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61644" y="2084832"/>
            <a:ext cx="8502395" cy="399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68908" y="1484375"/>
            <a:ext cx="8272271" cy="423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079" y="530421"/>
            <a:ext cx="8771240" cy="73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3482" y="1239915"/>
            <a:ext cx="5866434" cy="5161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0246" y="6811063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Relationship Id="rId3" Type="http://schemas.openxmlformats.org/officeDocument/2006/relationships/image" Target="../media/image65.jpg"/><Relationship Id="rId4" Type="http://schemas.openxmlformats.org/officeDocument/2006/relationships/image" Target="../media/image6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Relationship Id="rId3" Type="http://schemas.openxmlformats.org/officeDocument/2006/relationships/image" Target="../media/image71.jpg"/><Relationship Id="rId4" Type="http://schemas.openxmlformats.org/officeDocument/2006/relationships/image" Target="../media/image7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Relationship Id="rId3" Type="http://schemas.openxmlformats.org/officeDocument/2006/relationships/image" Target="../media/image74.jpg"/><Relationship Id="rId4" Type="http://schemas.openxmlformats.org/officeDocument/2006/relationships/image" Target="../media/image7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png"/><Relationship Id="rId3" Type="http://schemas.openxmlformats.org/officeDocument/2006/relationships/image" Target="../media/image77.jpg"/><Relationship Id="rId4" Type="http://schemas.openxmlformats.org/officeDocument/2006/relationships/image" Target="../media/image7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jpg"/><Relationship Id="rId3" Type="http://schemas.openxmlformats.org/officeDocument/2006/relationships/image" Target="../media/image8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2.png"/><Relationship Id="rId3" Type="http://schemas.openxmlformats.org/officeDocument/2006/relationships/image" Target="../media/image8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jpg"/><Relationship Id="rId3" Type="http://schemas.openxmlformats.org/officeDocument/2006/relationships/image" Target="../media/image8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6.png"/><Relationship Id="rId3" Type="http://schemas.openxmlformats.org/officeDocument/2006/relationships/image" Target="../media/image87.jpg"/><Relationship Id="rId4" Type="http://schemas.openxmlformats.org/officeDocument/2006/relationships/image" Target="../media/image88.jpg"/><Relationship Id="rId5" Type="http://schemas.openxmlformats.org/officeDocument/2006/relationships/image" Target="../media/image89.jpg"/><Relationship Id="rId6" Type="http://schemas.openxmlformats.org/officeDocument/2006/relationships/image" Target="../media/image90.jpg"/><Relationship Id="rId7" Type="http://schemas.openxmlformats.org/officeDocument/2006/relationships/image" Target="../media/image91.png"/><Relationship Id="rId8" Type="http://schemas.openxmlformats.org/officeDocument/2006/relationships/image" Target="../media/image9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3.png"/><Relationship Id="rId3" Type="http://schemas.openxmlformats.org/officeDocument/2006/relationships/image" Target="../media/image9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8" Type="http://schemas.openxmlformats.org/officeDocument/2006/relationships/image" Target="../media/image13.jpg"/><Relationship Id="rId9" Type="http://schemas.openxmlformats.org/officeDocument/2006/relationships/image" Target="../media/image14.jpg"/><Relationship Id="rId10" Type="http://schemas.openxmlformats.org/officeDocument/2006/relationships/image" Target="../media/image15.jpg"/><Relationship Id="rId11" Type="http://schemas.openxmlformats.org/officeDocument/2006/relationships/image" Target="../media/image1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jpg"/><Relationship Id="rId8" Type="http://schemas.openxmlformats.org/officeDocument/2006/relationships/image" Target="../media/image23.jpg"/><Relationship Id="rId9" Type="http://schemas.openxmlformats.org/officeDocument/2006/relationships/image" Target="../media/image24.jp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jpg"/><Relationship Id="rId14" Type="http://schemas.openxmlformats.org/officeDocument/2006/relationships/image" Target="../media/image29.jpg"/><Relationship Id="rId15" Type="http://schemas.openxmlformats.org/officeDocument/2006/relationships/image" Target="../media/image3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image" Target="../media/image36.jpg"/><Relationship Id="rId8" Type="http://schemas.openxmlformats.org/officeDocument/2006/relationships/image" Target="../media/image37.jpg"/><Relationship Id="rId9" Type="http://schemas.openxmlformats.org/officeDocument/2006/relationships/image" Target="../media/image38.jp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jpg"/><Relationship Id="rId13" Type="http://schemas.openxmlformats.org/officeDocument/2006/relationships/image" Target="../media/image42.jpg"/><Relationship Id="rId14" Type="http://schemas.openxmlformats.org/officeDocument/2006/relationships/image" Target="../media/image4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jpg"/><Relationship Id="rId5" Type="http://schemas.openxmlformats.org/officeDocument/2006/relationships/image" Target="../media/image47.jpg"/><Relationship Id="rId6" Type="http://schemas.openxmlformats.org/officeDocument/2006/relationships/image" Target="../media/image48.jpg"/><Relationship Id="rId7" Type="http://schemas.openxmlformats.org/officeDocument/2006/relationships/image" Target="../media/image49.jp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jpg"/><Relationship Id="rId12" Type="http://schemas.openxmlformats.org/officeDocument/2006/relationships/image" Target="../media/image54.jpg"/><Relationship Id="rId13" Type="http://schemas.openxmlformats.org/officeDocument/2006/relationships/image" Target="../media/image55.jp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3" Type="http://schemas.openxmlformats.org/officeDocument/2006/relationships/image" Target="../media/image6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4758" rIns="0" bIns="0" rtlCol="0" vert="horz">
            <a:spAutoFit/>
          </a:bodyPr>
          <a:lstStyle/>
          <a:p>
            <a:pPr marL="227329">
              <a:lnSpc>
                <a:spcPct val="100000"/>
              </a:lnSpc>
            </a:pPr>
            <a:r>
              <a:rPr dirty="0" sz="3200" spc="370">
                <a:latin typeface="宋体"/>
                <a:cs typeface="宋体"/>
              </a:rPr>
              <a:t>5</a:t>
            </a:r>
            <a:r>
              <a:rPr dirty="0" sz="3200" spc="23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场效应管放大电路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2403" y="1950253"/>
            <a:ext cx="5382260" cy="3931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010000"/>
                </a:solidFill>
                <a:latin typeface="宋体"/>
                <a:cs typeface="宋体"/>
              </a:rPr>
              <a:t>5.1 </a:t>
            </a:r>
            <a:r>
              <a:rPr dirty="0" sz="2800" spc="290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r>
              <a:rPr dirty="0" sz="2800" spc="-360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2800" spc="555">
                <a:solidFill>
                  <a:srgbClr val="010000"/>
                </a:solidFill>
                <a:latin typeface="宋体"/>
                <a:cs typeface="宋体"/>
              </a:rPr>
              <a:t>MOSFET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010000"/>
                </a:solidFill>
                <a:latin typeface="宋体"/>
                <a:cs typeface="宋体"/>
              </a:rPr>
              <a:t>5.2 </a:t>
            </a:r>
            <a:r>
              <a:rPr dirty="0" sz="2800" spc="-5">
                <a:solidFill>
                  <a:srgbClr val="010000"/>
                </a:solidFill>
                <a:latin typeface="宋体"/>
                <a:cs typeface="宋体"/>
              </a:rPr>
              <a:t>结型场效应管</a:t>
            </a:r>
            <a:r>
              <a:rPr dirty="0" sz="2800" spc="-360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2800" spc="155">
                <a:solidFill>
                  <a:srgbClr val="010000"/>
                </a:solidFill>
                <a:latin typeface="宋体"/>
                <a:cs typeface="宋体"/>
              </a:rPr>
              <a:t>JFET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010000"/>
                </a:solidFill>
                <a:latin typeface="宋体"/>
                <a:cs typeface="宋体"/>
              </a:rPr>
              <a:t>5.3</a:t>
            </a:r>
            <a:r>
              <a:rPr dirty="0" sz="2800" spc="-67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10000"/>
                </a:solidFill>
                <a:latin typeface="宋体"/>
                <a:cs typeface="宋体"/>
              </a:rPr>
              <a:t>各种场效应管对比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010000"/>
                </a:solidFill>
                <a:latin typeface="宋体"/>
                <a:cs typeface="宋体"/>
              </a:rPr>
              <a:t>5.4</a:t>
            </a:r>
            <a:r>
              <a:rPr dirty="0" sz="2800" spc="-67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10000"/>
                </a:solidFill>
                <a:latin typeface="宋体"/>
                <a:cs typeface="宋体"/>
              </a:rPr>
              <a:t>场效应管放大电路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010000"/>
                </a:solidFill>
                <a:latin typeface="宋体"/>
                <a:cs typeface="宋体"/>
              </a:rPr>
              <a:t>5.5</a:t>
            </a:r>
            <a:r>
              <a:rPr dirty="0" sz="2800" spc="1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10000"/>
                </a:solidFill>
                <a:latin typeface="宋体"/>
                <a:cs typeface="宋体"/>
              </a:rPr>
              <a:t>组合放大电路分析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9219" y="3197351"/>
            <a:ext cx="2752343" cy="199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68551" y="3189732"/>
            <a:ext cx="2772410" cy="2009139"/>
          </a:xfrm>
          <a:custGeom>
            <a:avLst/>
            <a:gdLst/>
            <a:ahLst/>
            <a:cxnLst/>
            <a:rect l="l" t="t" r="r" b="b"/>
            <a:pathLst>
              <a:path w="2772410" h="2009139">
                <a:moveTo>
                  <a:pt x="2772156" y="2008632"/>
                </a:moveTo>
                <a:lnTo>
                  <a:pt x="0" y="2008632"/>
                </a:lnTo>
                <a:lnTo>
                  <a:pt x="0" y="0"/>
                </a:lnTo>
                <a:lnTo>
                  <a:pt x="2772156" y="0"/>
                </a:lnTo>
                <a:lnTo>
                  <a:pt x="27721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1981200"/>
                </a:lnTo>
                <a:lnTo>
                  <a:pt x="13716" y="1981200"/>
                </a:lnTo>
                <a:lnTo>
                  <a:pt x="28956" y="1994916"/>
                </a:lnTo>
                <a:lnTo>
                  <a:pt x="2772156" y="1994916"/>
                </a:lnTo>
                <a:lnTo>
                  <a:pt x="2772156" y="2008632"/>
                </a:lnTo>
                <a:close/>
              </a:path>
              <a:path w="2772410" h="2009139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2772410" h="2009139">
                <a:moveTo>
                  <a:pt x="27432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2743200" y="13716"/>
                </a:lnTo>
                <a:lnTo>
                  <a:pt x="2743200" y="27431"/>
                </a:lnTo>
                <a:close/>
              </a:path>
              <a:path w="2772410" h="2009139">
                <a:moveTo>
                  <a:pt x="2743200" y="1994916"/>
                </a:moveTo>
                <a:lnTo>
                  <a:pt x="2743200" y="13716"/>
                </a:lnTo>
                <a:lnTo>
                  <a:pt x="2756916" y="27432"/>
                </a:lnTo>
                <a:lnTo>
                  <a:pt x="2772156" y="27431"/>
                </a:lnTo>
                <a:lnTo>
                  <a:pt x="2772156" y="1981200"/>
                </a:lnTo>
                <a:lnTo>
                  <a:pt x="2756916" y="1981200"/>
                </a:lnTo>
                <a:lnTo>
                  <a:pt x="2743200" y="1994916"/>
                </a:lnTo>
                <a:close/>
              </a:path>
              <a:path w="2772410" h="2009139">
                <a:moveTo>
                  <a:pt x="2772156" y="27431"/>
                </a:moveTo>
                <a:lnTo>
                  <a:pt x="2756916" y="27432"/>
                </a:lnTo>
                <a:lnTo>
                  <a:pt x="2743200" y="13716"/>
                </a:lnTo>
                <a:lnTo>
                  <a:pt x="2772156" y="13716"/>
                </a:lnTo>
                <a:lnTo>
                  <a:pt x="2772156" y="27431"/>
                </a:lnTo>
                <a:close/>
              </a:path>
              <a:path w="2772410" h="2009139">
                <a:moveTo>
                  <a:pt x="28956" y="1994916"/>
                </a:moveTo>
                <a:lnTo>
                  <a:pt x="13716" y="1981200"/>
                </a:lnTo>
                <a:lnTo>
                  <a:pt x="28956" y="1981200"/>
                </a:lnTo>
                <a:lnTo>
                  <a:pt x="28956" y="1994916"/>
                </a:lnTo>
                <a:close/>
              </a:path>
              <a:path w="2772410" h="2009139">
                <a:moveTo>
                  <a:pt x="2743200" y="1994916"/>
                </a:moveTo>
                <a:lnTo>
                  <a:pt x="28956" y="1994916"/>
                </a:lnTo>
                <a:lnTo>
                  <a:pt x="28956" y="1981200"/>
                </a:lnTo>
                <a:lnTo>
                  <a:pt x="2743200" y="1981200"/>
                </a:lnTo>
                <a:lnTo>
                  <a:pt x="2743200" y="1994916"/>
                </a:lnTo>
                <a:close/>
              </a:path>
              <a:path w="2772410" h="2009139">
                <a:moveTo>
                  <a:pt x="2772156" y="1994916"/>
                </a:moveTo>
                <a:lnTo>
                  <a:pt x="2743200" y="1994916"/>
                </a:lnTo>
                <a:lnTo>
                  <a:pt x="2756916" y="1981200"/>
                </a:lnTo>
                <a:lnTo>
                  <a:pt x="2772156" y="1981200"/>
                </a:lnTo>
                <a:lnTo>
                  <a:pt x="2772156" y="1994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75116" y="4495787"/>
            <a:ext cx="5492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14">
                <a:latin typeface="Times New Roman"/>
                <a:cs typeface="Times New Roman"/>
              </a:rPr>
              <a:t>p</a:t>
            </a:r>
            <a:r>
              <a:rPr dirty="0" sz="2400" spc="15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3124" y="2898648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9408" y="2884932"/>
            <a:ext cx="2775585" cy="332740"/>
          </a:xfrm>
          <a:custGeom>
            <a:avLst/>
            <a:gdLst/>
            <a:ahLst/>
            <a:cxnLst/>
            <a:rect l="l" t="t" r="r" b="b"/>
            <a:pathLst>
              <a:path w="2775585" h="332739">
                <a:moveTo>
                  <a:pt x="2775203" y="332232"/>
                </a:moveTo>
                <a:lnTo>
                  <a:pt x="0" y="332232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2232"/>
                </a:lnTo>
                <a:close/>
              </a:path>
              <a:path w="2775585" h="332739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2775585" h="332739">
                <a:moveTo>
                  <a:pt x="2746248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7431"/>
                </a:lnTo>
                <a:close/>
              </a:path>
              <a:path w="2775585" h="332739">
                <a:moveTo>
                  <a:pt x="2746248" y="318515"/>
                </a:moveTo>
                <a:lnTo>
                  <a:pt x="2746248" y="13716"/>
                </a:lnTo>
                <a:lnTo>
                  <a:pt x="2759964" y="27432"/>
                </a:lnTo>
                <a:lnTo>
                  <a:pt x="2775203" y="27431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2739">
                <a:moveTo>
                  <a:pt x="2775203" y="27431"/>
                </a:moveTo>
                <a:lnTo>
                  <a:pt x="2759964" y="27432"/>
                </a:lnTo>
                <a:lnTo>
                  <a:pt x="2746248" y="13716"/>
                </a:lnTo>
                <a:lnTo>
                  <a:pt x="2775203" y="13716"/>
                </a:lnTo>
                <a:lnTo>
                  <a:pt x="2775203" y="27431"/>
                </a:lnTo>
                <a:close/>
              </a:path>
              <a:path w="2775585" h="332739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2739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2739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3124" y="2593848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9408" y="2580132"/>
            <a:ext cx="2775585" cy="332740"/>
          </a:xfrm>
          <a:custGeom>
            <a:avLst/>
            <a:gdLst/>
            <a:ahLst/>
            <a:cxnLst/>
            <a:rect l="l" t="t" r="r" b="b"/>
            <a:pathLst>
              <a:path w="2775585" h="332739">
                <a:moveTo>
                  <a:pt x="2775203" y="332232"/>
                </a:moveTo>
                <a:lnTo>
                  <a:pt x="0" y="332232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2232"/>
                </a:lnTo>
                <a:close/>
              </a:path>
              <a:path w="2775585" h="332739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2775585" h="332739">
                <a:moveTo>
                  <a:pt x="2746248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7431"/>
                </a:lnTo>
                <a:close/>
              </a:path>
              <a:path w="2775585" h="332739">
                <a:moveTo>
                  <a:pt x="2746248" y="318515"/>
                </a:moveTo>
                <a:lnTo>
                  <a:pt x="2746248" y="13716"/>
                </a:lnTo>
                <a:lnTo>
                  <a:pt x="2759964" y="27432"/>
                </a:lnTo>
                <a:lnTo>
                  <a:pt x="2775203" y="27431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2739">
                <a:moveTo>
                  <a:pt x="2775203" y="27431"/>
                </a:moveTo>
                <a:lnTo>
                  <a:pt x="2759964" y="27432"/>
                </a:lnTo>
                <a:lnTo>
                  <a:pt x="2746248" y="13716"/>
                </a:lnTo>
                <a:lnTo>
                  <a:pt x="2775203" y="13716"/>
                </a:lnTo>
                <a:lnTo>
                  <a:pt x="2775203" y="27431"/>
                </a:lnTo>
                <a:close/>
              </a:path>
              <a:path w="2775585" h="332739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2739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2739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78429" y="2060448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87751" y="1894332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140208" y="15239"/>
                </a:moveTo>
                <a:lnTo>
                  <a:pt x="41148" y="15239"/>
                </a:lnTo>
                <a:lnTo>
                  <a:pt x="47244" y="10667"/>
                </a:lnTo>
                <a:lnTo>
                  <a:pt x="54864" y="6095"/>
                </a:lnTo>
                <a:lnTo>
                  <a:pt x="62484" y="3047"/>
                </a:lnTo>
                <a:lnTo>
                  <a:pt x="80772" y="0"/>
                </a:lnTo>
                <a:lnTo>
                  <a:pt x="99060" y="0"/>
                </a:lnTo>
                <a:lnTo>
                  <a:pt x="117348" y="3047"/>
                </a:lnTo>
                <a:lnTo>
                  <a:pt x="124968" y="6095"/>
                </a:lnTo>
                <a:lnTo>
                  <a:pt x="140208" y="15239"/>
                </a:lnTo>
                <a:close/>
              </a:path>
              <a:path w="181610" h="180339">
                <a:moveTo>
                  <a:pt x="153924" y="25907"/>
                </a:moveTo>
                <a:lnTo>
                  <a:pt x="27432" y="25907"/>
                </a:lnTo>
                <a:lnTo>
                  <a:pt x="27432" y="24383"/>
                </a:lnTo>
                <a:lnTo>
                  <a:pt x="39624" y="15239"/>
                </a:lnTo>
                <a:lnTo>
                  <a:pt x="141732" y="15239"/>
                </a:lnTo>
                <a:lnTo>
                  <a:pt x="153924" y="24383"/>
                </a:lnTo>
                <a:lnTo>
                  <a:pt x="153924" y="25907"/>
                </a:lnTo>
                <a:close/>
              </a:path>
              <a:path w="181610" h="180339">
                <a:moveTo>
                  <a:pt x="155448" y="153923"/>
                </a:moveTo>
                <a:lnTo>
                  <a:pt x="25908" y="153923"/>
                </a:lnTo>
                <a:lnTo>
                  <a:pt x="25908" y="152399"/>
                </a:lnTo>
                <a:lnTo>
                  <a:pt x="16764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1524" y="108203"/>
                </a:lnTo>
                <a:lnTo>
                  <a:pt x="0" y="100583"/>
                </a:lnTo>
                <a:lnTo>
                  <a:pt x="0" y="80771"/>
                </a:lnTo>
                <a:lnTo>
                  <a:pt x="15240" y="39623"/>
                </a:lnTo>
                <a:lnTo>
                  <a:pt x="16764" y="38099"/>
                </a:lnTo>
                <a:lnTo>
                  <a:pt x="25908" y="27431"/>
                </a:lnTo>
                <a:lnTo>
                  <a:pt x="25908" y="25907"/>
                </a:lnTo>
                <a:lnTo>
                  <a:pt x="155448" y="25907"/>
                </a:lnTo>
                <a:lnTo>
                  <a:pt x="155448" y="27431"/>
                </a:lnTo>
                <a:lnTo>
                  <a:pt x="91439" y="27431"/>
                </a:lnTo>
                <a:lnTo>
                  <a:pt x="85344" y="28955"/>
                </a:lnTo>
                <a:lnTo>
                  <a:pt x="79248" y="28955"/>
                </a:lnTo>
                <a:lnTo>
                  <a:pt x="67056" y="32003"/>
                </a:lnTo>
                <a:lnTo>
                  <a:pt x="62484" y="35051"/>
                </a:lnTo>
                <a:lnTo>
                  <a:pt x="54864" y="39623"/>
                </a:lnTo>
                <a:lnTo>
                  <a:pt x="55879" y="39623"/>
                </a:lnTo>
                <a:lnTo>
                  <a:pt x="47751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5937" y="47243"/>
                </a:lnTo>
                <a:lnTo>
                  <a:pt x="38100" y="56387"/>
                </a:lnTo>
                <a:lnTo>
                  <a:pt x="38608" y="56387"/>
                </a:lnTo>
                <a:lnTo>
                  <a:pt x="36576" y="59435"/>
                </a:lnTo>
                <a:lnTo>
                  <a:pt x="33528" y="65531"/>
                </a:lnTo>
                <a:lnTo>
                  <a:pt x="32004" y="70103"/>
                </a:lnTo>
                <a:lnTo>
                  <a:pt x="28956" y="82295"/>
                </a:lnTo>
                <a:lnTo>
                  <a:pt x="28956" y="96011"/>
                </a:lnTo>
                <a:lnTo>
                  <a:pt x="32004" y="108203"/>
                </a:lnTo>
                <a:lnTo>
                  <a:pt x="33528" y="112775"/>
                </a:lnTo>
                <a:lnTo>
                  <a:pt x="38862" y="123443"/>
                </a:lnTo>
                <a:lnTo>
                  <a:pt x="38100" y="123443"/>
                </a:lnTo>
                <a:lnTo>
                  <a:pt x="45937" y="132587"/>
                </a:lnTo>
                <a:lnTo>
                  <a:pt x="45719" y="132587"/>
                </a:lnTo>
                <a:lnTo>
                  <a:pt x="47244" y="134111"/>
                </a:lnTo>
                <a:lnTo>
                  <a:pt x="47497" y="134111"/>
                </a:lnTo>
                <a:lnTo>
                  <a:pt x="56387" y="141731"/>
                </a:lnTo>
                <a:lnTo>
                  <a:pt x="57912" y="141731"/>
                </a:lnTo>
                <a:lnTo>
                  <a:pt x="60960" y="143255"/>
                </a:lnTo>
                <a:lnTo>
                  <a:pt x="65532" y="146303"/>
                </a:lnTo>
                <a:lnTo>
                  <a:pt x="71628" y="149351"/>
                </a:lnTo>
                <a:lnTo>
                  <a:pt x="77724" y="150875"/>
                </a:lnTo>
                <a:lnTo>
                  <a:pt x="83820" y="150875"/>
                </a:lnTo>
                <a:lnTo>
                  <a:pt x="89916" y="152399"/>
                </a:lnTo>
                <a:lnTo>
                  <a:pt x="155448" y="152399"/>
                </a:lnTo>
                <a:lnTo>
                  <a:pt x="155448" y="153923"/>
                </a:lnTo>
                <a:close/>
              </a:path>
              <a:path w="181610" h="180339">
                <a:moveTo>
                  <a:pt x="166116" y="39623"/>
                </a:moveTo>
                <a:lnTo>
                  <a:pt x="126491" y="39623"/>
                </a:lnTo>
                <a:lnTo>
                  <a:pt x="120396" y="35051"/>
                </a:lnTo>
                <a:lnTo>
                  <a:pt x="115824" y="33527"/>
                </a:lnTo>
                <a:lnTo>
                  <a:pt x="109728" y="30479"/>
                </a:lnTo>
                <a:lnTo>
                  <a:pt x="103632" y="28955"/>
                </a:lnTo>
                <a:lnTo>
                  <a:pt x="97536" y="28955"/>
                </a:lnTo>
                <a:lnTo>
                  <a:pt x="91439" y="27431"/>
                </a:lnTo>
                <a:lnTo>
                  <a:pt x="155448" y="27431"/>
                </a:lnTo>
                <a:lnTo>
                  <a:pt x="164592" y="38099"/>
                </a:lnTo>
                <a:lnTo>
                  <a:pt x="166116" y="39623"/>
                </a:lnTo>
                <a:close/>
              </a:path>
              <a:path w="181610" h="180339">
                <a:moveTo>
                  <a:pt x="55879" y="39623"/>
                </a:moveTo>
                <a:lnTo>
                  <a:pt x="54864" y="39623"/>
                </a:lnTo>
                <a:lnTo>
                  <a:pt x="57912" y="38099"/>
                </a:lnTo>
                <a:lnTo>
                  <a:pt x="55879" y="39623"/>
                </a:lnTo>
                <a:close/>
              </a:path>
              <a:path w="181610" h="180339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9164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0339">
                <a:moveTo>
                  <a:pt x="45719" y="47243"/>
                </a:moveTo>
                <a:lnTo>
                  <a:pt x="47244" y="45719"/>
                </a:lnTo>
                <a:lnTo>
                  <a:pt x="46329" y="46786"/>
                </a:lnTo>
                <a:lnTo>
                  <a:pt x="45719" y="47243"/>
                </a:lnTo>
                <a:close/>
              </a:path>
              <a:path w="181610" h="180339">
                <a:moveTo>
                  <a:pt x="46329" y="46786"/>
                </a:moveTo>
                <a:lnTo>
                  <a:pt x="47244" y="45719"/>
                </a:lnTo>
                <a:lnTo>
                  <a:pt x="47751" y="45719"/>
                </a:lnTo>
                <a:lnTo>
                  <a:pt x="46329" y="46786"/>
                </a:lnTo>
                <a:close/>
              </a:path>
              <a:path w="181610" h="180339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0339">
                <a:moveTo>
                  <a:pt x="170078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9164" y="45719"/>
                </a:lnTo>
                <a:lnTo>
                  <a:pt x="170078" y="47243"/>
                </a:lnTo>
                <a:close/>
              </a:path>
              <a:path w="181610" h="180339">
                <a:moveTo>
                  <a:pt x="45937" y="47243"/>
                </a:moveTo>
                <a:lnTo>
                  <a:pt x="45719" y="47243"/>
                </a:lnTo>
                <a:lnTo>
                  <a:pt x="46329" y="46786"/>
                </a:lnTo>
                <a:lnTo>
                  <a:pt x="45937" y="47243"/>
                </a:lnTo>
                <a:close/>
              </a:path>
              <a:path w="181610" h="180339">
                <a:moveTo>
                  <a:pt x="174751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70078" y="47243"/>
                </a:lnTo>
                <a:lnTo>
                  <a:pt x="173736" y="53339"/>
                </a:lnTo>
                <a:lnTo>
                  <a:pt x="174751" y="56387"/>
                </a:lnTo>
                <a:close/>
              </a:path>
              <a:path w="181610" h="180339">
                <a:moveTo>
                  <a:pt x="38608" y="56387"/>
                </a:moveTo>
                <a:lnTo>
                  <a:pt x="38100" y="56387"/>
                </a:lnTo>
                <a:lnTo>
                  <a:pt x="39624" y="54863"/>
                </a:lnTo>
                <a:lnTo>
                  <a:pt x="38608" y="56387"/>
                </a:lnTo>
                <a:close/>
              </a:path>
              <a:path w="181610" h="180339">
                <a:moveTo>
                  <a:pt x="134958" y="133095"/>
                </a:moveTo>
                <a:lnTo>
                  <a:pt x="152400" y="97535"/>
                </a:lnTo>
                <a:lnTo>
                  <a:pt x="152400" y="83819"/>
                </a:lnTo>
                <a:lnTo>
                  <a:pt x="149352" y="71627"/>
                </a:lnTo>
                <a:lnTo>
                  <a:pt x="147828" y="67055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751" y="56387"/>
                </a:lnTo>
                <a:lnTo>
                  <a:pt x="179831" y="71627"/>
                </a:lnTo>
                <a:lnTo>
                  <a:pt x="179831" y="79247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6679"/>
                </a:lnTo>
                <a:lnTo>
                  <a:pt x="173736" y="124967"/>
                </a:lnTo>
                <a:lnTo>
                  <a:pt x="170688" y="132587"/>
                </a:lnTo>
                <a:lnTo>
                  <a:pt x="135636" y="132587"/>
                </a:lnTo>
                <a:lnTo>
                  <a:pt x="134958" y="133095"/>
                </a:lnTo>
                <a:close/>
              </a:path>
              <a:path w="181610" h="180339">
                <a:moveTo>
                  <a:pt x="39624" y="124967"/>
                </a:moveTo>
                <a:lnTo>
                  <a:pt x="38100" y="123443"/>
                </a:lnTo>
                <a:lnTo>
                  <a:pt x="38862" y="123443"/>
                </a:lnTo>
                <a:lnTo>
                  <a:pt x="39624" y="124967"/>
                </a:lnTo>
                <a:close/>
              </a:path>
              <a:path w="181610" h="180339">
                <a:moveTo>
                  <a:pt x="47244" y="134111"/>
                </a:moveTo>
                <a:lnTo>
                  <a:pt x="45719" y="132587"/>
                </a:lnTo>
                <a:lnTo>
                  <a:pt x="46540" y="133291"/>
                </a:lnTo>
                <a:lnTo>
                  <a:pt x="47244" y="134111"/>
                </a:lnTo>
                <a:close/>
              </a:path>
              <a:path w="181610" h="180339">
                <a:moveTo>
                  <a:pt x="46540" y="133291"/>
                </a:moveTo>
                <a:lnTo>
                  <a:pt x="45719" y="132587"/>
                </a:lnTo>
                <a:lnTo>
                  <a:pt x="45937" y="132587"/>
                </a:lnTo>
                <a:lnTo>
                  <a:pt x="46540" y="133291"/>
                </a:lnTo>
                <a:close/>
              </a:path>
              <a:path w="181610" h="180339">
                <a:moveTo>
                  <a:pt x="134112" y="134111"/>
                </a:moveTo>
                <a:lnTo>
                  <a:pt x="134958" y="133095"/>
                </a:lnTo>
                <a:lnTo>
                  <a:pt x="135636" y="132587"/>
                </a:lnTo>
                <a:lnTo>
                  <a:pt x="134112" y="134111"/>
                </a:lnTo>
                <a:close/>
              </a:path>
              <a:path w="181610" h="180339">
                <a:moveTo>
                  <a:pt x="169773" y="134111"/>
                </a:moveTo>
                <a:lnTo>
                  <a:pt x="134112" y="134111"/>
                </a:lnTo>
                <a:lnTo>
                  <a:pt x="135636" y="132587"/>
                </a:lnTo>
                <a:lnTo>
                  <a:pt x="170688" y="132587"/>
                </a:lnTo>
                <a:lnTo>
                  <a:pt x="169773" y="134111"/>
                </a:lnTo>
                <a:close/>
              </a:path>
              <a:path w="181610" h="180339">
                <a:moveTo>
                  <a:pt x="155448" y="152399"/>
                </a:moveTo>
                <a:lnTo>
                  <a:pt x="89916" y="152399"/>
                </a:lnTo>
                <a:lnTo>
                  <a:pt x="96012" y="150875"/>
                </a:lnTo>
                <a:lnTo>
                  <a:pt x="102108" y="150875"/>
                </a:lnTo>
                <a:lnTo>
                  <a:pt x="114300" y="147827"/>
                </a:lnTo>
                <a:lnTo>
                  <a:pt x="123444" y="141731"/>
                </a:lnTo>
                <a:lnTo>
                  <a:pt x="134958" y="133095"/>
                </a:lnTo>
                <a:lnTo>
                  <a:pt x="134112" y="134111"/>
                </a:lnTo>
                <a:lnTo>
                  <a:pt x="169773" y="134111"/>
                </a:lnTo>
                <a:lnTo>
                  <a:pt x="166116" y="140207"/>
                </a:lnTo>
                <a:lnTo>
                  <a:pt x="155448" y="152399"/>
                </a:lnTo>
                <a:close/>
              </a:path>
              <a:path w="181610" h="180339">
                <a:moveTo>
                  <a:pt x="47497" y="134111"/>
                </a:moveTo>
                <a:lnTo>
                  <a:pt x="47244" y="134111"/>
                </a:lnTo>
                <a:lnTo>
                  <a:pt x="46540" y="133291"/>
                </a:lnTo>
                <a:lnTo>
                  <a:pt x="47497" y="134111"/>
                </a:lnTo>
                <a:close/>
              </a:path>
              <a:path w="181610" h="180339">
                <a:moveTo>
                  <a:pt x="57912" y="141731"/>
                </a:moveTo>
                <a:lnTo>
                  <a:pt x="56387" y="141731"/>
                </a:lnTo>
                <a:lnTo>
                  <a:pt x="54864" y="140207"/>
                </a:lnTo>
                <a:lnTo>
                  <a:pt x="57912" y="141731"/>
                </a:lnTo>
                <a:close/>
              </a:path>
              <a:path w="181610" h="180339">
                <a:moveTo>
                  <a:pt x="100584" y="179831"/>
                </a:moveTo>
                <a:lnTo>
                  <a:pt x="82296" y="179831"/>
                </a:lnTo>
                <a:lnTo>
                  <a:pt x="64008" y="176783"/>
                </a:lnTo>
                <a:lnTo>
                  <a:pt x="56387" y="173735"/>
                </a:lnTo>
                <a:lnTo>
                  <a:pt x="41148" y="164591"/>
                </a:lnTo>
                <a:lnTo>
                  <a:pt x="39624" y="164591"/>
                </a:lnTo>
                <a:lnTo>
                  <a:pt x="27432" y="155447"/>
                </a:lnTo>
                <a:lnTo>
                  <a:pt x="27432" y="153923"/>
                </a:lnTo>
                <a:lnTo>
                  <a:pt x="153924" y="153923"/>
                </a:lnTo>
                <a:lnTo>
                  <a:pt x="153924" y="155447"/>
                </a:lnTo>
                <a:lnTo>
                  <a:pt x="141732" y="164591"/>
                </a:lnTo>
                <a:lnTo>
                  <a:pt x="134112" y="169163"/>
                </a:lnTo>
                <a:lnTo>
                  <a:pt x="126491" y="172211"/>
                </a:lnTo>
                <a:lnTo>
                  <a:pt x="118872" y="176783"/>
                </a:lnTo>
                <a:lnTo>
                  <a:pt x="100584" y="1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62912" y="1513280"/>
            <a:ext cx="4298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21102" y="5184648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25267" y="571804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01467" y="579424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45664" y="587044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9219" y="3351276"/>
            <a:ext cx="2752343" cy="391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76172" y="3349752"/>
            <a:ext cx="2757170" cy="393700"/>
          </a:xfrm>
          <a:custGeom>
            <a:avLst/>
            <a:gdLst/>
            <a:ahLst/>
            <a:cxnLst/>
            <a:rect l="l" t="t" r="r" b="b"/>
            <a:pathLst>
              <a:path w="2757170" h="393700">
                <a:moveTo>
                  <a:pt x="2756916" y="393191"/>
                </a:moveTo>
                <a:lnTo>
                  <a:pt x="0" y="393191"/>
                </a:lnTo>
                <a:lnTo>
                  <a:pt x="0" y="0"/>
                </a:lnTo>
                <a:lnTo>
                  <a:pt x="2756916" y="0"/>
                </a:lnTo>
                <a:lnTo>
                  <a:pt x="2756916" y="6096"/>
                </a:ln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lnTo>
                  <a:pt x="13716" y="381000"/>
                </a:lnTo>
                <a:lnTo>
                  <a:pt x="6096" y="381000"/>
                </a:lnTo>
                <a:lnTo>
                  <a:pt x="13716" y="387095"/>
                </a:lnTo>
                <a:lnTo>
                  <a:pt x="2756916" y="387095"/>
                </a:lnTo>
                <a:lnTo>
                  <a:pt x="2756916" y="393191"/>
                </a:lnTo>
                <a:close/>
              </a:path>
              <a:path w="2757170" h="393700">
                <a:moveTo>
                  <a:pt x="13716" y="12192"/>
                </a:move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close/>
              </a:path>
              <a:path w="2757170" h="393700">
                <a:moveTo>
                  <a:pt x="2743200" y="12192"/>
                </a:moveTo>
                <a:lnTo>
                  <a:pt x="13716" y="12192"/>
                </a:lnTo>
                <a:lnTo>
                  <a:pt x="13716" y="6096"/>
                </a:lnTo>
                <a:lnTo>
                  <a:pt x="2743200" y="6096"/>
                </a:lnTo>
                <a:lnTo>
                  <a:pt x="2743200" y="12192"/>
                </a:lnTo>
                <a:close/>
              </a:path>
              <a:path w="2757170" h="393700">
                <a:moveTo>
                  <a:pt x="2743200" y="387095"/>
                </a:moveTo>
                <a:lnTo>
                  <a:pt x="2743200" y="6096"/>
                </a:lnTo>
                <a:lnTo>
                  <a:pt x="2749296" y="12192"/>
                </a:lnTo>
                <a:lnTo>
                  <a:pt x="2756916" y="12191"/>
                </a:lnTo>
                <a:lnTo>
                  <a:pt x="2756916" y="381000"/>
                </a:lnTo>
                <a:lnTo>
                  <a:pt x="2749296" y="381000"/>
                </a:lnTo>
                <a:lnTo>
                  <a:pt x="2743200" y="387095"/>
                </a:lnTo>
                <a:close/>
              </a:path>
              <a:path w="2757170" h="393700">
                <a:moveTo>
                  <a:pt x="2756916" y="12191"/>
                </a:moveTo>
                <a:lnTo>
                  <a:pt x="2749296" y="12192"/>
                </a:lnTo>
                <a:lnTo>
                  <a:pt x="2743200" y="6096"/>
                </a:lnTo>
                <a:lnTo>
                  <a:pt x="2756916" y="6096"/>
                </a:lnTo>
                <a:lnTo>
                  <a:pt x="2756916" y="12191"/>
                </a:lnTo>
                <a:close/>
              </a:path>
              <a:path w="2757170" h="393700">
                <a:moveTo>
                  <a:pt x="13716" y="387095"/>
                </a:moveTo>
                <a:lnTo>
                  <a:pt x="6096" y="381000"/>
                </a:lnTo>
                <a:lnTo>
                  <a:pt x="13716" y="381000"/>
                </a:lnTo>
                <a:lnTo>
                  <a:pt x="13716" y="387095"/>
                </a:lnTo>
                <a:close/>
              </a:path>
              <a:path w="2757170" h="393700">
                <a:moveTo>
                  <a:pt x="2743200" y="387095"/>
                </a:moveTo>
                <a:lnTo>
                  <a:pt x="13716" y="387095"/>
                </a:lnTo>
                <a:lnTo>
                  <a:pt x="13716" y="381000"/>
                </a:lnTo>
                <a:lnTo>
                  <a:pt x="2743200" y="381000"/>
                </a:lnTo>
                <a:lnTo>
                  <a:pt x="2743200" y="387095"/>
                </a:lnTo>
                <a:close/>
              </a:path>
              <a:path w="2757170" h="393700">
                <a:moveTo>
                  <a:pt x="2756916" y="387095"/>
                </a:moveTo>
                <a:lnTo>
                  <a:pt x="2743200" y="387095"/>
                </a:lnTo>
                <a:lnTo>
                  <a:pt x="2749296" y="381000"/>
                </a:lnTo>
                <a:lnTo>
                  <a:pt x="2756916" y="381000"/>
                </a:lnTo>
                <a:lnTo>
                  <a:pt x="2756916" y="387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20570" y="1438717"/>
            <a:ext cx="6134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&gt;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49267" y="320344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361"/>
                </a:lnTo>
                <a:lnTo>
                  <a:pt x="5888" y="150181"/>
                </a:lnTo>
                <a:lnTo>
                  <a:pt x="0" y="114300"/>
                </a:lnTo>
                <a:lnTo>
                  <a:pt x="5888" y="78418"/>
                </a:lnTo>
                <a:lnTo>
                  <a:pt x="22238" y="47073"/>
                </a:lnTo>
                <a:lnTo>
                  <a:pt x="47073" y="22238"/>
                </a:lnTo>
                <a:lnTo>
                  <a:pt x="78418" y="5888"/>
                </a:lnTo>
                <a:lnTo>
                  <a:pt x="114300" y="0"/>
                </a:lnTo>
                <a:lnTo>
                  <a:pt x="150766" y="5888"/>
                </a:lnTo>
                <a:lnTo>
                  <a:pt x="182185" y="22238"/>
                </a:lnTo>
                <a:lnTo>
                  <a:pt x="206800" y="47073"/>
                </a:lnTo>
                <a:lnTo>
                  <a:pt x="222857" y="78418"/>
                </a:lnTo>
                <a:lnTo>
                  <a:pt x="228600" y="114300"/>
                </a:lnTo>
                <a:lnTo>
                  <a:pt x="222857" y="150181"/>
                </a:lnTo>
                <a:lnTo>
                  <a:pt x="206800" y="181526"/>
                </a:lnTo>
                <a:lnTo>
                  <a:pt x="182185" y="206361"/>
                </a:lnTo>
                <a:lnTo>
                  <a:pt x="150766" y="222711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29867" y="320344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361"/>
                </a:lnTo>
                <a:lnTo>
                  <a:pt x="5888" y="150181"/>
                </a:lnTo>
                <a:lnTo>
                  <a:pt x="0" y="114300"/>
                </a:lnTo>
                <a:lnTo>
                  <a:pt x="5888" y="78418"/>
                </a:lnTo>
                <a:lnTo>
                  <a:pt x="22238" y="47073"/>
                </a:lnTo>
                <a:lnTo>
                  <a:pt x="47073" y="22238"/>
                </a:lnTo>
                <a:lnTo>
                  <a:pt x="78418" y="5888"/>
                </a:lnTo>
                <a:lnTo>
                  <a:pt x="114300" y="0"/>
                </a:lnTo>
                <a:lnTo>
                  <a:pt x="150766" y="5888"/>
                </a:lnTo>
                <a:lnTo>
                  <a:pt x="182185" y="22238"/>
                </a:lnTo>
                <a:lnTo>
                  <a:pt x="206800" y="47073"/>
                </a:lnTo>
                <a:lnTo>
                  <a:pt x="222857" y="78418"/>
                </a:lnTo>
                <a:lnTo>
                  <a:pt x="228600" y="114300"/>
                </a:lnTo>
                <a:lnTo>
                  <a:pt x="222857" y="150181"/>
                </a:lnTo>
                <a:lnTo>
                  <a:pt x="206800" y="181526"/>
                </a:lnTo>
                <a:lnTo>
                  <a:pt x="182185" y="206361"/>
                </a:lnTo>
                <a:lnTo>
                  <a:pt x="150766" y="222711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01667" y="331774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85132" y="3265932"/>
            <a:ext cx="113030" cy="104139"/>
          </a:xfrm>
          <a:custGeom>
            <a:avLst/>
            <a:gdLst/>
            <a:ahLst/>
            <a:cxnLst/>
            <a:rect l="l" t="t" r="r" b="b"/>
            <a:pathLst>
              <a:path w="113029" h="104139">
                <a:moveTo>
                  <a:pt x="76199" y="3048"/>
                </a:moveTo>
                <a:lnTo>
                  <a:pt x="35051" y="3048"/>
                </a:lnTo>
                <a:lnTo>
                  <a:pt x="44195" y="0"/>
                </a:lnTo>
                <a:lnTo>
                  <a:pt x="68579" y="0"/>
                </a:lnTo>
                <a:lnTo>
                  <a:pt x="76199" y="3048"/>
                </a:lnTo>
                <a:close/>
              </a:path>
              <a:path w="113029" h="104139">
                <a:moveTo>
                  <a:pt x="85343" y="7620"/>
                </a:moveTo>
                <a:lnTo>
                  <a:pt x="25907" y="7620"/>
                </a:lnTo>
                <a:lnTo>
                  <a:pt x="33527" y="4572"/>
                </a:lnTo>
                <a:lnTo>
                  <a:pt x="33527" y="3048"/>
                </a:lnTo>
                <a:lnTo>
                  <a:pt x="77723" y="3048"/>
                </a:lnTo>
                <a:lnTo>
                  <a:pt x="79247" y="4572"/>
                </a:lnTo>
                <a:lnTo>
                  <a:pt x="85343" y="7620"/>
                </a:lnTo>
                <a:close/>
              </a:path>
              <a:path w="113029" h="104139">
                <a:moveTo>
                  <a:pt x="86867" y="96012"/>
                </a:moveTo>
                <a:lnTo>
                  <a:pt x="24383" y="96012"/>
                </a:lnTo>
                <a:lnTo>
                  <a:pt x="24383" y="94488"/>
                </a:lnTo>
                <a:lnTo>
                  <a:pt x="16763" y="89916"/>
                </a:lnTo>
                <a:lnTo>
                  <a:pt x="16763" y="88391"/>
                </a:lnTo>
                <a:lnTo>
                  <a:pt x="15239" y="88391"/>
                </a:lnTo>
                <a:lnTo>
                  <a:pt x="10667" y="82296"/>
                </a:lnTo>
                <a:lnTo>
                  <a:pt x="9143" y="82296"/>
                </a:lnTo>
                <a:lnTo>
                  <a:pt x="9143" y="80772"/>
                </a:lnTo>
                <a:lnTo>
                  <a:pt x="4571" y="74676"/>
                </a:lnTo>
                <a:lnTo>
                  <a:pt x="4571" y="73152"/>
                </a:lnTo>
                <a:lnTo>
                  <a:pt x="3047" y="71628"/>
                </a:lnTo>
                <a:lnTo>
                  <a:pt x="1523" y="64008"/>
                </a:lnTo>
                <a:lnTo>
                  <a:pt x="0" y="62484"/>
                </a:lnTo>
                <a:lnTo>
                  <a:pt x="0" y="41148"/>
                </a:lnTo>
                <a:lnTo>
                  <a:pt x="1523" y="39624"/>
                </a:lnTo>
                <a:lnTo>
                  <a:pt x="3047" y="32004"/>
                </a:lnTo>
                <a:lnTo>
                  <a:pt x="4571" y="30480"/>
                </a:lnTo>
                <a:lnTo>
                  <a:pt x="4571" y="28956"/>
                </a:lnTo>
                <a:lnTo>
                  <a:pt x="9143" y="22859"/>
                </a:lnTo>
                <a:lnTo>
                  <a:pt x="9143" y="21336"/>
                </a:lnTo>
                <a:lnTo>
                  <a:pt x="10667" y="21336"/>
                </a:lnTo>
                <a:lnTo>
                  <a:pt x="15239" y="15240"/>
                </a:lnTo>
                <a:lnTo>
                  <a:pt x="16763" y="15240"/>
                </a:lnTo>
                <a:lnTo>
                  <a:pt x="16763" y="13716"/>
                </a:lnTo>
                <a:lnTo>
                  <a:pt x="24383" y="9144"/>
                </a:lnTo>
                <a:lnTo>
                  <a:pt x="24383" y="7620"/>
                </a:lnTo>
                <a:lnTo>
                  <a:pt x="86867" y="7620"/>
                </a:lnTo>
                <a:lnTo>
                  <a:pt x="88391" y="9144"/>
                </a:lnTo>
                <a:lnTo>
                  <a:pt x="94487" y="13716"/>
                </a:lnTo>
                <a:lnTo>
                  <a:pt x="102107" y="21336"/>
                </a:lnTo>
                <a:lnTo>
                  <a:pt x="102107" y="22859"/>
                </a:lnTo>
                <a:lnTo>
                  <a:pt x="103631" y="22859"/>
                </a:lnTo>
                <a:lnTo>
                  <a:pt x="105917" y="27432"/>
                </a:lnTo>
                <a:lnTo>
                  <a:pt x="51815" y="27432"/>
                </a:lnTo>
                <a:lnTo>
                  <a:pt x="47243" y="28956"/>
                </a:lnTo>
                <a:lnTo>
                  <a:pt x="45719" y="28956"/>
                </a:lnTo>
                <a:lnTo>
                  <a:pt x="42671" y="30480"/>
                </a:lnTo>
                <a:lnTo>
                  <a:pt x="43179" y="30480"/>
                </a:lnTo>
                <a:lnTo>
                  <a:pt x="38099" y="33528"/>
                </a:lnTo>
                <a:lnTo>
                  <a:pt x="39115" y="33528"/>
                </a:lnTo>
                <a:lnTo>
                  <a:pt x="37083" y="35052"/>
                </a:lnTo>
                <a:lnTo>
                  <a:pt x="36575" y="35052"/>
                </a:lnTo>
                <a:lnTo>
                  <a:pt x="32003" y="39624"/>
                </a:lnTo>
                <a:lnTo>
                  <a:pt x="32384" y="39624"/>
                </a:lnTo>
                <a:lnTo>
                  <a:pt x="31241" y="41147"/>
                </a:lnTo>
                <a:lnTo>
                  <a:pt x="30479" y="41148"/>
                </a:lnTo>
                <a:lnTo>
                  <a:pt x="28955" y="44195"/>
                </a:lnTo>
                <a:lnTo>
                  <a:pt x="29260" y="44195"/>
                </a:lnTo>
                <a:lnTo>
                  <a:pt x="27431" y="48768"/>
                </a:lnTo>
                <a:lnTo>
                  <a:pt x="28346" y="48768"/>
                </a:lnTo>
                <a:lnTo>
                  <a:pt x="28041" y="50292"/>
                </a:lnTo>
                <a:lnTo>
                  <a:pt x="27431" y="50292"/>
                </a:lnTo>
                <a:lnTo>
                  <a:pt x="27431" y="53339"/>
                </a:lnTo>
                <a:lnTo>
                  <a:pt x="28041" y="53339"/>
                </a:lnTo>
                <a:lnTo>
                  <a:pt x="28346" y="54864"/>
                </a:lnTo>
                <a:lnTo>
                  <a:pt x="27431" y="54864"/>
                </a:lnTo>
                <a:lnTo>
                  <a:pt x="29260" y="59436"/>
                </a:lnTo>
                <a:lnTo>
                  <a:pt x="28955" y="59436"/>
                </a:lnTo>
                <a:lnTo>
                  <a:pt x="30479" y="62484"/>
                </a:lnTo>
                <a:lnTo>
                  <a:pt x="31241" y="62484"/>
                </a:lnTo>
                <a:lnTo>
                  <a:pt x="32384" y="64008"/>
                </a:lnTo>
                <a:lnTo>
                  <a:pt x="32003" y="64008"/>
                </a:lnTo>
                <a:lnTo>
                  <a:pt x="36575" y="68580"/>
                </a:lnTo>
                <a:lnTo>
                  <a:pt x="37083" y="68580"/>
                </a:lnTo>
                <a:lnTo>
                  <a:pt x="39115" y="70104"/>
                </a:lnTo>
                <a:lnTo>
                  <a:pt x="38099" y="70104"/>
                </a:lnTo>
                <a:lnTo>
                  <a:pt x="43179" y="73152"/>
                </a:lnTo>
                <a:lnTo>
                  <a:pt x="42671" y="73152"/>
                </a:lnTo>
                <a:lnTo>
                  <a:pt x="45719" y="74676"/>
                </a:lnTo>
                <a:lnTo>
                  <a:pt x="48767" y="74676"/>
                </a:lnTo>
                <a:lnTo>
                  <a:pt x="55625" y="76047"/>
                </a:lnTo>
                <a:lnTo>
                  <a:pt x="54863" y="76200"/>
                </a:lnTo>
                <a:lnTo>
                  <a:pt x="105917" y="76200"/>
                </a:lnTo>
                <a:lnTo>
                  <a:pt x="103631" y="80772"/>
                </a:lnTo>
                <a:lnTo>
                  <a:pt x="102107" y="80772"/>
                </a:lnTo>
                <a:lnTo>
                  <a:pt x="102107" y="82296"/>
                </a:lnTo>
                <a:lnTo>
                  <a:pt x="94487" y="89916"/>
                </a:lnTo>
                <a:lnTo>
                  <a:pt x="88391" y="94488"/>
                </a:lnTo>
                <a:lnTo>
                  <a:pt x="86867" y="96012"/>
                </a:lnTo>
                <a:close/>
              </a:path>
              <a:path w="113029" h="104139">
                <a:moveTo>
                  <a:pt x="48767" y="28956"/>
                </a:moveTo>
                <a:lnTo>
                  <a:pt x="51815" y="27432"/>
                </a:lnTo>
                <a:lnTo>
                  <a:pt x="54863" y="27432"/>
                </a:lnTo>
                <a:lnTo>
                  <a:pt x="55625" y="27584"/>
                </a:lnTo>
                <a:lnTo>
                  <a:pt x="48767" y="28956"/>
                </a:lnTo>
                <a:close/>
              </a:path>
              <a:path w="113029" h="104139">
                <a:moveTo>
                  <a:pt x="55625" y="27584"/>
                </a:moveTo>
                <a:lnTo>
                  <a:pt x="54863" y="27432"/>
                </a:lnTo>
                <a:lnTo>
                  <a:pt x="56387" y="27432"/>
                </a:lnTo>
                <a:lnTo>
                  <a:pt x="55625" y="27584"/>
                </a:lnTo>
                <a:close/>
              </a:path>
              <a:path w="113029" h="104139">
                <a:moveTo>
                  <a:pt x="62483" y="28956"/>
                </a:moveTo>
                <a:lnTo>
                  <a:pt x="55625" y="27584"/>
                </a:lnTo>
                <a:lnTo>
                  <a:pt x="56387" y="27432"/>
                </a:lnTo>
                <a:lnTo>
                  <a:pt x="60959" y="27432"/>
                </a:lnTo>
                <a:lnTo>
                  <a:pt x="62483" y="28956"/>
                </a:lnTo>
                <a:close/>
              </a:path>
              <a:path w="113029" h="104139">
                <a:moveTo>
                  <a:pt x="67055" y="29870"/>
                </a:moveTo>
                <a:lnTo>
                  <a:pt x="60959" y="27432"/>
                </a:lnTo>
                <a:lnTo>
                  <a:pt x="105917" y="27432"/>
                </a:lnTo>
                <a:lnTo>
                  <a:pt x="106679" y="28956"/>
                </a:lnTo>
                <a:lnTo>
                  <a:pt x="65531" y="28956"/>
                </a:lnTo>
                <a:lnTo>
                  <a:pt x="67055" y="29870"/>
                </a:lnTo>
                <a:close/>
              </a:path>
              <a:path w="113029" h="104139">
                <a:moveTo>
                  <a:pt x="42671" y="30480"/>
                </a:moveTo>
                <a:lnTo>
                  <a:pt x="45719" y="28956"/>
                </a:lnTo>
                <a:lnTo>
                  <a:pt x="43814" y="30099"/>
                </a:lnTo>
                <a:lnTo>
                  <a:pt x="42671" y="30480"/>
                </a:lnTo>
                <a:close/>
              </a:path>
              <a:path w="113029" h="104139">
                <a:moveTo>
                  <a:pt x="43814" y="30099"/>
                </a:moveTo>
                <a:lnTo>
                  <a:pt x="45719" y="28956"/>
                </a:lnTo>
                <a:lnTo>
                  <a:pt x="47243" y="28956"/>
                </a:lnTo>
                <a:lnTo>
                  <a:pt x="43814" y="30099"/>
                </a:lnTo>
                <a:close/>
              </a:path>
              <a:path w="113029" h="104139">
                <a:moveTo>
                  <a:pt x="68579" y="30480"/>
                </a:moveTo>
                <a:lnTo>
                  <a:pt x="67055" y="29870"/>
                </a:lnTo>
                <a:lnTo>
                  <a:pt x="65531" y="28956"/>
                </a:lnTo>
                <a:lnTo>
                  <a:pt x="68579" y="30480"/>
                </a:lnTo>
                <a:close/>
              </a:path>
              <a:path w="113029" h="104139">
                <a:moveTo>
                  <a:pt x="108203" y="30480"/>
                </a:moveTo>
                <a:lnTo>
                  <a:pt x="68579" y="30480"/>
                </a:lnTo>
                <a:lnTo>
                  <a:pt x="65531" y="28956"/>
                </a:lnTo>
                <a:lnTo>
                  <a:pt x="106679" y="28956"/>
                </a:lnTo>
                <a:lnTo>
                  <a:pt x="108203" y="30480"/>
                </a:lnTo>
                <a:close/>
              </a:path>
              <a:path w="113029" h="104139">
                <a:moveTo>
                  <a:pt x="73151" y="33528"/>
                </a:moveTo>
                <a:lnTo>
                  <a:pt x="67055" y="29870"/>
                </a:lnTo>
                <a:lnTo>
                  <a:pt x="68579" y="30480"/>
                </a:lnTo>
                <a:lnTo>
                  <a:pt x="108203" y="30480"/>
                </a:lnTo>
                <a:lnTo>
                  <a:pt x="108203" y="32004"/>
                </a:lnTo>
                <a:lnTo>
                  <a:pt x="71627" y="32004"/>
                </a:lnTo>
                <a:lnTo>
                  <a:pt x="73151" y="33528"/>
                </a:lnTo>
                <a:close/>
              </a:path>
              <a:path w="113029" h="104139">
                <a:moveTo>
                  <a:pt x="43179" y="30480"/>
                </a:moveTo>
                <a:lnTo>
                  <a:pt x="42671" y="30480"/>
                </a:lnTo>
                <a:lnTo>
                  <a:pt x="43814" y="30099"/>
                </a:lnTo>
                <a:lnTo>
                  <a:pt x="43179" y="30480"/>
                </a:lnTo>
                <a:close/>
              </a:path>
              <a:path w="113029" h="104139">
                <a:moveTo>
                  <a:pt x="39115" y="33528"/>
                </a:moveTo>
                <a:lnTo>
                  <a:pt x="38099" y="33528"/>
                </a:lnTo>
                <a:lnTo>
                  <a:pt x="41147" y="32004"/>
                </a:lnTo>
                <a:lnTo>
                  <a:pt x="39115" y="33528"/>
                </a:lnTo>
                <a:close/>
              </a:path>
              <a:path w="113029" h="104139">
                <a:moveTo>
                  <a:pt x="110032" y="36575"/>
                </a:moveTo>
                <a:lnTo>
                  <a:pt x="77723" y="36576"/>
                </a:lnTo>
                <a:lnTo>
                  <a:pt x="71627" y="32004"/>
                </a:lnTo>
                <a:lnTo>
                  <a:pt x="108203" y="32004"/>
                </a:lnTo>
                <a:lnTo>
                  <a:pt x="110032" y="36575"/>
                </a:lnTo>
                <a:close/>
              </a:path>
              <a:path w="113029" h="104139">
                <a:moveTo>
                  <a:pt x="35051" y="36576"/>
                </a:moveTo>
                <a:lnTo>
                  <a:pt x="36575" y="35052"/>
                </a:lnTo>
                <a:lnTo>
                  <a:pt x="37083" y="35052"/>
                </a:lnTo>
                <a:lnTo>
                  <a:pt x="35051" y="36576"/>
                </a:lnTo>
                <a:close/>
              </a:path>
              <a:path w="113029" h="104139">
                <a:moveTo>
                  <a:pt x="79552" y="38709"/>
                </a:moveTo>
                <a:lnTo>
                  <a:pt x="74675" y="35052"/>
                </a:lnTo>
                <a:lnTo>
                  <a:pt x="77723" y="36576"/>
                </a:lnTo>
                <a:lnTo>
                  <a:pt x="110032" y="36575"/>
                </a:lnTo>
                <a:lnTo>
                  <a:pt x="110642" y="38100"/>
                </a:lnTo>
                <a:lnTo>
                  <a:pt x="79247" y="38100"/>
                </a:lnTo>
                <a:lnTo>
                  <a:pt x="79552" y="38709"/>
                </a:lnTo>
                <a:close/>
              </a:path>
              <a:path w="113029" h="104139">
                <a:moveTo>
                  <a:pt x="32384" y="39624"/>
                </a:moveTo>
                <a:lnTo>
                  <a:pt x="32003" y="39624"/>
                </a:lnTo>
                <a:lnTo>
                  <a:pt x="33527" y="38100"/>
                </a:lnTo>
                <a:lnTo>
                  <a:pt x="32384" y="39624"/>
                </a:lnTo>
                <a:close/>
              </a:path>
              <a:path w="113029" h="104139">
                <a:moveTo>
                  <a:pt x="80771" y="39624"/>
                </a:moveTo>
                <a:lnTo>
                  <a:pt x="79552" y="38709"/>
                </a:lnTo>
                <a:lnTo>
                  <a:pt x="79247" y="38100"/>
                </a:lnTo>
                <a:lnTo>
                  <a:pt x="80771" y="39624"/>
                </a:lnTo>
                <a:close/>
              </a:path>
              <a:path w="113029" h="104139">
                <a:moveTo>
                  <a:pt x="111251" y="39624"/>
                </a:moveTo>
                <a:lnTo>
                  <a:pt x="80771" y="39624"/>
                </a:lnTo>
                <a:lnTo>
                  <a:pt x="79247" y="38100"/>
                </a:lnTo>
                <a:lnTo>
                  <a:pt x="110642" y="38100"/>
                </a:lnTo>
                <a:lnTo>
                  <a:pt x="111251" y="39624"/>
                </a:lnTo>
                <a:close/>
              </a:path>
              <a:path w="113029" h="104139">
                <a:moveTo>
                  <a:pt x="111556" y="44195"/>
                </a:moveTo>
                <a:lnTo>
                  <a:pt x="82295" y="44195"/>
                </a:lnTo>
                <a:lnTo>
                  <a:pt x="79552" y="38709"/>
                </a:lnTo>
                <a:lnTo>
                  <a:pt x="80771" y="39624"/>
                </a:lnTo>
                <a:lnTo>
                  <a:pt x="111251" y="39624"/>
                </a:lnTo>
                <a:lnTo>
                  <a:pt x="111251" y="42672"/>
                </a:lnTo>
                <a:lnTo>
                  <a:pt x="111556" y="44195"/>
                </a:lnTo>
                <a:close/>
              </a:path>
              <a:path w="113029" h="104139">
                <a:moveTo>
                  <a:pt x="28955" y="44195"/>
                </a:moveTo>
                <a:lnTo>
                  <a:pt x="30479" y="41148"/>
                </a:lnTo>
                <a:lnTo>
                  <a:pt x="29609" y="43325"/>
                </a:lnTo>
                <a:lnTo>
                  <a:pt x="28955" y="44195"/>
                </a:lnTo>
                <a:close/>
              </a:path>
              <a:path w="113029" h="104139">
                <a:moveTo>
                  <a:pt x="29609" y="43325"/>
                </a:moveTo>
                <a:lnTo>
                  <a:pt x="30479" y="41148"/>
                </a:lnTo>
                <a:lnTo>
                  <a:pt x="31241" y="41147"/>
                </a:lnTo>
                <a:lnTo>
                  <a:pt x="29609" y="43325"/>
                </a:lnTo>
                <a:close/>
              </a:path>
              <a:path w="113029" h="104139">
                <a:moveTo>
                  <a:pt x="83819" y="48768"/>
                </a:moveTo>
                <a:lnTo>
                  <a:pt x="80771" y="41147"/>
                </a:lnTo>
                <a:lnTo>
                  <a:pt x="82295" y="44195"/>
                </a:lnTo>
                <a:lnTo>
                  <a:pt x="111556" y="44195"/>
                </a:lnTo>
                <a:lnTo>
                  <a:pt x="111861" y="45719"/>
                </a:lnTo>
                <a:lnTo>
                  <a:pt x="83819" y="45719"/>
                </a:lnTo>
                <a:lnTo>
                  <a:pt x="83819" y="48768"/>
                </a:lnTo>
                <a:close/>
              </a:path>
              <a:path w="113029" h="104139">
                <a:moveTo>
                  <a:pt x="29260" y="44195"/>
                </a:moveTo>
                <a:lnTo>
                  <a:pt x="28955" y="44195"/>
                </a:lnTo>
                <a:lnTo>
                  <a:pt x="29609" y="43325"/>
                </a:lnTo>
                <a:lnTo>
                  <a:pt x="29260" y="44195"/>
                </a:lnTo>
                <a:close/>
              </a:path>
              <a:path w="113029" h="104139">
                <a:moveTo>
                  <a:pt x="28346" y="48768"/>
                </a:moveTo>
                <a:lnTo>
                  <a:pt x="27431" y="48768"/>
                </a:lnTo>
                <a:lnTo>
                  <a:pt x="28955" y="45719"/>
                </a:lnTo>
                <a:lnTo>
                  <a:pt x="28346" y="48768"/>
                </a:lnTo>
                <a:close/>
              </a:path>
              <a:path w="113029" h="104139">
                <a:moveTo>
                  <a:pt x="111861" y="57912"/>
                </a:moveTo>
                <a:lnTo>
                  <a:pt x="83819" y="57912"/>
                </a:lnTo>
                <a:lnTo>
                  <a:pt x="83819" y="45719"/>
                </a:lnTo>
                <a:lnTo>
                  <a:pt x="111861" y="45719"/>
                </a:lnTo>
                <a:lnTo>
                  <a:pt x="112775" y="50292"/>
                </a:lnTo>
                <a:lnTo>
                  <a:pt x="112775" y="53339"/>
                </a:lnTo>
                <a:lnTo>
                  <a:pt x="111861" y="57912"/>
                </a:lnTo>
                <a:close/>
              </a:path>
              <a:path w="113029" h="104139">
                <a:moveTo>
                  <a:pt x="27431" y="53339"/>
                </a:moveTo>
                <a:lnTo>
                  <a:pt x="27431" y="50292"/>
                </a:lnTo>
                <a:lnTo>
                  <a:pt x="27736" y="51816"/>
                </a:lnTo>
                <a:lnTo>
                  <a:pt x="27431" y="53339"/>
                </a:lnTo>
                <a:close/>
              </a:path>
              <a:path w="113029" h="104139">
                <a:moveTo>
                  <a:pt x="27736" y="51816"/>
                </a:moveTo>
                <a:lnTo>
                  <a:pt x="27431" y="50292"/>
                </a:lnTo>
                <a:lnTo>
                  <a:pt x="28041" y="50292"/>
                </a:lnTo>
                <a:lnTo>
                  <a:pt x="27736" y="51816"/>
                </a:lnTo>
                <a:close/>
              </a:path>
              <a:path w="113029" h="104139">
                <a:moveTo>
                  <a:pt x="28041" y="53339"/>
                </a:moveTo>
                <a:lnTo>
                  <a:pt x="27431" y="53339"/>
                </a:lnTo>
                <a:lnTo>
                  <a:pt x="27736" y="51816"/>
                </a:lnTo>
                <a:lnTo>
                  <a:pt x="28041" y="53339"/>
                </a:lnTo>
                <a:close/>
              </a:path>
              <a:path w="113029" h="104139">
                <a:moveTo>
                  <a:pt x="28955" y="57912"/>
                </a:moveTo>
                <a:lnTo>
                  <a:pt x="27431" y="54864"/>
                </a:lnTo>
                <a:lnTo>
                  <a:pt x="28346" y="54864"/>
                </a:lnTo>
                <a:lnTo>
                  <a:pt x="28955" y="57912"/>
                </a:lnTo>
                <a:close/>
              </a:path>
              <a:path w="113029" h="104139">
                <a:moveTo>
                  <a:pt x="80771" y="62484"/>
                </a:moveTo>
                <a:lnTo>
                  <a:pt x="83819" y="54864"/>
                </a:lnTo>
                <a:lnTo>
                  <a:pt x="83819" y="57912"/>
                </a:lnTo>
                <a:lnTo>
                  <a:pt x="111861" y="57912"/>
                </a:lnTo>
                <a:lnTo>
                  <a:pt x="111556" y="59436"/>
                </a:lnTo>
                <a:lnTo>
                  <a:pt x="82295" y="59436"/>
                </a:lnTo>
                <a:lnTo>
                  <a:pt x="80771" y="62484"/>
                </a:lnTo>
                <a:close/>
              </a:path>
              <a:path w="113029" h="104139">
                <a:moveTo>
                  <a:pt x="30479" y="62484"/>
                </a:moveTo>
                <a:lnTo>
                  <a:pt x="28955" y="59436"/>
                </a:lnTo>
                <a:lnTo>
                  <a:pt x="29609" y="60306"/>
                </a:lnTo>
                <a:lnTo>
                  <a:pt x="30479" y="62484"/>
                </a:lnTo>
                <a:close/>
              </a:path>
              <a:path w="113029" h="104139">
                <a:moveTo>
                  <a:pt x="29609" y="60306"/>
                </a:moveTo>
                <a:lnTo>
                  <a:pt x="28955" y="59436"/>
                </a:lnTo>
                <a:lnTo>
                  <a:pt x="29260" y="59436"/>
                </a:lnTo>
                <a:lnTo>
                  <a:pt x="29609" y="60306"/>
                </a:lnTo>
                <a:close/>
              </a:path>
              <a:path w="113029" h="104139">
                <a:moveTo>
                  <a:pt x="79552" y="64922"/>
                </a:moveTo>
                <a:lnTo>
                  <a:pt x="82295" y="59436"/>
                </a:lnTo>
                <a:lnTo>
                  <a:pt x="111556" y="59436"/>
                </a:lnTo>
                <a:lnTo>
                  <a:pt x="111251" y="60960"/>
                </a:lnTo>
                <a:lnTo>
                  <a:pt x="111251" y="64008"/>
                </a:lnTo>
                <a:lnTo>
                  <a:pt x="80771" y="64008"/>
                </a:lnTo>
                <a:lnTo>
                  <a:pt x="79552" y="64922"/>
                </a:lnTo>
                <a:close/>
              </a:path>
              <a:path w="113029" h="104139">
                <a:moveTo>
                  <a:pt x="31241" y="62484"/>
                </a:moveTo>
                <a:lnTo>
                  <a:pt x="30479" y="62484"/>
                </a:lnTo>
                <a:lnTo>
                  <a:pt x="29609" y="60306"/>
                </a:lnTo>
                <a:lnTo>
                  <a:pt x="31241" y="62484"/>
                </a:lnTo>
                <a:close/>
              </a:path>
              <a:path w="113029" h="104139">
                <a:moveTo>
                  <a:pt x="33527" y="65532"/>
                </a:moveTo>
                <a:lnTo>
                  <a:pt x="32003" y="64008"/>
                </a:lnTo>
                <a:lnTo>
                  <a:pt x="32384" y="64008"/>
                </a:lnTo>
                <a:lnTo>
                  <a:pt x="33527" y="65532"/>
                </a:lnTo>
                <a:close/>
              </a:path>
              <a:path w="113029" h="104139">
                <a:moveTo>
                  <a:pt x="79247" y="65532"/>
                </a:moveTo>
                <a:lnTo>
                  <a:pt x="79552" y="64922"/>
                </a:lnTo>
                <a:lnTo>
                  <a:pt x="80771" y="64008"/>
                </a:lnTo>
                <a:lnTo>
                  <a:pt x="79247" y="65532"/>
                </a:lnTo>
                <a:close/>
              </a:path>
              <a:path w="113029" h="104139">
                <a:moveTo>
                  <a:pt x="110642" y="65531"/>
                </a:moveTo>
                <a:lnTo>
                  <a:pt x="79247" y="65532"/>
                </a:lnTo>
                <a:lnTo>
                  <a:pt x="80771" y="64008"/>
                </a:lnTo>
                <a:lnTo>
                  <a:pt x="111251" y="64008"/>
                </a:lnTo>
                <a:lnTo>
                  <a:pt x="110642" y="65531"/>
                </a:lnTo>
                <a:close/>
              </a:path>
              <a:path w="113029" h="104139">
                <a:moveTo>
                  <a:pt x="74675" y="68580"/>
                </a:moveTo>
                <a:lnTo>
                  <a:pt x="79552" y="64922"/>
                </a:lnTo>
                <a:lnTo>
                  <a:pt x="79247" y="65532"/>
                </a:lnTo>
                <a:lnTo>
                  <a:pt x="110642" y="65531"/>
                </a:lnTo>
                <a:lnTo>
                  <a:pt x="110032" y="67056"/>
                </a:lnTo>
                <a:lnTo>
                  <a:pt x="77723" y="67056"/>
                </a:lnTo>
                <a:lnTo>
                  <a:pt x="74675" y="68580"/>
                </a:lnTo>
                <a:close/>
              </a:path>
              <a:path w="113029" h="104139">
                <a:moveTo>
                  <a:pt x="37083" y="68580"/>
                </a:moveTo>
                <a:lnTo>
                  <a:pt x="36575" y="68580"/>
                </a:lnTo>
                <a:lnTo>
                  <a:pt x="35051" y="67056"/>
                </a:lnTo>
                <a:lnTo>
                  <a:pt x="37083" y="68580"/>
                </a:lnTo>
                <a:close/>
              </a:path>
              <a:path w="113029" h="104139">
                <a:moveTo>
                  <a:pt x="108203" y="71628"/>
                </a:moveTo>
                <a:lnTo>
                  <a:pt x="71627" y="71628"/>
                </a:lnTo>
                <a:lnTo>
                  <a:pt x="77723" y="67056"/>
                </a:lnTo>
                <a:lnTo>
                  <a:pt x="110032" y="67056"/>
                </a:lnTo>
                <a:lnTo>
                  <a:pt x="108203" y="71628"/>
                </a:lnTo>
                <a:close/>
              </a:path>
              <a:path w="113029" h="104139">
                <a:moveTo>
                  <a:pt x="41147" y="71628"/>
                </a:moveTo>
                <a:lnTo>
                  <a:pt x="38099" y="70104"/>
                </a:lnTo>
                <a:lnTo>
                  <a:pt x="39115" y="70104"/>
                </a:lnTo>
                <a:lnTo>
                  <a:pt x="41147" y="71628"/>
                </a:lnTo>
                <a:close/>
              </a:path>
              <a:path w="113029" h="104139">
                <a:moveTo>
                  <a:pt x="67817" y="73304"/>
                </a:moveTo>
                <a:lnTo>
                  <a:pt x="73151" y="70104"/>
                </a:lnTo>
                <a:lnTo>
                  <a:pt x="71627" y="71628"/>
                </a:lnTo>
                <a:lnTo>
                  <a:pt x="108203" y="71628"/>
                </a:lnTo>
                <a:lnTo>
                  <a:pt x="108203" y="73152"/>
                </a:lnTo>
                <a:lnTo>
                  <a:pt x="68579" y="73152"/>
                </a:lnTo>
                <a:lnTo>
                  <a:pt x="67817" y="73304"/>
                </a:lnTo>
                <a:close/>
              </a:path>
              <a:path w="113029" h="104139">
                <a:moveTo>
                  <a:pt x="45719" y="74676"/>
                </a:moveTo>
                <a:lnTo>
                  <a:pt x="42671" y="73152"/>
                </a:lnTo>
                <a:lnTo>
                  <a:pt x="43375" y="73269"/>
                </a:lnTo>
                <a:lnTo>
                  <a:pt x="45719" y="74676"/>
                </a:lnTo>
                <a:close/>
              </a:path>
              <a:path w="113029" h="104139">
                <a:moveTo>
                  <a:pt x="43375" y="73269"/>
                </a:moveTo>
                <a:lnTo>
                  <a:pt x="42671" y="73152"/>
                </a:lnTo>
                <a:lnTo>
                  <a:pt x="43179" y="73152"/>
                </a:lnTo>
                <a:lnTo>
                  <a:pt x="43375" y="73269"/>
                </a:lnTo>
                <a:close/>
              </a:path>
              <a:path w="113029" h="104139">
                <a:moveTo>
                  <a:pt x="65531" y="74676"/>
                </a:moveTo>
                <a:lnTo>
                  <a:pt x="67817" y="73304"/>
                </a:lnTo>
                <a:lnTo>
                  <a:pt x="68579" y="73152"/>
                </a:lnTo>
                <a:lnTo>
                  <a:pt x="65531" y="74676"/>
                </a:lnTo>
                <a:close/>
              </a:path>
              <a:path w="113029" h="104139">
                <a:moveTo>
                  <a:pt x="105917" y="76200"/>
                </a:moveTo>
                <a:lnTo>
                  <a:pt x="56387" y="76200"/>
                </a:lnTo>
                <a:lnTo>
                  <a:pt x="55625" y="76047"/>
                </a:lnTo>
                <a:lnTo>
                  <a:pt x="62483" y="74676"/>
                </a:lnTo>
                <a:lnTo>
                  <a:pt x="65531" y="74676"/>
                </a:lnTo>
                <a:lnTo>
                  <a:pt x="68579" y="73152"/>
                </a:lnTo>
                <a:lnTo>
                  <a:pt x="108203" y="73152"/>
                </a:lnTo>
                <a:lnTo>
                  <a:pt x="106679" y="74676"/>
                </a:lnTo>
                <a:lnTo>
                  <a:pt x="105917" y="76200"/>
                </a:lnTo>
                <a:close/>
              </a:path>
              <a:path w="113029" h="104139">
                <a:moveTo>
                  <a:pt x="51815" y="74676"/>
                </a:moveTo>
                <a:lnTo>
                  <a:pt x="45719" y="74676"/>
                </a:lnTo>
                <a:lnTo>
                  <a:pt x="43375" y="73269"/>
                </a:lnTo>
                <a:lnTo>
                  <a:pt x="51815" y="74676"/>
                </a:lnTo>
                <a:close/>
              </a:path>
              <a:path w="113029" h="104139">
                <a:moveTo>
                  <a:pt x="65531" y="74676"/>
                </a:moveTo>
                <a:lnTo>
                  <a:pt x="60959" y="74676"/>
                </a:lnTo>
                <a:lnTo>
                  <a:pt x="67817" y="73304"/>
                </a:lnTo>
                <a:lnTo>
                  <a:pt x="65531" y="74676"/>
                </a:lnTo>
                <a:close/>
              </a:path>
              <a:path w="113029" h="104139">
                <a:moveTo>
                  <a:pt x="56387" y="76200"/>
                </a:moveTo>
                <a:lnTo>
                  <a:pt x="54863" y="76200"/>
                </a:lnTo>
                <a:lnTo>
                  <a:pt x="55625" y="76047"/>
                </a:lnTo>
                <a:lnTo>
                  <a:pt x="56387" y="76200"/>
                </a:lnTo>
                <a:close/>
              </a:path>
              <a:path w="113029" h="104139">
                <a:moveTo>
                  <a:pt x="77723" y="100584"/>
                </a:moveTo>
                <a:lnTo>
                  <a:pt x="33527" y="100584"/>
                </a:lnTo>
                <a:lnTo>
                  <a:pt x="33527" y="99060"/>
                </a:lnTo>
                <a:lnTo>
                  <a:pt x="25907" y="96012"/>
                </a:lnTo>
                <a:lnTo>
                  <a:pt x="85343" y="96012"/>
                </a:lnTo>
                <a:lnTo>
                  <a:pt x="79247" y="99060"/>
                </a:lnTo>
                <a:lnTo>
                  <a:pt x="77723" y="100584"/>
                </a:lnTo>
                <a:close/>
              </a:path>
              <a:path w="113029" h="104139">
                <a:moveTo>
                  <a:pt x="68579" y="103632"/>
                </a:moveTo>
                <a:lnTo>
                  <a:pt x="44195" y="103632"/>
                </a:lnTo>
                <a:lnTo>
                  <a:pt x="35051" y="100584"/>
                </a:lnTo>
                <a:lnTo>
                  <a:pt x="76199" y="100584"/>
                </a:lnTo>
                <a:lnTo>
                  <a:pt x="6857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57072" y="3317748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 h="0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8012" y="3265932"/>
            <a:ext cx="113030" cy="104139"/>
          </a:xfrm>
          <a:custGeom>
            <a:avLst/>
            <a:gdLst/>
            <a:ahLst/>
            <a:cxnLst/>
            <a:rect l="l" t="t" r="r" b="b"/>
            <a:pathLst>
              <a:path w="113030" h="104139">
                <a:moveTo>
                  <a:pt x="76200" y="3048"/>
                </a:moveTo>
                <a:lnTo>
                  <a:pt x="35052" y="3048"/>
                </a:lnTo>
                <a:lnTo>
                  <a:pt x="44196" y="0"/>
                </a:lnTo>
                <a:lnTo>
                  <a:pt x="68580" y="0"/>
                </a:lnTo>
                <a:lnTo>
                  <a:pt x="76200" y="3048"/>
                </a:lnTo>
                <a:close/>
              </a:path>
              <a:path w="113030" h="104139">
                <a:moveTo>
                  <a:pt x="94488" y="13716"/>
                </a:moveTo>
                <a:lnTo>
                  <a:pt x="18288" y="13716"/>
                </a:lnTo>
                <a:lnTo>
                  <a:pt x="24384" y="9144"/>
                </a:lnTo>
                <a:lnTo>
                  <a:pt x="24384" y="7620"/>
                </a:lnTo>
                <a:lnTo>
                  <a:pt x="25908" y="7620"/>
                </a:lnTo>
                <a:lnTo>
                  <a:pt x="33528" y="4572"/>
                </a:lnTo>
                <a:lnTo>
                  <a:pt x="33528" y="3048"/>
                </a:lnTo>
                <a:lnTo>
                  <a:pt x="77724" y="3048"/>
                </a:lnTo>
                <a:lnTo>
                  <a:pt x="79248" y="4572"/>
                </a:lnTo>
                <a:lnTo>
                  <a:pt x="86868" y="7620"/>
                </a:lnTo>
                <a:lnTo>
                  <a:pt x="88392" y="9144"/>
                </a:lnTo>
                <a:lnTo>
                  <a:pt x="94488" y="13716"/>
                </a:lnTo>
                <a:close/>
              </a:path>
              <a:path w="113030" h="104139">
                <a:moveTo>
                  <a:pt x="29609" y="43325"/>
                </a:moveTo>
                <a:lnTo>
                  <a:pt x="30480" y="41148"/>
                </a:lnTo>
                <a:lnTo>
                  <a:pt x="1524" y="41148"/>
                </a:lnTo>
                <a:lnTo>
                  <a:pt x="1524" y="39624"/>
                </a:lnTo>
                <a:lnTo>
                  <a:pt x="3048" y="32004"/>
                </a:lnTo>
                <a:lnTo>
                  <a:pt x="4572" y="32004"/>
                </a:lnTo>
                <a:lnTo>
                  <a:pt x="4572" y="28956"/>
                </a:lnTo>
                <a:lnTo>
                  <a:pt x="9144" y="22859"/>
                </a:lnTo>
                <a:lnTo>
                  <a:pt x="9144" y="21336"/>
                </a:lnTo>
                <a:lnTo>
                  <a:pt x="10668" y="21336"/>
                </a:lnTo>
                <a:lnTo>
                  <a:pt x="15240" y="15240"/>
                </a:lnTo>
                <a:lnTo>
                  <a:pt x="16764" y="15240"/>
                </a:lnTo>
                <a:lnTo>
                  <a:pt x="16764" y="13716"/>
                </a:lnTo>
                <a:lnTo>
                  <a:pt x="96012" y="13716"/>
                </a:lnTo>
                <a:lnTo>
                  <a:pt x="96012" y="15240"/>
                </a:lnTo>
                <a:lnTo>
                  <a:pt x="103632" y="22859"/>
                </a:lnTo>
                <a:lnTo>
                  <a:pt x="105918" y="27432"/>
                </a:lnTo>
                <a:lnTo>
                  <a:pt x="51816" y="27432"/>
                </a:lnTo>
                <a:lnTo>
                  <a:pt x="48006" y="28956"/>
                </a:lnTo>
                <a:lnTo>
                  <a:pt x="45720" y="28956"/>
                </a:lnTo>
                <a:lnTo>
                  <a:pt x="38100" y="33528"/>
                </a:lnTo>
                <a:lnTo>
                  <a:pt x="39116" y="33528"/>
                </a:lnTo>
                <a:lnTo>
                  <a:pt x="37084" y="35052"/>
                </a:lnTo>
                <a:lnTo>
                  <a:pt x="36576" y="35052"/>
                </a:lnTo>
                <a:lnTo>
                  <a:pt x="32004" y="39624"/>
                </a:lnTo>
                <a:lnTo>
                  <a:pt x="32385" y="39624"/>
                </a:lnTo>
                <a:lnTo>
                  <a:pt x="29609" y="43325"/>
                </a:lnTo>
                <a:close/>
              </a:path>
              <a:path w="113030" h="104139">
                <a:moveTo>
                  <a:pt x="48768" y="28956"/>
                </a:moveTo>
                <a:lnTo>
                  <a:pt x="51816" y="27432"/>
                </a:lnTo>
                <a:lnTo>
                  <a:pt x="54864" y="27432"/>
                </a:lnTo>
                <a:lnTo>
                  <a:pt x="56388" y="27686"/>
                </a:lnTo>
                <a:lnTo>
                  <a:pt x="48768" y="28956"/>
                </a:lnTo>
                <a:close/>
              </a:path>
              <a:path w="113030" h="104139">
                <a:moveTo>
                  <a:pt x="56388" y="27686"/>
                </a:moveTo>
                <a:lnTo>
                  <a:pt x="54864" y="27432"/>
                </a:lnTo>
                <a:lnTo>
                  <a:pt x="57912" y="27432"/>
                </a:lnTo>
                <a:lnTo>
                  <a:pt x="56388" y="27686"/>
                </a:lnTo>
                <a:close/>
              </a:path>
              <a:path w="113030" h="104139">
                <a:moveTo>
                  <a:pt x="64008" y="28956"/>
                </a:moveTo>
                <a:lnTo>
                  <a:pt x="56388" y="27686"/>
                </a:lnTo>
                <a:lnTo>
                  <a:pt x="57912" y="27432"/>
                </a:lnTo>
                <a:lnTo>
                  <a:pt x="60960" y="27432"/>
                </a:lnTo>
                <a:lnTo>
                  <a:pt x="64008" y="28956"/>
                </a:lnTo>
                <a:close/>
              </a:path>
              <a:path w="113030" h="104139">
                <a:moveTo>
                  <a:pt x="68580" y="30480"/>
                </a:moveTo>
                <a:lnTo>
                  <a:pt x="60960" y="27432"/>
                </a:lnTo>
                <a:lnTo>
                  <a:pt x="105918" y="27432"/>
                </a:lnTo>
                <a:lnTo>
                  <a:pt x="106680" y="28956"/>
                </a:lnTo>
                <a:lnTo>
                  <a:pt x="67056" y="28956"/>
                </a:lnTo>
                <a:lnTo>
                  <a:pt x="68580" y="30480"/>
                </a:lnTo>
                <a:close/>
              </a:path>
              <a:path w="113030" h="104139">
                <a:moveTo>
                  <a:pt x="44196" y="30480"/>
                </a:moveTo>
                <a:lnTo>
                  <a:pt x="45720" y="28956"/>
                </a:lnTo>
                <a:lnTo>
                  <a:pt x="48006" y="28956"/>
                </a:lnTo>
                <a:lnTo>
                  <a:pt x="44196" y="30480"/>
                </a:lnTo>
                <a:close/>
              </a:path>
              <a:path w="113030" h="104139">
                <a:moveTo>
                  <a:pt x="73152" y="33528"/>
                </a:moveTo>
                <a:lnTo>
                  <a:pt x="67056" y="28956"/>
                </a:lnTo>
                <a:lnTo>
                  <a:pt x="106680" y="28956"/>
                </a:lnTo>
                <a:lnTo>
                  <a:pt x="108204" y="30480"/>
                </a:lnTo>
                <a:lnTo>
                  <a:pt x="108204" y="32004"/>
                </a:lnTo>
                <a:lnTo>
                  <a:pt x="71628" y="32004"/>
                </a:lnTo>
                <a:lnTo>
                  <a:pt x="73152" y="33528"/>
                </a:lnTo>
                <a:close/>
              </a:path>
              <a:path w="113030" h="104139">
                <a:moveTo>
                  <a:pt x="39116" y="33528"/>
                </a:moveTo>
                <a:lnTo>
                  <a:pt x="38100" y="33528"/>
                </a:lnTo>
                <a:lnTo>
                  <a:pt x="41148" y="32004"/>
                </a:lnTo>
                <a:lnTo>
                  <a:pt x="39116" y="33528"/>
                </a:lnTo>
                <a:close/>
              </a:path>
              <a:path w="113030" h="104139">
                <a:moveTo>
                  <a:pt x="77724" y="36576"/>
                </a:moveTo>
                <a:lnTo>
                  <a:pt x="71628" y="32004"/>
                </a:lnTo>
                <a:lnTo>
                  <a:pt x="108204" y="32004"/>
                </a:lnTo>
                <a:lnTo>
                  <a:pt x="109423" y="35052"/>
                </a:lnTo>
                <a:lnTo>
                  <a:pt x="76200" y="35052"/>
                </a:lnTo>
                <a:lnTo>
                  <a:pt x="77724" y="36576"/>
                </a:lnTo>
                <a:close/>
              </a:path>
              <a:path w="113030" h="104139">
                <a:moveTo>
                  <a:pt x="35052" y="36576"/>
                </a:moveTo>
                <a:lnTo>
                  <a:pt x="36576" y="35052"/>
                </a:lnTo>
                <a:lnTo>
                  <a:pt x="37084" y="35052"/>
                </a:lnTo>
                <a:lnTo>
                  <a:pt x="35052" y="36576"/>
                </a:lnTo>
                <a:close/>
              </a:path>
              <a:path w="113030" h="104139">
                <a:moveTo>
                  <a:pt x="111252" y="39624"/>
                </a:moveTo>
                <a:lnTo>
                  <a:pt x="80772" y="39624"/>
                </a:lnTo>
                <a:lnTo>
                  <a:pt x="76200" y="35052"/>
                </a:lnTo>
                <a:lnTo>
                  <a:pt x="109423" y="35052"/>
                </a:lnTo>
                <a:lnTo>
                  <a:pt x="111252" y="39624"/>
                </a:lnTo>
                <a:close/>
              </a:path>
              <a:path w="113030" h="104139">
                <a:moveTo>
                  <a:pt x="32385" y="39624"/>
                </a:moveTo>
                <a:lnTo>
                  <a:pt x="32004" y="39624"/>
                </a:lnTo>
                <a:lnTo>
                  <a:pt x="33528" y="38100"/>
                </a:lnTo>
                <a:lnTo>
                  <a:pt x="32385" y="39624"/>
                </a:lnTo>
                <a:close/>
              </a:path>
              <a:path w="113030" h="104139">
                <a:moveTo>
                  <a:pt x="82296" y="44195"/>
                </a:moveTo>
                <a:lnTo>
                  <a:pt x="79248" y="38100"/>
                </a:lnTo>
                <a:lnTo>
                  <a:pt x="80772" y="39624"/>
                </a:lnTo>
                <a:lnTo>
                  <a:pt x="111252" y="39624"/>
                </a:lnTo>
                <a:lnTo>
                  <a:pt x="111252" y="41148"/>
                </a:lnTo>
                <a:lnTo>
                  <a:pt x="82296" y="41148"/>
                </a:lnTo>
                <a:lnTo>
                  <a:pt x="82296" y="44195"/>
                </a:lnTo>
                <a:close/>
              </a:path>
              <a:path w="113030" h="104139">
                <a:moveTo>
                  <a:pt x="30480" y="62484"/>
                </a:moveTo>
                <a:lnTo>
                  <a:pt x="0" y="62484"/>
                </a:lnTo>
                <a:lnTo>
                  <a:pt x="0" y="41148"/>
                </a:lnTo>
                <a:lnTo>
                  <a:pt x="30480" y="41148"/>
                </a:lnTo>
                <a:lnTo>
                  <a:pt x="28956" y="44195"/>
                </a:lnTo>
                <a:lnTo>
                  <a:pt x="29260" y="44195"/>
                </a:lnTo>
                <a:lnTo>
                  <a:pt x="27432" y="48768"/>
                </a:lnTo>
                <a:lnTo>
                  <a:pt x="28346" y="48768"/>
                </a:lnTo>
                <a:lnTo>
                  <a:pt x="28041" y="50292"/>
                </a:lnTo>
                <a:lnTo>
                  <a:pt x="27432" y="50292"/>
                </a:lnTo>
                <a:lnTo>
                  <a:pt x="27432" y="53339"/>
                </a:lnTo>
                <a:lnTo>
                  <a:pt x="28041" y="53339"/>
                </a:lnTo>
                <a:lnTo>
                  <a:pt x="28346" y="54864"/>
                </a:lnTo>
                <a:lnTo>
                  <a:pt x="27432" y="54864"/>
                </a:lnTo>
                <a:lnTo>
                  <a:pt x="29260" y="59436"/>
                </a:lnTo>
                <a:lnTo>
                  <a:pt x="28956" y="59436"/>
                </a:lnTo>
                <a:lnTo>
                  <a:pt x="30480" y="62484"/>
                </a:lnTo>
                <a:close/>
              </a:path>
              <a:path w="113030" h="104139">
                <a:moveTo>
                  <a:pt x="28956" y="44195"/>
                </a:moveTo>
                <a:lnTo>
                  <a:pt x="30480" y="41148"/>
                </a:lnTo>
                <a:lnTo>
                  <a:pt x="29609" y="43325"/>
                </a:lnTo>
                <a:lnTo>
                  <a:pt x="28956" y="44195"/>
                </a:lnTo>
                <a:close/>
              </a:path>
              <a:path w="113030" h="104139">
                <a:moveTo>
                  <a:pt x="83820" y="48768"/>
                </a:moveTo>
                <a:lnTo>
                  <a:pt x="82296" y="41148"/>
                </a:lnTo>
                <a:lnTo>
                  <a:pt x="111252" y="41148"/>
                </a:lnTo>
                <a:lnTo>
                  <a:pt x="111252" y="42672"/>
                </a:lnTo>
                <a:lnTo>
                  <a:pt x="111861" y="45719"/>
                </a:lnTo>
                <a:lnTo>
                  <a:pt x="83820" y="45719"/>
                </a:lnTo>
                <a:lnTo>
                  <a:pt x="83820" y="48768"/>
                </a:lnTo>
                <a:close/>
              </a:path>
              <a:path w="113030" h="104139">
                <a:moveTo>
                  <a:pt x="29260" y="44195"/>
                </a:moveTo>
                <a:lnTo>
                  <a:pt x="28956" y="44195"/>
                </a:lnTo>
                <a:lnTo>
                  <a:pt x="29609" y="43325"/>
                </a:lnTo>
                <a:lnTo>
                  <a:pt x="29260" y="44195"/>
                </a:lnTo>
                <a:close/>
              </a:path>
              <a:path w="113030" h="104139">
                <a:moveTo>
                  <a:pt x="28346" y="48768"/>
                </a:moveTo>
                <a:lnTo>
                  <a:pt x="27432" y="48768"/>
                </a:lnTo>
                <a:lnTo>
                  <a:pt x="28956" y="45719"/>
                </a:lnTo>
                <a:lnTo>
                  <a:pt x="28346" y="48768"/>
                </a:lnTo>
                <a:close/>
              </a:path>
              <a:path w="113030" h="104139">
                <a:moveTo>
                  <a:pt x="111861" y="57912"/>
                </a:moveTo>
                <a:lnTo>
                  <a:pt x="83820" y="57912"/>
                </a:lnTo>
                <a:lnTo>
                  <a:pt x="83820" y="45719"/>
                </a:lnTo>
                <a:lnTo>
                  <a:pt x="111861" y="45719"/>
                </a:lnTo>
                <a:lnTo>
                  <a:pt x="112776" y="50292"/>
                </a:lnTo>
                <a:lnTo>
                  <a:pt x="112776" y="53339"/>
                </a:lnTo>
                <a:lnTo>
                  <a:pt x="111861" y="57912"/>
                </a:lnTo>
                <a:close/>
              </a:path>
              <a:path w="113030" h="104139">
                <a:moveTo>
                  <a:pt x="27432" y="53339"/>
                </a:moveTo>
                <a:lnTo>
                  <a:pt x="27432" y="50292"/>
                </a:lnTo>
                <a:lnTo>
                  <a:pt x="27736" y="51816"/>
                </a:lnTo>
                <a:lnTo>
                  <a:pt x="27432" y="53339"/>
                </a:lnTo>
                <a:close/>
              </a:path>
              <a:path w="113030" h="104139">
                <a:moveTo>
                  <a:pt x="27736" y="51816"/>
                </a:moveTo>
                <a:lnTo>
                  <a:pt x="27432" y="50292"/>
                </a:lnTo>
                <a:lnTo>
                  <a:pt x="28041" y="50292"/>
                </a:lnTo>
                <a:lnTo>
                  <a:pt x="27736" y="51816"/>
                </a:lnTo>
                <a:close/>
              </a:path>
              <a:path w="113030" h="104139">
                <a:moveTo>
                  <a:pt x="28041" y="53339"/>
                </a:moveTo>
                <a:lnTo>
                  <a:pt x="27432" y="53339"/>
                </a:lnTo>
                <a:lnTo>
                  <a:pt x="27736" y="51816"/>
                </a:lnTo>
                <a:lnTo>
                  <a:pt x="28041" y="53339"/>
                </a:lnTo>
                <a:close/>
              </a:path>
              <a:path w="113030" h="104139">
                <a:moveTo>
                  <a:pt x="28956" y="57912"/>
                </a:moveTo>
                <a:lnTo>
                  <a:pt x="27432" y="54864"/>
                </a:lnTo>
                <a:lnTo>
                  <a:pt x="28346" y="54864"/>
                </a:lnTo>
                <a:lnTo>
                  <a:pt x="28956" y="57912"/>
                </a:lnTo>
                <a:close/>
              </a:path>
              <a:path w="113030" h="104139">
                <a:moveTo>
                  <a:pt x="111252" y="62484"/>
                </a:moveTo>
                <a:lnTo>
                  <a:pt x="82296" y="62484"/>
                </a:lnTo>
                <a:lnTo>
                  <a:pt x="83820" y="54864"/>
                </a:lnTo>
                <a:lnTo>
                  <a:pt x="83820" y="57912"/>
                </a:lnTo>
                <a:lnTo>
                  <a:pt x="111861" y="57912"/>
                </a:lnTo>
                <a:lnTo>
                  <a:pt x="111252" y="60960"/>
                </a:lnTo>
                <a:lnTo>
                  <a:pt x="111252" y="62484"/>
                </a:lnTo>
                <a:close/>
              </a:path>
              <a:path w="113030" h="104139">
                <a:moveTo>
                  <a:pt x="30480" y="62484"/>
                </a:moveTo>
                <a:lnTo>
                  <a:pt x="28956" y="59436"/>
                </a:lnTo>
                <a:lnTo>
                  <a:pt x="29609" y="60306"/>
                </a:lnTo>
                <a:lnTo>
                  <a:pt x="30480" y="62484"/>
                </a:lnTo>
                <a:close/>
              </a:path>
              <a:path w="113030" h="104139">
                <a:moveTo>
                  <a:pt x="29609" y="60306"/>
                </a:moveTo>
                <a:lnTo>
                  <a:pt x="28956" y="59436"/>
                </a:lnTo>
                <a:lnTo>
                  <a:pt x="29260" y="59436"/>
                </a:lnTo>
                <a:lnTo>
                  <a:pt x="29609" y="60306"/>
                </a:lnTo>
                <a:close/>
              </a:path>
              <a:path w="113030" h="104139">
                <a:moveTo>
                  <a:pt x="79248" y="65532"/>
                </a:moveTo>
                <a:lnTo>
                  <a:pt x="82296" y="59436"/>
                </a:lnTo>
                <a:lnTo>
                  <a:pt x="82296" y="62484"/>
                </a:lnTo>
                <a:lnTo>
                  <a:pt x="111252" y="62484"/>
                </a:lnTo>
                <a:lnTo>
                  <a:pt x="111252" y="64008"/>
                </a:lnTo>
                <a:lnTo>
                  <a:pt x="80772" y="64008"/>
                </a:lnTo>
                <a:lnTo>
                  <a:pt x="79248" y="65532"/>
                </a:lnTo>
                <a:close/>
              </a:path>
              <a:path w="113030" h="104139">
                <a:moveTo>
                  <a:pt x="96012" y="89916"/>
                </a:moveTo>
                <a:lnTo>
                  <a:pt x="16764" y="89916"/>
                </a:lnTo>
                <a:lnTo>
                  <a:pt x="16764" y="88391"/>
                </a:lnTo>
                <a:lnTo>
                  <a:pt x="15240" y="88391"/>
                </a:lnTo>
                <a:lnTo>
                  <a:pt x="10668" y="82296"/>
                </a:lnTo>
                <a:lnTo>
                  <a:pt x="9144" y="82296"/>
                </a:lnTo>
                <a:lnTo>
                  <a:pt x="9144" y="80772"/>
                </a:lnTo>
                <a:lnTo>
                  <a:pt x="4572" y="74676"/>
                </a:lnTo>
                <a:lnTo>
                  <a:pt x="4572" y="71628"/>
                </a:lnTo>
                <a:lnTo>
                  <a:pt x="3048" y="71628"/>
                </a:lnTo>
                <a:lnTo>
                  <a:pt x="1524" y="64008"/>
                </a:lnTo>
                <a:lnTo>
                  <a:pt x="1524" y="62484"/>
                </a:lnTo>
                <a:lnTo>
                  <a:pt x="30480" y="62484"/>
                </a:lnTo>
                <a:lnTo>
                  <a:pt x="29609" y="60306"/>
                </a:lnTo>
                <a:lnTo>
                  <a:pt x="32385" y="64008"/>
                </a:lnTo>
                <a:lnTo>
                  <a:pt x="32004" y="64008"/>
                </a:lnTo>
                <a:lnTo>
                  <a:pt x="36576" y="68580"/>
                </a:lnTo>
                <a:lnTo>
                  <a:pt x="37084" y="68580"/>
                </a:lnTo>
                <a:lnTo>
                  <a:pt x="39116" y="70104"/>
                </a:lnTo>
                <a:lnTo>
                  <a:pt x="38100" y="70104"/>
                </a:lnTo>
                <a:lnTo>
                  <a:pt x="45720" y="74676"/>
                </a:lnTo>
                <a:lnTo>
                  <a:pt x="48768" y="74676"/>
                </a:lnTo>
                <a:lnTo>
                  <a:pt x="56388" y="75946"/>
                </a:lnTo>
                <a:lnTo>
                  <a:pt x="54864" y="76200"/>
                </a:lnTo>
                <a:lnTo>
                  <a:pt x="105918" y="76200"/>
                </a:lnTo>
                <a:lnTo>
                  <a:pt x="103632" y="80772"/>
                </a:lnTo>
                <a:lnTo>
                  <a:pt x="96012" y="88391"/>
                </a:lnTo>
                <a:lnTo>
                  <a:pt x="96012" y="89916"/>
                </a:lnTo>
                <a:close/>
              </a:path>
              <a:path w="113030" h="104139">
                <a:moveTo>
                  <a:pt x="33528" y="65532"/>
                </a:moveTo>
                <a:lnTo>
                  <a:pt x="32004" y="64008"/>
                </a:lnTo>
                <a:lnTo>
                  <a:pt x="32385" y="64008"/>
                </a:lnTo>
                <a:lnTo>
                  <a:pt x="33528" y="65532"/>
                </a:lnTo>
                <a:close/>
              </a:path>
              <a:path w="113030" h="104139">
                <a:moveTo>
                  <a:pt x="109423" y="68580"/>
                </a:moveTo>
                <a:lnTo>
                  <a:pt x="76200" y="68580"/>
                </a:lnTo>
                <a:lnTo>
                  <a:pt x="80772" y="64008"/>
                </a:lnTo>
                <a:lnTo>
                  <a:pt x="111252" y="64008"/>
                </a:lnTo>
                <a:lnTo>
                  <a:pt x="109423" y="68580"/>
                </a:lnTo>
                <a:close/>
              </a:path>
              <a:path w="113030" h="104139">
                <a:moveTo>
                  <a:pt x="37084" y="68580"/>
                </a:moveTo>
                <a:lnTo>
                  <a:pt x="36576" y="68580"/>
                </a:lnTo>
                <a:lnTo>
                  <a:pt x="35052" y="67056"/>
                </a:lnTo>
                <a:lnTo>
                  <a:pt x="37084" y="68580"/>
                </a:lnTo>
                <a:close/>
              </a:path>
              <a:path w="113030" h="104139">
                <a:moveTo>
                  <a:pt x="108204" y="71628"/>
                </a:moveTo>
                <a:lnTo>
                  <a:pt x="71628" y="71628"/>
                </a:lnTo>
                <a:lnTo>
                  <a:pt x="77724" y="67056"/>
                </a:lnTo>
                <a:lnTo>
                  <a:pt x="76200" y="68580"/>
                </a:lnTo>
                <a:lnTo>
                  <a:pt x="109423" y="68580"/>
                </a:lnTo>
                <a:lnTo>
                  <a:pt x="108204" y="71628"/>
                </a:lnTo>
                <a:close/>
              </a:path>
              <a:path w="113030" h="104139">
                <a:moveTo>
                  <a:pt x="41148" y="71628"/>
                </a:moveTo>
                <a:lnTo>
                  <a:pt x="38100" y="70104"/>
                </a:lnTo>
                <a:lnTo>
                  <a:pt x="39116" y="70104"/>
                </a:lnTo>
                <a:lnTo>
                  <a:pt x="41148" y="71628"/>
                </a:lnTo>
                <a:close/>
              </a:path>
              <a:path w="113030" h="104139">
                <a:moveTo>
                  <a:pt x="105918" y="76200"/>
                </a:moveTo>
                <a:lnTo>
                  <a:pt x="57912" y="76200"/>
                </a:lnTo>
                <a:lnTo>
                  <a:pt x="56388" y="75946"/>
                </a:lnTo>
                <a:lnTo>
                  <a:pt x="64008" y="74676"/>
                </a:lnTo>
                <a:lnTo>
                  <a:pt x="67056" y="74676"/>
                </a:lnTo>
                <a:lnTo>
                  <a:pt x="73152" y="70104"/>
                </a:lnTo>
                <a:lnTo>
                  <a:pt x="71628" y="71628"/>
                </a:lnTo>
                <a:lnTo>
                  <a:pt x="108204" y="71628"/>
                </a:lnTo>
                <a:lnTo>
                  <a:pt x="108204" y="73152"/>
                </a:lnTo>
                <a:lnTo>
                  <a:pt x="106680" y="74676"/>
                </a:lnTo>
                <a:lnTo>
                  <a:pt x="105918" y="76200"/>
                </a:lnTo>
                <a:close/>
              </a:path>
              <a:path w="113030" h="104139">
                <a:moveTo>
                  <a:pt x="51816" y="74676"/>
                </a:moveTo>
                <a:lnTo>
                  <a:pt x="45720" y="74676"/>
                </a:lnTo>
                <a:lnTo>
                  <a:pt x="44196" y="73152"/>
                </a:lnTo>
                <a:lnTo>
                  <a:pt x="51816" y="74676"/>
                </a:lnTo>
                <a:close/>
              </a:path>
              <a:path w="113030" h="104139">
                <a:moveTo>
                  <a:pt x="67056" y="74676"/>
                </a:moveTo>
                <a:lnTo>
                  <a:pt x="60960" y="74676"/>
                </a:lnTo>
                <a:lnTo>
                  <a:pt x="68580" y="73152"/>
                </a:lnTo>
                <a:lnTo>
                  <a:pt x="67056" y="74676"/>
                </a:lnTo>
                <a:close/>
              </a:path>
              <a:path w="113030" h="104139">
                <a:moveTo>
                  <a:pt x="57912" y="76200"/>
                </a:moveTo>
                <a:lnTo>
                  <a:pt x="54864" y="76200"/>
                </a:lnTo>
                <a:lnTo>
                  <a:pt x="56388" y="75946"/>
                </a:lnTo>
                <a:lnTo>
                  <a:pt x="57912" y="76200"/>
                </a:lnTo>
                <a:close/>
              </a:path>
              <a:path w="113030" h="104139">
                <a:moveTo>
                  <a:pt x="77724" y="100584"/>
                </a:moveTo>
                <a:lnTo>
                  <a:pt x="33528" y="100584"/>
                </a:lnTo>
                <a:lnTo>
                  <a:pt x="33528" y="99060"/>
                </a:lnTo>
                <a:lnTo>
                  <a:pt x="25908" y="96012"/>
                </a:lnTo>
                <a:lnTo>
                  <a:pt x="24384" y="96012"/>
                </a:lnTo>
                <a:lnTo>
                  <a:pt x="24384" y="94488"/>
                </a:lnTo>
                <a:lnTo>
                  <a:pt x="18288" y="89916"/>
                </a:lnTo>
                <a:lnTo>
                  <a:pt x="94488" y="89916"/>
                </a:lnTo>
                <a:lnTo>
                  <a:pt x="88392" y="94488"/>
                </a:lnTo>
                <a:lnTo>
                  <a:pt x="86868" y="96012"/>
                </a:lnTo>
                <a:lnTo>
                  <a:pt x="79248" y="99060"/>
                </a:lnTo>
                <a:lnTo>
                  <a:pt x="77724" y="100584"/>
                </a:lnTo>
                <a:close/>
              </a:path>
              <a:path w="113030" h="104139">
                <a:moveTo>
                  <a:pt x="68580" y="103632"/>
                </a:moveTo>
                <a:lnTo>
                  <a:pt x="44196" y="103632"/>
                </a:lnTo>
                <a:lnTo>
                  <a:pt x="36576" y="100584"/>
                </a:lnTo>
                <a:lnTo>
                  <a:pt x="76200" y="100584"/>
                </a:lnTo>
                <a:lnTo>
                  <a:pt x="68580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662872" y="3160736"/>
            <a:ext cx="4197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80915" y="3241547"/>
            <a:ext cx="226060" cy="143510"/>
          </a:xfrm>
          <a:custGeom>
            <a:avLst/>
            <a:gdLst/>
            <a:ahLst/>
            <a:cxnLst/>
            <a:rect l="l" t="t" r="r" b="b"/>
            <a:pathLst>
              <a:path w="226060" h="143510">
                <a:moveTo>
                  <a:pt x="141731" y="143255"/>
                </a:moveTo>
                <a:lnTo>
                  <a:pt x="0" y="71627"/>
                </a:lnTo>
                <a:lnTo>
                  <a:pt x="141731" y="0"/>
                </a:lnTo>
                <a:lnTo>
                  <a:pt x="141731" y="56387"/>
                </a:lnTo>
                <a:lnTo>
                  <a:pt x="128015" y="56387"/>
                </a:lnTo>
                <a:lnTo>
                  <a:pt x="128015" y="85343"/>
                </a:lnTo>
                <a:lnTo>
                  <a:pt x="141731" y="85343"/>
                </a:lnTo>
                <a:lnTo>
                  <a:pt x="141731" y="143255"/>
                </a:lnTo>
                <a:close/>
              </a:path>
              <a:path w="226060" h="143510">
                <a:moveTo>
                  <a:pt x="141731" y="85343"/>
                </a:moveTo>
                <a:lnTo>
                  <a:pt x="128015" y="85343"/>
                </a:lnTo>
                <a:lnTo>
                  <a:pt x="128015" y="56387"/>
                </a:lnTo>
                <a:lnTo>
                  <a:pt x="141731" y="56387"/>
                </a:lnTo>
                <a:lnTo>
                  <a:pt x="141731" y="85343"/>
                </a:lnTo>
                <a:close/>
              </a:path>
              <a:path w="226060" h="143510">
                <a:moveTo>
                  <a:pt x="225551" y="85343"/>
                </a:moveTo>
                <a:lnTo>
                  <a:pt x="141731" y="85343"/>
                </a:lnTo>
                <a:lnTo>
                  <a:pt x="141731" y="56387"/>
                </a:lnTo>
                <a:lnTo>
                  <a:pt x="225551" y="56387"/>
                </a:lnTo>
                <a:lnTo>
                  <a:pt x="225551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01867" y="5690615"/>
            <a:ext cx="3703320" cy="142240"/>
          </a:xfrm>
          <a:custGeom>
            <a:avLst/>
            <a:gdLst/>
            <a:ahLst/>
            <a:cxnLst/>
            <a:rect l="l" t="t" r="r" b="b"/>
            <a:pathLst>
              <a:path w="3703320" h="142239">
                <a:moveTo>
                  <a:pt x="3560064" y="141731"/>
                </a:moveTo>
                <a:lnTo>
                  <a:pt x="3560064" y="0"/>
                </a:lnTo>
                <a:lnTo>
                  <a:pt x="3675291" y="56387"/>
                </a:lnTo>
                <a:lnTo>
                  <a:pt x="3573780" y="56387"/>
                </a:lnTo>
                <a:lnTo>
                  <a:pt x="3573780" y="85343"/>
                </a:lnTo>
                <a:lnTo>
                  <a:pt x="3672839" y="85343"/>
                </a:lnTo>
                <a:lnTo>
                  <a:pt x="3560064" y="141731"/>
                </a:lnTo>
                <a:close/>
              </a:path>
              <a:path w="3703320" h="142239">
                <a:moveTo>
                  <a:pt x="3560064" y="85343"/>
                </a:moveTo>
                <a:lnTo>
                  <a:pt x="0" y="85343"/>
                </a:lnTo>
                <a:lnTo>
                  <a:pt x="0" y="56387"/>
                </a:lnTo>
                <a:lnTo>
                  <a:pt x="3560064" y="56387"/>
                </a:lnTo>
                <a:lnTo>
                  <a:pt x="3560064" y="85343"/>
                </a:lnTo>
                <a:close/>
              </a:path>
              <a:path w="3703320" h="142239">
                <a:moveTo>
                  <a:pt x="3672839" y="85343"/>
                </a:moveTo>
                <a:lnTo>
                  <a:pt x="3573780" y="85343"/>
                </a:lnTo>
                <a:lnTo>
                  <a:pt x="3573780" y="56387"/>
                </a:lnTo>
                <a:lnTo>
                  <a:pt x="3675291" y="56387"/>
                </a:lnTo>
                <a:lnTo>
                  <a:pt x="3703319" y="70103"/>
                </a:lnTo>
                <a:lnTo>
                  <a:pt x="3672839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31763" y="1874519"/>
            <a:ext cx="142240" cy="3886200"/>
          </a:xfrm>
          <a:custGeom>
            <a:avLst/>
            <a:gdLst/>
            <a:ahLst/>
            <a:cxnLst/>
            <a:rect l="l" t="t" r="r" b="b"/>
            <a:pathLst>
              <a:path w="142239" h="3886200">
                <a:moveTo>
                  <a:pt x="56388" y="143256"/>
                </a:moveTo>
                <a:lnTo>
                  <a:pt x="0" y="143256"/>
                </a:lnTo>
                <a:lnTo>
                  <a:pt x="70104" y="0"/>
                </a:lnTo>
                <a:lnTo>
                  <a:pt x="134873" y="129540"/>
                </a:lnTo>
                <a:lnTo>
                  <a:pt x="56388" y="129540"/>
                </a:lnTo>
                <a:lnTo>
                  <a:pt x="56388" y="143256"/>
                </a:lnTo>
                <a:close/>
              </a:path>
              <a:path w="142239" h="3886200">
                <a:moveTo>
                  <a:pt x="85344" y="3886200"/>
                </a:moveTo>
                <a:lnTo>
                  <a:pt x="56388" y="3886200"/>
                </a:lnTo>
                <a:lnTo>
                  <a:pt x="56388" y="129540"/>
                </a:lnTo>
                <a:lnTo>
                  <a:pt x="85344" y="129540"/>
                </a:lnTo>
                <a:lnTo>
                  <a:pt x="85344" y="3886200"/>
                </a:lnTo>
                <a:close/>
              </a:path>
              <a:path w="142239" h="3886200">
                <a:moveTo>
                  <a:pt x="141732" y="143256"/>
                </a:moveTo>
                <a:lnTo>
                  <a:pt x="85344" y="143256"/>
                </a:lnTo>
                <a:lnTo>
                  <a:pt x="85344" y="129540"/>
                </a:lnTo>
                <a:lnTo>
                  <a:pt x="134873" y="129540"/>
                </a:lnTo>
                <a:lnTo>
                  <a:pt x="141732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89676" y="5015484"/>
            <a:ext cx="407034" cy="733425"/>
          </a:xfrm>
          <a:custGeom>
            <a:avLst/>
            <a:gdLst/>
            <a:ahLst/>
            <a:cxnLst/>
            <a:rect l="l" t="t" r="r" b="b"/>
            <a:pathLst>
              <a:path w="407035" h="733425">
                <a:moveTo>
                  <a:pt x="25907" y="733044"/>
                </a:moveTo>
                <a:lnTo>
                  <a:pt x="0" y="720851"/>
                </a:lnTo>
                <a:lnTo>
                  <a:pt x="381000" y="0"/>
                </a:lnTo>
                <a:lnTo>
                  <a:pt x="406907" y="12192"/>
                </a:lnTo>
                <a:lnTo>
                  <a:pt x="25907" y="73304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82267" y="3203448"/>
            <a:ext cx="2743200" cy="304800"/>
          </a:xfrm>
          <a:custGeom>
            <a:avLst/>
            <a:gdLst/>
            <a:ahLst/>
            <a:cxnLst/>
            <a:rect l="l" t="t" r="r" b="b"/>
            <a:pathLst>
              <a:path w="2743200" h="304800">
                <a:moveTo>
                  <a:pt x="0" y="304800"/>
                </a:moveTo>
                <a:lnTo>
                  <a:pt x="10668" y="0"/>
                </a:lnTo>
                <a:lnTo>
                  <a:pt x="2743200" y="0"/>
                </a:lnTo>
                <a:lnTo>
                  <a:pt x="2732532" y="146303"/>
                </a:lnTo>
                <a:lnTo>
                  <a:pt x="0" y="3048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68552" y="3189732"/>
            <a:ext cx="2772410" cy="332740"/>
          </a:xfrm>
          <a:custGeom>
            <a:avLst/>
            <a:gdLst/>
            <a:ahLst/>
            <a:cxnLst/>
            <a:rect l="l" t="t" r="r" b="b"/>
            <a:pathLst>
              <a:path w="2772410" h="332739">
                <a:moveTo>
                  <a:pt x="15239" y="332231"/>
                </a:moveTo>
                <a:lnTo>
                  <a:pt x="7619" y="332231"/>
                </a:lnTo>
                <a:lnTo>
                  <a:pt x="1523" y="326135"/>
                </a:lnTo>
                <a:lnTo>
                  <a:pt x="0" y="321563"/>
                </a:lnTo>
                <a:lnTo>
                  <a:pt x="0" y="318515"/>
                </a:lnTo>
                <a:lnTo>
                  <a:pt x="9143" y="13715"/>
                </a:lnTo>
                <a:lnTo>
                  <a:pt x="10667" y="6095"/>
                </a:lnTo>
                <a:lnTo>
                  <a:pt x="16763" y="0"/>
                </a:lnTo>
                <a:lnTo>
                  <a:pt x="2761487" y="0"/>
                </a:lnTo>
                <a:lnTo>
                  <a:pt x="2766060" y="1523"/>
                </a:lnTo>
                <a:lnTo>
                  <a:pt x="2767584" y="4571"/>
                </a:lnTo>
                <a:lnTo>
                  <a:pt x="2770632" y="7619"/>
                </a:lnTo>
                <a:lnTo>
                  <a:pt x="2772155" y="10667"/>
                </a:lnTo>
                <a:lnTo>
                  <a:pt x="2772155" y="12191"/>
                </a:lnTo>
                <a:lnTo>
                  <a:pt x="2743200" y="12191"/>
                </a:lnTo>
                <a:lnTo>
                  <a:pt x="2743088" y="13715"/>
                </a:lnTo>
                <a:lnTo>
                  <a:pt x="38099" y="13715"/>
                </a:lnTo>
                <a:lnTo>
                  <a:pt x="24383" y="27431"/>
                </a:lnTo>
                <a:lnTo>
                  <a:pt x="37688" y="27431"/>
                </a:lnTo>
                <a:lnTo>
                  <a:pt x="29395" y="303881"/>
                </a:lnTo>
                <a:lnTo>
                  <a:pt x="13715" y="304799"/>
                </a:lnTo>
                <a:lnTo>
                  <a:pt x="28955" y="318515"/>
                </a:lnTo>
                <a:lnTo>
                  <a:pt x="251708" y="318515"/>
                </a:lnTo>
                <a:lnTo>
                  <a:pt x="15239" y="332231"/>
                </a:lnTo>
                <a:close/>
              </a:path>
              <a:path w="2772410" h="332739">
                <a:moveTo>
                  <a:pt x="2761710" y="158495"/>
                </a:moveTo>
                <a:lnTo>
                  <a:pt x="2732532" y="158495"/>
                </a:lnTo>
                <a:lnTo>
                  <a:pt x="2746247" y="144779"/>
                </a:lnTo>
                <a:lnTo>
                  <a:pt x="2733532" y="144779"/>
                </a:lnTo>
                <a:lnTo>
                  <a:pt x="2743200" y="12191"/>
                </a:lnTo>
                <a:lnTo>
                  <a:pt x="2756916" y="27431"/>
                </a:lnTo>
                <a:lnTo>
                  <a:pt x="2771266" y="27431"/>
                </a:lnTo>
                <a:lnTo>
                  <a:pt x="2762710" y="144779"/>
                </a:lnTo>
                <a:lnTo>
                  <a:pt x="2746247" y="144779"/>
                </a:lnTo>
                <a:lnTo>
                  <a:pt x="2733477" y="145527"/>
                </a:lnTo>
                <a:lnTo>
                  <a:pt x="2762655" y="145527"/>
                </a:lnTo>
                <a:lnTo>
                  <a:pt x="2761710" y="158495"/>
                </a:lnTo>
                <a:close/>
              </a:path>
              <a:path w="2772410" h="332739">
                <a:moveTo>
                  <a:pt x="2771266" y="27431"/>
                </a:moveTo>
                <a:lnTo>
                  <a:pt x="2756916" y="27431"/>
                </a:lnTo>
                <a:lnTo>
                  <a:pt x="2743200" y="12191"/>
                </a:lnTo>
                <a:lnTo>
                  <a:pt x="2772155" y="12191"/>
                </a:lnTo>
                <a:lnTo>
                  <a:pt x="2772155" y="15239"/>
                </a:lnTo>
                <a:lnTo>
                  <a:pt x="2771266" y="27431"/>
                </a:lnTo>
                <a:close/>
              </a:path>
              <a:path w="2772410" h="332739">
                <a:moveTo>
                  <a:pt x="37688" y="27431"/>
                </a:moveTo>
                <a:lnTo>
                  <a:pt x="24383" y="27431"/>
                </a:lnTo>
                <a:lnTo>
                  <a:pt x="38099" y="13715"/>
                </a:lnTo>
                <a:lnTo>
                  <a:pt x="37688" y="27431"/>
                </a:lnTo>
                <a:close/>
              </a:path>
              <a:path w="2772410" h="332739">
                <a:moveTo>
                  <a:pt x="2742088" y="27431"/>
                </a:moveTo>
                <a:lnTo>
                  <a:pt x="37688" y="27431"/>
                </a:lnTo>
                <a:lnTo>
                  <a:pt x="38099" y="13715"/>
                </a:lnTo>
                <a:lnTo>
                  <a:pt x="2743088" y="13715"/>
                </a:lnTo>
                <a:lnTo>
                  <a:pt x="2742088" y="27431"/>
                </a:lnTo>
                <a:close/>
              </a:path>
              <a:path w="2772410" h="332739">
                <a:moveTo>
                  <a:pt x="2732532" y="158495"/>
                </a:moveTo>
                <a:lnTo>
                  <a:pt x="2733477" y="145527"/>
                </a:lnTo>
                <a:lnTo>
                  <a:pt x="2746247" y="144779"/>
                </a:lnTo>
                <a:lnTo>
                  <a:pt x="2732532" y="158495"/>
                </a:lnTo>
                <a:close/>
              </a:path>
              <a:path w="2772410" h="332739">
                <a:moveTo>
                  <a:pt x="251708" y="318515"/>
                </a:moveTo>
                <a:lnTo>
                  <a:pt x="28955" y="318515"/>
                </a:lnTo>
                <a:lnTo>
                  <a:pt x="29395" y="303881"/>
                </a:lnTo>
                <a:lnTo>
                  <a:pt x="2733477" y="145527"/>
                </a:lnTo>
                <a:lnTo>
                  <a:pt x="2732532" y="158495"/>
                </a:lnTo>
                <a:lnTo>
                  <a:pt x="2761710" y="158495"/>
                </a:lnTo>
                <a:lnTo>
                  <a:pt x="2761487" y="161543"/>
                </a:lnTo>
                <a:lnTo>
                  <a:pt x="2759963" y="167639"/>
                </a:lnTo>
                <a:lnTo>
                  <a:pt x="2753868" y="173735"/>
                </a:lnTo>
                <a:lnTo>
                  <a:pt x="2747771" y="173735"/>
                </a:lnTo>
                <a:lnTo>
                  <a:pt x="251708" y="318515"/>
                </a:lnTo>
                <a:close/>
              </a:path>
              <a:path w="2772410" h="332739">
                <a:moveTo>
                  <a:pt x="28955" y="318515"/>
                </a:moveTo>
                <a:lnTo>
                  <a:pt x="13715" y="304799"/>
                </a:lnTo>
                <a:lnTo>
                  <a:pt x="29395" y="303881"/>
                </a:lnTo>
                <a:lnTo>
                  <a:pt x="28955" y="31851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00344" y="3386327"/>
            <a:ext cx="3049524" cy="2366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567867" y="4422605"/>
            <a:ext cx="5321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81873" y="2779800"/>
            <a:ext cx="36957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latin typeface="Times New Roman"/>
                <a:cs typeface="Times New Roman"/>
              </a:rPr>
              <a:t>i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72470" y="1833408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82083" y="2498016"/>
            <a:ext cx="330200" cy="1817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850"/>
              </a:lnSpc>
            </a:pPr>
            <a:r>
              <a:rPr dirty="0" sz="2400">
                <a:solidFill>
                  <a:srgbClr val="0000E4"/>
                </a:solidFill>
                <a:latin typeface="宋体"/>
                <a:cs typeface="宋体"/>
              </a:rPr>
              <a:t>可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ct val="98500"/>
              </a:lnSpc>
              <a:spcBef>
                <a:spcPts val="50"/>
              </a:spcBef>
            </a:pPr>
            <a:r>
              <a:rPr dirty="0" sz="2400">
                <a:solidFill>
                  <a:srgbClr val="0000E4"/>
                </a:solidFill>
                <a:latin typeface="宋体"/>
                <a:cs typeface="宋体"/>
              </a:rPr>
              <a:t>变  电  阻  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39284" y="5729287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截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止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27769" y="1438717"/>
            <a:ext cx="182753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209">
                <a:latin typeface="Times New Roman"/>
                <a:cs typeface="Times New Roman"/>
              </a:rPr>
              <a:t>DS</a:t>
            </a:r>
            <a:r>
              <a:rPr dirty="0" sz="2400" spc="-140">
                <a:latin typeface="宋体"/>
                <a:cs typeface="宋体"/>
              </a:rPr>
              <a:t>逐渐增大，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35359" y="1991909"/>
            <a:ext cx="18770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034" algn="l"/>
              </a:tabLst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sz="2400" spc="-140">
                <a:latin typeface="Times New Roman"/>
                <a:cs typeface="Times New Roman"/>
              </a:rPr>
              <a:t>	</a:t>
            </a:r>
            <a:r>
              <a:rPr dirty="0" sz="2400" spc="-145">
                <a:latin typeface="宋体"/>
                <a:cs typeface="宋体"/>
              </a:rPr>
              <a:t>逐</a:t>
            </a:r>
            <a:r>
              <a:rPr dirty="0" sz="2400" spc="-120">
                <a:latin typeface="宋体"/>
                <a:cs typeface="宋体"/>
              </a:rPr>
              <a:t>渐</a:t>
            </a:r>
            <a:r>
              <a:rPr dirty="0" sz="2400" spc="-145">
                <a:latin typeface="宋体"/>
                <a:cs typeface="宋体"/>
              </a:rPr>
              <a:t>减</a:t>
            </a:r>
            <a:r>
              <a:rPr dirty="0" sz="2400" spc="-120">
                <a:latin typeface="宋体"/>
                <a:cs typeface="宋体"/>
              </a:rPr>
              <a:t>小</a:t>
            </a:r>
            <a:r>
              <a:rPr dirty="0" sz="2400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86173" y="2168123"/>
            <a:ext cx="2758440" cy="1773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7240">
              <a:lnSpc>
                <a:spcPct val="100000"/>
              </a:lnSpc>
            </a:pPr>
            <a:r>
              <a:rPr dirty="0" sz="1600" spc="-15">
                <a:latin typeface="Times New Roman"/>
                <a:cs typeface="Times New Roman"/>
              </a:rPr>
              <a:t>GD</a:t>
            </a:r>
            <a:endParaRPr sz="1600">
              <a:latin typeface="Times New Roman"/>
              <a:cs typeface="Times New Roman"/>
            </a:endParaRPr>
          </a:p>
          <a:p>
            <a:pPr marL="602615" marR="5080">
              <a:lnSpc>
                <a:spcPct val="100000"/>
              </a:lnSpc>
              <a:spcBef>
                <a:spcPts val="994"/>
              </a:spcBef>
            </a:pPr>
            <a:r>
              <a:rPr dirty="0" sz="2400">
                <a:latin typeface="宋体"/>
                <a:cs typeface="宋体"/>
              </a:rPr>
              <a:t>漏</a:t>
            </a:r>
            <a:r>
              <a:rPr dirty="0" sz="2400" spc="20">
                <a:latin typeface="宋体"/>
                <a:cs typeface="宋体"/>
              </a:rPr>
              <a:t>端沟</a:t>
            </a:r>
            <a:r>
              <a:rPr dirty="0" sz="2400">
                <a:latin typeface="宋体"/>
                <a:cs typeface="宋体"/>
              </a:rPr>
              <a:t>道减</a:t>
            </a:r>
            <a:r>
              <a:rPr dirty="0" sz="2400" spc="20">
                <a:latin typeface="宋体"/>
                <a:cs typeface="宋体"/>
              </a:rPr>
              <a:t>小</a:t>
            </a:r>
            <a:r>
              <a:rPr dirty="0" sz="2400">
                <a:latin typeface="宋体"/>
                <a:cs typeface="宋体"/>
              </a:rPr>
              <a:t>， </a:t>
            </a:r>
            <a:r>
              <a:rPr dirty="0" sz="2400">
                <a:latin typeface="宋体"/>
                <a:cs typeface="宋体"/>
              </a:rPr>
              <a:t> 沟</a:t>
            </a:r>
            <a:r>
              <a:rPr dirty="0" sz="2400" spc="20">
                <a:latin typeface="宋体"/>
                <a:cs typeface="宋体"/>
              </a:rPr>
              <a:t>道电</a:t>
            </a:r>
            <a:r>
              <a:rPr dirty="0" sz="2400">
                <a:latin typeface="宋体"/>
                <a:cs typeface="宋体"/>
              </a:rPr>
              <a:t>阻增</a:t>
            </a:r>
            <a:r>
              <a:rPr dirty="0" sz="2400" spc="20">
                <a:latin typeface="宋体"/>
                <a:cs typeface="宋体"/>
              </a:rPr>
              <a:t>大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GS2  </a:t>
            </a:r>
            <a:r>
              <a:rPr dirty="0" baseline="13888" sz="3600" spc="15">
                <a:latin typeface="Times New Roman"/>
                <a:cs typeface="Times New Roman"/>
              </a:rPr>
              <a:t>&gt;</a:t>
            </a:r>
            <a:r>
              <a:rPr dirty="0" baseline="13888" sz="3600" spc="-240">
                <a:latin typeface="Times New Roman"/>
                <a:cs typeface="Times New Roman"/>
              </a:rPr>
              <a:t> </a:t>
            </a: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GS1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64" rIns="0" bIns="0" rtlCol="0" vert="horz">
            <a:spAutoFit/>
          </a:bodyPr>
          <a:lstStyle/>
          <a:p>
            <a:pPr marL="122555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3200" spc="2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3200" spc="335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41265" y="659901"/>
            <a:ext cx="3835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solidFill>
                  <a:srgbClr val="0000CC"/>
                </a:solidFill>
                <a:latin typeface="宋体"/>
                <a:cs typeface="宋体"/>
              </a:rPr>
              <a:t>5.</a:t>
            </a:r>
            <a:r>
              <a:rPr dirty="0" sz="2400" spc="-54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54">
                <a:solidFill>
                  <a:srgbClr val="0000CC"/>
                </a:solidFill>
                <a:latin typeface="宋体"/>
                <a:cs typeface="宋体"/>
              </a:rPr>
              <a:t>增强型NMOS的输出特性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30223" y="3285744"/>
            <a:ext cx="85725" cy="576580"/>
          </a:xfrm>
          <a:custGeom>
            <a:avLst/>
            <a:gdLst/>
            <a:ahLst/>
            <a:cxnLst/>
            <a:rect l="l" t="t" r="r" b="b"/>
            <a:pathLst>
              <a:path w="85725" h="576579">
                <a:moveTo>
                  <a:pt x="28956" y="82440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2" y="0"/>
                </a:lnTo>
                <a:lnTo>
                  <a:pt x="59626" y="3238"/>
                </a:lnTo>
                <a:lnTo>
                  <a:pt x="73152" y="12192"/>
                </a:lnTo>
                <a:lnTo>
                  <a:pt x="82105" y="25717"/>
                </a:lnTo>
                <a:lnTo>
                  <a:pt x="85344" y="42672"/>
                </a:lnTo>
                <a:lnTo>
                  <a:pt x="28956" y="42672"/>
                </a:lnTo>
                <a:lnTo>
                  <a:pt x="28956" y="82440"/>
                </a:lnTo>
                <a:close/>
              </a:path>
              <a:path w="85725" h="576579">
                <a:moveTo>
                  <a:pt x="42672" y="85344"/>
                </a:moveTo>
                <a:lnTo>
                  <a:pt x="28956" y="82440"/>
                </a:lnTo>
                <a:lnTo>
                  <a:pt x="28956" y="42672"/>
                </a:lnTo>
                <a:lnTo>
                  <a:pt x="57912" y="42672"/>
                </a:lnTo>
                <a:lnTo>
                  <a:pt x="57912" y="82240"/>
                </a:lnTo>
                <a:lnTo>
                  <a:pt x="42672" y="85344"/>
                </a:lnTo>
                <a:close/>
              </a:path>
              <a:path w="85725" h="576579">
                <a:moveTo>
                  <a:pt x="57912" y="82240"/>
                </a:moveTo>
                <a:lnTo>
                  <a:pt x="57912" y="42672"/>
                </a:lnTo>
                <a:lnTo>
                  <a:pt x="85344" y="42672"/>
                </a:lnTo>
                <a:lnTo>
                  <a:pt x="82105" y="58983"/>
                </a:lnTo>
                <a:lnTo>
                  <a:pt x="73152" y="72580"/>
                </a:lnTo>
                <a:lnTo>
                  <a:pt x="59626" y="81891"/>
                </a:lnTo>
                <a:lnTo>
                  <a:pt x="57912" y="82240"/>
                </a:lnTo>
                <a:close/>
              </a:path>
              <a:path w="85725" h="576579">
                <a:moveTo>
                  <a:pt x="57912" y="85344"/>
                </a:moveTo>
                <a:lnTo>
                  <a:pt x="42672" y="85344"/>
                </a:lnTo>
                <a:lnTo>
                  <a:pt x="57912" y="82240"/>
                </a:lnTo>
                <a:lnTo>
                  <a:pt x="57912" y="85344"/>
                </a:lnTo>
                <a:close/>
              </a:path>
              <a:path w="85725" h="576579">
                <a:moveTo>
                  <a:pt x="57912" y="576072"/>
                </a:moveTo>
                <a:lnTo>
                  <a:pt x="28956" y="576072"/>
                </a:lnTo>
                <a:lnTo>
                  <a:pt x="28956" y="82440"/>
                </a:lnTo>
                <a:lnTo>
                  <a:pt x="42672" y="85344"/>
                </a:lnTo>
                <a:lnTo>
                  <a:pt x="57912" y="85344"/>
                </a:lnTo>
                <a:lnTo>
                  <a:pt x="57912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77824" y="386105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54024" y="39372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96695" y="40134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114459" y="5794231"/>
            <a:ext cx="419734" cy="699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730"/>
              </a:spcBef>
            </a:pPr>
            <a:r>
              <a:rPr dirty="0" sz="150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257265" y="6853711"/>
            <a:ext cx="20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10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2864" y="6489192"/>
            <a:ext cx="1638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13150" y="6489192"/>
            <a:ext cx="13208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85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77703" y="6489192"/>
            <a:ext cx="28067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85">
                <a:latin typeface="Times New Roman"/>
                <a:cs typeface="Times New Roman"/>
              </a:rPr>
              <a:t>G</a:t>
            </a:r>
            <a:r>
              <a:rPr dirty="0" sz="150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53247" y="6489192"/>
            <a:ext cx="70485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8309" algn="l"/>
              </a:tabLst>
            </a:pPr>
            <a:r>
              <a:rPr dirty="0" sz="1500" spc="8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500" spc="8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500" spc="-10">
                <a:latin typeface="Times New Roman"/>
                <a:cs typeface="Times New Roman"/>
              </a:rPr>
              <a:t>D</a:t>
            </a:r>
            <a:r>
              <a:rPr dirty="0" sz="150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28356" y="6489192"/>
            <a:ext cx="26987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DS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01459" y="6241288"/>
            <a:ext cx="2540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600" spc="-2605">
                <a:latin typeface="Times New Roman"/>
                <a:cs typeface="Times New Roman"/>
              </a:rPr>
              <a:t>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427203" y="6241288"/>
            <a:ext cx="2540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600" spc="-2605">
                <a:latin typeface="Times New Roman"/>
                <a:cs typeface="Times New Roman"/>
              </a:rPr>
              <a:t>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46852" y="6261100"/>
            <a:ext cx="871855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600" spc="-5">
                <a:latin typeface="Times New Roman"/>
                <a:cs typeface="Times New Roman"/>
              </a:rPr>
              <a:t>i	</a:t>
            </a:r>
            <a:r>
              <a:rPr dirty="0" sz="2600" spc="-1180">
                <a:latin typeface="Times New Roman"/>
                <a:cs typeface="Times New Roman"/>
              </a:rPr>
              <a:t>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 spc="-15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47764" y="6261100"/>
            <a:ext cx="239649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93115" algn="l"/>
                <a:tab pos="1387475" algn="l"/>
                <a:tab pos="1993264" algn="l"/>
              </a:tabLst>
            </a:pPr>
            <a:r>
              <a:rPr dirty="0" sz="2600" spc="-35">
                <a:latin typeface="Times New Roman"/>
                <a:cs typeface="Times New Roman"/>
              </a:rPr>
              <a:t>2</a:t>
            </a:r>
            <a:r>
              <a:rPr dirty="0" sz="2600" spc="50">
                <a:latin typeface="Times New Roman"/>
                <a:cs typeface="Times New Roman"/>
              </a:rPr>
              <a:t>(</a:t>
            </a:r>
            <a:r>
              <a:rPr dirty="0" sz="2600" spc="-150">
                <a:latin typeface="Times New Roman"/>
                <a:cs typeface="Times New Roman"/>
              </a:rPr>
              <a:t>v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930">
                <a:latin typeface="Times New Roman"/>
                <a:cs typeface="Times New Roman"/>
              </a:rPr>
              <a:t></a:t>
            </a:r>
            <a:r>
              <a:rPr dirty="0" sz="2600" spc="-15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 spc="-150">
                <a:latin typeface="Times New Roman"/>
                <a:cs typeface="Times New Roman"/>
              </a:rPr>
              <a:t>v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180">
                <a:latin typeface="Times New Roman"/>
                <a:cs typeface="Times New Roman"/>
              </a:rPr>
              <a:t>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 spc="-15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01459" y="6383019"/>
            <a:ext cx="151765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610">
                <a:latin typeface="Times New Roman"/>
                <a:cs typeface="Times New Roman"/>
              </a:rPr>
              <a:t>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427203" y="6383019"/>
            <a:ext cx="151765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610">
                <a:latin typeface="Times New Roman"/>
                <a:cs typeface="Times New Roman"/>
              </a:rPr>
              <a:t>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34077" y="206647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34077" y="5109999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1903" y="2862105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9219" y="3163824"/>
            <a:ext cx="2752343" cy="199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68551" y="3156203"/>
            <a:ext cx="2772410" cy="2010410"/>
          </a:xfrm>
          <a:custGeom>
            <a:avLst/>
            <a:gdLst/>
            <a:ahLst/>
            <a:cxnLst/>
            <a:rect l="l" t="t" r="r" b="b"/>
            <a:pathLst>
              <a:path w="2772410" h="2010410">
                <a:moveTo>
                  <a:pt x="2772156" y="2010155"/>
                </a:moveTo>
                <a:lnTo>
                  <a:pt x="0" y="2010155"/>
                </a:lnTo>
                <a:lnTo>
                  <a:pt x="0" y="0"/>
                </a:lnTo>
                <a:lnTo>
                  <a:pt x="2772156" y="0"/>
                </a:lnTo>
                <a:lnTo>
                  <a:pt x="2772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1981200"/>
                </a:lnTo>
                <a:lnTo>
                  <a:pt x="13716" y="1981200"/>
                </a:lnTo>
                <a:lnTo>
                  <a:pt x="28956" y="1994916"/>
                </a:lnTo>
                <a:lnTo>
                  <a:pt x="2772156" y="1994916"/>
                </a:lnTo>
                <a:lnTo>
                  <a:pt x="2772156" y="2010155"/>
                </a:lnTo>
                <a:close/>
              </a:path>
              <a:path w="2772410" h="20104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2772410" h="2010410">
                <a:moveTo>
                  <a:pt x="27432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2743200" y="13716"/>
                </a:lnTo>
                <a:lnTo>
                  <a:pt x="2743200" y="28955"/>
                </a:lnTo>
                <a:close/>
              </a:path>
              <a:path w="2772410" h="2010410">
                <a:moveTo>
                  <a:pt x="2743200" y="1994916"/>
                </a:moveTo>
                <a:lnTo>
                  <a:pt x="2743200" y="13716"/>
                </a:lnTo>
                <a:lnTo>
                  <a:pt x="2756916" y="28956"/>
                </a:lnTo>
                <a:lnTo>
                  <a:pt x="2772156" y="28955"/>
                </a:lnTo>
                <a:lnTo>
                  <a:pt x="2772156" y="1981200"/>
                </a:lnTo>
                <a:lnTo>
                  <a:pt x="2756916" y="1981200"/>
                </a:lnTo>
                <a:lnTo>
                  <a:pt x="2743200" y="1994916"/>
                </a:lnTo>
                <a:close/>
              </a:path>
              <a:path w="2772410" h="2010410">
                <a:moveTo>
                  <a:pt x="2772156" y="28955"/>
                </a:moveTo>
                <a:lnTo>
                  <a:pt x="2756916" y="28956"/>
                </a:lnTo>
                <a:lnTo>
                  <a:pt x="2743200" y="13716"/>
                </a:lnTo>
                <a:lnTo>
                  <a:pt x="2772156" y="13716"/>
                </a:lnTo>
                <a:lnTo>
                  <a:pt x="2772156" y="28955"/>
                </a:lnTo>
                <a:close/>
              </a:path>
              <a:path w="2772410" h="2010410">
                <a:moveTo>
                  <a:pt x="28956" y="1994916"/>
                </a:moveTo>
                <a:lnTo>
                  <a:pt x="13716" y="1981200"/>
                </a:lnTo>
                <a:lnTo>
                  <a:pt x="28956" y="1981200"/>
                </a:lnTo>
                <a:lnTo>
                  <a:pt x="28956" y="1994916"/>
                </a:lnTo>
                <a:close/>
              </a:path>
              <a:path w="2772410" h="2010410">
                <a:moveTo>
                  <a:pt x="2743200" y="1994916"/>
                </a:moveTo>
                <a:lnTo>
                  <a:pt x="28956" y="1994916"/>
                </a:lnTo>
                <a:lnTo>
                  <a:pt x="28956" y="1981200"/>
                </a:lnTo>
                <a:lnTo>
                  <a:pt x="2743200" y="1981200"/>
                </a:lnTo>
                <a:lnTo>
                  <a:pt x="2743200" y="1994916"/>
                </a:lnTo>
                <a:close/>
              </a:path>
              <a:path w="2772410" h="2010410">
                <a:moveTo>
                  <a:pt x="2772156" y="1994916"/>
                </a:moveTo>
                <a:lnTo>
                  <a:pt x="2743200" y="1994916"/>
                </a:lnTo>
                <a:lnTo>
                  <a:pt x="2756916" y="1981200"/>
                </a:lnTo>
                <a:lnTo>
                  <a:pt x="2772156" y="1981200"/>
                </a:lnTo>
                <a:lnTo>
                  <a:pt x="2772156" y="1994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75116" y="4462301"/>
            <a:ext cx="5492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14">
                <a:latin typeface="Times New Roman"/>
                <a:cs typeface="Times New Roman"/>
              </a:rPr>
              <a:t>p</a:t>
            </a:r>
            <a:r>
              <a:rPr dirty="0" sz="2400" spc="15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3124" y="2865119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9408" y="2851403"/>
            <a:ext cx="2775585" cy="334010"/>
          </a:xfrm>
          <a:custGeom>
            <a:avLst/>
            <a:gdLst/>
            <a:ahLst/>
            <a:cxnLst/>
            <a:rect l="l" t="t" r="r" b="b"/>
            <a:pathLst>
              <a:path w="2775585" h="334010">
                <a:moveTo>
                  <a:pt x="2775203" y="333756"/>
                </a:moveTo>
                <a:lnTo>
                  <a:pt x="0" y="333756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3756"/>
                </a:lnTo>
                <a:close/>
              </a:path>
              <a:path w="2775585" h="3340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775585" h="334010">
                <a:moveTo>
                  <a:pt x="274624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8956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746248" y="13716"/>
                </a:lnTo>
                <a:lnTo>
                  <a:pt x="2759964" y="28956"/>
                </a:lnTo>
                <a:lnTo>
                  <a:pt x="2775203" y="28956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28956"/>
                </a:moveTo>
                <a:lnTo>
                  <a:pt x="2759964" y="28956"/>
                </a:lnTo>
                <a:lnTo>
                  <a:pt x="2746248" y="13716"/>
                </a:lnTo>
                <a:lnTo>
                  <a:pt x="2775203" y="13715"/>
                </a:lnTo>
                <a:lnTo>
                  <a:pt x="2775203" y="28956"/>
                </a:lnTo>
                <a:close/>
              </a:path>
              <a:path w="2775585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3124" y="2560319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9408" y="2546603"/>
            <a:ext cx="2775585" cy="334010"/>
          </a:xfrm>
          <a:custGeom>
            <a:avLst/>
            <a:gdLst/>
            <a:ahLst/>
            <a:cxnLst/>
            <a:rect l="l" t="t" r="r" b="b"/>
            <a:pathLst>
              <a:path w="2775585" h="334010">
                <a:moveTo>
                  <a:pt x="2775203" y="333756"/>
                </a:moveTo>
                <a:lnTo>
                  <a:pt x="0" y="333756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3756"/>
                </a:lnTo>
                <a:close/>
              </a:path>
              <a:path w="2775585" h="3340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775585" h="334010">
                <a:moveTo>
                  <a:pt x="274624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8956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746248" y="13716"/>
                </a:lnTo>
                <a:lnTo>
                  <a:pt x="2759964" y="28956"/>
                </a:lnTo>
                <a:lnTo>
                  <a:pt x="2775203" y="28956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28956"/>
                </a:moveTo>
                <a:lnTo>
                  <a:pt x="2759964" y="28956"/>
                </a:lnTo>
                <a:lnTo>
                  <a:pt x="2746248" y="13716"/>
                </a:lnTo>
                <a:lnTo>
                  <a:pt x="2775203" y="13715"/>
                </a:lnTo>
                <a:lnTo>
                  <a:pt x="2775203" y="28956"/>
                </a:lnTo>
                <a:close/>
              </a:path>
              <a:path w="2775585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78429" y="20269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87751" y="186080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10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10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10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10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10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10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10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10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10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10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10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10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10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10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1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1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10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10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10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1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10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44607" y="1453898"/>
            <a:ext cx="4298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21102" y="51511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25267" y="568528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01467" y="576148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45664" y="583768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9219" y="3163824"/>
            <a:ext cx="2752343" cy="54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76172" y="3163824"/>
            <a:ext cx="2757170" cy="547370"/>
          </a:xfrm>
          <a:custGeom>
            <a:avLst/>
            <a:gdLst/>
            <a:ahLst/>
            <a:cxnLst/>
            <a:rect l="l" t="t" r="r" b="b"/>
            <a:pathLst>
              <a:path w="2757170" h="547370">
                <a:moveTo>
                  <a:pt x="2756916" y="547115"/>
                </a:moveTo>
                <a:lnTo>
                  <a:pt x="0" y="547115"/>
                </a:lnTo>
                <a:lnTo>
                  <a:pt x="0" y="0"/>
                </a:lnTo>
                <a:lnTo>
                  <a:pt x="2756916" y="0"/>
                </a:lnTo>
                <a:lnTo>
                  <a:pt x="2756916" y="6096"/>
                </a:lnTo>
                <a:lnTo>
                  <a:pt x="13716" y="6096"/>
                </a:lnTo>
                <a:lnTo>
                  <a:pt x="6096" y="13716"/>
                </a:lnTo>
                <a:lnTo>
                  <a:pt x="13716" y="13715"/>
                </a:lnTo>
                <a:lnTo>
                  <a:pt x="13716" y="533400"/>
                </a:lnTo>
                <a:lnTo>
                  <a:pt x="6096" y="533400"/>
                </a:lnTo>
                <a:lnTo>
                  <a:pt x="13716" y="539495"/>
                </a:lnTo>
                <a:lnTo>
                  <a:pt x="2756916" y="539495"/>
                </a:lnTo>
                <a:lnTo>
                  <a:pt x="2756916" y="547115"/>
                </a:lnTo>
                <a:close/>
              </a:path>
              <a:path w="2757170" h="547370">
                <a:moveTo>
                  <a:pt x="13716" y="13715"/>
                </a:moveTo>
                <a:lnTo>
                  <a:pt x="6096" y="13716"/>
                </a:lnTo>
                <a:lnTo>
                  <a:pt x="13716" y="6096"/>
                </a:lnTo>
                <a:lnTo>
                  <a:pt x="13716" y="13715"/>
                </a:lnTo>
                <a:close/>
              </a:path>
              <a:path w="2757170" h="547370">
                <a:moveTo>
                  <a:pt x="2743200" y="13715"/>
                </a:moveTo>
                <a:lnTo>
                  <a:pt x="13716" y="13715"/>
                </a:lnTo>
                <a:lnTo>
                  <a:pt x="13716" y="6096"/>
                </a:lnTo>
                <a:lnTo>
                  <a:pt x="2743200" y="6096"/>
                </a:lnTo>
                <a:lnTo>
                  <a:pt x="2743200" y="13715"/>
                </a:lnTo>
                <a:close/>
              </a:path>
              <a:path w="2757170" h="547370">
                <a:moveTo>
                  <a:pt x="2743200" y="539495"/>
                </a:moveTo>
                <a:lnTo>
                  <a:pt x="2743200" y="6096"/>
                </a:lnTo>
                <a:lnTo>
                  <a:pt x="2749296" y="13716"/>
                </a:lnTo>
                <a:lnTo>
                  <a:pt x="2756916" y="13715"/>
                </a:lnTo>
                <a:lnTo>
                  <a:pt x="2756916" y="533400"/>
                </a:lnTo>
                <a:lnTo>
                  <a:pt x="2749296" y="533400"/>
                </a:lnTo>
                <a:lnTo>
                  <a:pt x="2743200" y="539495"/>
                </a:lnTo>
                <a:close/>
              </a:path>
              <a:path w="2757170" h="547370">
                <a:moveTo>
                  <a:pt x="2756916" y="13715"/>
                </a:moveTo>
                <a:lnTo>
                  <a:pt x="2749296" y="13716"/>
                </a:lnTo>
                <a:lnTo>
                  <a:pt x="2743200" y="6096"/>
                </a:lnTo>
                <a:lnTo>
                  <a:pt x="2756916" y="6096"/>
                </a:lnTo>
                <a:lnTo>
                  <a:pt x="2756916" y="13715"/>
                </a:lnTo>
                <a:close/>
              </a:path>
              <a:path w="2757170" h="547370">
                <a:moveTo>
                  <a:pt x="13716" y="539495"/>
                </a:moveTo>
                <a:lnTo>
                  <a:pt x="6096" y="533400"/>
                </a:lnTo>
                <a:lnTo>
                  <a:pt x="13716" y="533400"/>
                </a:lnTo>
                <a:lnTo>
                  <a:pt x="13716" y="539495"/>
                </a:lnTo>
                <a:close/>
              </a:path>
              <a:path w="2757170" h="547370">
                <a:moveTo>
                  <a:pt x="2743200" y="539495"/>
                </a:moveTo>
                <a:lnTo>
                  <a:pt x="13716" y="539495"/>
                </a:lnTo>
                <a:lnTo>
                  <a:pt x="13716" y="533400"/>
                </a:lnTo>
                <a:lnTo>
                  <a:pt x="2743200" y="533400"/>
                </a:lnTo>
                <a:lnTo>
                  <a:pt x="2743200" y="539495"/>
                </a:lnTo>
                <a:close/>
              </a:path>
              <a:path w="2757170" h="547370">
                <a:moveTo>
                  <a:pt x="2756916" y="539495"/>
                </a:moveTo>
                <a:lnTo>
                  <a:pt x="2743200" y="539495"/>
                </a:lnTo>
                <a:lnTo>
                  <a:pt x="2749296" y="533400"/>
                </a:lnTo>
                <a:lnTo>
                  <a:pt x="2756916" y="533400"/>
                </a:lnTo>
                <a:lnTo>
                  <a:pt x="2756916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20570" y="1379185"/>
            <a:ext cx="6134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&gt;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49267" y="31699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800"/>
                </a:lnTo>
                <a:lnTo>
                  <a:pt x="5888" y="150766"/>
                </a:lnTo>
                <a:lnTo>
                  <a:pt x="0" y="114300"/>
                </a:lnTo>
                <a:lnTo>
                  <a:pt x="5888" y="78418"/>
                </a:lnTo>
                <a:lnTo>
                  <a:pt x="22238" y="47073"/>
                </a:lnTo>
                <a:lnTo>
                  <a:pt x="47073" y="22238"/>
                </a:lnTo>
                <a:lnTo>
                  <a:pt x="78418" y="5888"/>
                </a:lnTo>
                <a:lnTo>
                  <a:pt x="114300" y="0"/>
                </a:lnTo>
                <a:lnTo>
                  <a:pt x="150766" y="5888"/>
                </a:lnTo>
                <a:lnTo>
                  <a:pt x="182185" y="22238"/>
                </a:lnTo>
                <a:lnTo>
                  <a:pt x="206800" y="47073"/>
                </a:lnTo>
                <a:lnTo>
                  <a:pt x="222857" y="78418"/>
                </a:lnTo>
                <a:lnTo>
                  <a:pt x="228600" y="114300"/>
                </a:lnTo>
                <a:lnTo>
                  <a:pt x="222857" y="150766"/>
                </a:lnTo>
                <a:lnTo>
                  <a:pt x="206800" y="182185"/>
                </a:lnTo>
                <a:lnTo>
                  <a:pt x="182185" y="206800"/>
                </a:lnTo>
                <a:lnTo>
                  <a:pt x="150766" y="222857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29867" y="31699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800"/>
                </a:lnTo>
                <a:lnTo>
                  <a:pt x="5888" y="150766"/>
                </a:lnTo>
                <a:lnTo>
                  <a:pt x="0" y="114300"/>
                </a:lnTo>
                <a:lnTo>
                  <a:pt x="5888" y="78418"/>
                </a:lnTo>
                <a:lnTo>
                  <a:pt x="22238" y="47073"/>
                </a:lnTo>
                <a:lnTo>
                  <a:pt x="47073" y="22238"/>
                </a:lnTo>
                <a:lnTo>
                  <a:pt x="78418" y="5888"/>
                </a:lnTo>
                <a:lnTo>
                  <a:pt x="114300" y="0"/>
                </a:lnTo>
                <a:lnTo>
                  <a:pt x="150766" y="5888"/>
                </a:lnTo>
                <a:lnTo>
                  <a:pt x="182185" y="22238"/>
                </a:lnTo>
                <a:lnTo>
                  <a:pt x="206800" y="47073"/>
                </a:lnTo>
                <a:lnTo>
                  <a:pt x="222857" y="78418"/>
                </a:lnTo>
                <a:lnTo>
                  <a:pt x="228600" y="114300"/>
                </a:lnTo>
                <a:lnTo>
                  <a:pt x="222857" y="150766"/>
                </a:lnTo>
                <a:lnTo>
                  <a:pt x="206800" y="182185"/>
                </a:lnTo>
                <a:lnTo>
                  <a:pt x="182185" y="206800"/>
                </a:lnTo>
                <a:lnTo>
                  <a:pt x="150766" y="222857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01667" y="328498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85132" y="3232403"/>
            <a:ext cx="113030" cy="105410"/>
          </a:xfrm>
          <a:custGeom>
            <a:avLst/>
            <a:gdLst/>
            <a:ahLst/>
            <a:cxnLst/>
            <a:rect l="l" t="t" r="r" b="b"/>
            <a:pathLst>
              <a:path w="113029" h="105410">
                <a:moveTo>
                  <a:pt x="65531" y="1524"/>
                </a:moveTo>
                <a:lnTo>
                  <a:pt x="45719" y="1524"/>
                </a:lnTo>
                <a:lnTo>
                  <a:pt x="54863" y="0"/>
                </a:lnTo>
                <a:lnTo>
                  <a:pt x="56387" y="0"/>
                </a:lnTo>
                <a:lnTo>
                  <a:pt x="65531" y="1524"/>
                </a:lnTo>
                <a:close/>
              </a:path>
              <a:path w="113029" h="105410">
                <a:moveTo>
                  <a:pt x="77723" y="4572"/>
                </a:moveTo>
                <a:lnTo>
                  <a:pt x="35051" y="4572"/>
                </a:lnTo>
                <a:lnTo>
                  <a:pt x="35051" y="3048"/>
                </a:lnTo>
                <a:lnTo>
                  <a:pt x="44195" y="1524"/>
                </a:lnTo>
                <a:lnTo>
                  <a:pt x="68579" y="1524"/>
                </a:lnTo>
                <a:lnTo>
                  <a:pt x="76199" y="3048"/>
                </a:lnTo>
                <a:lnTo>
                  <a:pt x="77723" y="4572"/>
                </a:lnTo>
                <a:close/>
              </a:path>
              <a:path w="113029" h="105410">
                <a:moveTo>
                  <a:pt x="86867" y="9144"/>
                </a:moveTo>
                <a:lnTo>
                  <a:pt x="25907" y="9144"/>
                </a:lnTo>
                <a:lnTo>
                  <a:pt x="25907" y="7620"/>
                </a:lnTo>
                <a:lnTo>
                  <a:pt x="33527" y="4572"/>
                </a:lnTo>
                <a:lnTo>
                  <a:pt x="79247" y="4572"/>
                </a:lnTo>
                <a:lnTo>
                  <a:pt x="85343" y="7620"/>
                </a:lnTo>
                <a:lnTo>
                  <a:pt x="86867" y="9144"/>
                </a:lnTo>
                <a:close/>
              </a:path>
              <a:path w="113029" h="105410">
                <a:moveTo>
                  <a:pt x="41147" y="73152"/>
                </a:moveTo>
                <a:lnTo>
                  <a:pt x="3047" y="73152"/>
                </a:lnTo>
                <a:lnTo>
                  <a:pt x="3047" y="71628"/>
                </a:lnTo>
                <a:lnTo>
                  <a:pt x="1523" y="65532"/>
                </a:lnTo>
                <a:lnTo>
                  <a:pt x="0" y="64008"/>
                </a:lnTo>
                <a:lnTo>
                  <a:pt x="0" y="41148"/>
                </a:lnTo>
                <a:lnTo>
                  <a:pt x="1523" y="39624"/>
                </a:lnTo>
                <a:lnTo>
                  <a:pt x="3047" y="33528"/>
                </a:lnTo>
                <a:lnTo>
                  <a:pt x="3047" y="32004"/>
                </a:lnTo>
                <a:lnTo>
                  <a:pt x="4571" y="30480"/>
                </a:lnTo>
                <a:lnTo>
                  <a:pt x="9143" y="24384"/>
                </a:lnTo>
                <a:lnTo>
                  <a:pt x="9143" y="22859"/>
                </a:lnTo>
                <a:lnTo>
                  <a:pt x="16763" y="15240"/>
                </a:lnTo>
                <a:lnTo>
                  <a:pt x="16763" y="13716"/>
                </a:lnTo>
                <a:lnTo>
                  <a:pt x="24383" y="9144"/>
                </a:lnTo>
                <a:lnTo>
                  <a:pt x="88391" y="9144"/>
                </a:lnTo>
                <a:lnTo>
                  <a:pt x="94487" y="13716"/>
                </a:lnTo>
                <a:lnTo>
                  <a:pt x="94487" y="15240"/>
                </a:lnTo>
                <a:lnTo>
                  <a:pt x="96011" y="15240"/>
                </a:lnTo>
                <a:lnTo>
                  <a:pt x="96011" y="16764"/>
                </a:lnTo>
                <a:lnTo>
                  <a:pt x="102107" y="21336"/>
                </a:lnTo>
                <a:lnTo>
                  <a:pt x="102107" y="22859"/>
                </a:lnTo>
                <a:lnTo>
                  <a:pt x="103631" y="24384"/>
                </a:lnTo>
                <a:lnTo>
                  <a:pt x="105917" y="28956"/>
                </a:lnTo>
                <a:lnTo>
                  <a:pt x="51815" y="28956"/>
                </a:lnTo>
                <a:lnTo>
                  <a:pt x="42671" y="30480"/>
                </a:lnTo>
                <a:lnTo>
                  <a:pt x="45719" y="30480"/>
                </a:lnTo>
                <a:lnTo>
                  <a:pt x="41909" y="32004"/>
                </a:lnTo>
                <a:lnTo>
                  <a:pt x="41147" y="32004"/>
                </a:lnTo>
                <a:lnTo>
                  <a:pt x="38099" y="33528"/>
                </a:lnTo>
                <a:lnTo>
                  <a:pt x="39115" y="33528"/>
                </a:lnTo>
                <a:lnTo>
                  <a:pt x="37083" y="35052"/>
                </a:lnTo>
                <a:lnTo>
                  <a:pt x="36575" y="35052"/>
                </a:lnTo>
                <a:lnTo>
                  <a:pt x="35051" y="36576"/>
                </a:lnTo>
                <a:lnTo>
                  <a:pt x="35432" y="36576"/>
                </a:lnTo>
                <a:lnTo>
                  <a:pt x="34289" y="38100"/>
                </a:lnTo>
                <a:lnTo>
                  <a:pt x="33527" y="38100"/>
                </a:lnTo>
                <a:lnTo>
                  <a:pt x="30784" y="42672"/>
                </a:lnTo>
                <a:lnTo>
                  <a:pt x="30479" y="42672"/>
                </a:lnTo>
                <a:lnTo>
                  <a:pt x="28955" y="45719"/>
                </a:lnTo>
                <a:lnTo>
                  <a:pt x="29260" y="45719"/>
                </a:lnTo>
                <a:lnTo>
                  <a:pt x="27431" y="50292"/>
                </a:lnTo>
                <a:lnTo>
                  <a:pt x="27431" y="54864"/>
                </a:lnTo>
                <a:lnTo>
                  <a:pt x="29260" y="59436"/>
                </a:lnTo>
                <a:lnTo>
                  <a:pt x="28955" y="59436"/>
                </a:lnTo>
                <a:lnTo>
                  <a:pt x="30479" y="62484"/>
                </a:lnTo>
                <a:lnTo>
                  <a:pt x="30784" y="62484"/>
                </a:lnTo>
                <a:lnTo>
                  <a:pt x="33527" y="67056"/>
                </a:lnTo>
                <a:lnTo>
                  <a:pt x="34289" y="67056"/>
                </a:lnTo>
                <a:lnTo>
                  <a:pt x="35432" y="68580"/>
                </a:lnTo>
                <a:lnTo>
                  <a:pt x="35051" y="68580"/>
                </a:lnTo>
                <a:lnTo>
                  <a:pt x="36575" y="70104"/>
                </a:lnTo>
                <a:lnTo>
                  <a:pt x="37083" y="70104"/>
                </a:lnTo>
                <a:lnTo>
                  <a:pt x="39115" y="71628"/>
                </a:lnTo>
                <a:lnTo>
                  <a:pt x="38099" y="71628"/>
                </a:lnTo>
                <a:lnTo>
                  <a:pt x="41147" y="73152"/>
                </a:lnTo>
                <a:close/>
              </a:path>
              <a:path w="113029" h="105410">
                <a:moveTo>
                  <a:pt x="106679" y="30480"/>
                </a:moveTo>
                <a:lnTo>
                  <a:pt x="68579" y="30480"/>
                </a:lnTo>
                <a:lnTo>
                  <a:pt x="60959" y="28956"/>
                </a:lnTo>
                <a:lnTo>
                  <a:pt x="105917" y="28956"/>
                </a:lnTo>
                <a:lnTo>
                  <a:pt x="106679" y="30480"/>
                </a:lnTo>
                <a:close/>
              </a:path>
              <a:path w="113029" h="105410">
                <a:moveTo>
                  <a:pt x="73151" y="33528"/>
                </a:moveTo>
                <a:lnTo>
                  <a:pt x="65531" y="30480"/>
                </a:lnTo>
                <a:lnTo>
                  <a:pt x="108203" y="30480"/>
                </a:lnTo>
                <a:lnTo>
                  <a:pt x="108203" y="32004"/>
                </a:lnTo>
                <a:lnTo>
                  <a:pt x="71627" y="32004"/>
                </a:lnTo>
                <a:lnTo>
                  <a:pt x="73151" y="33528"/>
                </a:lnTo>
                <a:close/>
              </a:path>
              <a:path w="113029" h="105410">
                <a:moveTo>
                  <a:pt x="38099" y="33528"/>
                </a:moveTo>
                <a:lnTo>
                  <a:pt x="41147" y="32004"/>
                </a:lnTo>
                <a:lnTo>
                  <a:pt x="40277" y="32657"/>
                </a:lnTo>
                <a:lnTo>
                  <a:pt x="38099" y="33528"/>
                </a:lnTo>
                <a:close/>
              </a:path>
              <a:path w="113029" h="105410">
                <a:moveTo>
                  <a:pt x="40277" y="32657"/>
                </a:moveTo>
                <a:lnTo>
                  <a:pt x="41147" y="32004"/>
                </a:lnTo>
                <a:lnTo>
                  <a:pt x="41909" y="32004"/>
                </a:lnTo>
                <a:lnTo>
                  <a:pt x="40277" y="32657"/>
                </a:lnTo>
                <a:close/>
              </a:path>
              <a:path w="113029" h="105410">
                <a:moveTo>
                  <a:pt x="109727" y="36576"/>
                </a:moveTo>
                <a:lnTo>
                  <a:pt x="77723" y="36576"/>
                </a:lnTo>
                <a:lnTo>
                  <a:pt x="71627" y="32004"/>
                </a:lnTo>
                <a:lnTo>
                  <a:pt x="108203" y="32004"/>
                </a:lnTo>
                <a:lnTo>
                  <a:pt x="108203" y="33528"/>
                </a:lnTo>
                <a:lnTo>
                  <a:pt x="109727" y="36576"/>
                </a:lnTo>
                <a:close/>
              </a:path>
              <a:path w="113029" h="105410">
                <a:moveTo>
                  <a:pt x="39115" y="33528"/>
                </a:moveTo>
                <a:lnTo>
                  <a:pt x="38099" y="33528"/>
                </a:lnTo>
                <a:lnTo>
                  <a:pt x="40277" y="32657"/>
                </a:lnTo>
                <a:lnTo>
                  <a:pt x="39115" y="33528"/>
                </a:lnTo>
                <a:close/>
              </a:path>
              <a:path w="113029" h="105410">
                <a:moveTo>
                  <a:pt x="35051" y="36576"/>
                </a:moveTo>
                <a:lnTo>
                  <a:pt x="36575" y="35052"/>
                </a:lnTo>
                <a:lnTo>
                  <a:pt x="35922" y="35922"/>
                </a:lnTo>
                <a:lnTo>
                  <a:pt x="35051" y="36576"/>
                </a:lnTo>
                <a:close/>
              </a:path>
              <a:path w="113029" h="105410">
                <a:moveTo>
                  <a:pt x="35922" y="35922"/>
                </a:moveTo>
                <a:lnTo>
                  <a:pt x="36575" y="35052"/>
                </a:lnTo>
                <a:lnTo>
                  <a:pt x="37083" y="35052"/>
                </a:lnTo>
                <a:lnTo>
                  <a:pt x="35922" y="35922"/>
                </a:lnTo>
                <a:close/>
              </a:path>
              <a:path w="113029" h="105410">
                <a:moveTo>
                  <a:pt x="80263" y="40640"/>
                </a:moveTo>
                <a:lnTo>
                  <a:pt x="74675" y="35052"/>
                </a:lnTo>
                <a:lnTo>
                  <a:pt x="77723" y="36576"/>
                </a:lnTo>
                <a:lnTo>
                  <a:pt x="109727" y="36576"/>
                </a:lnTo>
                <a:lnTo>
                  <a:pt x="110489" y="38100"/>
                </a:lnTo>
                <a:lnTo>
                  <a:pt x="79247" y="38100"/>
                </a:lnTo>
                <a:lnTo>
                  <a:pt x="80263" y="40640"/>
                </a:lnTo>
                <a:close/>
              </a:path>
              <a:path w="113029" h="105410">
                <a:moveTo>
                  <a:pt x="35432" y="36576"/>
                </a:moveTo>
                <a:lnTo>
                  <a:pt x="35051" y="36576"/>
                </a:lnTo>
                <a:lnTo>
                  <a:pt x="35922" y="35922"/>
                </a:lnTo>
                <a:lnTo>
                  <a:pt x="35432" y="36576"/>
                </a:lnTo>
                <a:close/>
              </a:path>
              <a:path w="113029" h="105410">
                <a:moveTo>
                  <a:pt x="32003" y="41148"/>
                </a:moveTo>
                <a:lnTo>
                  <a:pt x="33527" y="38100"/>
                </a:lnTo>
                <a:lnTo>
                  <a:pt x="34289" y="38100"/>
                </a:lnTo>
                <a:lnTo>
                  <a:pt x="32003" y="41148"/>
                </a:lnTo>
                <a:close/>
              </a:path>
              <a:path w="113029" h="105410">
                <a:moveTo>
                  <a:pt x="80771" y="41148"/>
                </a:moveTo>
                <a:lnTo>
                  <a:pt x="80263" y="40640"/>
                </a:lnTo>
                <a:lnTo>
                  <a:pt x="79247" y="38100"/>
                </a:lnTo>
                <a:lnTo>
                  <a:pt x="80771" y="41148"/>
                </a:lnTo>
                <a:close/>
              </a:path>
              <a:path w="113029" h="105410">
                <a:moveTo>
                  <a:pt x="111251" y="41148"/>
                </a:moveTo>
                <a:lnTo>
                  <a:pt x="80771" y="41148"/>
                </a:lnTo>
                <a:lnTo>
                  <a:pt x="79247" y="38100"/>
                </a:lnTo>
                <a:lnTo>
                  <a:pt x="110489" y="38100"/>
                </a:lnTo>
                <a:lnTo>
                  <a:pt x="111251" y="39624"/>
                </a:lnTo>
                <a:lnTo>
                  <a:pt x="111251" y="41148"/>
                </a:lnTo>
                <a:close/>
              </a:path>
              <a:path w="113029" h="105410">
                <a:moveTo>
                  <a:pt x="111861" y="45719"/>
                </a:moveTo>
                <a:lnTo>
                  <a:pt x="82295" y="45719"/>
                </a:lnTo>
                <a:lnTo>
                  <a:pt x="80263" y="40640"/>
                </a:lnTo>
                <a:lnTo>
                  <a:pt x="80771" y="41148"/>
                </a:lnTo>
                <a:lnTo>
                  <a:pt x="111251" y="41148"/>
                </a:lnTo>
                <a:lnTo>
                  <a:pt x="111251" y="42672"/>
                </a:lnTo>
                <a:lnTo>
                  <a:pt x="111861" y="45719"/>
                </a:lnTo>
                <a:close/>
              </a:path>
              <a:path w="113029" h="105410">
                <a:moveTo>
                  <a:pt x="28955" y="45719"/>
                </a:moveTo>
                <a:lnTo>
                  <a:pt x="30479" y="42672"/>
                </a:lnTo>
                <a:lnTo>
                  <a:pt x="29870" y="44195"/>
                </a:lnTo>
                <a:lnTo>
                  <a:pt x="28955" y="45719"/>
                </a:lnTo>
                <a:close/>
              </a:path>
              <a:path w="113029" h="105410">
                <a:moveTo>
                  <a:pt x="29870" y="44195"/>
                </a:moveTo>
                <a:lnTo>
                  <a:pt x="30479" y="42672"/>
                </a:lnTo>
                <a:lnTo>
                  <a:pt x="30784" y="42672"/>
                </a:lnTo>
                <a:lnTo>
                  <a:pt x="29870" y="44195"/>
                </a:lnTo>
                <a:close/>
              </a:path>
              <a:path w="113029" h="105410">
                <a:moveTo>
                  <a:pt x="83819" y="50292"/>
                </a:moveTo>
                <a:lnTo>
                  <a:pt x="80771" y="42672"/>
                </a:lnTo>
                <a:lnTo>
                  <a:pt x="82295" y="45719"/>
                </a:lnTo>
                <a:lnTo>
                  <a:pt x="111861" y="45719"/>
                </a:lnTo>
                <a:lnTo>
                  <a:pt x="112166" y="47244"/>
                </a:lnTo>
                <a:lnTo>
                  <a:pt x="83819" y="47244"/>
                </a:lnTo>
                <a:lnTo>
                  <a:pt x="83819" y="50292"/>
                </a:lnTo>
                <a:close/>
              </a:path>
              <a:path w="113029" h="105410">
                <a:moveTo>
                  <a:pt x="29260" y="45719"/>
                </a:moveTo>
                <a:lnTo>
                  <a:pt x="28955" y="45719"/>
                </a:lnTo>
                <a:lnTo>
                  <a:pt x="29870" y="44195"/>
                </a:lnTo>
                <a:lnTo>
                  <a:pt x="29260" y="45719"/>
                </a:lnTo>
                <a:close/>
              </a:path>
              <a:path w="113029" h="105410">
                <a:moveTo>
                  <a:pt x="27889" y="52577"/>
                </a:moveTo>
                <a:lnTo>
                  <a:pt x="27431" y="50292"/>
                </a:lnTo>
                <a:lnTo>
                  <a:pt x="28955" y="47244"/>
                </a:lnTo>
                <a:lnTo>
                  <a:pt x="27889" y="52577"/>
                </a:lnTo>
                <a:close/>
              </a:path>
              <a:path w="113029" h="105410">
                <a:moveTo>
                  <a:pt x="112166" y="57912"/>
                </a:moveTo>
                <a:lnTo>
                  <a:pt x="83819" y="57912"/>
                </a:lnTo>
                <a:lnTo>
                  <a:pt x="83819" y="47244"/>
                </a:lnTo>
                <a:lnTo>
                  <a:pt x="112166" y="47244"/>
                </a:lnTo>
                <a:lnTo>
                  <a:pt x="112775" y="50292"/>
                </a:lnTo>
                <a:lnTo>
                  <a:pt x="112775" y="54864"/>
                </a:lnTo>
                <a:lnTo>
                  <a:pt x="112166" y="57912"/>
                </a:lnTo>
                <a:close/>
              </a:path>
              <a:path w="113029" h="105410">
                <a:moveTo>
                  <a:pt x="27431" y="54864"/>
                </a:moveTo>
                <a:lnTo>
                  <a:pt x="27431" y="50292"/>
                </a:lnTo>
                <a:lnTo>
                  <a:pt x="27889" y="52577"/>
                </a:lnTo>
                <a:lnTo>
                  <a:pt x="27431" y="54864"/>
                </a:lnTo>
                <a:close/>
              </a:path>
              <a:path w="113029" h="105410">
                <a:moveTo>
                  <a:pt x="28955" y="57912"/>
                </a:moveTo>
                <a:lnTo>
                  <a:pt x="27431" y="54864"/>
                </a:lnTo>
                <a:lnTo>
                  <a:pt x="27889" y="52577"/>
                </a:lnTo>
                <a:lnTo>
                  <a:pt x="28955" y="57912"/>
                </a:lnTo>
                <a:close/>
              </a:path>
              <a:path w="113029" h="105410">
                <a:moveTo>
                  <a:pt x="80771" y="62484"/>
                </a:moveTo>
                <a:lnTo>
                  <a:pt x="83819" y="54864"/>
                </a:lnTo>
                <a:lnTo>
                  <a:pt x="83819" y="57912"/>
                </a:lnTo>
                <a:lnTo>
                  <a:pt x="112166" y="57912"/>
                </a:lnTo>
                <a:lnTo>
                  <a:pt x="111861" y="59436"/>
                </a:lnTo>
                <a:lnTo>
                  <a:pt x="82295" y="59436"/>
                </a:lnTo>
                <a:lnTo>
                  <a:pt x="80771" y="62484"/>
                </a:lnTo>
                <a:close/>
              </a:path>
              <a:path w="113029" h="105410">
                <a:moveTo>
                  <a:pt x="30479" y="62484"/>
                </a:moveTo>
                <a:lnTo>
                  <a:pt x="28955" y="59436"/>
                </a:lnTo>
                <a:lnTo>
                  <a:pt x="29870" y="60960"/>
                </a:lnTo>
                <a:lnTo>
                  <a:pt x="30479" y="62484"/>
                </a:lnTo>
                <a:close/>
              </a:path>
              <a:path w="113029" h="105410">
                <a:moveTo>
                  <a:pt x="29870" y="60960"/>
                </a:moveTo>
                <a:lnTo>
                  <a:pt x="28955" y="59436"/>
                </a:lnTo>
                <a:lnTo>
                  <a:pt x="29260" y="59436"/>
                </a:lnTo>
                <a:lnTo>
                  <a:pt x="29870" y="60960"/>
                </a:lnTo>
                <a:close/>
              </a:path>
              <a:path w="113029" h="105410">
                <a:moveTo>
                  <a:pt x="80263" y="64515"/>
                </a:moveTo>
                <a:lnTo>
                  <a:pt x="82295" y="59436"/>
                </a:lnTo>
                <a:lnTo>
                  <a:pt x="111861" y="59436"/>
                </a:lnTo>
                <a:lnTo>
                  <a:pt x="111251" y="62484"/>
                </a:lnTo>
                <a:lnTo>
                  <a:pt x="111251" y="64008"/>
                </a:lnTo>
                <a:lnTo>
                  <a:pt x="80771" y="64008"/>
                </a:lnTo>
                <a:lnTo>
                  <a:pt x="80263" y="64515"/>
                </a:lnTo>
                <a:close/>
              </a:path>
              <a:path w="113029" h="105410">
                <a:moveTo>
                  <a:pt x="30784" y="62484"/>
                </a:moveTo>
                <a:lnTo>
                  <a:pt x="30479" y="62484"/>
                </a:lnTo>
                <a:lnTo>
                  <a:pt x="29870" y="60960"/>
                </a:lnTo>
                <a:lnTo>
                  <a:pt x="30784" y="62484"/>
                </a:lnTo>
                <a:close/>
              </a:path>
              <a:path w="113029" h="105410">
                <a:moveTo>
                  <a:pt x="34289" y="67056"/>
                </a:moveTo>
                <a:lnTo>
                  <a:pt x="33527" y="67056"/>
                </a:lnTo>
                <a:lnTo>
                  <a:pt x="32003" y="64008"/>
                </a:lnTo>
                <a:lnTo>
                  <a:pt x="34289" y="67056"/>
                </a:lnTo>
                <a:close/>
              </a:path>
              <a:path w="113029" h="105410">
                <a:moveTo>
                  <a:pt x="79247" y="67056"/>
                </a:moveTo>
                <a:lnTo>
                  <a:pt x="80263" y="64515"/>
                </a:lnTo>
                <a:lnTo>
                  <a:pt x="80771" y="64008"/>
                </a:lnTo>
                <a:lnTo>
                  <a:pt x="79247" y="67056"/>
                </a:lnTo>
                <a:close/>
              </a:path>
              <a:path w="113029" h="105410">
                <a:moveTo>
                  <a:pt x="110489" y="67056"/>
                </a:moveTo>
                <a:lnTo>
                  <a:pt x="79247" y="67056"/>
                </a:lnTo>
                <a:lnTo>
                  <a:pt x="80771" y="64008"/>
                </a:lnTo>
                <a:lnTo>
                  <a:pt x="111251" y="64008"/>
                </a:lnTo>
                <a:lnTo>
                  <a:pt x="111251" y="65532"/>
                </a:lnTo>
                <a:lnTo>
                  <a:pt x="110489" y="67056"/>
                </a:lnTo>
                <a:close/>
              </a:path>
              <a:path w="113029" h="105410">
                <a:moveTo>
                  <a:pt x="74675" y="70104"/>
                </a:moveTo>
                <a:lnTo>
                  <a:pt x="80263" y="64515"/>
                </a:lnTo>
                <a:lnTo>
                  <a:pt x="79247" y="67056"/>
                </a:lnTo>
                <a:lnTo>
                  <a:pt x="110489" y="67056"/>
                </a:lnTo>
                <a:lnTo>
                  <a:pt x="109727" y="68580"/>
                </a:lnTo>
                <a:lnTo>
                  <a:pt x="77723" y="68580"/>
                </a:lnTo>
                <a:lnTo>
                  <a:pt x="74675" y="70104"/>
                </a:lnTo>
                <a:close/>
              </a:path>
              <a:path w="113029" h="105410">
                <a:moveTo>
                  <a:pt x="36575" y="70104"/>
                </a:moveTo>
                <a:lnTo>
                  <a:pt x="35051" y="68580"/>
                </a:lnTo>
                <a:lnTo>
                  <a:pt x="35922" y="69233"/>
                </a:lnTo>
                <a:lnTo>
                  <a:pt x="36575" y="70104"/>
                </a:lnTo>
                <a:close/>
              </a:path>
              <a:path w="113029" h="105410">
                <a:moveTo>
                  <a:pt x="35922" y="69233"/>
                </a:moveTo>
                <a:lnTo>
                  <a:pt x="35051" y="68580"/>
                </a:lnTo>
                <a:lnTo>
                  <a:pt x="35432" y="68580"/>
                </a:lnTo>
                <a:lnTo>
                  <a:pt x="35922" y="69233"/>
                </a:lnTo>
                <a:close/>
              </a:path>
              <a:path w="113029" h="105410">
                <a:moveTo>
                  <a:pt x="108203" y="73152"/>
                </a:moveTo>
                <a:lnTo>
                  <a:pt x="71627" y="73152"/>
                </a:lnTo>
                <a:lnTo>
                  <a:pt x="77723" y="68580"/>
                </a:lnTo>
                <a:lnTo>
                  <a:pt x="109727" y="68580"/>
                </a:lnTo>
                <a:lnTo>
                  <a:pt x="108203" y="71628"/>
                </a:lnTo>
                <a:lnTo>
                  <a:pt x="108203" y="73152"/>
                </a:lnTo>
                <a:close/>
              </a:path>
              <a:path w="113029" h="105410">
                <a:moveTo>
                  <a:pt x="37083" y="70104"/>
                </a:moveTo>
                <a:lnTo>
                  <a:pt x="36575" y="70104"/>
                </a:lnTo>
                <a:lnTo>
                  <a:pt x="35922" y="69233"/>
                </a:lnTo>
                <a:lnTo>
                  <a:pt x="37083" y="70104"/>
                </a:lnTo>
                <a:close/>
              </a:path>
              <a:path w="113029" h="105410">
                <a:moveTo>
                  <a:pt x="41147" y="73152"/>
                </a:moveTo>
                <a:lnTo>
                  <a:pt x="38099" y="71628"/>
                </a:lnTo>
                <a:lnTo>
                  <a:pt x="40277" y="72498"/>
                </a:lnTo>
                <a:lnTo>
                  <a:pt x="41147" y="73152"/>
                </a:lnTo>
                <a:close/>
              </a:path>
              <a:path w="113029" h="105410">
                <a:moveTo>
                  <a:pt x="40277" y="72498"/>
                </a:moveTo>
                <a:lnTo>
                  <a:pt x="38099" y="71628"/>
                </a:lnTo>
                <a:lnTo>
                  <a:pt x="39115" y="71628"/>
                </a:lnTo>
                <a:lnTo>
                  <a:pt x="40277" y="72498"/>
                </a:lnTo>
                <a:close/>
              </a:path>
              <a:path w="113029" h="105410">
                <a:moveTo>
                  <a:pt x="106679" y="74676"/>
                </a:moveTo>
                <a:lnTo>
                  <a:pt x="65531" y="74676"/>
                </a:lnTo>
                <a:lnTo>
                  <a:pt x="73151" y="71628"/>
                </a:lnTo>
                <a:lnTo>
                  <a:pt x="71627" y="73152"/>
                </a:lnTo>
                <a:lnTo>
                  <a:pt x="108203" y="73152"/>
                </a:lnTo>
                <a:lnTo>
                  <a:pt x="106679" y="74676"/>
                </a:lnTo>
                <a:close/>
              </a:path>
              <a:path w="113029" h="105410">
                <a:moveTo>
                  <a:pt x="88391" y="96012"/>
                </a:moveTo>
                <a:lnTo>
                  <a:pt x="24383" y="96012"/>
                </a:lnTo>
                <a:lnTo>
                  <a:pt x="16763" y="91439"/>
                </a:lnTo>
                <a:lnTo>
                  <a:pt x="16763" y="89916"/>
                </a:lnTo>
                <a:lnTo>
                  <a:pt x="9143" y="82296"/>
                </a:lnTo>
                <a:lnTo>
                  <a:pt x="9143" y="80772"/>
                </a:lnTo>
                <a:lnTo>
                  <a:pt x="4571" y="74676"/>
                </a:lnTo>
                <a:lnTo>
                  <a:pt x="4571" y="73152"/>
                </a:lnTo>
                <a:lnTo>
                  <a:pt x="41147" y="73152"/>
                </a:lnTo>
                <a:lnTo>
                  <a:pt x="40277" y="72498"/>
                </a:lnTo>
                <a:lnTo>
                  <a:pt x="45719" y="74676"/>
                </a:lnTo>
                <a:lnTo>
                  <a:pt x="47243" y="74676"/>
                </a:lnTo>
                <a:lnTo>
                  <a:pt x="51815" y="76200"/>
                </a:lnTo>
                <a:lnTo>
                  <a:pt x="105917" y="76200"/>
                </a:lnTo>
                <a:lnTo>
                  <a:pt x="103631" y="80772"/>
                </a:lnTo>
                <a:lnTo>
                  <a:pt x="102107" y="82296"/>
                </a:lnTo>
                <a:lnTo>
                  <a:pt x="102107" y="83820"/>
                </a:lnTo>
                <a:lnTo>
                  <a:pt x="96011" y="88391"/>
                </a:lnTo>
                <a:lnTo>
                  <a:pt x="96011" y="89916"/>
                </a:lnTo>
                <a:lnTo>
                  <a:pt x="94487" y="89916"/>
                </a:lnTo>
                <a:lnTo>
                  <a:pt x="94487" y="91439"/>
                </a:lnTo>
                <a:lnTo>
                  <a:pt x="88391" y="96012"/>
                </a:lnTo>
                <a:close/>
              </a:path>
              <a:path w="113029" h="105410">
                <a:moveTo>
                  <a:pt x="47243" y="74676"/>
                </a:moveTo>
                <a:lnTo>
                  <a:pt x="45719" y="74676"/>
                </a:lnTo>
                <a:lnTo>
                  <a:pt x="42671" y="73152"/>
                </a:lnTo>
                <a:lnTo>
                  <a:pt x="47243" y="74676"/>
                </a:lnTo>
                <a:close/>
              </a:path>
              <a:path w="113029" h="105410">
                <a:moveTo>
                  <a:pt x="105917" y="76200"/>
                </a:moveTo>
                <a:lnTo>
                  <a:pt x="60959" y="76200"/>
                </a:lnTo>
                <a:lnTo>
                  <a:pt x="68579" y="73152"/>
                </a:lnTo>
                <a:lnTo>
                  <a:pt x="65531" y="74676"/>
                </a:lnTo>
                <a:lnTo>
                  <a:pt x="106679" y="74676"/>
                </a:lnTo>
                <a:lnTo>
                  <a:pt x="105917" y="76200"/>
                </a:lnTo>
                <a:close/>
              </a:path>
              <a:path w="113029" h="105410">
                <a:moveTo>
                  <a:pt x="79247" y="100584"/>
                </a:moveTo>
                <a:lnTo>
                  <a:pt x="33527" y="100584"/>
                </a:lnTo>
                <a:lnTo>
                  <a:pt x="25907" y="97536"/>
                </a:lnTo>
                <a:lnTo>
                  <a:pt x="25907" y="96012"/>
                </a:lnTo>
                <a:lnTo>
                  <a:pt x="86867" y="96012"/>
                </a:lnTo>
                <a:lnTo>
                  <a:pt x="85343" y="97536"/>
                </a:lnTo>
                <a:lnTo>
                  <a:pt x="79247" y="100584"/>
                </a:lnTo>
                <a:close/>
              </a:path>
              <a:path w="113029" h="105410">
                <a:moveTo>
                  <a:pt x="68579" y="103632"/>
                </a:moveTo>
                <a:lnTo>
                  <a:pt x="44195" y="103632"/>
                </a:lnTo>
                <a:lnTo>
                  <a:pt x="35051" y="102108"/>
                </a:lnTo>
                <a:lnTo>
                  <a:pt x="35051" y="100584"/>
                </a:lnTo>
                <a:lnTo>
                  <a:pt x="77723" y="100584"/>
                </a:lnTo>
                <a:lnTo>
                  <a:pt x="76199" y="102108"/>
                </a:lnTo>
                <a:lnTo>
                  <a:pt x="68579" y="103632"/>
                </a:lnTo>
                <a:close/>
              </a:path>
              <a:path w="113029" h="105410">
                <a:moveTo>
                  <a:pt x="56387" y="105155"/>
                </a:moveTo>
                <a:lnTo>
                  <a:pt x="54863" y="105155"/>
                </a:lnTo>
                <a:lnTo>
                  <a:pt x="45719" y="103632"/>
                </a:lnTo>
                <a:lnTo>
                  <a:pt x="65531" y="103632"/>
                </a:lnTo>
                <a:lnTo>
                  <a:pt x="56387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57072" y="328498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 h="0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8012" y="3232403"/>
            <a:ext cx="113030" cy="105410"/>
          </a:xfrm>
          <a:custGeom>
            <a:avLst/>
            <a:gdLst/>
            <a:ahLst/>
            <a:cxnLst/>
            <a:rect l="l" t="t" r="r" b="b"/>
            <a:pathLst>
              <a:path w="113030" h="105410">
                <a:moveTo>
                  <a:pt x="65532" y="1524"/>
                </a:moveTo>
                <a:lnTo>
                  <a:pt x="45720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30" h="105410">
                <a:moveTo>
                  <a:pt x="77724" y="4572"/>
                </a:moveTo>
                <a:lnTo>
                  <a:pt x="35052" y="4572"/>
                </a:lnTo>
                <a:lnTo>
                  <a:pt x="35052" y="3048"/>
                </a:lnTo>
                <a:lnTo>
                  <a:pt x="44196" y="1524"/>
                </a:lnTo>
                <a:lnTo>
                  <a:pt x="68580" y="1524"/>
                </a:lnTo>
                <a:lnTo>
                  <a:pt x="76200" y="3048"/>
                </a:lnTo>
                <a:lnTo>
                  <a:pt x="77724" y="4572"/>
                </a:lnTo>
                <a:close/>
              </a:path>
              <a:path w="113030" h="105410">
                <a:moveTo>
                  <a:pt x="86868" y="9144"/>
                </a:moveTo>
                <a:lnTo>
                  <a:pt x="25908" y="9144"/>
                </a:lnTo>
                <a:lnTo>
                  <a:pt x="25908" y="7620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7620"/>
                </a:lnTo>
                <a:lnTo>
                  <a:pt x="86868" y="9144"/>
                </a:lnTo>
                <a:close/>
              </a:path>
              <a:path w="113030" h="105410">
                <a:moveTo>
                  <a:pt x="88392" y="96012"/>
                </a:moveTo>
                <a:lnTo>
                  <a:pt x="24384" y="96012"/>
                </a:lnTo>
                <a:lnTo>
                  <a:pt x="18288" y="91439"/>
                </a:lnTo>
                <a:lnTo>
                  <a:pt x="9144" y="82296"/>
                </a:lnTo>
                <a:lnTo>
                  <a:pt x="9144" y="80772"/>
                </a:lnTo>
                <a:lnTo>
                  <a:pt x="4572" y="74676"/>
                </a:lnTo>
                <a:lnTo>
                  <a:pt x="4572" y="73152"/>
                </a:lnTo>
                <a:lnTo>
                  <a:pt x="3048" y="71628"/>
                </a:lnTo>
                <a:lnTo>
                  <a:pt x="1524" y="65532"/>
                </a:lnTo>
                <a:lnTo>
                  <a:pt x="1524" y="64008"/>
                </a:lnTo>
                <a:lnTo>
                  <a:pt x="0" y="62484"/>
                </a:lnTo>
                <a:lnTo>
                  <a:pt x="0" y="42672"/>
                </a:lnTo>
                <a:lnTo>
                  <a:pt x="1524" y="41148"/>
                </a:lnTo>
                <a:lnTo>
                  <a:pt x="1524" y="39624"/>
                </a:lnTo>
                <a:lnTo>
                  <a:pt x="3048" y="33528"/>
                </a:lnTo>
                <a:lnTo>
                  <a:pt x="4572" y="32004"/>
                </a:lnTo>
                <a:lnTo>
                  <a:pt x="4572" y="30480"/>
                </a:lnTo>
                <a:lnTo>
                  <a:pt x="9144" y="24384"/>
                </a:lnTo>
                <a:lnTo>
                  <a:pt x="9144" y="22859"/>
                </a:lnTo>
                <a:lnTo>
                  <a:pt x="18288" y="13716"/>
                </a:lnTo>
                <a:lnTo>
                  <a:pt x="24384" y="9144"/>
                </a:lnTo>
                <a:lnTo>
                  <a:pt x="88392" y="9144"/>
                </a:lnTo>
                <a:lnTo>
                  <a:pt x="94488" y="13716"/>
                </a:lnTo>
                <a:lnTo>
                  <a:pt x="96012" y="15240"/>
                </a:lnTo>
                <a:lnTo>
                  <a:pt x="96012" y="16764"/>
                </a:lnTo>
                <a:lnTo>
                  <a:pt x="102108" y="21336"/>
                </a:lnTo>
                <a:lnTo>
                  <a:pt x="102108" y="22859"/>
                </a:lnTo>
                <a:lnTo>
                  <a:pt x="103632" y="22859"/>
                </a:lnTo>
                <a:lnTo>
                  <a:pt x="103632" y="24384"/>
                </a:lnTo>
                <a:lnTo>
                  <a:pt x="105918" y="28956"/>
                </a:lnTo>
                <a:lnTo>
                  <a:pt x="51816" y="28956"/>
                </a:lnTo>
                <a:lnTo>
                  <a:pt x="44196" y="30480"/>
                </a:lnTo>
                <a:lnTo>
                  <a:pt x="45720" y="30480"/>
                </a:lnTo>
                <a:lnTo>
                  <a:pt x="41910" y="32004"/>
                </a:lnTo>
                <a:lnTo>
                  <a:pt x="41148" y="32004"/>
                </a:lnTo>
                <a:lnTo>
                  <a:pt x="38100" y="33528"/>
                </a:lnTo>
                <a:lnTo>
                  <a:pt x="39116" y="33528"/>
                </a:lnTo>
                <a:lnTo>
                  <a:pt x="37084" y="35052"/>
                </a:lnTo>
                <a:lnTo>
                  <a:pt x="36576" y="35052"/>
                </a:lnTo>
                <a:lnTo>
                  <a:pt x="35052" y="36576"/>
                </a:lnTo>
                <a:lnTo>
                  <a:pt x="35433" y="36576"/>
                </a:lnTo>
                <a:lnTo>
                  <a:pt x="34290" y="38100"/>
                </a:lnTo>
                <a:lnTo>
                  <a:pt x="33528" y="38100"/>
                </a:lnTo>
                <a:lnTo>
                  <a:pt x="30784" y="42672"/>
                </a:lnTo>
                <a:lnTo>
                  <a:pt x="30480" y="42672"/>
                </a:lnTo>
                <a:lnTo>
                  <a:pt x="28956" y="45719"/>
                </a:lnTo>
                <a:lnTo>
                  <a:pt x="29260" y="45719"/>
                </a:lnTo>
                <a:lnTo>
                  <a:pt x="27432" y="50292"/>
                </a:lnTo>
                <a:lnTo>
                  <a:pt x="27432" y="54864"/>
                </a:lnTo>
                <a:lnTo>
                  <a:pt x="29260" y="59436"/>
                </a:lnTo>
                <a:lnTo>
                  <a:pt x="28956" y="59436"/>
                </a:lnTo>
                <a:lnTo>
                  <a:pt x="30480" y="62484"/>
                </a:lnTo>
                <a:lnTo>
                  <a:pt x="30784" y="62484"/>
                </a:lnTo>
                <a:lnTo>
                  <a:pt x="33528" y="67056"/>
                </a:lnTo>
                <a:lnTo>
                  <a:pt x="34290" y="67056"/>
                </a:lnTo>
                <a:lnTo>
                  <a:pt x="35433" y="68580"/>
                </a:lnTo>
                <a:lnTo>
                  <a:pt x="35052" y="68580"/>
                </a:lnTo>
                <a:lnTo>
                  <a:pt x="36576" y="70104"/>
                </a:lnTo>
                <a:lnTo>
                  <a:pt x="37084" y="70104"/>
                </a:lnTo>
                <a:lnTo>
                  <a:pt x="39116" y="71628"/>
                </a:lnTo>
                <a:lnTo>
                  <a:pt x="38100" y="71628"/>
                </a:lnTo>
                <a:lnTo>
                  <a:pt x="41148" y="73152"/>
                </a:lnTo>
                <a:lnTo>
                  <a:pt x="41910" y="73152"/>
                </a:lnTo>
                <a:lnTo>
                  <a:pt x="45720" y="74676"/>
                </a:lnTo>
                <a:lnTo>
                  <a:pt x="48006" y="74676"/>
                </a:lnTo>
                <a:lnTo>
                  <a:pt x="51816" y="76200"/>
                </a:lnTo>
                <a:lnTo>
                  <a:pt x="105918" y="76200"/>
                </a:lnTo>
                <a:lnTo>
                  <a:pt x="103632" y="80772"/>
                </a:lnTo>
                <a:lnTo>
                  <a:pt x="103632" y="82296"/>
                </a:lnTo>
                <a:lnTo>
                  <a:pt x="102108" y="82296"/>
                </a:lnTo>
                <a:lnTo>
                  <a:pt x="102108" y="83820"/>
                </a:lnTo>
                <a:lnTo>
                  <a:pt x="96012" y="88391"/>
                </a:lnTo>
                <a:lnTo>
                  <a:pt x="96012" y="89916"/>
                </a:lnTo>
                <a:lnTo>
                  <a:pt x="94488" y="91439"/>
                </a:lnTo>
                <a:lnTo>
                  <a:pt x="88392" y="96012"/>
                </a:lnTo>
                <a:close/>
              </a:path>
              <a:path w="113030" h="105410">
                <a:moveTo>
                  <a:pt x="106680" y="30480"/>
                </a:moveTo>
                <a:lnTo>
                  <a:pt x="68580" y="30480"/>
                </a:lnTo>
                <a:lnTo>
                  <a:pt x="60960" y="28956"/>
                </a:lnTo>
                <a:lnTo>
                  <a:pt x="105918" y="28956"/>
                </a:lnTo>
                <a:lnTo>
                  <a:pt x="106680" y="30480"/>
                </a:lnTo>
                <a:close/>
              </a:path>
              <a:path w="113030" h="105410">
                <a:moveTo>
                  <a:pt x="73152" y="33528"/>
                </a:moveTo>
                <a:lnTo>
                  <a:pt x="67056" y="30480"/>
                </a:lnTo>
                <a:lnTo>
                  <a:pt x="108204" y="30480"/>
                </a:lnTo>
                <a:lnTo>
                  <a:pt x="108204" y="32004"/>
                </a:lnTo>
                <a:lnTo>
                  <a:pt x="71628" y="32004"/>
                </a:lnTo>
                <a:lnTo>
                  <a:pt x="73152" y="33528"/>
                </a:lnTo>
                <a:close/>
              </a:path>
              <a:path w="113030" h="105410">
                <a:moveTo>
                  <a:pt x="38100" y="33528"/>
                </a:moveTo>
                <a:lnTo>
                  <a:pt x="41148" y="32004"/>
                </a:lnTo>
                <a:lnTo>
                  <a:pt x="40277" y="32657"/>
                </a:lnTo>
                <a:lnTo>
                  <a:pt x="38100" y="33528"/>
                </a:lnTo>
                <a:close/>
              </a:path>
              <a:path w="113030" h="105410">
                <a:moveTo>
                  <a:pt x="40277" y="32657"/>
                </a:moveTo>
                <a:lnTo>
                  <a:pt x="41148" y="32004"/>
                </a:lnTo>
                <a:lnTo>
                  <a:pt x="41910" y="32004"/>
                </a:lnTo>
                <a:lnTo>
                  <a:pt x="40277" y="32657"/>
                </a:lnTo>
                <a:close/>
              </a:path>
              <a:path w="113030" h="105410">
                <a:moveTo>
                  <a:pt x="76853" y="35922"/>
                </a:moveTo>
                <a:lnTo>
                  <a:pt x="71628" y="32004"/>
                </a:lnTo>
                <a:lnTo>
                  <a:pt x="108204" y="32004"/>
                </a:lnTo>
                <a:lnTo>
                  <a:pt x="108204" y="33528"/>
                </a:lnTo>
                <a:lnTo>
                  <a:pt x="108966" y="35052"/>
                </a:lnTo>
                <a:lnTo>
                  <a:pt x="76200" y="35052"/>
                </a:lnTo>
                <a:lnTo>
                  <a:pt x="76853" y="35922"/>
                </a:lnTo>
                <a:close/>
              </a:path>
              <a:path w="113030" h="105410">
                <a:moveTo>
                  <a:pt x="39116" y="33528"/>
                </a:moveTo>
                <a:lnTo>
                  <a:pt x="38100" y="33528"/>
                </a:lnTo>
                <a:lnTo>
                  <a:pt x="40277" y="32657"/>
                </a:lnTo>
                <a:lnTo>
                  <a:pt x="39116" y="33528"/>
                </a:lnTo>
                <a:close/>
              </a:path>
              <a:path w="113030" h="105410">
                <a:moveTo>
                  <a:pt x="35052" y="36576"/>
                </a:moveTo>
                <a:lnTo>
                  <a:pt x="36576" y="35052"/>
                </a:lnTo>
                <a:lnTo>
                  <a:pt x="35922" y="35922"/>
                </a:lnTo>
                <a:lnTo>
                  <a:pt x="35052" y="36576"/>
                </a:lnTo>
                <a:close/>
              </a:path>
              <a:path w="113030" h="105410">
                <a:moveTo>
                  <a:pt x="35922" y="35922"/>
                </a:moveTo>
                <a:lnTo>
                  <a:pt x="36576" y="35052"/>
                </a:lnTo>
                <a:lnTo>
                  <a:pt x="37084" y="35052"/>
                </a:lnTo>
                <a:lnTo>
                  <a:pt x="35922" y="35922"/>
                </a:lnTo>
                <a:close/>
              </a:path>
              <a:path w="113030" h="105410">
                <a:moveTo>
                  <a:pt x="77724" y="36576"/>
                </a:moveTo>
                <a:lnTo>
                  <a:pt x="76853" y="35922"/>
                </a:lnTo>
                <a:lnTo>
                  <a:pt x="76200" y="35052"/>
                </a:lnTo>
                <a:lnTo>
                  <a:pt x="77724" y="36576"/>
                </a:lnTo>
                <a:close/>
              </a:path>
              <a:path w="113030" h="105410">
                <a:moveTo>
                  <a:pt x="109728" y="36576"/>
                </a:moveTo>
                <a:lnTo>
                  <a:pt x="77724" y="36576"/>
                </a:lnTo>
                <a:lnTo>
                  <a:pt x="76200" y="35052"/>
                </a:lnTo>
                <a:lnTo>
                  <a:pt x="108966" y="35052"/>
                </a:lnTo>
                <a:lnTo>
                  <a:pt x="109728" y="36576"/>
                </a:lnTo>
                <a:close/>
              </a:path>
              <a:path w="113030" h="105410">
                <a:moveTo>
                  <a:pt x="35433" y="36576"/>
                </a:moveTo>
                <a:lnTo>
                  <a:pt x="35052" y="36576"/>
                </a:lnTo>
                <a:lnTo>
                  <a:pt x="35922" y="35922"/>
                </a:lnTo>
                <a:lnTo>
                  <a:pt x="35433" y="36576"/>
                </a:lnTo>
                <a:close/>
              </a:path>
              <a:path w="113030" h="105410">
                <a:moveTo>
                  <a:pt x="80118" y="40277"/>
                </a:moveTo>
                <a:lnTo>
                  <a:pt x="76853" y="35922"/>
                </a:lnTo>
                <a:lnTo>
                  <a:pt x="77724" y="36576"/>
                </a:lnTo>
                <a:lnTo>
                  <a:pt x="109728" y="36576"/>
                </a:lnTo>
                <a:lnTo>
                  <a:pt x="110490" y="38100"/>
                </a:lnTo>
                <a:lnTo>
                  <a:pt x="79248" y="38100"/>
                </a:lnTo>
                <a:lnTo>
                  <a:pt x="80118" y="40277"/>
                </a:lnTo>
                <a:close/>
              </a:path>
              <a:path w="113030" h="105410">
                <a:moveTo>
                  <a:pt x="32004" y="41148"/>
                </a:moveTo>
                <a:lnTo>
                  <a:pt x="33528" y="38100"/>
                </a:lnTo>
                <a:lnTo>
                  <a:pt x="34290" y="38100"/>
                </a:lnTo>
                <a:lnTo>
                  <a:pt x="32004" y="41148"/>
                </a:lnTo>
                <a:close/>
              </a:path>
              <a:path w="113030" h="105410">
                <a:moveTo>
                  <a:pt x="80772" y="41148"/>
                </a:moveTo>
                <a:lnTo>
                  <a:pt x="80118" y="40277"/>
                </a:lnTo>
                <a:lnTo>
                  <a:pt x="79248" y="38100"/>
                </a:lnTo>
                <a:lnTo>
                  <a:pt x="80772" y="41148"/>
                </a:lnTo>
                <a:close/>
              </a:path>
              <a:path w="113030" h="105410">
                <a:moveTo>
                  <a:pt x="111252" y="41148"/>
                </a:moveTo>
                <a:lnTo>
                  <a:pt x="80772" y="41148"/>
                </a:lnTo>
                <a:lnTo>
                  <a:pt x="79248" y="38100"/>
                </a:lnTo>
                <a:lnTo>
                  <a:pt x="110490" y="38100"/>
                </a:lnTo>
                <a:lnTo>
                  <a:pt x="111252" y="39624"/>
                </a:lnTo>
                <a:lnTo>
                  <a:pt x="111252" y="41148"/>
                </a:lnTo>
                <a:close/>
              </a:path>
              <a:path w="113030" h="105410">
                <a:moveTo>
                  <a:pt x="82296" y="45719"/>
                </a:moveTo>
                <a:lnTo>
                  <a:pt x="80118" y="40277"/>
                </a:lnTo>
                <a:lnTo>
                  <a:pt x="80772" y="41148"/>
                </a:lnTo>
                <a:lnTo>
                  <a:pt x="111252" y="41148"/>
                </a:lnTo>
                <a:lnTo>
                  <a:pt x="111252" y="42672"/>
                </a:lnTo>
                <a:lnTo>
                  <a:pt x="82296" y="42672"/>
                </a:lnTo>
                <a:lnTo>
                  <a:pt x="82296" y="45719"/>
                </a:lnTo>
                <a:close/>
              </a:path>
              <a:path w="113030" h="105410">
                <a:moveTo>
                  <a:pt x="28956" y="45719"/>
                </a:moveTo>
                <a:lnTo>
                  <a:pt x="30480" y="42672"/>
                </a:lnTo>
                <a:lnTo>
                  <a:pt x="29870" y="44195"/>
                </a:lnTo>
                <a:lnTo>
                  <a:pt x="28956" y="45719"/>
                </a:lnTo>
                <a:close/>
              </a:path>
              <a:path w="113030" h="105410">
                <a:moveTo>
                  <a:pt x="29870" y="44195"/>
                </a:moveTo>
                <a:lnTo>
                  <a:pt x="30480" y="42672"/>
                </a:lnTo>
                <a:lnTo>
                  <a:pt x="30784" y="42672"/>
                </a:lnTo>
                <a:lnTo>
                  <a:pt x="29870" y="44195"/>
                </a:lnTo>
                <a:close/>
              </a:path>
              <a:path w="113030" h="105410">
                <a:moveTo>
                  <a:pt x="83820" y="50292"/>
                </a:moveTo>
                <a:lnTo>
                  <a:pt x="82296" y="42672"/>
                </a:lnTo>
                <a:lnTo>
                  <a:pt x="111252" y="42672"/>
                </a:lnTo>
                <a:lnTo>
                  <a:pt x="112166" y="47244"/>
                </a:lnTo>
                <a:lnTo>
                  <a:pt x="83820" y="47244"/>
                </a:lnTo>
                <a:lnTo>
                  <a:pt x="83820" y="50292"/>
                </a:lnTo>
                <a:close/>
              </a:path>
              <a:path w="113030" h="105410">
                <a:moveTo>
                  <a:pt x="29260" y="45719"/>
                </a:moveTo>
                <a:lnTo>
                  <a:pt x="28956" y="45719"/>
                </a:lnTo>
                <a:lnTo>
                  <a:pt x="29870" y="44195"/>
                </a:lnTo>
                <a:lnTo>
                  <a:pt x="29260" y="45719"/>
                </a:lnTo>
                <a:close/>
              </a:path>
              <a:path w="113030" h="105410">
                <a:moveTo>
                  <a:pt x="27889" y="52577"/>
                </a:moveTo>
                <a:lnTo>
                  <a:pt x="27432" y="50292"/>
                </a:lnTo>
                <a:lnTo>
                  <a:pt x="28956" y="47244"/>
                </a:lnTo>
                <a:lnTo>
                  <a:pt x="27889" y="52577"/>
                </a:lnTo>
                <a:close/>
              </a:path>
              <a:path w="113030" h="105410">
                <a:moveTo>
                  <a:pt x="112166" y="57912"/>
                </a:moveTo>
                <a:lnTo>
                  <a:pt x="83820" y="57912"/>
                </a:lnTo>
                <a:lnTo>
                  <a:pt x="83820" y="47244"/>
                </a:lnTo>
                <a:lnTo>
                  <a:pt x="112166" y="47244"/>
                </a:lnTo>
                <a:lnTo>
                  <a:pt x="112776" y="50292"/>
                </a:lnTo>
                <a:lnTo>
                  <a:pt x="112776" y="54864"/>
                </a:lnTo>
                <a:lnTo>
                  <a:pt x="112166" y="57912"/>
                </a:lnTo>
                <a:close/>
              </a:path>
              <a:path w="113030" h="105410">
                <a:moveTo>
                  <a:pt x="27432" y="54864"/>
                </a:moveTo>
                <a:lnTo>
                  <a:pt x="27432" y="50292"/>
                </a:lnTo>
                <a:lnTo>
                  <a:pt x="27889" y="52577"/>
                </a:lnTo>
                <a:lnTo>
                  <a:pt x="27432" y="54864"/>
                </a:lnTo>
                <a:close/>
              </a:path>
              <a:path w="113030" h="105410">
                <a:moveTo>
                  <a:pt x="28956" y="57912"/>
                </a:moveTo>
                <a:lnTo>
                  <a:pt x="27432" y="54864"/>
                </a:lnTo>
                <a:lnTo>
                  <a:pt x="27889" y="52577"/>
                </a:lnTo>
                <a:lnTo>
                  <a:pt x="28956" y="57912"/>
                </a:lnTo>
                <a:close/>
              </a:path>
              <a:path w="113030" h="105410">
                <a:moveTo>
                  <a:pt x="111252" y="62484"/>
                </a:moveTo>
                <a:lnTo>
                  <a:pt x="82296" y="62484"/>
                </a:lnTo>
                <a:lnTo>
                  <a:pt x="83820" y="54864"/>
                </a:lnTo>
                <a:lnTo>
                  <a:pt x="83820" y="57912"/>
                </a:lnTo>
                <a:lnTo>
                  <a:pt x="112166" y="57912"/>
                </a:lnTo>
                <a:lnTo>
                  <a:pt x="111252" y="62484"/>
                </a:lnTo>
                <a:close/>
              </a:path>
              <a:path w="113030" h="105410">
                <a:moveTo>
                  <a:pt x="30480" y="62484"/>
                </a:moveTo>
                <a:lnTo>
                  <a:pt x="28956" y="59436"/>
                </a:lnTo>
                <a:lnTo>
                  <a:pt x="29870" y="60960"/>
                </a:lnTo>
                <a:lnTo>
                  <a:pt x="30480" y="62484"/>
                </a:lnTo>
                <a:close/>
              </a:path>
              <a:path w="113030" h="105410">
                <a:moveTo>
                  <a:pt x="29870" y="60960"/>
                </a:moveTo>
                <a:lnTo>
                  <a:pt x="28956" y="59436"/>
                </a:lnTo>
                <a:lnTo>
                  <a:pt x="29260" y="59436"/>
                </a:lnTo>
                <a:lnTo>
                  <a:pt x="29870" y="60960"/>
                </a:lnTo>
                <a:close/>
              </a:path>
              <a:path w="113030" h="105410">
                <a:moveTo>
                  <a:pt x="80118" y="64878"/>
                </a:moveTo>
                <a:lnTo>
                  <a:pt x="82296" y="59436"/>
                </a:lnTo>
                <a:lnTo>
                  <a:pt x="82296" y="62484"/>
                </a:lnTo>
                <a:lnTo>
                  <a:pt x="111252" y="62484"/>
                </a:lnTo>
                <a:lnTo>
                  <a:pt x="111252" y="64008"/>
                </a:lnTo>
                <a:lnTo>
                  <a:pt x="80772" y="64008"/>
                </a:lnTo>
                <a:lnTo>
                  <a:pt x="80118" y="64878"/>
                </a:lnTo>
                <a:close/>
              </a:path>
              <a:path w="113030" h="105410">
                <a:moveTo>
                  <a:pt x="30784" y="62484"/>
                </a:moveTo>
                <a:lnTo>
                  <a:pt x="30480" y="62484"/>
                </a:lnTo>
                <a:lnTo>
                  <a:pt x="29870" y="60960"/>
                </a:lnTo>
                <a:lnTo>
                  <a:pt x="30784" y="62484"/>
                </a:lnTo>
                <a:close/>
              </a:path>
              <a:path w="113030" h="105410">
                <a:moveTo>
                  <a:pt x="34290" y="67056"/>
                </a:moveTo>
                <a:lnTo>
                  <a:pt x="33528" y="67056"/>
                </a:lnTo>
                <a:lnTo>
                  <a:pt x="32004" y="64008"/>
                </a:lnTo>
                <a:lnTo>
                  <a:pt x="34290" y="67056"/>
                </a:lnTo>
                <a:close/>
              </a:path>
              <a:path w="113030" h="105410">
                <a:moveTo>
                  <a:pt x="79248" y="67056"/>
                </a:moveTo>
                <a:lnTo>
                  <a:pt x="80118" y="64878"/>
                </a:lnTo>
                <a:lnTo>
                  <a:pt x="80772" y="64008"/>
                </a:lnTo>
                <a:lnTo>
                  <a:pt x="79248" y="67056"/>
                </a:lnTo>
                <a:close/>
              </a:path>
              <a:path w="113030" h="105410">
                <a:moveTo>
                  <a:pt x="110490" y="67056"/>
                </a:moveTo>
                <a:lnTo>
                  <a:pt x="79248" y="67056"/>
                </a:lnTo>
                <a:lnTo>
                  <a:pt x="80772" y="64008"/>
                </a:lnTo>
                <a:lnTo>
                  <a:pt x="111252" y="64008"/>
                </a:lnTo>
                <a:lnTo>
                  <a:pt x="111252" y="65532"/>
                </a:lnTo>
                <a:lnTo>
                  <a:pt x="110490" y="67056"/>
                </a:lnTo>
                <a:close/>
              </a:path>
              <a:path w="113030" h="105410">
                <a:moveTo>
                  <a:pt x="76853" y="69233"/>
                </a:moveTo>
                <a:lnTo>
                  <a:pt x="80118" y="64878"/>
                </a:lnTo>
                <a:lnTo>
                  <a:pt x="79248" y="67056"/>
                </a:lnTo>
                <a:lnTo>
                  <a:pt x="110490" y="67056"/>
                </a:lnTo>
                <a:lnTo>
                  <a:pt x="109728" y="68580"/>
                </a:lnTo>
                <a:lnTo>
                  <a:pt x="77724" y="68580"/>
                </a:lnTo>
                <a:lnTo>
                  <a:pt x="76853" y="69233"/>
                </a:lnTo>
                <a:close/>
              </a:path>
              <a:path w="113030" h="105410">
                <a:moveTo>
                  <a:pt x="36576" y="70104"/>
                </a:moveTo>
                <a:lnTo>
                  <a:pt x="35052" y="68580"/>
                </a:lnTo>
                <a:lnTo>
                  <a:pt x="35922" y="69233"/>
                </a:lnTo>
                <a:lnTo>
                  <a:pt x="36576" y="70104"/>
                </a:lnTo>
                <a:close/>
              </a:path>
              <a:path w="113030" h="105410">
                <a:moveTo>
                  <a:pt x="35922" y="69233"/>
                </a:moveTo>
                <a:lnTo>
                  <a:pt x="35052" y="68580"/>
                </a:lnTo>
                <a:lnTo>
                  <a:pt x="35433" y="68580"/>
                </a:lnTo>
                <a:lnTo>
                  <a:pt x="35922" y="69233"/>
                </a:lnTo>
                <a:close/>
              </a:path>
              <a:path w="113030" h="105410">
                <a:moveTo>
                  <a:pt x="76200" y="70104"/>
                </a:moveTo>
                <a:lnTo>
                  <a:pt x="76853" y="69233"/>
                </a:lnTo>
                <a:lnTo>
                  <a:pt x="77724" y="68580"/>
                </a:lnTo>
                <a:lnTo>
                  <a:pt x="76200" y="70104"/>
                </a:lnTo>
                <a:close/>
              </a:path>
              <a:path w="113030" h="105410">
                <a:moveTo>
                  <a:pt x="108966" y="70104"/>
                </a:moveTo>
                <a:lnTo>
                  <a:pt x="76200" y="70104"/>
                </a:lnTo>
                <a:lnTo>
                  <a:pt x="77724" y="68580"/>
                </a:lnTo>
                <a:lnTo>
                  <a:pt x="109728" y="68580"/>
                </a:lnTo>
                <a:lnTo>
                  <a:pt x="108966" y="70104"/>
                </a:lnTo>
                <a:close/>
              </a:path>
              <a:path w="113030" h="105410">
                <a:moveTo>
                  <a:pt x="37084" y="70104"/>
                </a:moveTo>
                <a:lnTo>
                  <a:pt x="36576" y="70104"/>
                </a:lnTo>
                <a:lnTo>
                  <a:pt x="35922" y="69233"/>
                </a:lnTo>
                <a:lnTo>
                  <a:pt x="37084" y="70104"/>
                </a:lnTo>
                <a:close/>
              </a:path>
              <a:path w="113030" h="105410">
                <a:moveTo>
                  <a:pt x="108204" y="73152"/>
                </a:moveTo>
                <a:lnTo>
                  <a:pt x="71628" y="73152"/>
                </a:lnTo>
                <a:lnTo>
                  <a:pt x="76853" y="69233"/>
                </a:lnTo>
                <a:lnTo>
                  <a:pt x="76200" y="70104"/>
                </a:lnTo>
                <a:lnTo>
                  <a:pt x="108966" y="70104"/>
                </a:lnTo>
                <a:lnTo>
                  <a:pt x="108204" y="71628"/>
                </a:lnTo>
                <a:lnTo>
                  <a:pt x="108204" y="73152"/>
                </a:lnTo>
                <a:close/>
              </a:path>
              <a:path w="113030" h="105410">
                <a:moveTo>
                  <a:pt x="41148" y="73152"/>
                </a:moveTo>
                <a:lnTo>
                  <a:pt x="38100" y="71628"/>
                </a:lnTo>
                <a:lnTo>
                  <a:pt x="40277" y="72498"/>
                </a:lnTo>
                <a:lnTo>
                  <a:pt x="41148" y="73152"/>
                </a:lnTo>
                <a:close/>
              </a:path>
              <a:path w="113030" h="105410">
                <a:moveTo>
                  <a:pt x="40277" y="72498"/>
                </a:moveTo>
                <a:lnTo>
                  <a:pt x="38100" y="71628"/>
                </a:lnTo>
                <a:lnTo>
                  <a:pt x="39116" y="71628"/>
                </a:lnTo>
                <a:lnTo>
                  <a:pt x="40277" y="72498"/>
                </a:lnTo>
                <a:close/>
              </a:path>
              <a:path w="113030" h="105410">
                <a:moveTo>
                  <a:pt x="106680" y="74676"/>
                </a:moveTo>
                <a:lnTo>
                  <a:pt x="67056" y="74676"/>
                </a:lnTo>
                <a:lnTo>
                  <a:pt x="73152" y="71628"/>
                </a:lnTo>
                <a:lnTo>
                  <a:pt x="71628" y="73152"/>
                </a:lnTo>
                <a:lnTo>
                  <a:pt x="108204" y="73152"/>
                </a:lnTo>
                <a:lnTo>
                  <a:pt x="106680" y="74676"/>
                </a:lnTo>
                <a:close/>
              </a:path>
              <a:path w="113030" h="105410">
                <a:moveTo>
                  <a:pt x="41910" y="73152"/>
                </a:moveTo>
                <a:lnTo>
                  <a:pt x="41148" y="73152"/>
                </a:lnTo>
                <a:lnTo>
                  <a:pt x="40277" y="72498"/>
                </a:lnTo>
                <a:lnTo>
                  <a:pt x="41910" y="73152"/>
                </a:lnTo>
                <a:close/>
              </a:path>
              <a:path w="113030" h="105410">
                <a:moveTo>
                  <a:pt x="48006" y="74676"/>
                </a:moveTo>
                <a:lnTo>
                  <a:pt x="45720" y="74676"/>
                </a:lnTo>
                <a:lnTo>
                  <a:pt x="44196" y="73152"/>
                </a:lnTo>
                <a:lnTo>
                  <a:pt x="48006" y="74676"/>
                </a:lnTo>
                <a:close/>
              </a:path>
              <a:path w="113030" h="105410">
                <a:moveTo>
                  <a:pt x="105918" y="76200"/>
                </a:moveTo>
                <a:lnTo>
                  <a:pt x="60960" y="76200"/>
                </a:lnTo>
                <a:lnTo>
                  <a:pt x="68580" y="73152"/>
                </a:lnTo>
                <a:lnTo>
                  <a:pt x="67056" y="74676"/>
                </a:lnTo>
                <a:lnTo>
                  <a:pt x="106680" y="74676"/>
                </a:lnTo>
                <a:lnTo>
                  <a:pt x="105918" y="76200"/>
                </a:lnTo>
                <a:close/>
              </a:path>
              <a:path w="113030" h="105410">
                <a:moveTo>
                  <a:pt x="79248" y="100584"/>
                </a:moveTo>
                <a:lnTo>
                  <a:pt x="33528" y="100584"/>
                </a:lnTo>
                <a:lnTo>
                  <a:pt x="25908" y="97536"/>
                </a:lnTo>
                <a:lnTo>
                  <a:pt x="25908" y="96012"/>
                </a:lnTo>
                <a:lnTo>
                  <a:pt x="86868" y="96012"/>
                </a:lnTo>
                <a:lnTo>
                  <a:pt x="86868" y="97536"/>
                </a:lnTo>
                <a:lnTo>
                  <a:pt x="79248" y="100584"/>
                </a:lnTo>
                <a:close/>
              </a:path>
              <a:path w="113030" h="105410">
                <a:moveTo>
                  <a:pt x="68580" y="103632"/>
                </a:moveTo>
                <a:lnTo>
                  <a:pt x="44196" y="103632"/>
                </a:lnTo>
                <a:lnTo>
                  <a:pt x="36576" y="102108"/>
                </a:lnTo>
                <a:lnTo>
                  <a:pt x="35052" y="100584"/>
                </a:lnTo>
                <a:lnTo>
                  <a:pt x="77724" y="100584"/>
                </a:lnTo>
                <a:lnTo>
                  <a:pt x="76200" y="102108"/>
                </a:lnTo>
                <a:lnTo>
                  <a:pt x="68580" y="103632"/>
                </a:lnTo>
                <a:close/>
              </a:path>
              <a:path w="113030" h="105410">
                <a:moveTo>
                  <a:pt x="57912" y="105155"/>
                </a:moveTo>
                <a:lnTo>
                  <a:pt x="54864" y="105155"/>
                </a:lnTo>
                <a:lnTo>
                  <a:pt x="45720" y="103632"/>
                </a:lnTo>
                <a:lnTo>
                  <a:pt x="65532" y="103632"/>
                </a:lnTo>
                <a:lnTo>
                  <a:pt x="57912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662872" y="3052605"/>
            <a:ext cx="3079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80915" y="3208020"/>
            <a:ext cx="226060" cy="143510"/>
          </a:xfrm>
          <a:custGeom>
            <a:avLst/>
            <a:gdLst/>
            <a:ahLst/>
            <a:cxnLst/>
            <a:rect l="l" t="t" r="r" b="b"/>
            <a:pathLst>
              <a:path w="226060" h="143510">
                <a:moveTo>
                  <a:pt x="141731" y="143256"/>
                </a:moveTo>
                <a:lnTo>
                  <a:pt x="0" y="71628"/>
                </a:lnTo>
                <a:lnTo>
                  <a:pt x="141731" y="0"/>
                </a:lnTo>
                <a:lnTo>
                  <a:pt x="141731" y="57912"/>
                </a:lnTo>
                <a:lnTo>
                  <a:pt x="128015" y="57912"/>
                </a:lnTo>
                <a:lnTo>
                  <a:pt x="128015" y="86868"/>
                </a:lnTo>
                <a:lnTo>
                  <a:pt x="141731" y="86868"/>
                </a:lnTo>
                <a:lnTo>
                  <a:pt x="141731" y="143256"/>
                </a:lnTo>
                <a:close/>
              </a:path>
              <a:path w="226060" h="143510">
                <a:moveTo>
                  <a:pt x="141731" y="86868"/>
                </a:moveTo>
                <a:lnTo>
                  <a:pt x="128015" y="86868"/>
                </a:lnTo>
                <a:lnTo>
                  <a:pt x="128015" y="57912"/>
                </a:lnTo>
                <a:lnTo>
                  <a:pt x="141731" y="57912"/>
                </a:lnTo>
                <a:lnTo>
                  <a:pt x="141731" y="86868"/>
                </a:lnTo>
                <a:close/>
              </a:path>
              <a:path w="226060" h="143510">
                <a:moveTo>
                  <a:pt x="225551" y="86868"/>
                </a:moveTo>
                <a:lnTo>
                  <a:pt x="141731" y="86868"/>
                </a:lnTo>
                <a:lnTo>
                  <a:pt x="141731" y="57912"/>
                </a:lnTo>
                <a:lnTo>
                  <a:pt x="225551" y="57912"/>
                </a:lnTo>
                <a:lnTo>
                  <a:pt x="225551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82267" y="3169919"/>
            <a:ext cx="2750820" cy="304800"/>
          </a:xfrm>
          <a:custGeom>
            <a:avLst/>
            <a:gdLst/>
            <a:ahLst/>
            <a:cxnLst/>
            <a:rect l="l" t="t" r="r" b="b"/>
            <a:pathLst>
              <a:path w="2750820" h="304800">
                <a:moveTo>
                  <a:pt x="0" y="304800"/>
                </a:moveTo>
                <a:lnTo>
                  <a:pt x="10668" y="0"/>
                </a:lnTo>
                <a:lnTo>
                  <a:pt x="2743200" y="0"/>
                </a:lnTo>
                <a:lnTo>
                  <a:pt x="2750820" y="7620"/>
                </a:lnTo>
                <a:lnTo>
                  <a:pt x="0" y="3048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68552" y="3156203"/>
            <a:ext cx="2780030" cy="334010"/>
          </a:xfrm>
          <a:custGeom>
            <a:avLst/>
            <a:gdLst/>
            <a:ahLst/>
            <a:cxnLst/>
            <a:rect l="l" t="t" r="r" b="b"/>
            <a:pathLst>
              <a:path w="2780029" h="334010">
                <a:moveTo>
                  <a:pt x="15239" y="333755"/>
                </a:moveTo>
                <a:lnTo>
                  <a:pt x="12191" y="333755"/>
                </a:lnTo>
                <a:lnTo>
                  <a:pt x="7619" y="332231"/>
                </a:lnTo>
                <a:lnTo>
                  <a:pt x="4571" y="329183"/>
                </a:lnTo>
                <a:lnTo>
                  <a:pt x="1523" y="327659"/>
                </a:lnTo>
                <a:lnTo>
                  <a:pt x="0" y="323087"/>
                </a:lnTo>
                <a:lnTo>
                  <a:pt x="0" y="318515"/>
                </a:lnTo>
                <a:lnTo>
                  <a:pt x="9143" y="13715"/>
                </a:lnTo>
                <a:lnTo>
                  <a:pt x="10667" y="6095"/>
                </a:lnTo>
                <a:lnTo>
                  <a:pt x="16763" y="0"/>
                </a:lnTo>
                <a:lnTo>
                  <a:pt x="2761487" y="0"/>
                </a:lnTo>
                <a:lnTo>
                  <a:pt x="2764535" y="1523"/>
                </a:lnTo>
                <a:lnTo>
                  <a:pt x="2769107" y="6095"/>
                </a:lnTo>
                <a:lnTo>
                  <a:pt x="2763011" y="6095"/>
                </a:lnTo>
                <a:lnTo>
                  <a:pt x="2678803" y="15239"/>
                </a:lnTo>
                <a:lnTo>
                  <a:pt x="38099" y="15239"/>
                </a:lnTo>
                <a:lnTo>
                  <a:pt x="24383" y="28955"/>
                </a:lnTo>
                <a:lnTo>
                  <a:pt x="37688" y="28955"/>
                </a:lnTo>
                <a:lnTo>
                  <a:pt x="29469" y="302923"/>
                </a:lnTo>
                <a:lnTo>
                  <a:pt x="12191" y="304799"/>
                </a:lnTo>
                <a:lnTo>
                  <a:pt x="28955" y="320039"/>
                </a:lnTo>
                <a:lnTo>
                  <a:pt x="141552" y="320039"/>
                </a:lnTo>
                <a:lnTo>
                  <a:pt x="15239" y="333755"/>
                </a:lnTo>
                <a:close/>
              </a:path>
              <a:path w="2780029" h="334010">
                <a:moveTo>
                  <a:pt x="141552" y="320039"/>
                </a:moveTo>
                <a:lnTo>
                  <a:pt x="28955" y="320039"/>
                </a:lnTo>
                <a:lnTo>
                  <a:pt x="29469" y="302923"/>
                </a:lnTo>
                <a:lnTo>
                  <a:pt x="2763011" y="6095"/>
                </a:lnTo>
                <a:lnTo>
                  <a:pt x="2756154" y="24383"/>
                </a:lnTo>
                <a:lnTo>
                  <a:pt x="2747771" y="24383"/>
                </a:lnTo>
                <a:lnTo>
                  <a:pt x="2753868" y="30479"/>
                </a:lnTo>
                <a:lnTo>
                  <a:pt x="2775203" y="30479"/>
                </a:lnTo>
                <a:lnTo>
                  <a:pt x="2770632" y="35051"/>
                </a:lnTo>
                <a:lnTo>
                  <a:pt x="2766060" y="35051"/>
                </a:lnTo>
                <a:lnTo>
                  <a:pt x="141552" y="320039"/>
                </a:lnTo>
                <a:close/>
              </a:path>
              <a:path w="2780029" h="334010">
                <a:moveTo>
                  <a:pt x="2775711" y="28955"/>
                </a:moveTo>
                <a:lnTo>
                  <a:pt x="2756916" y="28955"/>
                </a:lnTo>
                <a:lnTo>
                  <a:pt x="2754830" y="27913"/>
                </a:lnTo>
                <a:lnTo>
                  <a:pt x="2763011" y="6095"/>
                </a:lnTo>
                <a:lnTo>
                  <a:pt x="2769107" y="6095"/>
                </a:lnTo>
                <a:lnTo>
                  <a:pt x="2778252" y="15239"/>
                </a:lnTo>
                <a:lnTo>
                  <a:pt x="2779776" y="19811"/>
                </a:lnTo>
                <a:lnTo>
                  <a:pt x="2776727" y="25907"/>
                </a:lnTo>
                <a:lnTo>
                  <a:pt x="2775711" y="28955"/>
                </a:lnTo>
                <a:close/>
              </a:path>
              <a:path w="2780029" h="334010">
                <a:moveTo>
                  <a:pt x="37688" y="28955"/>
                </a:moveTo>
                <a:lnTo>
                  <a:pt x="24383" y="28955"/>
                </a:lnTo>
                <a:lnTo>
                  <a:pt x="38099" y="15239"/>
                </a:lnTo>
                <a:lnTo>
                  <a:pt x="37688" y="28955"/>
                </a:lnTo>
                <a:close/>
              </a:path>
              <a:path w="2780029" h="334010">
                <a:moveTo>
                  <a:pt x="2552490" y="28955"/>
                </a:moveTo>
                <a:lnTo>
                  <a:pt x="37688" y="28955"/>
                </a:lnTo>
                <a:lnTo>
                  <a:pt x="38099" y="15239"/>
                </a:lnTo>
                <a:lnTo>
                  <a:pt x="2678803" y="15239"/>
                </a:lnTo>
                <a:lnTo>
                  <a:pt x="2552490" y="28955"/>
                </a:lnTo>
                <a:close/>
              </a:path>
              <a:path w="2780029" h="334010">
                <a:moveTo>
                  <a:pt x="2753868" y="30479"/>
                </a:moveTo>
                <a:lnTo>
                  <a:pt x="2747771" y="24383"/>
                </a:lnTo>
                <a:lnTo>
                  <a:pt x="2754830" y="27913"/>
                </a:lnTo>
                <a:lnTo>
                  <a:pt x="2753868" y="30479"/>
                </a:lnTo>
                <a:close/>
              </a:path>
              <a:path w="2780029" h="334010">
                <a:moveTo>
                  <a:pt x="2754830" y="27913"/>
                </a:moveTo>
                <a:lnTo>
                  <a:pt x="2747771" y="24383"/>
                </a:lnTo>
                <a:lnTo>
                  <a:pt x="2756154" y="24383"/>
                </a:lnTo>
                <a:lnTo>
                  <a:pt x="2754830" y="27913"/>
                </a:lnTo>
                <a:close/>
              </a:path>
              <a:path w="2780029" h="334010">
                <a:moveTo>
                  <a:pt x="2775203" y="30479"/>
                </a:moveTo>
                <a:lnTo>
                  <a:pt x="2753868" y="30479"/>
                </a:lnTo>
                <a:lnTo>
                  <a:pt x="2754830" y="27913"/>
                </a:lnTo>
                <a:lnTo>
                  <a:pt x="2756916" y="28955"/>
                </a:lnTo>
                <a:lnTo>
                  <a:pt x="2775711" y="28955"/>
                </a:lnTo>
                <a:lnTo>
                  <a:pt x="2775203" y="30479"/>
                </a:lnTo>
                <a:close/>
              </a:path>
              <a:path w="2780029" h="334010">
                <a:moveTo>
                  <a:pt x="28955" y="320039"/>
                </a:moveTo>
                <a:lnTo>
                  <a:pt x="12191" y="304799"/>
                </a:lnTo>
                <a:lnTo>
                  <a:pt x="29469" y="302923"/>
                </a:lnTo>
                <a:lnTo>
                  <a:pt x="28955" y="32003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281873" y="2671606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06424" y="6038088"/>
            <a:ext cx="4715510" cy="462280"/>
          </a:xfrm>
          <a:custGeom>
            <a:avLst/>
            <a:gdLst/>
            <a:ahLst/>
            <a:cxnLst/>
            <a:rect l="l" t="t" r="r" b="b"/>
            <a:pathLst>
              <a:path w="4715510" h="462279">
                <a:moveTo>
                  <a:pt x="0" y="0"/>
                </a:moveTo>
                <a:lnTo>
                  <a:pt x="4715256" y="0"/>
                </a:lnTo>
                <a:lnTo>
                  <a:pt x="471525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86259" y="6078140"/>
            <a:ext cx="24733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漏</a:t>
            </a:r>
            <a:r>
              <a:rPr dirty="0" sz="2400">
                <a:latin typeface="宋体"/>
                <a:cs typeface="宋体"/>
              </a:rPr>
              <a:t>极</a:t>
            </a:r>
            <a:r>
              <a:rPr dirty="0" sz="2400" spc="20">
                <a:latin typeface="宋体"/>
                <a:cs typeface="宋体"/>
              </a:rPr>
              <a:t>处</a:t>
            </a:r>
            <a:r>
              <a:rPr dirty="0" sz="2400">
                <a:latin typeface="宋体"/>
                <a:cs typeface="宋体"/>
              </a:rPr>
              <a:t>沟</a:t>
            </a:r>
            <a:r>
              <a:rPr dirty="0" sz="2400" spc="20">
                <a:latin typeface="宋体"/>
                <a:cs typeface="宋体"/>
              </a:rPr>
              <a:t>道</a:t>
            </a:r>
            <a:r>
              <a:rPr dirty="0" sz="2400">
                <a:latin typeface="宋体"/>
                <a:cs typeface="宋体"/>
              </a:rPr>
              <a:t>预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夹断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65899" y="6077677"/>
            <a:ext cx="14655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60">
                <a:latin typeface="Times New Roman"/>
                <a:cs typeface="Times New Roman"/>
              </a:rPr>
              <a:t>(</a:t>
            </a:r>
            <a:r>
              <a:rPr dirty="0" sz="2400" spc="60">
                <a:solidFill>
                  <a:srgbClr val="0000FF"/>
                </a:solidFill>
                <a:latin typeface="Times New Roman"/>
                <a:cs typeface="Times New Roman"/>
              </a:rPr>
              <a:t>pinch 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off</a:t>
            </a:r>
            <a:r>
              <a:rPr dirty="0" sz="2400" spc="-1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88152" y="4424172"/>
            <a:ext cx="405765" cy="1323340"/>
          </a:xfrm>
          <a:custGeom>
            <a:avLst/>
            <a:gdLst/>
            <a:ahLst/>
            <a:cxnLst/>
            <a:rect l="l" t="t" r="r" b="b"/>
            <a:pathLst>
              <a:path w="405764" h="1323339">
                <a:moveTo>
                  <a:pt x="27432" y="1322831"/>
                </a:moveTo>
                <a:lnTo>
                  <a:pt x="0" y="1313688"/>
                </a:lnTo>
                <a:lnTo>
                  <a:pt x="377951" y="0"/>
                </a:lnTo>
                <a:lnTo>
                  <a:pt x="405383" y="7619"/>
                </a:lnTo>
                <a:lnTo>
                  <a:pt x="27432" y="13228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89676" y="5015484"/>
            <a:ext cx="407034" cy="733425"/>
          </a:xfrm>
          <a:custGeom>
            <a:avLst/>
            <a:gdLst/>
            <a:ahLst/>
            <a:cxnLst/>
            <a:rect l="l" t="t" r="r" b="b"/>
            <a:pathLst>
              <a:path w="407035" h="733425">
                <a:moveTo>
                  <a:pt x="25907" y="733044"/>
                </a:moveTo>
                <a:lnTo>
                  <a:pt x="0" y="720851"/>
                </a:lnTo>
                <a:lnTo>
                  <a:pt x="381000" y="0"/>
                </a:lnTo>
                <a:lnTo>
                  <a:pt x="406907" y="12192"/>
                </a:lnTo>
                <a:lnTo>
                  <a:pt x="25907" y="73304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78296" y="3386327"/>
            <a:ext cx="574675" cy="1035050"/>
          </a:xfrm>
          <a:custGeom>
            <a:avLst/>
            <a:gdLst/>
            <a:ahLst/>
            <a:cxnLst/>
            <a:rect l="l" t="t" r="r" b="b"/>
            <a:pathLst>
              <a:path w="574675" h="1035050">
                <a:moveTo>
                  <a:pt x="19811" y="1034795"/>
                </a:moveTo>
                <a:lnTo>
                  <a:pt x="13715" y="1034795"/>
                </a:lnTo>
                <a:lnTo>
                  <a:pt x="7619" y="1033271"/>
                </a:lnTo>
                <a:lnTo>
                  <a:pt x="3047" y="1030223"/>
                </a:lnTo>
                <a:lnTo>
                  <a:pt x="0" y="1024127"/>
                </a:lnTo>
                <a:lnTo>
                  <a:pt x="0" y="1016507"/>
                </a:lnTo>
                <a:lnTo>
                  <a:pt x="1523" y="1013459"/>
                </a:lnTo>
                <a:lnTo>
                  <a:pt x="1523" y="1011935"/>
                </a:lnTo>
                <a:lnTo>
                  <a:pt x="3047" y="1008887"/>
                </a:lnTo>
                <a:lnTo>
                  <a:pt x="6095" y="999743"/>
                </a:lnTo>
                <a:lnTo>
                  <a:pt x="7619" y="993647"/>
                </a:lnTo>
                <a:lnTo>
                  <a:pt x="10667" y="987551"/>
                </a:lnTo>
                <a:lnTo>
                  <a:pt x="13715" y="979931"/>
                </a:lnTo>
                <a:lnTo>
                  <a:pt x="19811" y="961643"/>
                </a:lnTo>
                <a:lnTo>
                  <a:pt x="28955" y="937259"/>
                </a:lnTo>
                <a:lnTo>
                  <a:pt x="33527" y="923543"/>
                </a:lnTo>
                <a:lnTo>
                  <a:pt x="39623" y="908303"/>
                </a:lnTo>
                <a:lnTo>
                  <a:pt x="51815" y="874775"/>
                </a:lnTo>
                <a:lnTo>
                  <a:pt x="57911" y="856487"/>
                </a:lnTo>
                <a:lnTo>
                  <a:pt x="65531" y="838199"/>
                </a:lnTo>
                <a:lnTo>
                  <a:pt x="71627" y="818387"/>
                </a:lnTo>
                <a:lnTo>
                  <a:pt x="79247" y="797051"/>
                </a:lnTo>
                <a:lnTo>
                  <a:pt x="86867" y="777239"/>
                </a:lnTo>
                <a:lnTo>
                  <a:pt x="103631" y="733043"/>
                </a:lnTo>
                <a:lnTo>
                  <a:pt x="118871" y="688847"/>
                </a:lnTo>
                <a:lnTo>
                  <a:pt x="137159" y="643127"/>
                </a:lnTo>
                <a:lnTo>
                  <a:pt x="170687" y="554735"/>
                </a:lnTo>
                <a:lnTo>
                  <a:pt x="187451" y="512063"/>
                </a:lnTo>
                <a:lnTo>
                  <a:pt x="196595" y="490727"/>
                </a:lnTo>
                <a:lnTo>
                  <a:pt x="211836" y="451103"/>
                </a:lnTo>
                <a:lnTo>
                  <a:pt x="227075" y="414527"/>
                </a:lnTo>
                <a:lnTo>
                  <a:pt x="234695" y="397763"/>
                </a:lnTo>
                <a:lnTo>
                  <a:pt x="242315" y="382523"/>
                </a:lnTo>
                <a:lnTo>
                  <a:pt x="249936" y="368807"/>
                </a:lnTo>
                <a:lnTo>
                  <a:pt x="277367" y="313943"/>
                </a:lnTo>
                <a:lnTo>
                  <a:pt x="318515" y="243839"/>
                </a:lnTo>
                <a:lnTo>
                  <a:pt x="345948" y="202691"/>
                </a:lnTo>
                <a:lnTo>
                  <a:pt x="373380" y="166115"/>
                </a:lnTo>
                <a:lnTo>
                  <a:pt x="385572" y="149352"/>
                </a:lnTo>
                <a:lnTo>
                  <a:pt x="409955" y="118871"/>
                </a:lnTo>
                <a:lnTo>
                  <a:pt x="422148" y="105156"/>
                </a:lnTo>
                <a:lnTo>
                  <a:pt x="432815" y="91439"/>
                </a:lnTo>
                <a:lnTo>
                  <a:pt x="445007" y="79247"/>
                </a:lnTo>
                <a:lnTo>
                  <a:pt x="454152" y="68579"/>
                </a:lnTo>
                <a:lnTo>
                  <a:pt x="454152" y="67056"/>
                </a:lnTo>
                <a:lnTo>
                  <a:pt x="455676" y="67056"/>
                </a:lnTo>
                <a:lnTo>
                  <a:pt x="463295" y="60959"/>
                </a:lnTo>
                <a:lnTo>
                  <a:pt x="469391" y="54863"/>
                </a:lnTo>
                <a:lnTo>
                  <a:pt x="481583" y="45719"/>
                </a:lnTo>
                <a:lnTo>
                  <a:pt x="490728" y="38100"/>
                </a:lnTo>
                <a:lnTo>
                  <a:pt x="499872" y="32003"/>
                </a:lnTo>
                <a:lnTo>
                  <a:pt x="504443" y="27431"/>
                </a:lnTo>
                <a:lnTo>
                  <a:pt x="522731" y="18287"/>
                </a:lnTo>
                <a:lnTo>
                  <a:pt x="530352" y="13715"/>
                </a:lnTo>
                <a:lnTo>
                  <a:pt x="541019" y="10667"/>
                </a:lnTo>
                <a:lnTo>
                  <a:pt x="562355" y="0"/>
                </a:lnTo>
                <a:lnTo>
                  <a:pt x="574548" y="25907"/>
                </a:lnTo>
                <a:lnTo>
                  <a:pt x="562355" y="32003"/>
                </a:lnTo>
                <a:lnTo>
                  <a:pt x="551687" y="36575"/>
                </a:lnTo>
                <a:lnTo>
                  <a:pt x="544067" y="39623"/>
                </a:lnTo>
                <a:lnTo>
                  <a:pt x="536448" y="44195"/>
                </a:lnTo>
                <a:lnTo>
                  <a:pt x="524255" y="50291"/>
                </a:lnTo>
                <a:lnTo>
                  <a:pt x="519683" y="51815"/>
                </a:lnTo>
                <a:lnTo>
                  <a:pt x="515111" y="54863"/>
                </a:lnTo>
                <a:lnTo>
                  <a:pt x="507491" y="59435"/>
                </a:lnTo>
                <a:lnTo>
                  <a:pt x="499872" y="67056"/>
                </a:lnTo>
                <a:lnTo>
                  <a:pt x="493776" y="71627"/>
                </a:lnTo>
                <a:lnTo>
                  <a:pt x="489204" y="76200"/>
                </a:lnTo>
                <a:lnTo>
                  <a:pt x="475869" y="86867"/>
                </a:lnTo>
                <a:lnTo>
                  <a:pt x="475487" y="86867"/>
                </a:lnTo>
                <a:lnTo>
                  <a:pt x="473963" y="88391"/>
                </a:lnTo>
                <a:lnTo>
                  <a:pt x="474344" y="88391"/>
                </a:lnTo>
                <a:lnTo>
                  <a:pt x="466343" y="99059"/>
                </a:lnTo>
                <a:lnTo>
                  <a:pt x="455676" y="111252"/>
                </a:lnTo>
                <a:lnTo>
                  <a:pt x="443483" y="123443"/>
                </a:lnTo>
                <a:lnTo>
                  <a:pt x="432815" y="137159"/>
                </a:lnTo>
                <a:lnTo>
                  <a:pt x="420624" y="150875"/>
                </a:lnTo>
                <a:lnTo>
                  <a:pt x="408431" y="167639"/>
                </a:lnTo>
                <a:lnTo>
                  <a:pt x="396239" y="182879"/>
                </a:lnTo>
                <a:lnTo>
                  <a:pt x="368807" y="219456"/>
                </a:lnTo>
                <a:lnTo>
                  <a:pt x="356615" y="239267"/>
                </a:lnTo>
                <a:lnTo>
                  <a:pt x="342899" y="259079"/>
                </a:lnTo>
                <a:lnTo>
                  <a:pt x="315467" y="303275"/>
                </a:lnTo>
                <a:lnTo>
                  <a:pt x="288036" y="353567"/>
                </a:lnTo>
                <a:lnTo>
                  <a:pt x="275843" y="380999"/>
                </a:lnTo>
                <a:lnTo>
                  <a:pt x="268224" y="394715"/>
                </a:lnTo>
                <a:lnTo>
                  <a:pt x="260603" y="409955"/>
                </a:lnTo>
                <a:lnTo>
                  <a:pt x="254507" y="426719"/>
                </a:lnTo>
                <a:lnTo>
                  <a:pt x="246887" y="443483"/>
                </a:lnTo>
                <a:lnTo>
                  <a:pt x="239267" y="463295"/>
                </a:lnTo>
                <a:lnTo>
                  <a:pt x="230124" y="481583"/>
                </a:lnTo>
                <a:lnTo>
                  <a:pt x="222503" y="501395"/>
                </a:lnTo>
                <a:lnTo>
                  <a:pt x="214884" y="522731"/>
                </a:lnTo>
                <a:lnTo>
                  <a:pt x="198119" y="565403"/>
                </a:lnTo>
                <a:lnTo>
                  <a:pt x="179831" y="608075"/>
                </a:lnTo>
                <a:lnTo>
                  <a:pt x="163067" y="653795"/>
                </a:lnTo>
                <a:lnTo>
                  <a:pt x="146303" y="697991"/>
                </a:lnTo>
                <a:lnTo>
                  <a:pt x="129539" y="743711"/>
                </a:lnTo>
                <a:lnTo>
                  <a:pt x="106679" y="807719"/>
                </a:lnTo>
                <a:lnTo>
                  <a:pt x="91439" y="847343"/>
                </a:lnTo>
                <a:lnTo>
                  <a:pt x="79247" y="883919"/>
                </a:lnTo>
                <a:lnTo>
                  <a:pt x="71627" y="902207"/>
                </a:lnTo>
                <a:lnTo>
                  <a:pt x="67055" y="917447"/>
                </a:lnTo>
                <a:lnTo>
                  <a:pt x="60959" y="932687"/>
                </a:lnTo>
                <a:lnTo>
                  <a:pt x="56387" y="946403"/>
                </a:lnTo>
                <a:lnTo>
                  <a:pt x="50291" y="960119"/>
                </a:lnTo>
                <a:lnTo>
                  <a:pt x="47243" y="970787"/>
                </a:lnTo>
                <a:lnTo>
                  <a:pt x="21335" y="970787"/>
                </a:lnTo>
                <a:lnTo>
                  <a:pt x="19811" y="975359"/>
                </a:lnTo>
                <a:lnTo>
                  <a:pt x="15239" y="984503"/>
                </a:lnTo>
                <a:lnTo>
                  <a:pt x="13715" y="990599"/>
                </a:lnTo>
                <a:lnTo>
                  <a:pt x="7619" y="1002791"/>
                </a:lnTo>
                <a:lnTo>
                  <a:pt x="6095" y="1007363"/>
                </a:lnTo>
                <a:lnTo>
                  <a:pt x="3047" y="1010411"/>
                </a:lnTo>
                <a:lnTo>
                  <a:pt x="3047" y="1011935"/>
                </a:lnTo>
                <a:lnTo>
                  <a:pt x="23621" y="1011935"/>
                </a:lnTo>
                <a:lnTo>
                  <a:pt x="28955" y="1022603"/>
                </a:lnTo>
                <a:lnTo>
                  <a:pt x="29971" y="1022603"/>
                </a:lnTo>
                <a:lnTo>
                  <a:pt x="28955" y="1024127"/>
                </a:lnTo>
                <a:lnTo>
                  <a:pt x="27431" y="1027175"/>
                </a:lnTo>
                <a:lnTo>
                  <a:pt x="19811" y="1034795"/>
                </a:lnTo>
                <a:close/>
              </a:path>
              <a:path w="574675" h="1035050">
                <a:moveTo>
                  <a:pt x="473963" y="88391"/>
                </a:moveTo>
                <a:lnTo>
                  <a:pt x="475487" y="86867"/>
                </a:lnTo>
                <a:lnTo>
                  <a:pt x="474916" y="87630"/>
                </a:lnTo>
                <a:lnTo>
                  <a:pt x="473963" y="88391"/>
                </a:lnTo>
                <a:close/>
              </a:path>
              <a:path w="574675" h="1035050">
                <a:moveTo>
                  <a:pt x="474916" y="87630"/>
                </a:moveTo>
                <a:lnTo>
                  <a:pt x="475487" y="86867"/>
                </a:lnTo>
                <a:lnTo>
                  <a:pt x="475869" y="86867"/>
                </a:lnTo>
                <a:lnTo>
                  <a:pt x="474916" y="87630"/>
                </a:lnTo>
                <a:close/>
              </a:path>
              <a:path w="574675" h="1035050">
                <a:moveTo>
                  <a:pt x="474344" y="88391"/>
                </a:moveTo>
                <a:lnTo>
                  <a:pt x="473963" y="88391"/>
                </a:lnTo>
                <a:lnTo>
                  <a:pt x="474916" y="87630"/>
                </a:lnTo>
                <a:lnTo>
                  <a:pt x="474344" y="88391"/>
                </a:lnTo>
                <a:close/>
              </a:path>
              <a:path w="574675" h="1035050">
                <a:moveTo>
                  <a:pt x="4571" y="1010411"/>
                </a:moveTo>
                <a:lnTo>
                  <a:pt x="4571" y="1008887"/>
                </a:lnTo>
                <a:lnTo>
                  <a:pt x="6095" y="1007363"/>
                </a:lnTo>
                <a:lnTo>
                  <a:pt x="7619" y="1002791"/>
                </a:lnTo>
                <a:lnTo>
                  <a:pt x="13715" y="990599"/>
                </a:lnTo>
                <a:lnTo>
                  <a:pt x="15239" y="984503"/>
                </a:lnTo>
                <a:lnTo>
                  <a:pt x="19811" y="975359"/>
                </a:lnTo>
                <a:lnTo>
                  <a:pt x="21335" y="970787"/>
                </a:lnTo>
                <a:lnTo>
                  <a:pt x="21335" y="972311"/>
                </a:lnTo>
                <a:lnTo>
                  <a:pt x="43904" y="978580"/>
                </a:lnTo>
                <a:lnTo>
                  <a:pt x="42671" y="981455"/>
                </a:lnTo>
                <a:lnTo>
                  <a:pt x="39623" y="990599"/>
                </a:lnTo>
                <a:lnTo>
                  <a:pt x="36575" y="996695"/>
                </a:lnTo>
                <a:lnTo>
                  <a:pt x="35051" y="1004315"/>
                </a:lnTo>
                <a:lnTo>
                  <a:pt x="33019" y="1007363"/>
                </a:lnTo>
                <a:lnTo>
                  <a:pt x="21335" y="1007363"/>
                </a:lnTo>
                <a:lnTo>
                  <a:pt x="4571" y="1010411"/>
                </a:lnTo>
                <a:close/>
              </a:path>
              <a:path w="574675" h="1035050">
                <a:moveTo>
                  <a:pt x="43904" y="978580"/>
                </a:moveTo>
                <a:lnTo>
                  <a:pt x="21335" y="972311"/>
                </a:lnTo>
                <a:lnTo>
                  <a:pt x="21335" y="970787"/>
                </a:lnTo>
                <a:lnTo>
                  <a:pt x="47243" y="970787"/>
                </a:lnTo>
                <a:lnTo>
                  <a:pt x="43904" y="978580"/>
                </a:lnTo>
                <a:close/>
              </a:path>
              <a:path w="574675" h="1035050">
                <a:moveTo>
                  <a:pt x="29971" y="1022603"/>
                </a:moveTo>
                <a:lnTo>
                  <a:pt x="28955" y="1022603"/>
                </a:lnTo>
                <a:lnTo>
                  <a:pt x="28955" y="1019555"/>
                </a:lnTo>
                <a:lnTo>
                  <a:pt x="30479" y="1018031"/>
                </a:lnTo>
                <a:lnTo>
                  <a:pt x="30479" y="1013459"/>
                </a:lnTo>
                <a:lnTo>
                  <a:pt x="32003" y="1008887"/>
                </a:lnTo>
                <a:lnTo>
                  <a:pt x="35051" y="1004315"/>
                </a:lnTo>
                <a:lnTo>
                  <a:pt x="36575" y="996695"/>
                </a:lnTo>
                <a:lnTo>
                  <a:pt x="39623" y="990599"/>
                </a:lnTo>
                <a:lnTo>
                  <a:pt x="42671" y="981455"/>
                </a:lnTo>
                <a:lnTo>
                  <a:pt x="43904" y="978580"/>
                </a:lnTo>
                <a:lnTo>
                  <a:pt x="48767" y="979931"/>
                </a:lnTo>
                <a:lnTo>
                  <a:pt x="48767" y="981455"/>
                </a:lnTo>
                <a:lnTo>
                  <a:pt x="47243" y="981455"/>
                </a:lnTo>
                <a:lnTo>
                  <a:pt x="47243" y="982979"/>
                </a:lnTo>
                <a:lnTo>
                  <a:pt x="45719" y="986027"/>
                </a:lnTo>
                <a:lnTo>
                  <a:pt x="44195" y="990599"/>
                </a:lnTo>
                <a:lnTo>
                  <a:pt x="41147" y="995171"/>
                </a:lnTo>
                <a:lnTo>
                  <a:pt x="39623" y="1001267"/>
                </a:lnTo>
                <a:lnTo>
                  <a:pt x="33527" y="1013459"/>
                </a:lnTo>
                <a:lnTo>
                  <a:pt x="32003" y="1019555"/>
                </a:lnTo>
                <a:lnTo>
                  <a:pt x="29971" y="1022603"/>
                </a:lnTo>
                <a:close/>
              </a:path>
              <a:path w="574675" h="1035050">
                <a:moveTo>
                  <a:pt x="22859" y="1010411"/>
                </a:moveTo>
                <a:lnTo>
                  <a:pt x="4571" y="1010411"/>
                </a:lnTo>
                <a:lnTo>
                  <a:pt x="21335" y="1007363"/>
                </a:lnTo>
                <a:lnTo>
                  <a:pt x="22859" y="1010411"/>
                </a:lnTo>
                <a:close/>
              </a:path>
              <a:path w="574675" h="1035050">
                <a:moveTo>
                  <a:pt x="28955" y="1022603"/>
                </a:moveTo>
                <a:lnTo>
                  <a:pt x="21335" y="1007363"/>
                </a:lnTo>
                <a:lnTo>
                  <a:pt x="33019" y="1007363"/>
                </a:lnTo>
                <a:lnTo>
                  <a:pt x="32003" y="1008887"/>
                </a:lnTo>
                <a:lnTo>
                  <a:pt x="30479" y="1013459"/>
                </a:lnTo>
                <a:lnTo>
                  <a:pt x="30479" y="1018031"/>
                </a:lnTo>
                <a:lnTo>
                  <a:pt x="28955" y="1019555"/>
                </a:lnTo>
                <a:lnTo>
                  <a:pt x="28955" y="1022603"/>
                </a:lnTo>
                <a:close/>
              </a:path>
              <a:path w="574675" h="1035050">
                <a:moveTo>
                  <a:pt x="3047" y="1011935"/>
                </a:moveTo>
                <a:lnTo>
                  <a:pt x="3047" y="1010411"/>
                </a:lnTo>
                <a:lnTo>
                  <a:pt x="4571" y="1008887"/>
                </a:lnTo>
                <a:lnTo>
                  <a:pt x="3047" y="1011935"/>
                </a:lnTo>
                <a:close/>
              </a:path>
              <a:path w="574675" h="1035050">
                <a:moveTo>
                  <a:pt x="23621" y="1011935"/>
                </a:moveTo>
                <a:lnTo>
                  <a:pt x="3047" y="1011935"/>
                </a:lnTo>
                <a:lnTo>
                  <a:pt x="4571" y="1008887"/>
                </a:lnTo>
                <a:lnTo>
                  <a:pt x="4571" y="1010411"/>
                </a:lnTo>
                <a:lnTo>
                  <a:pt x="22859" y="1010411"/>
                </a:lnTo>
                <a:lnTo>
                  <a:pt x="23621" y="101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72200" y="4742687"/>
            <a:ext cx="340360" cy="291465"/>
          </a:xfrm>
          <a:custGeom>
            <a:avLst/>
            <a:gdLst/>
            <a:ahLst/>
            <a:cxnLst/>
            <a:rect l="l" t="t" r="r" b="b"/>
            <a:pathLst>
              <a:path w="340359" h="291464">
                <a:moveTo>
                  <a:pt x="22859" y="291083"/>
                </a:moveTo>
                <a:lnTo>
                  <a:pt x="0" y="274319"/>
                </a:lnTo>
                <a:lnTo>
                  <a:pt x="9144" y="262127"/>
                </a:lnTo>
                <a:lnTo>
                  <a:pt x="21336" y="243839"/>
                </a:lnTo>
                <a:lnTo>
                  <a:pt x="28956" y="234695"/>
                </a:lnTo>
                <a:lnTo>
                  <a:pt x="36576" y="224027"/>
                </a:lnTo>
                <a:lnTo>
                  <a:pt x="51816" y="201167"/>
                </a:lnTo>
                <a:lnTo>
                  <a:pt x="70104" y="178307"/>
                </a:lnTo>
                <a:lnTo>
                  <a:pt x="86868" y="156971"/>
                </a:lnTo>
                <a:lnTo>
                  <a:pt x="105155" y="135635"/>
                </a:lnTo>
                <a:lnTo>
                  <a:pt x="112775" y="126491"/>
                </a:lnTo>
                <a:lnTo>
                  <a:pt x="120396" y="118871"/>
                </a:lnTo>
                <a:lnTo>
                  <a:pt x="135636" y="105155"/>
                </a:lnTo>
                <a:lnTo>
                  <a:pt x="150876" y="92963"/>
                </a:lnTo>
                <a:lnTo>
                  <a:pt x="164592" y="80771"/>
                </a:lnTo>
                <a:lnTo>
                  <a:pt x="179831" y="71627"/>
                </a:lnTo>
                <a:lnTo>
                  <a:pt x="193548" y="62483"/>
                </a:lnTo>
                <a:lnTo>
                  <a:pt x="208788" y="54863"/>
                </a:lnTo>
                <a:lnTo>
                  <a:pt x="234695" y="39623"/>
                </a:lnTo>
                <a:lnTo>
                  <a:pt x="248411" y="32003"/>
                </a:lnTo>
                <a:lnTo>
                  <a:pt x="262128" y="25907"/>
                </a:lnTo>
                <a:lnTo>
                  <a:pt x="275843" y="21335"/>
                </a:lnTo>
                <a:lnTo>
                  <a:pt x="289559" y="15239"/>
                </a:lnTo>
                <a:lnTo>
                  <a:pt x="301752" y="10667"/>
                </a:lnTo>
                <a:lnTo>
                  <a:pt x="312419" y="7619"/>
                </a:lnTo>
                <a:lnTo>
                  <a:pt x="321563" y="3047"/>
                </a:lnTo>
                <a:lnTo>
                  <a:pt x="330708" y="0"/>
                </a:lnTo>
                <a:lnTo>
                  <a:pt x="339852" y="27431"/>
                </a:lnTo>
                <a:lnTo>
                  <a:pt x="332232" y="30479"/>
                </a:lnTo>
                <a:lnTo>
                  <a:pt x="321563" y="33527"/>
                </a:lnTo>
                <a:lnTo>
                  <a:pt x="310895" y="38099"/>
                </a:lnTo>
                <a:lnTo>
                  <a:pt x="274319" y="51815"/>
                </a:lnTo>
                <a:lnTo>
                  <a:pt x="260604" y="57911"/>
                </a:lnTo>
                <a:lnTo>
                  <a:pt x="248411" y="64007"/>
                </a:lnTo>
                <a:lnTo>
                  <a:pt x="222504" y="79247"/>
                </a:lnTo>
                <a:lnTo>
                  <a:pt x="195072" y="94487"/>
                </a:lnTo>
                <a:lnTo>
                  <a:pt x="141732" y="138683"/>
                </a:lnTo>
                <a:lnTo>
                  <a:pt x="118872" y="164591"/>
                </a:lnTo>
                <a:lnTo>
                  <a:pt x="109728" y="173735"/>
                </a:lnTo>
                <a:lnTo>
                  <a:pt x="92964" y="196595"/>
                </a:lnTo>
                <a:lnTo>
                  <a:pt x="74676" y="219455"/>
                </a:lnTo>
                <a:lnTo>
                  <a:pt x="51816" y="251459"/>
                </a:lnTo>
                <a:lnTo>
                  <a:pt x="44195" y="260603"/>
                </a:lnTo>
                <a:lnTo>
                  <a:pt x="32004" y="278891"/>
                </a:lnTo>
                <a:lnTo>
                  <a:pt x="22859" y="29108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01867" y="5689091"/>
            <a:ext cx="3702050" cy="143510"/>
          </a:xfrm>
          <a:custGeom>
            <a:avLst/>
            <a:gdLst/>
            <a:ahLst/>
            <a:cxnLst/>
            <a:rect l="l" t="t" r="r" b="b"/>
            <a:pathLst>
              <a:path w="3702050" h="143510">
                <a:moveTo>
                  <a:pt x="3560064" y="143256"/>
                </a:moveTo>
                <a:lnTo>
                  <a:pt x="3560064" y="0"/>
                </a:lnTo>
                <a:lnTo>
                  <a:pt x="3674655" y="57912"/>
                </a:lnTo>
                <a:lnTo>
                  <a:pt x="3573780" y="57912"/>
                </a:lnTo>
                <a:lnTo>
                  <a:pt x="3573780" y="85344"/>
                </a:lnTo>
                <a:lnTo>
                  <a:pt x="3674655" y="85344"/>
                </a:lnTo>
                <a:lnTo>
                  <a:pt x="3560064" y="143256"/>
                </a:lnTo>
                <a:close/>
              </a:path>
              <a:path w="3702050" h="143510">
                <a:moveTo>
                  <a:pt x="3560064" y="85344"/>
                </a:moveTo>
                <a:lnTo>
                  <a:pt x="0" y="85344"/>
                </a:lnTo>
                <a:lnTo>
                  <a:pt x="0" y="57912"/>
                </a:lnTo>
                <a:lnTo>
                  <a:pt x="3560064" y="57912"/>
                </a:lnTo>
                <a:lnTo>
                  <a:pt x="3560064" y="85344"/>
                </a:lnTo>
                <a:close/>
              </a:path>
              <a:path w="3702050" h="143510">
                <a:moveTo>
                  <a:pt x="3674655" y="85344"/>
                </a:moveTo>
                <a:lnTo>
                  <a:pt x="3573780" y="85344"/>
                </a:lnTo>
                <a:lnTo>
                  <a:pt x="3573780" y="57912"/>
                </a:lnTo>
                <a:lnTo>
                  <a:pt x="3674655" y="57912"/>
                </a:lnTo>
                <a:lnTo>
                  <a:pt x="3701796" y="71628"/>
                </a:lnTo>
                <a:lnTo>
                  <a:pt x="3674655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31763" y="1874519"/>
            <a:ext cx="142240" cy="3886200"/>
          </a:xfrm>
          <a:custGeom>
            <a:avLst/>
            <a:gdLst/>
            <a:ahLst/>
            <a:cxnLst/>
            <a:rect l="l" t="t" r="r" b="b"/>
            <a:pathLst>
              <a:path w="142239" h="3886200">
                <a:moveTo>
                  <a:pt x="56388" y="143256"/>
                </a:moveTo>
                <a:lnTo>
                  <a:pt x="0" y="143256"/>
                </a:lnTo>
                <a:lnTo>
                  <a:pt x="70104" y="0"/>
                </a:lnTo>
                <a:lnTo>
                  <a:pt x="134873" y="129540"/>
                </a:lnTo>
                <a:lnTo>
                  <a:pt x="56388" y="129540"/>
                </a:lnTo>
                <a:lnTo>
                  <a:pt x="56388" y="143256"/>
                </a:lnTo>
                <a:close/>
              </a:path>
              <a:path w="142239" h="3886200">
                <a:moveTo>
                  <a:pt x="85344" y="3886200"/>
                </a:moveTo>
                <a:lnTo>
                  <a:pt x="56388" y="3886200"/>
                </a:lnTo>
                <a:lnTo>
                  <a:pt x="56388" y="129540"/>
                </a:lnTo>
                <a:lnTo>
                  <a:pt x="85344" y="129540"/>
                </a:lnTo>
                <a:lnTo>
                  <a:pt x="85344" y="3886200"/>
                </a:lnTo>
                <a:close/>
              </a:path>
              <a:path w="142239" h="3886200">
                <a:moveTo>
                  <a:pt x="141732" y="143256"/>
                </a:moveTo>
                <a:lnTo>
                  <a:pt x="85344" y="143256"/>
                </a:lnTo>
                <a:lnTo>
                  <a:pt x="85344" y="129540"/>
                </a:lnTo>
                <a:lnTo>
                  <a:pt x="134873" y="129540"/>
                </a:lnTo>
                <a:lnTo>
                  <a:pt x="141732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567867" y="4422605"/>
            <a:ext cx="5321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77094" y="3584427"/>
            <a:ext cx="128841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2">
                <a:latin typeface="Times New Roman"/>
                <a:cs typeface="Times New Roman"/>
              </a:rPr>
              <a:t>v</a:t>
            </a:r>
            <a:r>
              <a:rPr dirty="0" sz="1600" spc="-15">
                <a:latin typeface="Times New Roman"/>
                <a:cs typeface="Times New Roman"/>
              </a:rPr>
              <a:t>GS2</a:t>
            </a:r>
            <a:r>
              <a:rPr dirty="0" baseline="13888" sz="3600" spc="-22">
                <a:latin typeface="Times New Roman"/>
                <a:cs typeface="Times New Roman"/>
              </a:rPr>
              <a:t>&gt;</a:t>
            </a:r>
            <a:r>
              <a:rPr dirty="0" baseline="13888" sz="3600" spc="-112">
                <a:latin typeface="Times New Roman"/>
                <a:cs typeface="Times New Roman"/>
              </a:rPr>
              <a:t> </a:t>
            </a: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GS1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58284" y="2161070"/>
            <a:ext cx="330200" cy="1817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850"/>
              </a:lnSpc>
            </a:pPr>
            <a:r>
              <a:rPr dirty="0" sz="2400">
                <a:solidFill>
                  <a:srgbClr val="0000E4"/>
                </a:solidFill>
                <a:latin typeface="宋体"/>
                <a:cs typeface="宋体"/>
              </a:rPr>
              <a:t>可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ct val="98500"/>
              </a:lnSpc>
              <a:spcBef>
                <a:spcPts val="50"/>
              </a:spcBef>
            </a:pPr>
            <a:r>
              <a:rPr dirty="0" sz="2400">
                <a:solidFill>
                  <a:srgbClr val="0000E4"/>
                </a:solidFill>
                <a:latin typeface="宋体"/>
                <a:cs typeface="宋体"/>
              </a:rPr>
              <a:t>变  电  阻  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39284" y="5729287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截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止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80532" y="2871216"/>
            <a:ext cx="3069336" cy="2907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567867" y="2366806"/>
            <a:ext cx="10280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GD</a:t>
            </a:r>
            <a:r>
              <a:rPr dirty="0" baseline="-20833" sz="2400" spc="-89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=V</a:t>
            </a:r>
            <a:r>
              <a:rPr dirty="0" baseline="-20833" sz="2400" spc="-30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54625" y="1275405"/>
            <a:ext cx="4311650" cy="989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" marR="5080" indent="-18415">
              <a:lnSpc>
                <a:spcPct val="126299"/>
              </a:lnSpc>
            </a:pPr>
            <a:r>
              <a:rPr dirty="0" sz="2400" spc="-15">
                <a:latin typeface="宋体"/>
                <a:cs typeface="宋体"/>
              </a:rPr>
              <a:t>当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DS</a:t>
            </a:r>
            <a:r>
              <a:rPr dirty="0" sz="2400" spc="-15">
                <a:latin typeface="宋体"/>
                <a:cs typeface="宋体"/>
              </a:rPr>
              <a:t>增大，使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GD</a:t>
            </a:r>
            <a:r>
              <a:rPr dirty="0" sz="2400" spc="-15">
                <a:latin typeface="宋体"/>
                <a:cs typeface="宋体"/>
              </a:rPr>
              <a:t>减小到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GD </a:t>
            </a:r>
            <a:r>
              <a:rPr dirty="0" sz="2400" spc="-20">
                <a:latin typeface="Times New Roman"/>
                <a:cs typeface="Times New Roman"/>
              </a:rPr>
              <a:t>=V</a:t>
            </a:r>
            <a:r>
              <a:rPr dirty="0" baseline="-20833" sz="2400" spc="-30">
                <a:latin typeface="Times New Roman"/>
                <a:cs typeface="Times New Roman"/>
              </a:rPr>
              <a:t>T </a:t>
            </a:r>
            <a:r>
              <a:rPr dirty="0" baseline="-20833" sz="2400" spc="-47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92123" y="3243072"/>
            <a:ext cx="85725" cy="577850"/>
          </a:xfrm>
          <a:custGeom>
            <a:avLst/>
            <a:gdLst/>
            <a:ahLst/>
            <a:cxnLst/>
            <a:rect l="l" t="t" r="r" b="b"/>
            <a:pathLst>
              <a:path w="85725" h="577850">
                <a:moveTo>
                  <a:pt x="28956" y="83964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6"/>
                </a:lnTo>
                <a:lnTo>
                  <a:pt x="3452" y="27003"/>
                </a:lnTo>
                <a:lnTo>
                  <a:pt x="12763" y="12954"/>
                </a:lnTo>
                <a:lnTo>
                  <a:pt x="26360" y="3476"/>
                </a:lnTo>
                <a:lnTo>
                  <a:pt x="42672" y="0"/>
                </a:lnTo>
                <a:lnTo>
                  <a:pt x="59626" y="3476"/>
                </a:lnTo>
                <a:lnTo>
                  <a:pt x="73152" y="12954"/>
                </a:lnTo>
                <a:lnTo>
                  <a:pt x="82105" y="27003"/>
                </a:lnTo>
                <a:lnTo>
                  <a:pt x="85344" y="44196"/>
                </a:lnTo>
                <a:lnTo>
                  <a:pt x="28956" y="44196"/>
                </a:lnTo>
                <a:lnTo>
                  <a:pt x="28956" y="83964"/>
                </a:lnTo>
                <a:close/>
              </a:path>
              <a:path w="85725" h="577850">
                <a:moveTo>
                  <a:pt x="42672" y="86868"/>
                </a:moveTo>
                <a:lnTo>
                  <a:pt x="28956" y="83964"/>
                </a:lnTo>
                <a:lnTo>
                  <a:pt x="28956" y="44196"/>
                </a:lnTo>
                <a:lnTo>
                  <a:pt x="57912" y="44196"/>
                </a:lnTo>
                <a:lnTo>
                  <a:pt x="57912" y="83764"/>
                </a:lnTo>
                <a:lnTo>
                  <a:pt x="42672" y="86868"/>
                </a:lnTo>
                <a:close/>
              </a:path>
              <a:path w="85725" h="577850">
                <a:moveTo>
                  <a:pt x="57912" y="83764"/>
                </a:moveTo>
                <a:lnTo>
                  <a:pt x="57912" y="44196"/>
                </a:lnTo>
                <a:lnTo>
                  <a:pt x="85344" y="44196"/>
                </a:lnTo>
                <a:lnTo>
                  <a:pt x="82105" y="60507"/>
                </a:lnTo>
                <a:lnTo>
                  <a:pt x="73152" y="74104"/>
                </a:lnTo>
                <a:lnTo>
                  <a:pt x="59626" y="83415"/>
                </a:lnTo>
                <a:lnTo>
                  <a:pt x="57912" y="83764"/>
                </a:lnTo>
                <a:close/>
              </a:path>
              <a:path w="85725" h="577850">
                <a:moveTo>
                  <a:pt x="57912" y="86868"/>
                </a:moveTo>
                <a:lnTo>
                  <a:pt x="42672" y="86868"/>
                </a:lnTo>
                <a:lnTo>
                  <a:pt x="57912" y="83764"/>
                </a:lnTo>
                <a:lnTo>
                  <a:pt x="57912" y="86868"/>
                </a:lnTo>
                <a:close/>
              </a:path>
              <a:path w="85725" h="577850">
                <a:moveTo>
                  <a:pt x="57912" y="577596"/>
                </a:moveTo>
                <a:lnTo>
                  <a:pt x="28956" y="577596"/>
                </a:lnTo>
                <a:lnTo>
                  <a:pt x="28956" y="83964"/>
                </a:lnTo>
                <a:lnTo>
                  <a:pt x="42672" y="86868"/>
                </a:lnTo>
                <a:lnTo>
                  <a:pt x="57912" y="86868"/>
                </a:lnTo>
                <a:lnTo>
                  <a:pt x="57912" y="577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9724" y="381990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15924" y="389610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58595" y="397230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64" rIns="0" bIns="0" rtlCol="0" vert="horz">
            <a:spAutoFit/>
          </a:bodyPr>
          <a:lstStyle/>
          <a:p>
            <a:pPr marL="122555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3200" spc="2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3200" spc="335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46852" y="6293466"/>
            <a:ext cx="4032250" cy="497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</a:pPr>
            <a:r>
              <a:rPr dirty="0" sz="2600" spc="15">
                <a:latin typeface="Times New Roman"/>
                <a:cs typeface="Times New Roman"/>
              </a:rPr>
              <a:t>i</a:t>
            </a:r>
            <a:r>
              <a:rPr dirty="0" baseline="-25925" sz="2250" spc="22">
                <a:latin typeface="Times New Roman"/>
                <a:cs typeface="Times New Roman"/>
              </a:rPr>
              <a:t>D   </a:t>
            </a:r>
            <a:r>
              <a:rPr dirty="0" sz="2600" spc="-1180">
                <a:latin typeface="Times New Roman"/>
                <a:cs typeface="Times New Roman"/>
              </a:rPr>
              <a:t></a:t>
            </a:r>
            <a:r>
              <a:rPr dirty="0" sz="2600" spc="59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K</a:t>
            </a:r>
            <a:r>
              <a:rPr dirty="0" baseline="-25925" sz="2250" spc="75">
                <a:latin typeface="Times New Roman"/>
                <a:cs typeface="Times New Roman"/>
              </a:rPr>
              <a:t>n  </a:t>
            </a:r>
            <a:r>
              <a:rPr dirty="0" baseline="3205" sz="3900" spc="-1162">
                <a:latin typeface="Times New Roman"/>
                <a:cs typeface="Times New Roman"/>
              </a:rPr>
              <a:t></a:t>
            </a:r>
            <a:r>
              <a:rPr dirty="0" baseline="-20299" sz="3900" spc="-1162">
                <a:latin typeface="Times New Roman"/>
                <a:cs typeface="Times New Roman"/>
              </a:rPr>
              <a:t></a:t>
            </a:r>
            <a:r>
              <a:rPr dirty="0" sz="2600" spc="-775">
                <a:latin typeface="Times New Roman"/>
                <a:cs typeface="Times New Roman"/>
              </a:rPr>
              <a:t>2(</a:t>
            </a:r>
            <a:r>
              <a:rPr dirty="0" sz="2600" spc="-775">
                <a:latin typeface="Times New Roman"/>
                <a:cs typeface="Times New Roman"/>
              </a:rPr>
              <a:t>v</a:t>
            </a:r>
            <a:r>
              <a:rPr dirty="0" baseline="-25925" sz="2250" spc="-1162">
                <a:latin typeface="Times New Roman"/>
                <a:cs typeface="Times New Roman"/>
              </a:rPr>
              <a:t>GS</a:t>
            </a:r>
            <a:r>
              <a:rPr dirty="0" baseline="-25925" sz="2250" spc="1162">
                <a:latin typeface="Times New Roman"/>
                <a:cs typeface="Times New Roman"/>
              </a:rPr>
              <a:t> </a:t>
            </a:r>
            <a:r>
              <a:rPr dirty="0" sz="2600" spc="-290">
                <a:latin typeface="Times New Roman"/>
                <a:cs typeface="Times New Roman"/>
              </a:rPr>
              <a:t></a:t>
            </a:r>
            <a:r>
              <a:rPr dirty="0" sz="2600" spc="-29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5925" sz="2250" spc="-434">
                <a:solidFill>
                  <a:srgbClr val="FF0000"/>
                </a:solidFill>
                <a:latin typeface="Times New Roman"/>
                <a:cs typeface="Times New Roman"/>
              </a:rPr>
              <a:t>T      </a:t>
            </a:r>
            <a:r>
              <a:rPr dirty="0" sz="2600" spc="-20">
                <a:latin typeface="Times New Roman"/>
                <a:cs typeface="Times New Roman"/>
              </a:rPr>
              <a:t>)</a:t>
            </a:r>
            <a:r>
              <a:rPr dirty="0" sz="2600" spc="-20">
                <a:latin typeface="Times New Roman"/>
                <a:cs typeface="Times New Roman"/>
              </a:rPr>
              <a:t>v</a:t>
            </a:r>
            <a:r>
              <a:rPr dirty="0" baseline="-25925" sz="2250" spc="-30">
                <a:latin typeface="Times New Roman"/>
                <a:cs typeface="Times New Roman"/>
              </a:rPr>
              <a:t>DS </a:t>
            </a:r>
            <a:r>
              <a:rPr dirty="0" baseline="-25925" sz="2250" spc="502">
                <a:latin typeface="Times New Roman"/>
                <a:cs typeface="Times New Roman"/>
              </a:rPr>
              <a:t> </a:t>
            </a:r>
            <a:r>
              <a:rPr dirty="0" sz="2600" spc="-1180">
                <a:latin typeface="Times New Roman"/>
                <a:cs typeface="Times New Roman"/>
              </a:rPr>
              <a:t>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v</a:t>
            </a:r>
            <a:r>
              <a:rPr dirty="0" baseline="-25925" sz="2250" spc="-37">
                <a:latin typeface="Times New Roman"/>
                <a:cs typeface="Times New Roman"/>
              </a:rPr>
              <a:t>DS </a:t>
            </a:r>
            <a:r>
              <a:rPr dirty="0" baseline="-25925" sz="2250" spc="450">
                <a:latin typeface="Times New Roman"/>
                <a:cs typeface="Times New Roman"/>
              </a:rPr>
              <a:t> </a:t>
            </a:r>
            <a:r>
              <a:rPr dirty="0" baseline="3205" sz="3900" spc="-4365">
                <a:latin typeface="Times New Roman"/>
                <a:cs typeface="Times New Roman"/>
              </a:rPr>
              <a:t></a:t>
            </a:r>
            <a:r>
              <a:rPr dirty="0" baseline="-20299" sz="3900" spc="-4365">
                <a:latin typeface="Times New Roman"/>
                <a:cs typeface="Times New Roman"/>
              </a:rPr>
              <a:t></a:t>
            </a:r>
            <a:endParaRPr baseline="-20299" sz="3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58779" y="6811063"/>
            <a:ext cx="17208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41265" y="659901"/>
            <a:ext cx="3835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solidFill>
                  <a:srgbClr val="0000CC"/>
                </a:solidFill>
                <a:latin typeface="宋体"/>
                <a:cs typeface="宋体"/>
              </a:rPr>
              <a:t>5.</a:t>
            </a:r>
            <a:r>
              <a:rPr dirty="0" sz="2400" spc="-54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54">
                <a:solidFill>
                  <a:srgbClr val="0000CC"/>
                </a:solidFill>
                <a:latin typeface="宋体"/>
                <a:cs typeface="宋体"/>
              </a:rPr>
              <a:t>增强型NMOS的输出特性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14459" y="5794231"/>
            <a:ext cx="419734" cy="699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730"/>
              </a:spcBef>
            </a:pPr>
            <a:r>
              <a:rPr dirty="0" sz="150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34077" y="206647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34077" y="5109999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1903" y="2862105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9219" y="3163824"/>
            <a:ext cx="2752343" cy="199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68551" y="3156203"/>
            <a:ext cx="2772410" cy="2010410"/>
          </a:xfrm>
          <a:custGeom>
            <a:avLst/>
            <a:gdLst/>
            <a:ahLst/>
            <a:cxnLst/>
            <a:rect l="l" t="t" r="r" b="b"/>
            <a:pathLst>
              <a:path w="2772410" h="2010410">
                <a:moveTo>
                  <a:pt x="2772156" y="2010155"/>
                </a:moveTo>
                <a:lnTo>
                  <a:pt x="0" y="2010155"/>
                </a:lnTo>
                <a:lnTo>
                  <a:pt x="0" y="0"/>
                </a:lnTo>
                <a:lnTo>
                  <a:pt x="2772156" y="0"/>
                </a:lnTo>
                <a:lnTo>
                  <a:pt x="2772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1981200"/>
                </a:lnTo>
                <a:lnTo>
                  <a:pt x="13716" y="1981200"/>
                </a:lnTo>
                <a:lnTo>
                  <a:pt x="28956" y="1994916"/>
                </a:lnTo>
                <a:lnTo>
                  <a:pt x="2772156" y="1994916"/>
                </a:lnTo>
                <a:lnTo>
                  <a:pt x="2772156" y="2010155"/>
                </a:lnTo>
                <a:close/>
              </a:path>
              <a:path w="2772410" h="20104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2772410" h="2010410">
                <a:moveTo>
                  <a:pt x="27432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2743200" y="13716"/>
                </a:lnTo>
                <a:lnTo>
                  <a:pt x="2743200" y="28955"/>
                </a:lnTo>
                <a:close/>
              </a:path>
              <a:path w="2772410" h="2010410">
                <a:moveTo>
                  <a:pt x="2743200" y="1994916"/>
                </a:moveTo>
                <a:lnTo>
                  <a:pt x="2743200" y="13716"/>
                </a:lnTo>
                <a:lnTo>
                  <a:pt x="2756916" y="28956"/>
                </a:lnTo>
                <a:lnTo>
                  <a:pt x="2772156" y="28955"/>
                </a:lnTo>
                <a:lnTo>
                  <a:pt x="2772156" y="1981200"/>
                </a:lnTo>
                <a:lnTo>
                  <a:pt x="2756916" y="1981200"/>
                </a:lnTo>
                <a:lnTo>
                  <a:pt x="2743200" y="1994916"/>
                </a:lnTo>
                <a:close/>
              </a:path>
              <a:path w="2772410" h="2010410">
                <a:moveTo>
                  <a:pt x="2772156" y="28955"/>
                </a:moveTo>
                <a:lnTo>
                  <a:pt x="2756916" y="28956"/>
                </a:lnTo>
                <a:lnTo>
                  <a:pt x="2743200" y="13716"/>
                </a:lnTo>
                <a:lnTo>
                  <a:pt x="2772156" y="13716"/>
                </a:lnTo>
                <a:lnTo>
                  <a:pt x="2772156" y="28955"/>
                </a:lnTo>
                <a:close/>
              </a:path>
              <a:path w="2772410" h="2010410">
                <a:moveTo>
                  <a:pt x="28956" y="1994916"/>
                </a:moveTo>
                <a:lnTo>
                  <a:pt x="13716" y="1981200"/>
                </a:lnTo>
                <a:lnTo>
                  <a:pt x="28956" y="1981200"/>
                </a:lnTo>
                <a:lnTo>
                  <a:pt x="28956" y="1994916"/>
                </a:lnTo>
                <a:close/>
              </a:path>
              <a:path w="2772410" h="2010410">
                <a:moveTo>
                  <a:pt x="2743200" y="1994916"/>
                </a:moveTo>
                <a:lnTo>
                  <a:pt x="28956" y="1994916"/>
                </a:lnTo>
                <a:lnTo>
                  <a:pt x="28956" y="1981200"/>
                </a:lnTo>
                <a:lnTo>
                  <a:pt x="2743200" y="1981200"/>
                </a:lnTo>
                <a:lnTo>
                  <a:pt x="2743200" y="1994916"/>
                </a:lnTo>
                <a:close/>
              </a:path>
              <a:path w="2772410" h="2010410">
                <a:moveTo>
                  <a:pt x="2772156" y="1994916"/>
                </a:moveTo>
                <a:lnTo>
                  <a:pt x="2743200" y="1994916"/>
                </a:lnTo>
                <a:lnTo>
                  <a:pt x="2756916" y="1981200"/>
                </a:lnTo>
                <a:lnTo>
                  <a:pt x="2772156" y="1981200"/>
                </a:lnTo>
                <a:lnTo>
                  <a:pt x="2772156" y="1994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75116" y="4462301"/>
            <a:ext cx="5492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14">
                <a:latin typeface="Times New Roman"/>
                <a:cs typeface="Times New Roman"/>
              </a:rPr>
              <a:t>p</a:t>
            </a:r>
            <a:r>
              <a:rPr dirty="0" sz="2400" spc="15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3124" y="2865119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9408" y="2851403"/>
            <a:ext cx="2775585" cy="334010"/>
          </a:xfrm>
          <a:custGeom>
            <a:avLst/>
            <a:gdLst/>
            <a:ahLst/>
            <a:cxnLst/>
            <a:rect l="l" t="t" r="r" b="b"/>
            <a:pathLst>
              <a:path w="2775585" h="334010">
                <a:moveTo>
                  <a:pt x="2775203" y="333756"/>
                </a:moveTo>
                <a:lnTo>
                  <a:pt x="0" y="333756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3756"/>
                </a:lnTo>
                <a:close/>
              </a:path>
              <a:path w="2775585" h="3340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775585" h="334010">
                <a:moveTo>
                  <a:pt x="274624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8956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746248" y="13716"/>
                </a:lnTo>
                <a:lnTo>
                  <a:pt x="2759964" y="28956"/>
                </a:lnTo>
                <a:lnTo>
                  <a:pt x="2775203" y="28956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28956"/>
                </a:moveTo>
                <a:lnTo>
                  <a:pt x="2759964" y="28956"/>
                </a:lnTo>
                <a:lnTo>
                  <a:pt x="2746248" y="13716"/>
                </a:lnTo>
                <a:lnTo>
                  <a:pt x="2775203" y="13715"/>
                </a:lnTo>
                <a:lnTo>
                  <a:pt x="2775203" y="28956"/>
                </a:lnTo>
                <a:close/>
              </a:path>
              <a:path w="2775585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3124" y="2560319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9408" y="2546603"/>
            <a:ext cx="2775585" cy="334010"/>
          </a:xfrm>
          <a:custGeom>
            <a:avLst/>
            <a:gdLst/>
            <a:ahLst/>
            <a:cxnLst/>
            <a:rect l="l" t="t" r="r" b="b"/>
            <a:pathLst>
              <a:path w="2775585" h="334010">
                <a:moveTo>
                  <a:pt x="2775203" y="333756"/>
                </a:moveTo>
                <a:lnTo>
                  <a:pt x="0" y="333756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3756"/>
                </a:lnTo>
                <a:close/>
              </a:path>
              <a:path w="2775585" h="3340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775585" h="334010">
                <a:moveTo>
                  <a:pt x="274624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8956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746248" y="13716"/>
                </a:lnTo>
                <a:lnTo>
                  <a:pt x="2759964" y="28956"/>
                </a:lnTo>
                <a:lnTo>
                  <a:pt x="2775203" y="28956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28956"/>
                </a:moveTo>
                <a:lnTo>
                  <a:pt x="2759964" y="28956"/>
                </a:lnTo>
                <a:lnTo>
                  <a:pt x="2746248" y="13716"/>
                </a:lnTo>
                <a:lnTo>
                  <a:pt x="2775203" y="13715"/>
                </a:lnTo>
                <a:lnTo>
                  <a:pt x="2775203" y="28956"/>
                </a:lnTo>
                <a:close/>
              </a:path>
              <a:path w="2775585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78429" y="20269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87751" y="186080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10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10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10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10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10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10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10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10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10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10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10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10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10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10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1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1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10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10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10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1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10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62912" y="1453898"/>
            <a:ext cx="4298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21102" y="51511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25267" y="568528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01467" y="576148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45664" y="583768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9219" y="3163824"/>
            <a:ext cx="2752343" cy="54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76172" y="3163824"/>
            <a:ext cx="2757170" cy="547370"/>
          </a:xfrm>
          <a:custGeom>
            <a:avLst/>
            <a:gdLst/>
            <a:ahLst/>
            <a:cxnLst/>
            <a:rect l="l" t="t" r="r" b="b"/>
            <a:pathLst>
              <a:path w="2757170" h="547370">
                <a:moveTo>
                  <a:pt x="2756916" y="547115"/>
                </a:moveTo>
                <a:lnTo>
                  <a:pt x="0" y="547115"/>
                </a:lnTo>
                <a:lnTo>
                  <a:pt x="0" y="0"/>
                </a:lnTo>
                <a:lnTo>
                  <a:pt x="2756916" y="0"/>
                </a:lnTo>
                <a:lnTo>
                  <a:pt x="2756916" y="6096"/>
                </a:lnTo>
                <a:lnTo>
                  <a:pt x="13716" y="6096"/>
                </a:lnTo>
                <a:lnTo>
                  <a:pt x="6096" y="13716"/>
                </a:lnTo>
                <a:lnTo>
                  <a:pt x="13716" y="13715"/>
                </a:lnTo>
                <a:lnTo>
                  <a:pt x="13716" y="533400"/>
                </a:lnTo>
                <a:lnTo>
                  <a:pt x="6096" y="533400"/>
                </a:lnTo>
                <a:lnTo>
                  <a:pt x="13716" y="539495"/>
                </a:lnTo>
                <a:lnTo>
                  <a:pt x="2756916" y="539495"/>
                </a:lnTo>
                <a:lnTo>
                  <a:pt x="2756916" y="547115"/>
                </a:lnTo>
                <a:close/>
              </a:path>
              <a:path w="2757170" h="547370">
                <a:moveTo>
                  <a:pt x="13716" y="13715"/>
                </a:moveTo>
                <a:lnTo>
                  <a:pt x="6096" y="13716"/>
                </a:lnTo>
                <a:lnTo>
                  <a:pt x="13716" y="6096"/>
                </a:lnTo>
                <a:lnTo>
                  <a:pt x="13716" y="13715"/>
                </a:lnTo>
                <a:close/>
              </a:path>
              <a:path w="2757170" h="547370">
                <a:moveTo>
                  <a:pt x="2743200" y="13715"/>
                </a:moveTo>
                <a:lnTo>
                  <a:pt x="13716" y="13715"/>
                </a:lnTo>
                <a:lnTo>
                  <a:pt x="13716" y="6096"/>
                </a:lnTo>
                <a:lnTo>
                  <a:pt x="2743200" y="6096"/>
                </a:lnTo>
                <a:lnTo>
                  <a:pt x="2743200" y="13715"/>
                </a:lnTo>
                <a:close/>
              </a:path>
              <a:path w="2757170" h="547370">
                <a:moveTo>
                  <a:pt x="2743200" y="539495"/>
                </a:moveTo>
                <a:lnTo>
                  <a:pt x="2743200" y="6096"/>
                </a:lnTo>
                <a:lnTo>
                  <a:pt x="2749296" y="13716"/>
                </a:lnTo>
                <a:lnTo>
                  <a:pt x="2756916" y="13715"/>
                </a:lnTo>
                <a:lnTo>
                  <a:pt x="2756916" y="533400"/>
                </a:lnTo>
                <a:lnTo>
                  <a:pt x="2749296" y="533400"/>
                </a:lnTo>
                <a:lnTo>
                  <a:pt x="2743200" y="539495"/>
                </a:lnTo>
                <a:close/>
              </a:path>
              <a:path w="2757170" h="547370">
                <a:moveTo>
                  <a:pt x="2756916" y="13715"/>
                </a:moveTo>
                <a:lnTo>
                  <a:pt x="2749296" y="13716"/>
                </a:lnTo>
                <a:lnTo>
                  <a:pt x="2743200" y="6096"/>
                </a:lnTo>
                <a:lnTo>
                  <a:pt x="2756916" y="6096"/>
                </a:lnTo>
                <a:lnTo>
                  <a:pt x="2756916" y="13715"/>
                </a:lnTo>
                <a:close/>
              </a:path>
              <a:path w="2757170" h="547370">
                <a:moveTo>
                  <a:pt x="13716" y="539495"/>
                </a:moveTo>
                <a:lnTo>
                  <a:pt x="6096" y="533400"/>
                </a:lnTo>
                <a:lnTo>
                  <a:pt x="13716" y="533400"/>
                </a:lnTo>
                <a:lnTo>
                  <a:pt x="13716" y="539495"/>
                </a:lnTo>
                <a:close/>
              </a:path>
              <a:path w="2757170" h="547370">
                <a:moveTo>
                  <a:pt x="2743200" y="539495"/>
                </a:moveTo>
                <a:lnTo>
                  <a:pt x="13716" y="539495"/>
                </a:lnTo>
                <a:lnTo>
                  <a:pt x="13716" y="533400"/>
                </a:lnTo>
                <a:lnTo>
                  <a:pt x="2743200" y="533400"/>
                </a:lnTo>
                <a:lnTo>
                  <a:pt x="2743200" y="539495"/>
                </a:lnTo>
                <a:close/>
              </a:path>
              <a:path w="2757170" h="547370">
                <a:moveTo>
                  <a:pt x="2756916" y="539495"/>
                </a:moveTo>
                <a:lnTo>
                  <a:pt x="2743200" y="539495"/>
                </a:lnTo>
                <a:lnTo>
                  <a:pt x="2749296" y="533400"/>
                </a:lnTo>
                <a:lnTo>
                  <a:pt x="2756916" y="533400"/>
                </a:lnTo>
                <a:lnTo>
                  <a:pt x="2756916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20570" y="1408207"/>
            <a:ext cx="6134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&gt;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49267" y="31699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800"/>
                </a:lnTo>
                <a:lnTo>
                  <a:pt x="5888" y="150766"/>
                </a:lnTo>
                <a:lnTo>
                  <a:pt x="0" y="114300"/>
                </a:lnTo>
                <a:lnTo>
                  <a:pt x="5888" y="78418"/>
                </a:lnTo>
                <a:lnTo>
                  <a:pt x="22238" y="47073"/>
                </a:lnTo>
                <a:lnTo>
                  <a:pt x="47073" y="22238"/>
                </a:lnTo>
                <a:lnTo>
                  <a:pt x="78418" y="5888"/>
                </a:lnTo>
                <a:lnTo>
                  <a:pt x="114300" y="0"/>
                </a:lnTo>
                <a:lnTo>
                  <a:pt x="150766" y="5888"/>
                </a:lnTo>
                <a:lnTo>
                  <a:pt x="182185" y="22238"/>
                </a:lnTo>
                <a:lnTo>
                  <a:pt x="206800" y="47073"/>
                </a:lnTo>
                <a:lnTo>
                  <a:pt x="222857" y="78418"/>
                </a:lnTo>
                <a:lnTo>
                  <a:pt x="228600" y="114300"/>
                </a:lnTo>
                <a:lnTo>
                  <a:pt x="222857" y="150766"/>
                </a:lnTo>
                <a:lnTo>
                  <a:pt x="206800" y="182185"/>
                </a:lnTo>
                <a:lnTo>
                  <a:pt x="182185" y="206800"/>
                </a:lnTo>
                <a:lnTo>
                  <a:pt x="150766" y="222857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29867" y="31699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800"/>
                </a:lnTo>
                <a:lnTo>
                  <a:pt x="5888" y="150766"/>
                </a:lnTo>
                <a:lnTo>
                  <a:pt x="0" y="114300"/>
                </a:lnTo>
                <a:lnTo>
                  <a:pt x="5888" y="78418"/>
                </a:lnTo>
                <a:lnTo>
                  <a:pt x="22238" y="47073"/>
                </a:lnTo>
                <a:lnTo>
                  <a:pt x="47073" y="22238"/>
                </a:lnTo>
                <a:lnTo>
                  <a:pt x="78418" y="5888"/>
                </a:lnTo>
                <a:lnTo>
                  <a:pt x="114300" y="0"/>
                </a:lnTo>
                <a:lnTo>
                  <a:pt x="150766" y="5888"/>
                </a:lnTo>
                <a:lnTo>
                  <a:pt x="182185" y="22238"/>
                </a:lnTo>
                <a:lnTo>
                  <a:pt x="206800" y="47073"/>
                </a:lnTo>
                <a:lnTo>
                  <a:pt x="222857" y="78418"/>
                </a:lnTo>
                <a:lnTo>
                  <a:pt x="228600" y="114300"/>
                </a:lnTo>
                <a:lnTo>
                  <a:pt x="222857" y="150766"/>
                </a:lnTo>
                <a:lnTo>
                  <a:pt x="206800" y="182185"/>
                </a:lnTo>
                <a:lnTo>
                  <a:pt x="182185" y="206800"/>
                </a:lnTo>
                <a:lnTo>
                  <a:pt x="150766" y="222857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01667" y="328498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85132" y="3232403"/>
            <a:ext cx="113030" cy="105410"/>
          </a:xfrm>
          <a:custGeom>
            <a:avLst/>
            <a:gdLst/>
            <a:ahLst/>
            <a:cxnLst/>
            <a:rect l="l" t="t" r="r" b="b"/>
            <a:pathLst>
              <a:path w="113029" h="105410">
                <a:moveTo>
                  <a:pt x="65531" y="1524"/>
                </a:moveTo>
                <a:lnTo>
                  <a:pt x="45719" y="1524"/>
                </a:lnTo>
                <a:lnTo>
                  <a:pt x="54863" y="0"/>
                </a:lnTo>
                <a:lnTo>
                  <a:pt x="56387" y="0"/>
                </a:lnTo>
                <a:lnTo>
                  <a:pt x="65531" y="1524"/>
                </a:lnTo>
                <a:close/>
              </a:path>
              <a:path w="113029" h="105410">
                <a:moveTo>
                  <a:pt x="77723" y="4572"/>
                </a:moveTo>
                <a:lnTo>
                  <a:pt x="35051" y="4572"/>
                </a:lnTo>
                <a:lnTo>
                  <a:pt x="35051" y="3048"/>
                </a:lnTo>
                <a:lnTo>
                  <a:pt x="44195" y="1524"/>
                </a:lnTo>
                <a:lnTo>
                  <a:pt x="68579" y="1524"/>
                </a:lnTo>
                <a:lnTo>
                  <a:pt x="76199" y="3048"/>
                </a:lnTo>
                <a:lnTo>
                  <a:pt x="77723" y="4572"/>
                </a:lnTo>
                <a:close/>
              </a:path>
              <a:path w="113029" h="105410">
                <a:moveTo>
                  <a:pt x="86867" y="9144"/>
                </a:moveTo>
                <a:lnTo>
                  <a:pt x="25907" y="9144"/>
                </a:lnTo>
                <a:lnTo>
                  <a:pt x="25907" y="7620"/>
                </a:lnTo>
                <a:lnTo>
                  <a:pt x="33527" y="4572"/>
                </a:lnTo>
                <a:lnTo>
                  <a:pt x="79247" y="4572"/>
                </a:lnTo>
                <a:lnTo>
                  <a:pt x="85343" y="7620"/>
                </a:lnTo>
                <a:lnTo>
                  <a:pt x="86867" y="9144"/>
                </a:lnTo>
                <a:close/>
              </a:path>
              <a:path w="113029" h="105410">
                <a:moveTo>
                  <a:pt x="41147" y="73152"/>
                </a:moveTo>
                <a:lnTo>
                  <a:pt x="3047" y="73152"/>
                </a:lnTo>
                <a:lnTo>
                  <a:pt x="3047" y="71628"/>
                </a:lnTo>
                <a:lnTo>
                  <a:pt x="1523" y="65532"/>
                </a:lnTo>
                <a:lnTo>
                  <a:pt x="0" y="64008"/>
                </a:lnTo>
                <a:lnTo>
                  <a:pt x="0" y="41148"/>
                </a:lnTo>
                <a:lnTo>
                  <a:pt x="1523" y="39624"/>
                </a:lnTo>
                <a:lnTo>
                  <a:pt x="3047" y="33528"/>
                </a:lnTo>
                <a:lnTo>
                  <a:pt x="3047" y="32004"/>
                </a:lnTo>
                <a:lnTo>
                  <a:pt x="4571" y="30480"/>
                </a:lnTo>
                <a:lnTo>
                  <a:pt x="9143" y="24384"/>
                </a:lnTo>
                <a:lnTo>
                  <a:pt x="9143" y="22859"/>
                </a:lnTo>
                <a:lnTo>
                  <a:pt x="16763" y="15240"/>
                </a:lnTo>
                <a:lnTo>
                  <a:pt x="16763" y="13716"/>
                </a:lnTo>
                <a:lnTo>
                  <a:pt x="24383" y="9144"/>
                </a:lnTo>
                <a:lnTo>
                  <a:pt x="88391" y="9144"/>
                </a:lnTo>
                <a:lnTo>
                  <a:pt x="94487" y="13716"/>
                </a:lnTo>
                <a:lnTo>
                  <a:pt x="94487" y="15240"/>
                </a:lnTo>
                <a:lnTo>
                  <a:pt x="96011" y="15240"/>
                </a:lnTo>
                <a:lnTo>
                  <a:pt x="96011" y="16764"/>
                </a:lnTo>
                <a:lnTo>
                  <a:pt x="102107" y="21336"/>
                </a:lnTo>
                <a:lnTo>
                  <a:pt x="102107" y="22859"/>
                </a:lnTo>
                <a:lnTo>
                  <a:pt x="103631" y="24384"/>
                </a:lnTo>
                <a:lnTo>
                  <a:pt x="105917" y="28956"/>
                </a:lnTo>
                <a:lnTo>
                  <a:pt x="51815" y="28956"/>
                </a:lnTo>
                <a:lnTo>
                  <a:pt x="42671" y="30480"/>
                </a:lnTo>
                <a:lnTo>
                  <a:pt x="45719" y="30480"/>
                </a:lnTo>
                <a:lnTo>
                  <a:pt x="41909" y="32004"/>
                </a:lnTo>
                <a:lnTo>
                  <a:pt x="41147" y="32004"/>
                </a:lnTo>
                <a:lnTo>
                  <a:pt x="38099" y="33528"/>
                </a:lnTo>
                <a:lnTo>
                  <a:pt x="39115" y="33528"/>
                </a:lnTo>
                <a:lnTo>
                  <a:pt x="37083" y="35052"/>
                </a:lnTo>
                <a:lnTo>
                  <a:pt x="36575" y="35052"/>
                </a:lnTo>
                <a:lnTo>
                  <a:pt x="35051" y="36576"/>
                </a:lnTo>
                <a:lnTo>
                  <a:pt x="35432" y="36576"/>
                </a:lnTo>
                <a:lnTo>
                  <a:pt x="34289" y="38100"/>
                </a:lnTo>
                <a:lnTo>
                  <a:pt x="33527" y="38100"/>
                </a:lnTo>
                <a:lnTo>
                  <a:pt x="30784" y="42672"/>
                </a:lnTo>
                <a:lnTo>
                  <a:pt x="30479" y="42672"/>
                </a:lnTo>
                <a:lnTo>
                  <a:pt x="28955" y="45719"/>
                </a:lnTo>
                <a:lnTo>
                  <a:pt x="29260" y="45719"/>
                </a:lnTo>
                <a:lnTo>
                  <a:pt x="27431" y="50292"/>
                </a:lnTo>
                <a:lnTo>
                  <a:pt x="27431" y="54864"/>
                </a:lnTo>
                <a:lnTo>
                  <a:pt x="29260" y="59436"/>
                </a:lnTo>
                <a:lnTo>
                  <a:pt x="28955" y="59436"/>
                </a:lnTo>
                <a:lnTo>
                  <a:pt x="30479" y="62484"/>
                </a:lnTo>
                <a:lnTo>
                  <a:pt x="30784" y="62484"/>
                </a:lnTo>
                <a:lnTo>
                  <a:pt x="33527" y="67056"/>
                </a:lnTo>
                <a:lnTo>
                  <a:pt x="34289" y="67056"/>
                </a:lnTo>
                <a:lnTo>
                  <a:pt x="35432" y="68580"/>
                </a:lnTo>
                <a:lnTo>
                  <a:pt x="35051" y="68580"/>
                </a:lnTo>
                <a:lnTo>
                  <a:pt x="36575" y="70104"/>
                </a:lnTo>
                <a:lnTo>
                  <a:pt x="37083" y="70104"/>
                </a:lnTo>
                <a:lnTo>
                  <a:pt x="39115" y="71628"/>
                </a:lnTo>
                <a:lnTo>
                  <a:pt x="38099" y="71628"/>
                </a:lnTo>
                <a:lnTo>
                  <a:pt x="41147" y="73152"/>
                </a:lnTo>
                <a:close/>
              </a:path>
              <a:path w="113029" h="105410">
                <a:moveTo>
                  <a:pt x="106679" y="30480"/>
                </a:moveTo>
                <a:lnTo>
                  <a:pt x="68579" y="30480"/>
                </a:lnTo>
                <a:lnTo>
                  <a:pt x="60959" y="28956"/>
                </a:lnTo>
                <a:lnTo>
                  <a:pt x="105917" y="28956"/>
                </a:lnTo>
                <a:lnTo>
                  <a:pt x="106679" y="30480"/>
                </a:lnTo>
                <a:close/>
              </a:path>
              <a:path w="113029" h="105410">
                <a:moveTo>
                  <a:pt x="73151" y="33528"/>
                </a:moveTo>
                <a:lnTo>
                  <a:pt x="65531" y="30480"/>
                </a:lnTo>
                <a:lnTo>
                  <a:pt x="108203" y="30480"/>
                </a:lnTo>
                <a:lnTo>
                  <a:pt x="108203" y="32004"/>
                </a:lnTo>
                <a:lnTo>
                  <a:pt x="71627" y="32004"/>
                </a:lnTo>
                <a:lnTo>
                  <a:pt x="73151" y="33528"/>
                </a:lnTo>
                <a:close/>
              </a:path>
              <a:path w="113029" h="105410">
                <a:moveTo>
                  <a:pt x="38099" y="33528"/>
                </a:moveTo>
                <a:lnTo>
                  <a:pt x="41147" y="32004"/>
                </a:lnTo>
                <a:lnTo>
                  <a:pt x="40277" y="32657"/>
                </a:lnTo>
                <a:lnTo>
                  <a:pt x="38099" y="33528"/>
                </a:lnTo>
                <a:close/>
              </a:path>
              <a:path w="113029" h="105410">
                <a:moveTo>
                  <a:pt x="40277" y="32657"/>
                </a:moveTo>
                <a:lnTo>
                  <a:pt x="41147" y="32004"/>
                </a:lnTo>
                <a:lnTo>
                  <a:pt x="41909" y="32004"/>
                </a:lnTo>
                <a:lnTo>
                  <a:pt x="40277" y="32657"/>
                </a:lnTo>
                <a:close/>
              </a:path>
              <a:path w="113029" h="105410">
                <a:moveTo>
                  <a:pt x="109727" y="36576"/>
                </a:moveTo>
                <a:lnTo>
                  <a:pt x="77723" y="36576"/>
                </a:lnTo>
                <a:lnTo>
                  <a:pt x="71627" y="32004"/>
                </a:lnTo>
                <a:lnTo>
                  <a:pt x="108203" y="32004"/>
                </a:lnTo>
                <a:lnTo>
                  <a:pt x="108203" y="33528"/>
                </a:lnTo>
                <a:lnTo>
                  <a:pt x="109727" y="36576"/>
                </a:lnTo>
                <a:close/>
              </a:path>
              <a:path w="113029" h="105410">
                <a:moveTo>
                  <a:pt x="39115" y="33528"/>
                </a:moveTo>
                <a:lnTo>
                  <a:pt x="38099" y="33528"/>
                </a:lnTo>
                <a:lnTo>
                  <a:pt x="40277" y="32657"/>
                </a:lnTo>
                <a:lnTo>
                  <a:pt x="39115" y="33528"/>
                </a:lnTo>
                <a:close/>
              </a:path>
              <a:path w="113029" h="105410">
                <a:moveTo>
                  <a:pt x="35051" y="36576"/>
                </a:moveTo>
                <a:lnTo>
                  <a:pt x="36575" y="35052"/>
                </a:lnTo>
                <a:lnTo>
                  <a:pt x="35922" y="35922"/>
                </a:lnTo>
                <a:lnTo>
                  <a:pt x="35051" y="36576"/>
                </a:lnTo>
                <a:close/>
              </a:path>
              <a:path w="113029" h="105410">
                <a:moveTo>
                  <a:pt x="35922" y="35922"/>
                </a:moveTo>
                <a:lnTo>
                  <a:pt x="36575" y="35052"/>
                </a:lnTo>
                <a:lnTo>
                  <a:pt x="37083" y="35052"/>
                </a:lnTo>
                <a:lnTo>
                  <a:pt x="35922" y="35922"/>
                </a:lnTo>
                <a:close/>
              </a:path>
              <a:path w="113029" h="105410">
                <a:moveTo>
                  <a:pt x="80263" y="40640"/>
                </a:moveTo>
                <a:lnTo>
                  <a:pt x="74675" y="35052"/>
                </a:lnTo>
                <a:lnTo>
                  <a:pt x="77723" y="36576"/>
                </a:lnTo>
                <a:lnTo>
                  <a:pt x="109727" y="36576"/>
                </a:lnTo>
                <a:lnTo>
                  <a:pt x="110489" y="38100"/>
                </a:lnTo>
                <a:lnTo>
                  <a:pt x="79247" y="38100"/>
                </a:lnTo>
                <a:lnTo>
                  <a:pt x="80263" y="40640"/>
                </a:lnTo>
                <a:close/>
              </a:path>
              <a:path w="113029" h="105410">
                <a:moveTo>
                  <a:pt x="35432" y="36576"/>
                </a:moveTo>
                <a:lnTo>
                  <a:pt x="35051" y="36576"/>
                </a:lnTo>
                <a:lnTo>
                  <a:pt x="35922" y="35922"/>
                </a:lnTo>
                <a:lnTo>
                  <a:pt x="35432" y="36576"/>
                </a:lnTo>
                <a:close/>
              </a:path>
              <a:path w="113029" h="105410">
                <a:moveTo>
                  <a:pt x="32003" y="41148"/>
                </a:moveTo>
                <a:lnTo>
                  <a:pt x="33527" y="38100"/>
                </a:lnTo>
                <a:lnTo>
                  <a:pt x="34289" y="38100"/>
                </a:lnTo>
                <a:lnTo>
                  <a:pt x="32003" y="41148"/>
                </a:lnTo>
                <a:close/>
              </a:path>
              <a:path w="113029" h="105410">
                <a:moveTo>
                  <a:pt x="80771" y="41148"/>
                </a:moveTo>
                <a:lnTo>
                  <a:pt x="80263" y="40640"/>
                </a:lnTo>
                <a:lnTo>
                  <a:pt x="79247" y="38100"/>
                </a:lnTo>
                <a:lnTo>
                  <a:pt x="80771" y="41148"/>
                </a:lnTo>
                <a:close/>
              </a:path>
              <a:path w="113029" h="105410">
                <a:moveTo>
                  <a:pt x="111251" y="41148"/>
                </a:moveTo>
                <a:lnTo>
                  <a:pt x="80771" y="41148"/>
                </a:lnTo>
                <a:lnTo>
                  <a:pt x="79247" y="38100"/>
                </a:lnTo>
                <a:lnTo>
                  <a:pt x="110489" y="38100"/>
                </a:lnTo>
                <a:lnTo>
                  <a:pt x="111251" y="39624"/>
                </a:lnTo>
                <a:lnTo>
                  <a:pt x="111251" y="41148"/>
                </a:lnTo>
                <a:close/>
              </a:path>
              <a:path w="113029" h="105410">
                <a:moveTo>
                  <a:pt x="111861" y="45719"/>
                </a:moveTo>
                <a:lnTo>
                  <a:pt x="82295" y="45719"/>
                </a:lnTo>
                <a:lnTo>
                  <a:pt x="80263" y="40640"/>
                </a:lnTo>
                <a:lnTo>
                  <a:pt x="80771" y="41148"/>
                </a:lnTo>
                <a:lnTo>
                  <a:pt x="111251" y="41148"/>
                </a:lnTo>
                <a:lnTo>
                  <a:pt x="111251" y="42672"/>
                </a:lnTo>
                <a:lnTo>
                  <a:pt x="111861" y="45719"/>
                </a:lnTo>
                <a:close/>
              </a:path>
              <a:path w="113029" h="105410">
                <a:moveTo>
                  <a:pt x="28955" y="45719"/>
                </a:moveTo>
                <a:lnTo>
                  <a:pt x="30479" y="42672"/>
                </a:lnTo>
                <a:lnTo>
                  <a:pt x="29870" y="44195"/>
                </a:lnTo>
                <a:lnTo>
                  <a:pt x="28955" y="45719"/>
                </a:lnTo>
                <a:close/>
              </a:path>
              <a:path w="113029" h="105410">
                <a:moveTo>
                  <a:pt x="29870" y="44195"/>
                </a:moveTo>
                <a:lnTo>
                  <a:pt x="30479" y="42672"/>
                </a:lnTo>
                <a:lnTo>
                  <a:pt x="30784" y="42672"/>
                </a:lnTo>
                <a:lnTo>
                  <a:pt x="29870" y="44195"/>
                </a:lnTo>
                <a:close/>
              </a:path>
              <a:path w="113029" h="105410">
                <a:moveTo>
                  <a:pt x="83819" y="50292"/>
                </a:moveTo>
                <a:lnTo>
                  <a:pt x="80771" y="42672"/>
                </a:lnTo>
                <a:lnTo>
                  <a:pt x="82295" y="45719"/>
                </a:lnTo>
                <a:lnTo>
                  <a:pt x="111861" y="45719"/>
                </a:lnTo>
                <a:lnTo>
                  <a:pt x="112166" y="47244"/>
                </a:lnTo>
                <a:lnTo>
                  <a:pt x="83819" y="47244"/>
                </a:lnTo>
                <a:lnTo>
                  <a:pt x="83819" y="50292"/>
                </a:lnTo>
                <a:close/>
              </a:path>
              <a:path w="113029" h="105410">
                <a:moveTo>
                  <a:pt x="29260" y="45719"/>
                </a:moveTo>
                <a:lnTo>
                  <a:pt x="28955" y="45719"/>
                </a:lnTo>
                <a:lnTo>
                  <a:pt x="29870" y="44195"/>
                </a:lnTo>
                <a:lnTo>
                  <a:pt x="29260" y="45719"/>
                </a:lnTo>
                <a:close/>
              </a:path>
              <a:path w="113029" h="105410">
                <a:moveTo>
                  <a:pt x="27889" y="52577"/>
                </a:moveTo>
                <a:lnTo>
                  <a:pt x="27431" y="50292"/>
                </a:lnTo>
                <a:lnTo>
                  <a:pt x="28955" y="47244"/>
                </a:lnTo>
                <a:lnTo>
                  <a:pt x="27889" y="52577"/>
                </a:lnTo>
                <a:close/>
              </a:path>
              <a:path w="113029" h="105410">
                <a:moveTo>
                  <a:pt x="112166" y="57912"/>
                </a:moveTo>
                <a:lnTo>
                  <a:pt x="83819" y="57912"/>
                </a:lnTo>
                <a:lnTo>
                  <a:pt x="83819" y="47244"/>
                </a:lnTo>
                <a:lnTo>
                  <a:pt x="112166" y="47244"/>
                </a:lnTo>
                <a:lnTo>
                  <a:pt x="112775" y="50292"/>
                </a:lnTo>
                <a:lnTo>
                  <a:pt x="112775" y="54864"/>
                </a:lnTo>
                <a:lnTo>
                  <a:pt x="112166" y="57912"/>
                </a:lnTo>
                <a:close/>
              </a:path>
              <a:path w="113029" h="105410">
                <a:moveTo>
                  <a:pt x="27431" y="54864"/>
                </a:moveTo>
                <a:lnTo>
                  <a:pt x="27431" y="50292"/>
                </a:lnTo>
                <a:lnTo>
                  <a:pt x="27889" y="52577"/>
                </a:lnTo>
                <a:lnTo>
                  <a:pt x="27431" y="54864"/>
                </a:lnTo>
                <a:close/>
              </a:path>
              <a:path w="113029" h="105410">
                <a:moveTo>
                  <a:pt x="28955" y="57912"/>
                </a:moveTo>
                <a:lnTo>
                  <a:pt x="27431" y="54864"/>
                </a:lnTo>
                <a:lnTo>
                  <a:pt x="27889" y="52577"/>
                </a:lnTo>
                <a:lnTo>
                  <a:pt x="28955" y="57912"/>
                </a:lnTo>
                <a:close/>
              </a:path>
              <a:path w="113029" h="105410">
                <a:moveTo>
                  <a:pt x="80771" y="62484"/>
                </a:moveTo>
                <a:lnTo>
                  <a:pt x="83819" y="54864"/>
                </a:lnTo>
                <a:lnTo>
                  <a:pt x="83819" y="57912"/>
                </a:lnTo>
                <a:lnTo>
                  <a:pt x="112166" y="57912"/>
                </a:lnTo>
                <a:lnTo>
                  <a:pt x="111861" y="59436"/>
                </a:lnTo>
                <a:lnTo>
                  <a:pt x="82295" y="59436"/>
                </a:lnTo>
                <a:lnTo>
                  <a:pt x="80771" y="62484"/>
                </a:lnTo>
                <a:close/>
              </a:path>
              <a:path w="113029" h="105410">
                <a:moveTo>
                  <a:pt x="30479" y="62484"/>
                </a:moveTo>
                <a:lnTo>
                  <a:pt x="28955" y="59436"/>
                </a:lnTo>
                <a:lnTo>
                  <a:pt x="29870" y="60960"/>
                </a:lnTo>
                <a:lnTo>
                  <a:pt x="30479" y="62484"/>
                </a:lnTo>
                <a:close/>
              </a:path>
              <a:path w="113029" h="105410">
                <a:moveTo>
                  <a:pt x="29870" y="60960"/>
                </a:moveTo>
                <a:lnTo>
                  <a:pt x="28955" y="59436"/>
                </a:lnTo>
                <a:lnTo>
                  <a:pt x="29260" y="59436"/>
                </a:lnTo>
                <a:lnTo>
                  <a:pt x="29870" y="60960"/>
                </a:lnTo>
                <a:close/>
              </a:path>
              <a:path w="113029" h="105410">
                <a:moveTo>
                  <a:pt x="80263" y="64515"/>
                </a:moveTo>
                <a:lnTo>
                  <a:pt x="82295" y="59436"/>
                </a:lnTo>
                <a:lnTo>
                  <a:pt x="111861" y="59436"/>
                </a:lnTo>
                <a:lnTo>
                  <a:pt x="111251" y="62484"/>
                </a:lnTo>
                <a:lnTo>
                  <a:pt x="111251" y="64008"/>
                </a:lnTo>
                <a:lnTo>
                  <a:pt x="80771" y="64008"/>
                </a:lnTo>
                <a:lnTo>
                  <a:pt x="80263" y="64515"/>
                </a:lnTo>
                <a:close/>
              </a:path>
              <a:path w="113029" h="105410">
                <a:moveTo>
                  <a:pt x="30784" y="62484"/>
                </a:moveTo>
                <a:lnTo>
                  <a:pt x="30479" y="62484"/>
                </a:lnTo>
                <a:lnTo>
                  <a:pt x="29870" y="60960"/>
                </a:lnTo>
                <a:lnTo>
                  <a:pt x="30784" y="62484"/>
                </a:lnTo>
                <a:close/>
              </a:path>
              <a:path w="113029" h="105410">
                <a:moveTo>
                  <a:pt x="34289" y="67056"/>
                </a:moveTo>
                <a:lnTo>
                  <a:pt x="33527" y="67056"/>
                </a:lnTo>
                <a:lnTo>
                  <a:pt x="32003" y="64008"/>
                </a:lnTo>
                <a:lnTo>
                  <a:pt x="34289" y="67056"/>
                </a:lnTo>
                <a:close/>
              </a:path>
              <a:path w="113029" h="105410">
                <a:moveTo>
                  <a:pt x="79247" y="67056"/>
                </a:moveTo>
                <a:lnTo>
                  <a:pt x="80263" y="64515"/>
                </a:lnTo>
                <a:lnTo>
                  <a:pt x="80771" y="64008"/>
                </a:lnTo>
                <a:lnTo>
                  <a:pt x="79247" y="67056"/>
                </a:lnTo>
                <a:close/>
              </a:path>
              <a:path w="113029" h="105410">
                <a:moveTo>
                  <a:pt x="110489" y="67056"/>
                </a:moveTo>
                <a:lnTo>
                  <a:pt x="79247" y="67056"/>
                </a:lnTo>
                <a:lnTo>
                  <a:pt x="80771" y="64008"/>
                </a:lnTo>
                <a:lnTo>
                  <a:pt x="111251" y="64008"/>
                </a:lnTo>
                <a:lnTo>
                  <a:pt x="111251" y="65532"/>
                </a:lnTo>
                <a:lnTo>
                  <a:pt x="110489" y="67056"/>
                </a:lnTo>
                <a:close/>
              </a:path>
              <a:path w="113029" h="105410">
                <a:moveTo>
                  <a:pt x="74675" y="70104"/>
                </a:moveTo>
                <a:lnTo>
                  <a:pt x="80263" y="64515"/>
                </a:lnTo>
                <a:lnTo>
                  <a:pt x="79247" y="67056"/>
                </a:lnTo>
                <a:lnTo>
                  <a:pt x="110489" y="67056"/>
                </a:lnTo>
                <a:lnTo>
                  <a:pt x="109727" y="68580"/>
                </a:lnTo>
                <a:lnTo>
                  <a:pt x="77723" y="68580"/>
                </a:lnTo>
                <a:lnTo>
                  <a:pt x="74675" y="70104"/>
                </a:lnTo>
                <a:close/>
              </a:path>
              <a:path w="113029" h="105410">
                <a:moveTo>
                  <a:pt x="36575" y="70104"/>
                </a:moveTo>
                <a:lnTo>
                  <a:pt x="35051" y="68580"/>
                </a:lnTo>
                <a:lnTo>
                  <a:pt x="35922" y="69233"/>
                </a:lnTo>
                <a:lnTo>
                  <a:pt x="36575" y="70104"/>
                </a:lnTo>
                <a:close/>
              </a:path>
              <a:path w="113029" h="105410">
                <a:moveTo>
                  <a:pt x="35922" y="69233"/>
                </a:moveTo>
                <a:lnTo>
                  <a:pt x="35051" y="68580"/>
                </a:lnTo>
                <a:lnTo>
                  <a:pt x="35432" y="68580"/>
                </a:lnTo>
                <a:lnTo>
                  <a:pt x="35922" y="69233"/>
                </a:lnTo>
                <a:close/>
              </a:path>
              <a:path w="113029" h="105410">
                <a:moveTo>
                  <a:pt x="108203" y="73152"/>
                </a:moveTo>
                <a:lnTo>
                  <a:pt x="71627" y="73152"/>
                </a:lnTo>
                <a:lnTo>
                  <a:pt x="77723" y="68580"/>
                </a:lnTo>
                <a:lnTo>
                  <a:pt x="109727" y="68580"/>
                </a:lnTo>
                <a:lnTo>
                  <a:pt x="108203" y="71628"/>
                </a:lnTo>
                <a:lnTo>
                  <a:pt x="108203" y="73152"/>
                </a:lnTo>
                <a:close/>
              </a:path>
              <a:path w="113029" h="105410">
                <a:moveTo>
                  <a:pt x="37083" y="70104"/>
                </a:moveTo>
                <a:lnTo>
                  <a:pt x="36575" y="70104"/>
                </a:lnTo>
                <a:lnTo>
                  <a:pt x="35922" y="69233"/>
                </a:lnTo>
                <a:lnTo>
                  <a:pt x="37083" y="70104"/>
                </a:lnTo>
                <a:close/>
              </a:path>
              <a:path w="113029" h="105410">
                <a:moveTo>
                  <a:pt x="41147" y="73152"/>
                </a:moveTo>
                <a:lnTo>
                  <a:pt x="38099" y="71628"/>
                </a:lnTo>
                <a:lnTo>
                  <a:pt x="40277" y="72498"/>
                </a:lnTo>
                <a:lnTo>
                  <a:pt x="41147" y="73152"/>
                </a:lnTo>
                <a:close/>
              </a:path>
              <a:path w="113029" h="105410">
                <a:moveTo>
                  <a:pt x="40277" y="72498"/>
                </a:moveTo>
                <a:lnTo>
                  <a:pt x="38099" y="71628"/>
                </a:lnTo>
                <a:lnTo>
                  <a:pt x="39115" y="71628"/>
                </a:lnTo>
                <a:lnTo>
                  <a:pt x="40277" y="72498"/>
                </a:lnTo>
                <a:close/>
              </a:path>
              <a:path w="113029" h="105410">
                <a:moveTo>
                  <a:pt x="106679" y="74676"/>
                </a:moveTo>
                <a:lnTo>
                  <a:pt x="65531" y="74676"/>
                </a:lnTo>
                <a:lnTo>
                  <a:pt x="73151" y="71628"/>
                </a:lnTo>
                <a:lnTo>
                  <a:pt x="71627" y="73152"/>
                </a:lnTo>
                <a:lnTo>
                  <a:pt x="108203" y="73152"/>
                </a:lnTo>
                <a:lnTo>
                  <a:pt x="106679" y="74676"/>
                </a:lnTo>
                <a:close/>
              </a:path>
              <a:path w="113029" h="105410">
                <a:moveTo>
                  <a:pt x="88391" y="96012"/>
                </a:moveTo>
                <a:lnTo>
                  <a:pt x="24383" y="96012"/>
                </a:lnTo>
                <a:lnTo>
                  <a:pt x="16763" y="91439"/>
                </a:lnTo>
                <a:lnTo>
                  <a:pt x="16763" y="89916"/>
                </a:lnTo>
                <a:lnTo>
                  <a:pt x="9143" y="82296"/>
                </a:lnTo>
                <a:lnTo>
                  <a:pt x="9143" y="80772"/>
                </a:lnTo>
                <a:lnTo>
                  <a:pt x="4571" y="74676"/>
                </a:lnTo>
                <a:lnTo>
                  <a:pt x="4571" y="73152"/>
                </a:lnTo>
                <a:lnTo>
                  <a:pt x="41147" y="73152"/>
                </a:lnTo>
                <a:lnTo>
                  <a:pt x="40277" y="72498"/>
                </a:lnTo>
                <a:lnTo>
                  <a:pt x="45719" y="74676"/>
                </a:lnTo>
                <a:lnTo>
                  <a:pt x="47243" y="74676"/>
                </a:lnTo>
                <a:lnTo>
                  <a:pt x="51815" y="76200"/>
                </a:lnTo>
                <a:lnTo>
                  <a:pt x="105917" y="76200"/>
                </a:lnTo>
                <a:lnTo>
                  <a:pt x="103631" y="80772"/>
                </a:lnTo>
                <a:lnTo>
                  <a:pt x="102107" y="82296"/>
                </a:lnTo>
                <a:lnTo>
                  <a:pt x="102107" y="83820"/>
                </a:lnTo>
                <a:lnTo>
                  <a:pt x="96011" y="88391"/>
                </a:lnTo>
                <a:lnTo>
                  <a:pt x="96011" y="89916"/>
                </a:lnTo>
                <a:lnTo>
                  <a:pt x="94487" y="89916"/>
                </a:lnTo>
                <a:lnTo>
                  <a:pt x="94487" y="91439"/>
                </a:lnTo>
                <a:lnTo>
                  <a:pt x="88391" y="96012"/>
                </a:lnTo>
                <a:close/>
              </a:path>
              <a:path w="113029" h="105410">
                <a:moveTo>
                  <a:pt x="47243" y="74676"/>
                </a:moveTo>
                <a:lnTo>
                  <a:pt x="45719" y="74676"/>
                </a:lnTo>
                <a:lnTo>
                  <a:pt x="42671" y="73152"/>
                </a:lnTo>
                <a:lnTo>
                  <a:pt x="47243" y="74676"/>
                </a:lnTo>
                <a:close/>
              </a:path>
              <a:path w="113029" h="105410">
                <a:moveTo>
                  <a:pt x="105917" y="76200"/>
                </a:moveTo>
                <a:lnTo>
                  <a:pt x="60959" y="76200"/>
                </a:lnTo>
                <a:lnTo>
                  <a:pt x="68579" y="73152"/>
                </a:lnTo>
                <a:lnTo>
                  <a:pt x="65531" y="74676"/>
                </a:lnTo>
                <a:lnTo>
                  <a:pt x="106679" y="74676"/>
                </a:lnTo>
                <a:lnTo>
                  <a:pt x="105917" y="76200"/>
                </a:lnTo>
                <a:close/>
              </a:path>
              <a:path w="113029" h="105410">
                <a:moveTo>
                  <a:pt x="79247" y="100584"/>
                </a:moveTo>
                <a:lnTo>
                  <a:pt x="33527" y="100584"/>
                </a:lnTo>
                <a:lnTo>
                  <a:pt x="25907" y="97536"/>
                </a:lnTo>
                <a:lnTo>
                  <a:pt x="25907" y="96012"/>
                </a:lnTo>
                <a:lnTo>
                  <a:pt x="86867" y="96012"/>
                </a:lnTo>
                <a:lnTo>
                  <a:pt x="85343" y="97536"/>
                </a:lnTo>
                <a:lnTo>
                  <a:pt x="79247" y="100584"/>
                </a:lnTo>
                <a:close/>
              </a:path>
              <a:path w="113029" h="105410">
                <a:moveTo>
                  <a:pt x="68579" y="103632"/>
                </a:moveTo>
                <a:lnTo>
                  <a:pt x="44195" y="103632"/>
                </a:lnTo>
                <a:lnTo>
                  <a:pt x="35051" y="102108"/>
                </a:lnTo>
                <a:lnTo>
                  <a:pt x="35051" y="100584"/>
                </a:lnTo>
                <a:lnTo>
                  <a:pt x="77723" y="100584"/>
                </a:lnTo>
                <a:lnTo>
                  <a:pt x="76199" y="102108"/>
                </a:lnTo>
                <a:lnTo>
                  <a:pt x="68579" y="103632"/>
                </a:lnTo>
                <a:close/>
              </a:path>
              <a:path w="113029" h="105410">
                <a:moveTo>
                  <a:pt x="56387" y="105155"/>
                </a:moveTo>
                <a:lnTo>
                  <a:pt x="54863" y="105155"/>
                </a:lnTo>
                <a:lnTo>
                  <a:pt x="45719" y="103632"/>
                </a:lnTo>
                <a:lnTo>
                  <a:pt x="65531" y="103632"/>
                </a:lnTo>
                <a:lnTo>
                  <a:pt x="56387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58012" y="3232403"/>
            <a:ext cx="113030" cy="105410"/>
          </a:xfrm>
          <a:custGeom>
            <a:avLst/>
            <a:gdLst/>
            <a:ahLst/>
            <a:cxnLst/>
            <a:rect l="l" t="t" r="r" b="b"/>
            <a:pathLst>
              <a:path w="113030" h="105410">
                <a:moveTo>
                  <a:pt x="65532" y="1524"/>
                </a:moveTo>
                <a:lnTo>
                  <a:pt x="45720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30" h="105410">
                <a:moveTo>
                  <a:pt x="77724" y="4572"/>
                </a:moveTo>
                <a:lnTo>
                  <a:pt x="35052" y="4572"/>
                </a:lnTo>
                <a:lnTo>
                  <a:pt x="35052" y="3048"/>
                </a:lnTo>
                <a:lnTo>
                  <a:pt x="44196" y="1524"/>
                </a:lnTo>
                <a:lnTo>
                  <a:pt x="68580" y="1524"/>
                </a:lnTo>
                <a:lnTo>
                  <a:pt x="76200" y="3048"/>
                </a:lnTo>
                <a:lnTo>
                  <a:pt x="77724" y="4572"/>
                </a:lnTo>
                <a:close/>
              </a:path>
              <a:path w="113030" h="105410">
                <a:moveTo>
                  <a:pt x="86868" y="9144"/>
                </a:moveTo>
                <a:lnTo>
                  <a:pt x="25908" y="9144"/>
                </a:lnTo>
                <a:lnTo>
                  <a:pt x="25908" y="7620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7620"/>
                </a:lnTo>
                <a:lnTo>
                  <a:pt x="86868" y="9144"/>
                </a:lnTo>
                <a:close/>
              </a:path>
              <a:path w="113030" h="105410">
                <a:moveTo>
                  <a:pt x="88392" y="96012"/>
                </a:moveTo>
                <a:lnTo>
                  <a:pt x="24384" y="96012"/>
                </a:lnTo>
                <a:lnTo>
                  <a:pt x="18288" y="91439"/>
                </a:lnTo>
                <a:lnTo>
                  <a:pt x="9144" y="82296"/>
                </a:lnTo>
                <a:lnTo>
                  <a:pt x="9144" y="80772"/>
                </a:lnTo>
                <a:lnTo>
                  <a:pt x="4572" y="74676"/>
                </a:lnTo>
                <a:lnTo>
                  <a:pt x="4572" y="73152"/>
                </a:lnTo>
                <a:lnTo>
                  <a:pt x="3048" y="71628"/>
                </a:lnTo>
                <a:lnTo>
                  <a:pt x="1524" y="65532"/>
                </a:lnTo>
                <a:lnTo>
                  <a:pt x="1524" y="64008"/>
                </a:lnTo>
                <a:lnTo>
                  <a:pt x="0" y="62484"/>
                </a:lnTo>
                <a:lnTo>
                  <a:pt x="0" y="42672"/>
                </a:lnTo>
                <a:lnTo>
                  <a:pt x="1524" y="41148"/>
                </a:lnTo>
                <a:lnTo>
                  <a:pt x="1524" y="39624"/>
                </a:lnTo>
                <a:lnTo>
                  <a:pt x="3048" y="33528"/>
                </a:lnTo>
                <a:lnTo>
                  <a:pt x="4572" y="32004"/>
                </a:lnTo>
                <a:lnTo>
                  <a:pt x="4572" y="30480"/>
                </a:lnTo>
                <a:lnTo>
                  <a:pt x="9144" y="24384"/>
                </a:lnTo>
                <a:lnTo>
                  <a:pt x="9144" y="22859"/>
                </a:lnTo>
                <a:lnTo>
                  <a:pt x="18288" y="13716"/>
                </a:lnTo>
                <a:lnTo>
                  <a:pt x="24384" y="9144"/>
                </a:lnTo>
                <a:lnTo>
                  <a:pt x="88392" y="9144"/>
                </a:lnTo>
                <a:lnTo>
                  <a:pt x="94488" y="13716"/>
                </a:lnTo>
                <a:lnTo>
                  <a:pt x="96012" y="15240"/>
                </a:lnTo>
                <a:lnTo>
                  <a:pt x="96012" y="16764"/>
                </a:lnTo>
                <a:lnTo>
                  <a:pt x="102108" y="21336"/>
                </a:lnTo>
                <a:lnTo>
                  <a:pt x="102108" y="22859"/>
                </a:lnTo>
                <a:lnTo>
                  <a:pt x="103632" y="22859"/>
                </a:lnTo>
                <a:lnTo>
                  <a:pt x="103632" y="24384"/>
                </a:lnTo>
                <a:lnTo>
                  <a:pt x="105918" y="28956"/>
                </a:lnTo>
                <a:lnTo>
                  <a:pt x="51816" y="28956"/>
                </a:lnTo>
                <a:lnTo>
                  <a:pt x="44196" y="30480"/>
                </a:lnTo>
                <a:lnTo>
                  <a:pt x="45720" y="30480"/>
                </a:lnTo>
                <a:lnTo>
                  <a:pt x="41910" y="32004"/>
                </a:lnTo>
                <a:lnTo>
                  <a:pt x="41148" y="32004"/>
                </a:lnTo>
                <a:lnTo>
                  <a:pt x="38100" y="33528"/>
                </a:lnTo>
                <a:lnTo>
                  <a:pt x="39116" y="33528"/>
                </a:lnTo>
                <a:lnTo>
                  <a:pt x="37084" y="35052"/>
                </a:lnTo>
                <a:lnTo>
                  <a:pt x="36576" y="35052"/>
                </a:lnTo>
                <a:lnTo>
                  <a:pt x="35052" y="36576"/>
                </a:lnTo>
                <a:lnTo>
                  <a:pt x="35433" y="36576"/>
                </a:lnTo>
                <a:lnTo>
                  <a:pt x="34290" y="38100"/>
                </a:lnTo>
                <a:lnTo>
                  <a:pt x="33528" y="38100"/>
                </a:lnTo>
                <a:lnTo>
                  <a:pt x="30784" y="42672"/>
                </a:lnTo>
                <a:lnTo>
                  <a:pt x="30480" y="42672"/>
                </a:lnTo>
                <a:lnTo>
                  <a:pt x="28956" y="45719"/>
                </a:lnTo>
                <a:lnTo>
                  <a:pt x="29260" y="45719"/>
                </a:lnTo>
                <a:lnTo>
                  <a:pt x="27432" y="50292"/>
                </a:lnTo>
                <a:lnTo>
                  <a:pt x="27432" y="54864"/>
                </a:lnTo>
                <a:lnTo>
                  <a:pt x="29260" y="59436"/>
                </a:lnTo>
                <a:lnTo>
                  <a:pt x="28956" y="59436"/>
                </a:lnTo>
                <a:lnTo>
                  <a:pt x="30480" y="62484"/>
                </a:lnTo>
                <a:lnTo>
                  <a:pt x="30784" y="62484"/>
                </a:lnTo>
                <a:lnTo>
                  <a:pt x="33528" y="67056"/>
                </a:lnTo>
                <a:lnTo>
                  <a:pt x="34290" y="67056"/>
                </a:lnTo>
                <a:lnTo>
                  <a:pt x="35433" y="68580"/>
                </a:lnTo>
                <a:lnTo>
                  <a:pt x="35052" y="68580"/>
                </a:lnTo>
                <a:lnTo>
                  <a:pt x="36576" y="70104"/>
                </a:lnTo>
                <a:lnTo>
                  <a:pt x="37084" y="70104"/>
                </a:lnTo>
                <a:lnTo>
                  <a:pt x="39116" y="71628"/>
                </a:lnTo>
                <a:lnTo>
                  <a:pt x="38100" y="71628"/>
                </a:lnTo>
                <a:lnTo>
                  <a:pt x="41148" y="73152"/>
                </a:lnTo>
                <a:lnTo>
                  <a:pt x="41910" y="73152"/>
                </a:lnTo>
                <a:lnTo>
                  <a:pt x="45720" y="74676"/>
                </a:lnTo>
                <a:lnTo>
                  <a:pt x="48006" y="74676"/>
                </a:lnTo>
                <a:lnTo>
                  <a:pt x="51816" y="76200"/>
                </a:lnTo>
                <a:lnTo>
                  <a:pt x="105918" y="76200"/>
                </a:lnTo>
                <a:lnTo>
                  <a:pt x="103632" y="80772"/>
                </a:lnTo>
                <a:lnTo>
                  <a:pt x="103632" y="82296"/>
                </a:lnTo>
                <a:lnTo>
                  <a:pt x="102108" y="82296"/>
                </a:lnTo>
                <a:lnTo>
                  <a:pt x="102108" y="83820"/>
                </a:lnTo>
                <a:lnTo>
                  <a:pt x="96012" y="88391"/>
                </a:lnTo>
                <a:lnTo>
                  <a:pt x="96012" y="89916"/>
                </a:lnTo>
                <a:lnTo>
                  <a:pt x="94488" y="91439"/>
                </a:lnTo>
                <a:lnTo>
                  <a:pt x="88392" y="96012"/>
                </a:lnTo>
                <a:close/>
              </a:path>
              <a:path w="113030" h="105410">
                <a:moveTo>
                  <a:pt x="106680" y="30480"/>
                </a:moveTo>
                <a:lnTo>
                  <a:pt x="68580" y="30480"/>
                </a:lnTo>
                <a:lnTo>
                  <a:pt x="60960" y="28956"/>
                </a:lnTo>
                <a:lnTo>
                  <a:pt x="105918" y="28956"/>
                </a:lnTo>
                <a:lnTo>
                  <a:pt x="106680" y="30480"/>
                </a:lnTo>
                <a:close/>
              </a:path>
              <a:path w="113030" h="105410">
                <a:moveTo>
                  <a:pt x="73152" y="33528"/>
                </a:moveTo>
                <a:lnTo>
                  <a:pt x="67056" y="30480"/>
                </a:lnTo>
                <a:lnTo>
                  <a:pt x="108204" y="30480"/>
                </a:lnTo>
                <a:lnTo>
                  <a:pt x="108204" y="32004"/>
                </a:lnTo>
                <a:lnTo>
                  <a:pt x="71628" y="32004"/>
                </a:lnTo>
                <a:lnTo>
                  <a:pt x="73152" y="33528"/>
                </a:lnTo>
                <a:close/>
              </a:path>
              <a:path w="113030" h="105410">
                <a:moveTo>
                  <a:pt x="38100" y="33528"/>
                </a:moveTo>
                <a:lnTo>
                  <a:pt x="41148" y="32004"/>
                </a:lnTo>
                <a:lnTo>
                  <a:pt x="40277" y="32657"/>
                </a:lnTo>
                <a:lnTo>
                  <a:pt x="38100" y="33528"/>
                </a:lnTo>
                <a:close/>
              </a:path>
              <a:path w="113030" h="105410">
                <a:moveTo>
                  <a:pt x="40277" y="32657"/>
                </a:moveTo>
                <a:lnTo>
                  <a:pt x="41148" y="32004"/>
                </a:lnTo>
                <a:lnTo>
                  <a:pt x="41910" y="32004"/>
                </a:lnTo>
                <a:lnTo>
                  <a:pt x="40277" y="32657"/>
                </a:lnTo>
                <a:close/>
              </a:path>
              <a:path w="113030" h="105410">
                <a:moveTo>
                  <a:pt x="76853" y="35922"/>
                </a:moveTo>
                <a:lnTo>
                  <a:pt x="71628" y="32004"/>
                </a:lnTo>
                <a:lnTo>
                  <a:pt x="108204" y="32004"/>
                </a:lnTo>
                <a:lnTo>
                  <a:pt x="108204" y="33528"/>
                </a:lnTo>
                <a:lnTo>
                  <a:pt x="108966" y="35052"/>
                </a:lnTo>
                <a:lnTo>
                  <a:pt x="76200" y="35052"/>
                </a:lnTo>
                <a:lnTo>
                  <a:pt x="76853" y="35922"/>
                </a:lnTo>
                <a:close/>
              </a:path>
              <a:path w="113030" h="105410">
                <a:moveTo>
                  <a:pt x="39116" y="33528"/>
                </a:moveTo>
                <a:lnTo>
                  <a:pt x="38100" y="33528"/>
                </a:lnTo>
                <a:lnTo>
                  <a:pt x="40277" y="32657"/>
                </a:lnTo>
                <a:lnTo>
                  <a:pt x="39116" y="33528"/>
                </a:lnTo>
                <a:close/>
              </a:path>
              <a:path w="113030" h="105410">
                <a:moveTo>
                  <a:pt x="35052" y="36576"/>
                </a:moveTo>
                <a:lnTo>
                  <a:pt x="36576" y="35052"/>
                </a:lnTo>
                <a:lnTo>
                  <a:pt x="35922" y="35922"/>
                </a:lnTo>
                <a:lnTo>
                  <a:pt x="35052" y="36576"/>
                </a:lnTo>
                <a:close/>
              </a:path>
              <a:path w="113030" h="105410">
                <a:moveTo>
                  <a:pt x="35922" y="35922"/>
                </a:moveTo>
                <a:lnTo>
                  <a:pt x="36576" y="35052"/>
                </a:lnTo>
                <a:lnTo>
                  <a:pt x="37084" y="35052"/>
                </a:lnTo>
                <a:lnTo>
                  <a:pt x="35922" y="35922"/>
                </a:lnTo>
                <a:close/>
              </a:path>
              <a:path w="113030" h="105410">
                <a:moveTo>
                  <a:pt x="77724" y="36576"/>
                </a:moveTo>
                <a:lnTo>
                  <a:pt x="76853" y="35922"/>
                </a:lnTo>
                <a:lnTo>
                  <a:pt x="76200" y="35052"/>
                </a:lnTo>
                <a:lnTo>
                  <a:pt x="77724" y="36576"/>
                </a:lnTo>
                <a:close/>
              </a:path>
              <a:path w="113030" h="105410">
                <a:moveTo>
                  <a:pt x="109728" y="36576"/>
                </a:moveTo>
                <a:lnTo>
                  <a:pt x="77724" y="36576"/>
                </a:lnTo>
                <a:lnTo>
                  <a:pt x="76200" y="35052"/>
                </a:lnTo>
                <a:lnTo>
                  <a:pt x="108966" y="35052"/>
                </a:lnTo>
                <a:lnTo>
                  <a:pt x="109728" y="36576"/>
                </a:lnTo>
                <a:close/>
              </a:path>
              <a:path w="113030" h="105410">
                <a:moveTo>
                  <a:pt x="35433" y="36576"/>
                </a:moveTo>
                <a:lnTo>
                  <a:pt x="35052" y="36576"/>
                </a:lnTo>
                <a:lnTo>
                  <a:pt x="35922" y="35922"/>
                </a:lnTo>
                <a:lnTo>
                  <a:pt x="35433" y="36576"/>
                </a:lnTo>
                <a:close/>
              </a:path>
              <a:path w="113030" h="105410">
                <a:moveTo>
                  <a:pt x="80118" y="40277"/>
                </a:moveTo>
                <a:lnTo>
                  <a:pt x="76853" y="35922"/>
                </a:lnTo>
                <a:lnTo>
                  <a:pt x="77724" y="36576"/>
                </a:lnTo>
                <a:lnTo>
                  <a:pt x="109728" y="36576"/>
                </a:lnTo>
                <a:lnTo>
                  <a:pt x="110490" y="38100"/>
                </a:lnTo>
                <a:lnTo>
                  <a:pt x="79248" y="38100"/>
                </a:lnTo>
                <a:lnTo>
                  <a:pt x="80118" y="40277"/>
                </a:lnTo>
                <a:close/>
              </a:path>
              <a:path w="113030" h="105410">
                <a:moveTo>
                  <a:pt x="32004" y="41148"/>
                </a:moveTo>
                <a:lnTo>
                  <a:pt x="33528" y="38100"/>
                </a:lnTo>
                <a:lnTo>
                  <a:pt x="34290" y="38100"/>
                </a:lnTo>
                <a:lnTo>
                  <a:pt x="32004" y="41148"/>
                </a:lnTo>
                <a:close/>
              </a:path>
              <a:path w="113030" h="105410">
                <a:moveTo>
                  <a:pt x="80772" y="41148"/>
                </a:moveTo>
                <a:lnTo>
                  <a:pt x="80118" y="40277"/>
                </a:lnTo>
                <a:lnTo>
                  <a:pt x="79248" y="38100"/>
                </a:lnTo>
                <a:lnTo>
                  <a:pt x="80772" y="41148"/>
                </a:lnTo>
                <a:close/>
              </a:path>
              <a:path w="113030" h="105410">
                <a:moveTo>
                  <a:pt x="111252" y="41148"/>
                </a:moveTo>
                <a:lnTo>
                  <a:pt x="80772" y="41148"/>
                </a:lnTo>
                <a:lnTo>
                  <a:pt x="79248" y="38100"/>
                </a:lnTo>
                <a:lnTo>
                  <a:pt x="110490" y="38100"/>
                </a:lnTo>
                <a:lnTo>
                  <a:pt x="111252" y="39624"/>
                </a:lnTo>
                <a:lnTo>
                  <a:pt x="111252" y="41148"/>
                </a:lnTo>
                <a:close/>
              </a:path>
              <a:path w="113030" h="105410">
                <a:moveTo>
                  <a:pt x="82296" y="45719"/>
                </a:moveTo>
                <a:lnTo>
                  <a:pt x="80118" y="40277"/>
                </a:lnTo>
                <a:lnTo>
                  <a:pt x="80772" y="41148"/>
                </a:lnTo>
                <a:lnTo>
                  <a:pt x="111252" y="41148"/>
                </a:lnTo>
                <a:lnTo>
                  <a:pt x="111252" y="42672"/>
                </a:lnTo>
                <a:lnTo>
                  <a:pt x="82296" y="42672"/>
                </a:lnTo>
                <a:lnTo>
                  <a:pt x="82296" y="45719"/>
                </a:lnTo>
                <a:close/>
              </a:path>
              <a:path w="113030" h="105410">
                <a:moveTo>
                  <a:pt x="28956" y="45719"/>
                </a:moveTo>
                <a:lnTo>
                  <a:pt x="30480" y="42672"/>
                </a:lnTo>
                <a:lnTo>
                  <a:pt x="29870" y="44195"/>
                </a:lnTo>
                <a:lnTo>
                  <a:pt x="28956" y="45719"/>
                </a:lnTo>
                <a:close/>
              </a:path>
              <a:path w="113030" h="105410">
                <a:moveTo>
                  <a:pt x="29870" y="44195"/>
                </a:moveTo>
                <a:lnTo>
                  <a:pt x="30480" y="42672"/>
                </a:lnTo>
                <a:lnTo>
                  <a:pt x="30784" y="42672"/>
                </a:lnTo>
                <a:lnTo>
                  <a:pt x="29870" y="44195"/>
                </a:lnTo>
                <a:close/>
              </a:path>
              <a:path w="113030" h="105410">
                <a:moveTo>
                  <a:pt x="83820" y="50292"/>
                </a:moveTo>
                <a:lnTo>
                  <a:pt x="82296" y="42672"/>
                </a:lnTo>
                <a:lnTo>
                  <a:pt x="111252" y="42672"/>
                </a:lnTo>
                <a:lnTo>
                  <a:pt x="112166" y="47244"/>
                </a:lnTo>
                <a:lnTo>
                  <a:pt x="83820" y="47244"/>
                </a:lnTo>
                <a:lnTo>
                  <a:pt x="83820" y="50292"/>
                </a:lnTo>
                <a:close/>
              </a:path>
              <a:path w="113030" h="105410">
                <a:moveTo>
                  <a:pt x="29260" y="45719"/>
                </a:moveTo>
                <a:lnTo>
                  <a:pt x="28956" y="45719"/>
                </a:lnTo>
                <a:lnTo>
                  <a:pt x="29870" y="44195"/>
                </a:lnTo>
                <a:lnTo>
                  <a:pt x="29260" y="45719"/>
                </a:lnTo>
                <a:close/>
              </a:path>
              <a:path w="113030" h="105410">
                <a:moveTo>
                  <a:pt x="27889" y="52577"/>
                </a:moveTo>
                <a:lnTo>
                  <a:pt x="27432" y="50292"/>
                </a:lnTo>
                <a:lnTo>
                  <a:pt x="28956" y="47244"/>
                </a:lnTo>
                <a:lnTo>
                  <a:pt x="27889" y="52577"/>
                </a:lnTo>
                <a:close/>
              </a:path>
              <a:path w="113030" h="105410">
                <a:moveTo>
                  <a:pt x="112166" y="57912"/>
                </a:moveTo>
                <a:lnTo>
                  <a:pt x="83820" y="57912"/>
                </a:lnTo>
                <a:lnTo>
                  <a:pt x="83820" y="47244"/>
                </a:lnTo>
                <a:lnTo>
                  <a:pt x="112166" y="47244"/>
                </a:lnTo>
                <a:lnTo>
                  <a:pt x="112776" y="50292"/>
                </a:lnTo>
                <a:lnTo>
                  <a:pt x="112776" y="54864"/>
                </a:lnTo>
                <a:lnTo>
                  <a:pt x="112166" y="57912"/>
                </a:lnTo>
                <a:close/>
              </a:path>
              <a:path w="113030" h="105410">
                <a:moveTo>
                  <a:pt x="27432" y="54864"/>
                </a:moveTo>
                <a:lnTo>
                  <a:pt x="27432" y="50292"/>
                </a:lnTo>
                <a:lnTo>
                  <a:pt x="27889" y="52577"/>
                </a:lnTo>
                <a:lnTo>
                  <a:pt x="27432" y="54864"/>
                </a:lnTo>
                <a:close/>
              </a:path>
              <a:path w="113030" h="105410">
                <a:moveTo>
                  <a:pt x="28956" y="57912"/>
                </a:moveTo>
                <a:lnTo>
                  <a:pt x="27432" y="54864"/>
                </a:lnTo>
                <a:lnTo>
                  <a:pt x="27889" y="52577"/>
                </a:lnTo>
                <a:lnTo>
                  <a:pt x="28956" y="57912"/>
                </a:lnTo>
                <a:close/>
              </a:path>
              <a:path w="113030" h="105410">
                <a:moveTo>
                  <a:pt x="111252" y="62484"/>
                </a:moveTo>
                <a:lnTo>
                  <a:pt x="82296" y="62484"/>
                </a:lnTo>
                <a:lnTo>
                  <a:pt x="83820" y="54864"/>
                </a:lnTo>
                <a:lnTo>
                  <a:pt x="83820" y="57912"/>
                </a:lnTo>
                <a:lnTo>
                  <a:pt x="112166" y="57912"/>
                </a:lnTo>
                <a:lnTo>
                  <a:pt x="111252" y="62484"/>
                </a:lnTo>
                <a:close/>
              </a:path>
              <a:path w="113030" h="105410">
                <a:moveTo>
                  <a:pt x="30480" y="62484"/>
                </a:moveTo>
                <a:lnTo>
                  <a:pt x="28956" y="59436"/>
                </a:lnTo>
                <a:lnTo>
                  <a:pt x="29870" y="60960"/>
                </a:lnTo>
                <a:lnTo>
                  <a:pt x="30480" y="62484"/>
                </a:lnTo>
                <a:close/>
              </a:path>
              <a:path w="113030" h="105410">
                <a:moveTo>
                  <a:pt x="29870" y="60960"/>
                </a:moveTo>
                <a:lnTo>
                  <a:pt x="28956" y="59436"/>
                </a:lnTo>
                <a:lnTo>
                  <a:pt x="29260" y="59436"/>
                </a:lnTo>
                <a:lnTo>
                  <a:pt x="29870" y="60960"/>
                </a:lnTo>
                <a:close/>
              </a:path>
              <a:path w="113030" h="105410">
                <a:moveTo>
                  <a:pt x="80118" y="64878"/>
                </a:moveTo>
                <a:lnTo>
                  <a:pt x="82296" y="59436"/>
                </a:lnTo>
                <a:lnTo>
                  <a:pt x="82296" y="62484"/>
                </a:lnTo>
                <a:lnTo>
                  <a:pt x="111252" y="62484"/>
                </a:lnTo>
                <a:lnTo>
                  <a:pt x="111252" y="64008"/>
                </a:lnTo>
                <a:lnTo>
                  <a:pt x="80772" y="64008"/>
                </a:lnTo>
                <a:lnTo>
                  <a:pt x="80118" y="64878"/>
                </a:lnTo>
                <a:close/>
              </a:path>
              <a:path w="113030" h="105410">
                <a:moveTo>
                  <a:pt x="30784" y="62484"/>
                </a:moveTo>
                <a:lnTo>
                  <a:pt x="30480" y="62484"/>
                </a:lnTo>
                <a:lnTo>
                  <a:pt x="29870" y="60960"/>
                </a:lnTo>
                <a:lnTo>
                  <a:pt x="30784" y="62484"/>
                </a:lnTo>
                <a:close/>
              </a:path>
              <a:path w="113030" h="105410">
                <a:moveTo>
                  <a:pt x="34290" y="67056"/>
                </a:moveTo>
                <a:lnTo>
                  <a:pt x="33528" y="67056"/>
                </a:lnTo>
                <a:lnTo>
                  <a:pt x="32004" y="64008"/>
                </a:lnTo>
                <a:lnTo>
                  <a:pt x="34290" y="67056"/>
                </a:lnTo>
                <a:close/>
              </a:path>
              <a:path w="113030" h="105410">
                <a:moveTo>
                  <a:pt x="79248" y="67056"/>
                </a:moveTo>
                <a:lnTo>
                  <a:pt x="80118" y="64878"/>
                </a:lnTo>
                <a:lnTo>
                  <a:pt x="80772" y="64008"/>
                </a:lnTo>
                <a:lnTo>
                  <a:pt x="79248" y="67056"/>
                </a:lnTo>
                <a:close/>
              </a:path>
              <a:path w="113030" h="105410">
                <a:moveTo>
                  <a:pt x="110490" y="67056"/>
                </a:moveTo>
                <a:lnTo>
                  <a:pt x="79248" y="67056"/>
                </a:lnTo>
                <a:lnTo>
                  <a:pt x="80772" y="64008"/>
                </a:lnTo>
                <a:lnTo>
                  <a:pt x="111252" y="64008"/>
                </a:lnTo>
                <a:lnTo>
                  <a:pt x="111252" y="65532"/>
                </a:lnTo>
                <a:lnTo>
                  <a:pt x="110490" y="67056"/>
                </a:lnTo>
                <a:close/>
              </a:path>
              <a:path w="113030" h="105410">
                <a:moveTo>
                  <a:pt x="76853" y="69233"/>
                </a:moveTo>
                <a:lnTo>
                  <a:pt x="80118" y="64878"/>
                </a:lnTo>
                <a:lnTo>
                  <a:pt x="79248" y="67056"/>
                </a:lnTo>
                <a:lnTo>
                  <a:pt x="110490" y="67056"/>
                </a:lnTo>
                <a:lnTo>
                  <a:pt x="109728" y="68580"/>
                </a:lnTo>
                <a:lnTo>
                  <a:pt x="77724" y="68580"/>
                </a:lnTo>
                <a:lnTo>
                  <a:pt x="76853" y="69233"/>
                </a:lnTo>
                <a:close/>
              </a:path>
              <a:path w="113030" h="105410">
                <a:moveTo>
                  <a:pt x="36576" y="70104"/>
                </a:moveTo>
                <a:lnTo>
                  <a:pt x="35052" y="68580"/>
                </a:lnTo>
                <a:lnTo>
                  <a:pt x="35922" y="69233"/>
                </a:lnTo>
                <a:lnTo>
                  <a:pt x="36576" y="70104"/>
                </a:lnTo>
                <a:close/>
              </a:path>
              <a:path w="113030" h="105410">
                <a:moveTo>
                  <a:pt x="35922" y="69233"/>
                </a:moveTo>
                <a:lnTo>
                  <a:pt x="35052" y="68580"/>
                </a:lnTo>
                <a:lnTo>
                  <a:pt x="35433" y="68580"/>
                </a:lnTo>
                <a:lnTo>
                  <a:pt x="35922" y="69233"/>
                </a:lnTo>
                <a:close/>
              </a:path>
              <a:path w="113030" h="105410">
                <a:moveTo>
                  <a:pt x="76200" y="70104"/>
                </a:moveTo>
                <a:lnTo>
                  <a:pt x="76853" y="69233"/>
                </a:lnTo>
                <a:lnTo>
                  <a:pt x="77724" y="68580"/>
                </a:lnTo>
                <a:lnTo>
                  <a:pt x="76200" y="70104"/>
                </a:lnTo>
                <a:close/>
              </a:path>
              <a:path w="113030" h="105410">
                <a:moveTo>
                  <a:pt x="108966" y="70104"/>
                </a:moveTo>
                <a:lnTo>
                  <a:pt x="76200" y="70104"/>
                </a:lnTo>
                <a:lnTo>
                  <a:pt x="77724" y="68580"/>
                </a:lnTo>
                <a:lnTo>
                  <a:pt x="109728" y="68580"/>
                </a:lnTo>
                <a:lnTo>
                  <a:pt x="108966" y="70104"/>
                </a:lnTo>
                <a:close/>
              </a:path>
              <a:path w="113030" h="105410">
                <a:moveTo>
                  <a:pt x="37084" y="70104"/>
                </a:moveTo>
                <a:lnTo>
                  <a:pt x="36576" y="70104"/>
                </a:lnTo>
                <a:lnTo>
                  <a:pt x="35922" y="69233"/>
                </a:lnTo>
                <a:lnTo>
                  <a:pt x="37084" y="70104"/>
                </a:lnTo>
                <a:close/>
              </a:path>
              <a:path w="113030" h="105410">
                <a:moveTo>
                  <a:pt x="108204" y="73152"/>
                </a:moveTo>
                <a:lnTo>
                  <a:pt x="71628" y="73152"/>
                </a:lnTo>
                <a:lnTo>
                  <a:pt x="76853" y="69233"/>
                </a:lnTo>
                <a:lnTo>
                  <a:pt x="76200" y="70104"/>
                </a:lnTo>
                <a:lnTo>
                  <a:pt x="108966" y="70104"/>
                </a:lnTo>
                <a:lnTo>
                  <a:pt x="108204" y="71628"/>
                </a:lnTo>
                <a:lnTo>
                  <a:pt x="108204" y="73152"/>
                </a:lnTo>
                <a:close/>
              </a:path>
              <a:path w="113030" h="105410">
                <a:moveTo>
                  <a:pt x="41148" y="73152"/>
                </a:moveTo>
                <a:lnTo>
                  <a:pt x="38100" y="71628"/>
                </a:lnTo>
                <a:lnTo>
                  <a:pt x="40277" y="72498"/>
                </a:lnTo>
                <a:lnTo>
                  <a:pt x="41148" y="73152"/>
                </a:lnTo>
                <a:close/>
              </a:path>
              <a:path w="113030" h="105410">
                <a:moveTo>
                  <a:pt x="40277" y="72498"/>
                </a:moveTo>
                <a:lnTo>
                  <a:pt x="38100" y="71628"/>
                </a:lnTo>
                <a:lnTo>
                  <a:pt x="39116" y="71628"/>
                </a:lnTo>
                <a:lnTo>
                  <a:pt x="40277" y="72498"/>
                </a:lnTo>
                <a:close/>
              </a:path>
              <a:path w="113030" h="105410">
                <a:moveTo>
                  <a:pt x="106680" y="74676"/>
                </a:moveTo>
                <a:lnTo>
                  <a:pt x="67056" y="74676"/>
                </a:lnTo>
                <a:lnTo>
                  <a:pt x="73152" y="71628"/>
                </a:lnTo>
                <a:lnTo>
                  <a:pt x="71628" y="73152"/>
                </a:lnTo>
                <a:lnTo>
                  <a:pt x="108204" y="73152"/>
                </a:lnTo>
                <a:lnTo>
                  <a:pt x="106680" y="74676"/>
                </a:lnTo>
                <a:close/>
              </a:path>
              <a:path w="113030" h="105410">
                <a:moveTo>
                  <a:pt x="41910" y="73152"/>
                </a:moveTo>
                <a:lnTo>
                  <a:pt x="41148" y="73152"/>
                </a:lnTo>
                <a:lnTo>
                  <a:pt x="40277" y="72498"/>
                </a:lnTo>
                <a:lnTo>
                  <a:pt x="41910" y="73152"/>
                </a:lnTo>
                <a:close/>
              </a:path>
              <a:path w="113030" h="105410">
                <a:moveTo>
                  <a:pt x="48006" y="74676"/>
                </a:moveTo>
                <a:lnTo>
                  <a:pt x="45720" y="74676"/>
                </a:lnTo>
                <a:lnTo>
                  <a:pt x="44196" y="73152"/>
                </a:lnTo>
                <a:lnTo>
                  <a:pt x="48006" y="74676"/>
                </a:lnTo>
                <a:close/>
              </a:path>
              <a:path w="113030" h="105410">
                <a:moveTo>
                  <a:pt x="105918" y="76200"/>
                </a:moveTo>
                <a:lnTo>
                  <a:pt x="60960" y="76200"/>
                </a:lnTo>
                <a:lnTo>
                  <a:pt x="68580" y="73152"/>
                </a:lnTo>
                <a:lnTo>
                  <a:pt x="67056" y="74676"/>
                </a:lnTo>
                <a:lnTo>
                  <a:pt x="106680" y="74676"/>
                </a:lnTo>
                <a:lnTo>
                  <a:pt x="105918" y="76200"/>
                </a:lnTo>
                <a:close/>
              </a:path>
              <a:path w="113030" h="105410">
                <a:moveTo>
                  <a:pt x="79248" y="100584"/>
                </a:moveTo>
                <a:lnTo>
                  <a:pt x="33528" y="100584"/>
                </a:lnTo>
                <a:lnTo>
                  <a:pt x="25908" y="97536"/>
                </a:lnTo>
                <a:lnTo>
                  <a:pt x="25908" y="96012"/>
                </a:lnTo>
                <a:lnTo>
                  <a:pt x="86868" y="96012"/>
                </a:lnTo>
                <a:lnTo>
                  <a:pt x="86868" y="97536"/>
                </a:lnTo>
                <a:lnTo>
                  <a:pt x="79248" y="100584"/>
                </a:lnTo>
                <a:close/>
              </a:path>
              <a:path w="113030" h="105410">
                <a:moveTo>
                  <a:pt x="68580" y="103632"/>
                </a:moveTo>
                <a:lnTo>
                  <a:pt x="44196" y="103632"/>
                </a:lnTo>
                <a:lnTo>
                  <a:pt x="36576" y="102108"/>
                </a:lnTo>
                <a:lnTo>
                  <a:pt x="35052" y="100584"/>
                </a:lnTo>
                <a:lnTo>
                  <a:pt x="77724" y="100584"/>
                </a:lnTo>
                <a:lnTo>
                  <a:pt x="76200" y="102108"/>
                </a:lnTo>
                <a:lnTo>
                  <a:pt x="68580" y="103632"/>
                </a:lnTo>
                <a:close/>
              </a:path>
              <a:path w="113030" h="105410">
                <a:moveTo>
                  <a:pt x="57912" y="105155"/>
                </a:moveTo>
                <a:lnTo>
                  <a:pt x="54864" y="105155"/>
                </a:lnTo>
                <a:lnTo>
                  <a:pt x="45720" y="103632"/>
                </a:lnTo>
                <a:lnTo>
                  <a:pt x="65532" y="103632"/>
                </a:lnTo>
                <a:lnTo>
                  <a:pt x="57912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80915" y="3208020"/>
            <a:ext cx="226060" cy="143510"/>
          </a:xfrm>
          <a:custGeom>
            <a:avLst/>
            <a:gdLst/>
            <a:ahLst/>
            <a:cxnLst/>
            <a:rect l="l" t="t" r="r" b="b"/>
            <a:pathLst>
              <a:path w="226060" h="143510">
                <a:moveTo>
                  <a:pt x="141731" y="143256"/>
                </a:moveTo>
                <a:lnTo>
                  <a:pt x="0" y="71628"/>
                </a:lnTo>
                <a:lnTo>
                  <a:pt x="141731" y="0"/>
                </a:lnTo>
                <a:lnTo>
                  <a:pt x="141731" y="57912"/>
                </a:lnTo>
                <a:lnTo>
                  <a:pt x="128015" y="57912"/>
                </a:lnTo>
                <a:lnTo>
                  <a:pt x="128015" y="86868"/>
                </a:lnTo>
                <a:lnTo>
                  <a:pt x="141731" y="86868"/>
                </a:lnTo>
                <a:lnTo>
                  <a:pt x="141731" y="143256"/>
                </a:lnTo>
                <a:close/>
              </a:path>
              <a:path w="226060" h="143510">
                <a:moveTo>
                  <a:pt x="141731" y="86868"/>
                </a:moveTo>
                <a:lnTo>
                  <a:pt x="128015" y="86868"/>
                </a:lnTo>
                <a:lnTo>
                  <a:pt x="128015" y="57912"/>
                </a:lnTo>
                <a:lnTo>
                  <a:pt x="141731" y="57912"/>
                </a:lnTo>
                <a:lnTo>
                  <a:pt x="141731" y="86868"/>
                </a:lnTo>
                <a:close/>
              </a:path>
              <a:path w="226060" h="143510">
                <a:moveTo>
                  <a:pt x="225551" y="86868"/>
                </a:moveTo>
                <a:lnTo>
                  <a:pt x="141731" y="86868"/>
                </a:lnTo>
                <a:lnTo>
                  <a:pt x="141731" y="57912"/>
                </a:lnTo>
                <a:lnTo>
                  <a:pt x="225551" y="57912"/>
                </a:lnTo>
                <a:lnTo>
                  <a:pt x="225551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01867" y="5690615"/>
            <a:ext cx="3703320" cy="142240"/>
          </a:xfrm>
          <a:custGeom>
            <a:avLst/>
            <a:gdLst/>
            <a:ahLst/>
            <a:cxnLst/>
            <a:rect l="l" t="t" r="r" b="b"/>
            <a:pathLst>
              <a:path w="3703320" h="142239">
                <a:moveTo>
                  <a:pt x="3560064" y="141731"/>
                </a:moveTo>
                <a:lnTo>
                  <a:pt x="3560064" y="0"/>
                </a:lnTo>
                <a:lnTo>
                  <a:pt x="3675291" y="56387"/>
                </a:lnTo>
                <a:lnTo>
                  <a:pt x="3573780" y="56387"/>
                </a:lnTo>
                <a:lnTo>
                  <a:pt x="3573780" y="85343"/>
                </a:lnTo>
                <a:lnTo>
                  <a:pt x="3672839" y="85343"/>
                </a:lnTo>
                <a:lnTo>
                  <a:pt x="3560064" y="141731"/>
                </a:lnTo>
                <a:close/>
              </a:path>
              <a:path w="3703320" h="142239">
                <a:moveTo>
                  <a:pt x="3560064" y="85343"/>
                </a:moveTo>
                <a:lnTo>
                  <a:pt x="0" y="85343"/>
                </a:lnTo>
                <a:lnTo>
                  <a:pt x="0" y="56387"/>
                </a:lnTo>
                <a:lnTo>
                  <a:pt x="3560064" y="56387"/>
                </a:lnTo>
                <a:lnTo>
                  <a:pt x="3560064" y="85343"/>
                </a:lnTo>
                <a:close/>
              </a:path>
              <a:path w="3703320" h="142239">
                <a:moveTo>
                  <a:pt x="3672839" y="85343"/>
                </a:moveTo>
                <a:lnTo>
                  <a:pt x="3573780" y="85343"/>
                </a:lnTo>
                <a:lnTo>
                  <a:pt x="3573780" y="56387"/>
                </a:lnTo>
                <a:lnTo>
                  <a:pt x="3675291" y="56387"/>
                </a:lnTo>
                <a:lnTo>
                  <a:pt x="3703319" y="70103"/>
                </a:lnTo>
                <a:lnTo>
                  <a:pt x="3672839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31763" y="1874519"/>
            <a:ext cx="142240" cy="3886200"/>
          </a:xfrm>
          <a:custGeom>
            <a:avLst/>
            <a:gdLst/>
            <a:ahLst/>
            <a:cxnLst/>
            <a:rect l="l" t="t" r="r" b="b"/>
            <a:pathLst>
              <a:path w="142239" h="3886200">
                <a:moveTo>
                  <a:pt x="56388" y="143256"/>
                </a:moveTo>
                <a:lnTo>
                  <a:pt x="0" y="143256"/>
                </a:lnTo>
                <a:lnTo>
                  <a:pt x="70104" y="0"/>
                </a:lnTo>
                <a:lnTo>
                  <a:pt x="134873" y="129540"/>
                </a:lnTo>
                <a:lnTo>
                  <a:pt x="56388" y="129540"/>
                </a:lnTo>
                <a:lnTo>
                  <a:pt x="56388" y="143256"/>
                </a:lnTo>
                <a:close/>
              </a:path>
              <a:path w="142239" h="3886200">
                <a:moveTo>
                  <a:pt x="85344" y="3886200"/>
                </a:moveTo>
                <a:lnTo>
                  <a:pt x="56388" y="3886200"/>
                </a:lnTo>
                <a:lnTo>
                  <a:pt x="56388" y="129540"/>
                </a:lnTo>
                <a:lnTo>
                  <a:pt x="85344" y="129540"/>
                </a:lnTo>
                <a:lnTo>
                  <a:pt x="85344" y="3886200"/>
                </a:lnTo>
                <a:close/>
              </a:path>
              <a:path w="142239" h="3886200">
                <a:moveTo>
                  <a:pt x="141732" y="143256"/>
                </a:moveTo>
                <a:lnTo>
                  <a:pt x="85344" y="143256"/>
                </a:lnTo>
                <a:lnTo>
                  <a:pt x="85344" y="129540"/>
                </a:lnTo>
                <a:lnTo>
                  <a:pt x="134873" y="129540"/>
                </a:lnTo>
                <a:lnTo>
                  <a:pt x="141732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114459" y="5794231"/>
            <a:ext cx="4197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82267" y="3169919"/>
            <a:ext cx="1981200" cy="304800"/>
          </a:xfrm>
          <a:custGeom>
            <a:avLst/>
            <a:gdLst/>
            <a:ahLst/>
            <a:cxnLst/>
            <a:rect l="l" t="t" r="r" b="b"/>
            <a:pathLst>
              <a:path w="1981200" h="304800">
                <a:moveTo>
                  <a:pt x="0" y="304800"/>
                </a:moveTo>
                <a:lnTo>
                  <a:pt x="7620" y="0"/>
                </a:lnTo>
                <a:lnTo>
                  <a:pt x="1976628" y="0"/>
                </a:lnTo>
                <a:lnTo>
                  <a:pt x="1981200" y="7620"/>
                </a:lnTo>
                <a:lnTo>
                  <a:pt x="0" y="3048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68551" y="3156203"/>
            <a:ext cx="2010410" cy="334010"/>
          </a:xfrm>
          <a:custGeom>
            <a:avLst/>
            <a:gdLst/>
            <a:ahLst/>
            <a:cxnLst/>
            <a:rect l="l" t="t" r="r" b="b"/>
            <a:pathLst>
              <a:path w="2010410" h="334010">
                <a:moveTo>
                  <a:pt x="16763" y="333755"/>
                </a:moveTo>
                <a:lnTo>
                  <a:pt x="12191" y="333755"/>
                </a:lnTo>
                <a:lnTo>
                  <a:pt x="7619" y="332231"/>
                </a:lnTo>
                <a:lnTo>
                  <a:pt x="4571" y="330707"/>
                </a:lnTo>
                <a:lnTo>
                  <a:pt x="1523" y="327659"/>
                </a:lnTo>
                <a:lnTo>
                  <a:pt x="0" y="323087"/>
                </a:lnTo>
                <a:lnTo>
                  <a:pt x="0" y="318515"/>
                </a:lnTo>
                <a:lnTo>
                  <a:pt x="7543" y="16763"/>
                </a:lnTo>
                <a:lnTo>
                  <a:pt x="7619" y="6095"/>
                </a:lnTo>
                <a:lnTo>
                  <a:pt x="13715" y="0"/>
                </a:lnTo>
                <a:lnTo>
                  <a:pt x="1994915" y="0"/>
                </a:lnTo>
                <a:lnTo>
                  <a:pt x="1999487" y="3047"/>
                </a:lnTo>
                <a:lnTo>
                  <a:pt x="2002536" y="6095"/>
                </a:lnTo>
                <a:lnTo>
                  <a:pt x="1993391" y="6095"/>
                </a:lnTo>
                <a:lnTo>
                  <a:pt x="1932742" y="15239"/>
                </a:lnTo>
                <a:lnTo>
                  <a:pt x="35051" y="15239"/>
                </a:lnTo>
                <a:lnTo>
                  <a:pt x="21335" y="28955"/>
                </a:lnTo>
                <a:lnTo>
                  <a:pt x="34777" y="28955"/>
                </a:lnTo>
                <a:lnTo>
                  <a:pt x="29312" y="302218"/>
                </a:lnTo>
                <a:lnTo>
                  <a:pt x="12191" y="304799"/>
                </a:lnTo>
                <a:lnTo>
                  <a:pt x="28955" y="320039"/>
                </a:lnTo>
                <a:lnTo>
                  <a:pt x="107737" y="320039"/>
                </a:lnTo>
                <a:lnTo>
                  <a:pt x="16763" y="333755"/>
                </a:lnTo>
                <a:close/>
              </a:path>
              <a:path w="2010410" h="334010">
                <a:moveTo>
                  <a:pt x="107737" y="320039"/>
                </a:moveTo>
                <a:lnTo>
                  <a:pt x="28955" y="320039"/>
                </a:lnTo>
                <a:lnTo>
                  <a:pt x="29312" y="302218"/>
                </a:lnTo>
                <a:lnTo>
                  <a:pt x="1993391" y="6095"/>
                </a:lnTo>
                <a:lnTo>
                  <a:pt x="1986686" y="22859"/>
                </a:lnTo>
                <a:lnTo>
                  <a:pt x="1979675" y="22859"/>
                </a:lnTo>
                <a:lnTo>
                  <a:pt x="1984248" y="28955"/>
                </a:lnTo>
                <a:lnTo>
                  <a:pt x="2007615" y="28955"/>
                </a:lnTo>
                <a:lnTo>
                  <a:pt x="2007107" y="30479"/>
                </a:lnTo>
                <a:lnTo>
                  <a:pt x="2002536" y="33527"/>
                </a:lnTo>
                <a:lnTo>
                  <a:pt x="1997964" y="35051"/>
                </a:lnTo>
                <a:lnTo>
                  <a:pt x="107737" y="320039"/>
                </a:lnTo>
                <a:close/>
              </a:path>
              <a:path w="2010410" h="334010">
                <a:moveTo>
                  <a:pt x="2007615" y="28955"/>
                </a:moveTo>
                <a:lnTo>
                  <a:pt x="1990344" y="28955"/>
                </a:lnTo>
                <a:lnTo>
                  <a:pt x="1985382" y="26120"/>
                </a:lnTo>
                <a:lnTo>
                  <a:pt x="1993391" y="6095"/>
                </a:lnTo>
                <a:lnTo>
                  <a:pt x="2002536" y="6095"/>
                </a:lnTo>
                <a:lnTo>
                  <a:pt x="2007107" y="12191"/>
                </a:lnTo>
                <a:lnTo>
                  <a:pt x="2010156" y="16763"/>
                </a:lnTo>
                <a:lnTo>
                  <a:pt x="2010156" y="21335"/>
                </a:lnTo>
                <a:lnTo>
                  <a:pt x="2007615" y="28955"/>
                </a:lnTo>
                <a:close/>
              </a:path>
              <a:path w="2010410" h="334010">
                <a:moveTo>
                  <a:pt x="34777" y="28955"/>
                </a:moveTo>
                <a:lnTo>
                  <a:pt x="21335" y="28955"/>
                </a:lnTo>
                <a:lnTo>
                  <a:pt x="35051" y="15239"/>
                </a:lnTo>
                <a:lnTo>
                  <a:pt x="34777" y="28955"/>
                </a:lnTo>
                <a:close/>
              </a:path>
              <a:path w="2010410" h="334010">
                <a:moveTo>
                  <a:pt x="1841769" y="28955"/>
                </a:moveTo>
                <a:lnTo>
                  <a:pt x="34777" y="28955"/>
                </a:lnTo>
                <a:lnTo>
                  <a:pt x="35051" y="15239"/>
                </a:lnTo>
                <a:lnTo>
                  <a:pt x="1932742" y="15239"/>
                </a:lnTo>
                <a:lnTo>
                  <a:pt x="1841769" y="28955"/>
                </a:lnTo>
                <a:close/>
              </a:path>
              <a:path w="2010410" h="334010">
                <a:moveTo>
                  <a:pt x="1984248" y="28955"/>
                </a:moveTo>
                <a:lnTo>
                  <a:pt x="1979675" y="22859"/>
                </a:lnTo>
                <a:lnTo>
                  <a:pt x="1985382" y="26120"/>
                </a:lnTo>
                <a:lnTo>
                  <a:pt x="1984248" y="28955"/>
                </a:lnTo>
                <a:close/>
              </a:path>
              <a:path w="2010410" h="334010">
                <a:moveTo>
                  <a:pt x="1985382" y="26120"/>
                </a:moveTo>
                <a:lnTo>
                  <a:pt x="1979675" y="22859"/>
                </a:lnTo>
                <a:lnTo>
                  <a:pt x="1986686" y="22859"/>
                </a:lnTo>
                <a:lnTo>
                  <a:pt x="1985382" y="26120"/>
                </a:lnTo>
                <a:close/>
              </a:path>
              <a:path w="2010410" h="334010">
                <a:moveTo>
                  <a:pt x="1990344" y="28955"/>
                </a:moveTo>
                <a:lnTo>
                  <a:pt x="1984248" y="28955"/>
                </a:lnTo>
                <a:lnTo>
                  <a:pt x="1985382" y="26120"/>
                </a:lnTo>
                <a:lnTo>
                  <a:pt x="1990344" y="28955"/>
                </a:lnTo>
                <a:close/>
              </a:path>
              <a:path w="2010410" h="334010">
                <a:moveTo>
                  <a:pt x="28955" y="320039"/>
                </a:moveTo>
                <a:lnTo>
                  <a:pt x="12191" y="304799"/>
                </a:lnTo>
                <a:lnTo>
                  <a:pt x="29312" y="302218"/>
                </a:lnTo>
                <a:lnTo>
                  <a:pt x="28955" y="32003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63467" y="313181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788"/>
                </a:lnTo>
                <a:lnTo>
                  <a:pt x="11620" y="11620"/>
                </a:lnTo>
                <a:lnTo>
                  <a:pt x="23788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54323" y="312267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56387" y="1523"/>
                </a:moveTo>
                <a:lnTo>
                  <a:pt x="39624" y="1523"/>
                </a:lnTo>
                <a:lnTo>
                  <a:pt x="47244" y="0"/>
                </a:lnTo>
                <a:lnTo>
                  <a:pt x="48768" y="0"/>
                </a:lnTo>
                <a:lnTo>
                  <a:pt x="56387" y="1523"/>
                </a:lnTo>
                <a:close/>
              </a:path>
              <a:path w="96520" h="96519">
                <a:moveTo>
                  <a:pt x="65532" y="4571"/>
                </a:moveTo>
                <a:lnTo>
                  <a:pt x="30480" y="4571"/>
                </a:lnTo>
                <a:lnTo>
                  <a:pt x="38100" y="1523"/>
                </a:lnTo>
                <a:lnTo>
                  <a:pt x="57912" y="1523"/>
                </a:lnTo>
                <a:lnTo>
                  <a:pt x="65532" y="4571"/>
                </a:lnTo>
                <a:close/>
              </a:path>
              <a:path w="96520" h="96519">
                <a:moveTo>
                  <a:pt x="73152" y="7619"/>
                </a:moveTo>
                <a:lnTo>
                  <a:pt x="22859" y="7619"/>
                </a:lnTo>
                <a:lnTo>
                  <a:pt x="28956" y="4571"/>
                </a:lnTo>
                <a:lnTo>
                  <a:pt x="67056" y="4571"/>
                </a:lnTo>
                <a:lnTo>
                  <a:pt x="73152" y="7619"/>
                </a:lnTo>
                <a:close/>
              </a:path>
              <a:path w="96520" h="96519">
                <a:moveTo>
                  <a:pt x="36576" y="21335"/>
                </a:moveTo>
                <a:lnTo>
                  <a:pt x="9144" y="21335"/>
                </a:lnTo>
                <a:lnTo>
                  <a:pt x="13716" y="15239"/>
                </a:lnTo>
                <a:lnTo>
                  <a:pt x="15240" y="13715"/>
                </a:lnTo>
                <a:lnTo>
                  <a:pt x="21336" y="9143"/>
                </a:lnTo>
                <a:lnTo>
                  <a:pt x="21336" y="7619"/>
                </a:lnTo>
                <a:lnTo>
                  <a:pt x="74676" y="7619"/>
                </a:lnTo>
                <a:lnTo>
                  <a:pt x="74676" y="9143"/>
                </a:lnTo>
                <a:lnTo>
                  <a:pt x="80772" y="13715"/>
                </a:lnTo>
                <a:lnTo>
                  <a:pt x="82296" y="15239"/>
                </a:lnTo>
                <a:lnTo>
                  <a:pt x="85725" y="19811"/>
                </a:lnTo>
                <a:lnTo>
                  <a:pt x="42672" y="19811"/>
                </a:lnTo>
                <a:lnTo>
                  <a:pt x="36576" y="21335"/>
                </a:lnTo>
                <a:close/>
              </a:path>
              <a:path w="96520" h="96519">
                <a:moveTo>
                  <a:pt x="86868" y="21335"/>
                </a:moveTo>
                <a:lnTo>
                  <a:pt x="59436" y="21335"/>
                </a:lnTo>
                <a:lnTo>
                  <a:pt x="53339" y="19811"/>
                </a:lnTo>
                <a:lnTo>
                  <a:pt x="85725" y="19811"/>
                </a:lnTo>
                <a:lnTo>
                  <a:pt x="86868" y="21335"/>
                </a:lnTo>
                <a:close/>
              </a:path>
              <a:path w="96520" h="96519">
                <a:moveTo>
                  <a:pt x="38100" y="74675"/>
                </a:moveTo>
                <a:lnTo>
                  <a:pt x="7620" y="74675"/>
                </a:lnTo>
                <a:lnTo>
                  <a:pt x="7620" y="73151"/>
                </a:lnTo>
                <a:lnTo>
                  <a:pt x="4572" y="67055"/>
                </a:lnTo>
                <a:lnTo>
                  <a:pt x="4572" y="65531"/>
                </a:lnTo>
                <a:lnTo>
                  <a:pt x="1524" y="57911"/>
                </a:lnTo>
                <a:lnTo>
                  <a:pt x="1524" y="56387"/>
                </a:lnTo>
                <a:lnTo>
                  <a:pt x="0" y="48767"/>
                </a:lnTo>
                <a:lnTo>
                  <a:pt x="0" y="47243"/>
                </a:lnTo>
                <a:lnTo>
                  <a:pt x="1524" y="39623"/>
                </a:lnTo>
                <a:lnTo>
                  <a:pt x="1524" y="38099"/>
                </a:lnTo>
                <a:lnTo>
                  <a:pt x="4572" y="30479"/>
                </a:lnTo>
                <a:lnTo>
                  <a:pt x="4572" y="28955"/>
                </a:lnTo>
                <a:lnTo>
                  <a:pt x="7620" y="22859"/>
                </a:lnTo>
                <a:lnTo>
                  <a:pt x="7620" y="21335"/>
                </a:lnTo>
                <a:lnTo>
                  <a:pt x="38100" y="21335"/>
                </a:lnTo>
                <a:lnTo>
                  <a:pt x="32004" y="24383"/>
                </a:lnTo>
                <a:lnTo>
                  <a:pt x="33528" y="24383"/>
                </a:lnTo>
                <a:lnTo>
                  <a:pt x="29464" y="27431"/>
                </a:lnTo>
                <a:lnTo>
                  <a:pt x="28956" y="27431"/>
                </a:lnTo>
                <a:lnTo>
                  <a:pt x="27432" y="28955"/>
                </a:lnTo>
                <a:lnTo>
                  <a:pt x="27813" y="28955"/>
                </a:lnTo>
                <a:lnTo>
                  <a:pt x="25527" y="32003"/>
                </a:lnTo>
                <a:lnTo>
                  <a:pt x="24384" y="32003"/>
                </a:lnTo>
                <a:lnTo>
                  <a:pt x="22098" y="36575"/>
                </a:lnTo>
                <a:lnTo>
                  <a:pt x="21336" y="36575"/>
                </a:lnTo>
                <a:lnTo>
                  <a:pt x="20193" y="41147"/>
                </a:lnTo>
                <a:lnTo>
                  <a:pt x="19812" y="41147"/>
                </a:lnTo>
                <a:lnTo>
                  <a:pt x="19812" y="54863"/>
                </a:lnTo>
                <a:lnTo>
                  <a:pt x="20193" y="54863"/>
                </a:lnTo>
                <a:lnTo>
                  <a:pt x="21336" y="59435"/>
                </a:lnTo>
                <a:lnTo>
                  <a:pt x="22098" y="59435"/>
                </a:lnTo>
                <a:lnTo>
                  <a:pt x="24384" y="64007"/>
                </a:lnTo>
                <a:lnTo>
                  <a:pt x="25527" y="64007"/>
                </a:lnTo>
                <a:lnTo>
                  <a:pt x="27813" y="67055"/>
                </a:lnTo>
                <a:lnTo>
                  <a:pt x="27432" y="67055"/>
                </a:lnTo>
                <a:lnTo>
                  <a:pt x="28956" y="68579"/>
                </a:lnTo>
                <a:lnTo>
                  <a:pt x="29463" y="68579"/>
                </a:lnTo>
                <a:lnTo>
                  <a:pt x="33528" y="71627"/>
                </a:lnTo>
                <a:lnTo>
                  <a:pt x="32004" y="71627"/>
                </a:lnTo>
                <a:lnTo>
                  <a:pt x="38100" y="74675"/>
                </a:lnTo>
                <a:close/>
              </a:path>
              <a:path w="96520" h="96519">
                <a:moveTo>
                  <a:pt x="67709" y="28302"/>
                </a:moveTo>
                <a:lnTo>
                  <a:pt x="62484" y="24383"/>
                </a:lnTo>
                <a:lnTo>
                  <a:pt x="64008" y="24383"/>
                </a:lnTo>
                <a:lnTo>
                  <a:pt x="57912" y="21335"/>
                </a:lnTo>
                <a:lnTo>
                  <a:pt x="88391" y="21335"/>
                </a:lnTo>
                <a:lnTo>
                  <a:pt x="88391" y="22859"/>
                </a:lnTo>
                <a:lnTo>
                  <a:pt x="90678" y="27431"/>
                </a:lnTo>
                <a:lnTo>
                  <a:pt x="67056" y="27431"/>
                </a:lnTo>
                <a:lnTo>
                  <a:pt x="67709" y="28302"/>
                </a:lnTo>
                <a:close/>
              </a:path>
              <a:path w="96520" h="96519">
                <a:moveTo>
                  <a:pt x="27432" y="28955"/>
                </a:moveTo>
                <a:lnTo>
                  <a:pt x="28956" y="27431"/>
                </a:lnTo>
                <a:lnTo>
                  <a:pt x="28302" y="28302"/>
                </a:lnTo>
                <a:lnTo>
                  <a:pt x="27432" y="28955"/>
                </a:lnTo>
                <a:close/>
              </a:path>
              <a:path w="96520" h="96519">
                <a:moveTo>
                  <a:pt x="28302" y="28302"/>
                </a:moveTo>
                <a:lnTo>
                  <a:pt x="28956" y="27431"/>
                </a:lnTo>
                <a:lnTo>
                  <a:pt x="29464" y="27431"/>
                </a:lnTo>
                <a:lnTo>
                  <a:pt x="28302" y="28302"/>
                </a:lnTo>
                <a:close/>
              </a:path>
              <a:path w="96520" h="96519">
                <a:moveTo>
                  <a:pt x="68580" y="28955"/>
                </a:moveTo>
                <a:lnTo>
                  <a:pt x="67709" y="28302"/>
                </a:lnTo>
                <a:lnTo>
                  <a:pt x="67056" y="27431"/>
                </a:lnTo>
                <a:lnTo>
                  <a:pt x="68580" y="28955"/>
                </a:lnTo>
                <a:close/>
              </a:path>
              <a:path w="96520" h="96519">
                <a:moveTo>
                  <a:pt x="91439" y="28955"/>
                </a:moveTo>
                <a:lnTo>
                  <a:pt x="68580" y="28955"/>
                </a:lnTo>
                <a:lnTo>
                  <a:pt x="67056" y="27431"/>
                </a:lnTo>
                <a:lnTo>
                  <a:pt x="90678" y="27431"/>
                </a:lnTo>
                <a:lnTo>
                  <a:pt x="91439" y="28955"/>
                </a:lnTo>
                <a:close/>
              </a:path>
              <a:path w="96520" h="96519">
                <a:moveTo>
                  <a:pt x="27813" y="28955"/>
                </a:moveTo>
                <a:lnTo>
                  <a:pt x="27432" y="28955"/>
                </a:lnTo>
                <a:lnTo>
                  <a:pt x="28302" y="28302"/>
                </a:lnTo>
                <a:lnTo>
                  <a:pt x="27813" y="28955"/>
                </a:lnTo>
                <a:close/>
              </a:path>
              <a:path w="96520" h="96519">
                <a:moveTo>
                  <a:pt x="71628" y="33527"/>
                </a:moveTo>
                <a:lnTo>
                  <a:pt x="67709" y="28302"/>
                </a:lnTo>
                <a:lnTo>
                  <a:pt x="68580" y="28955"/>
                </a:lnTo>
                <a:lnTo>
                  <a:pt x="91439" y="28955"/>
                </a:lnTo>
                <a:lnTo>
                  <a:pt x="91439" y="30479"/>
                </a:lnTo>
                <a:lnTo>
                  <a:pt x="92964" y="30479"/>
                </a:lnTo>
                <a:lnTo>
                  <a:pt x="93268" y="32003"/>
                </a:lnTo>
                <a:lnTo>
                  <a:pt x="71628" y="32003"/>
                </a:lnTo>
                <a:lnTo>
                  <a:pt x="71628" y="33527"/>
                </a:lnTo>
                <a:close/>
              </a:path>
              <a:path w="96520" h="96519">
                <a:moveTo>
                  <a:pt x="24384" y="33527"/>
                </a:moveTo>
                <a:lnTo>
                  <a:pt x="24384" y="32003"/>
                </a:lnTo>
                <a:lnTo>
                  <a:pt x="25527" y="32003"/>
                </a:lnTo>
                <a:lnTo>
                  <a:pt x="24384" y="33527"/>
                </a:lnTo>
                <a:close/>
              </a:path>
              <a:path w="96520" h="96519">
                <a:moveTo>
                  <a:pt x="74676" y="38099"/>
                </a:moveTo>
                <a:lnTo>
                  <a:pt x="71628" y="32003"/>
                </a:lnTo>
                <a:lnTo>
                  <a:pt x="93268" y="32003"/>
                </a:lnTo>
                <a:lnTo>
                  <a:pt x="94183" y="36575"/>
                </a:lnTo>
                <a:lnTo>
                  <a:pt x="74676" y="36575"/>
                </a:lnTo>
                <a:lnTo>
                  <a:pt x="74676" y="38099"/>
                </a:lnTo>
                <a:close/>
              </a:path>
              <a:path w="96520" h="96519">
                <a:moveTo>
                  <a:pt x="21336" y="38099"/>
                </a:moveTo>
                <a:lnTo>
                  <a:pt x="21336" y="36575"/>
                </a:lnTo>
                <a:lnTo>
                  <a:pt x="22098" y="36575"/>
                </a:lnTo>
                <a:lnTo>
                  <a:pt x="21336" y="38099"/>
                </a:lnTo>
                <a:close/>
              </a:path>
              <a:path w="96520" h="96519">
                <a:moveTo>
                  <a:pt x="76200" y="42671"/>
                </a:moveTo>
                <a:lnTo>
                  <a:pt x="74676" y="36575"/>
                </a:lnTo>
                <a:lnTo>
                  <a:pt x="94183" y="36575"/>
                </a:lnTo>
                <a:lnTo>
                  <a:pt x="94488" y="38099"/>
                </a:lnTo>
                <a:lnTo>
                  <a:pt x="94488" y="39623"/>
                </a:lnTo>
                <a:lnTo>
                  <a:pt x="94792" y="41147"/>
                </a:lnTo>
                <a:lnTo>
                  <a:pt x="76200" y="41147"/>
                </a:lnTo>
                <a:lnTo>
                  <a:pt x="76200" y="42671"/>
                </a:lnTo>
                <a:close/>
              </a:path>
              <a:path w="96520" h="96519">
                <a:moveTo>
                  <a:pt x="19812" y="42671"/>
                </a:moveTo>
                <a:lnTo>
                  <a:pt x="19812" y="41147"/>
                </a:lnTo>
                <a:lnTo>
                  <a:pt x="20193" y="41147"/>
                </a:lnTo>
                <a:lnTo>
                  <a:pt x="19812" y="42671"/>
                </a:lnTo>
                <a:close/>
              </a:path>
              <a:path w="96520" h="96519">
                <a:moveTo>
                  <a:pt x="94792" y="54863"/>
                </a:moveTo>
                <a:lnTo>
                  <a:pt x="76200" y="54863"/>
                </a:lnTo>
                <a:lnTo>
                  <a:pt x="76200" y="41147"/>
                </a:lnTo>
                <a:lnTo>
                  <a:pt x="94792" y="41147"/>
                </a:lnTo>
                <a:lnTo>
                  <a:pt x="96012" y="47243"/>
                </a:lnTo>
                <a:lnTo>
                  <a:pt x="96012" y="48767"/>
                </a:lnTo>
                <a:lnTo>
                  <a:pt x="94792" y="54863"/>
                </a:lnTo>
                <a:close/>
              </a:path>
              <a:path w="96520" h="96519">
                <a:moveTo>
                  <a:pt x="20193" y="54863"/>
                </a:moveTo>
                <a:lnTo>
                  <a:pt x="19812" y="54863"/>
                </a:lnTo>
                <a:lnTo>
                  <a:pt x="19812" y="53339"/>
                </a:lnTo>
                <a:lnTo>
                  <a:pt x="20193" y="54863"/>
                </a:lnTo>
                <a:close/>
              </a:path>
              <a:path w="96520" h="96519">
                <a:moveTo>
                  <a:pt x="94183" y="59435"/>
                </a:moveTo>
                <a:lnTo>
                  <a:pt x="74676" y="59435"/>
                </a:lnTo>
                <a:lnTo>
                  <a:pt x="76200" y="53339"/>
                </a:lnTo>
                <a:lnTo>
                  <a:pt x="76200" y="54863"/>
                </a:lnTo>
                <a:lnTo>
                  <a:pt x="94792" y="54863"/>
                </a:lnTo>
                <a:lnTo>
                  <a:pt x="94488" y="56387"/>
                </a:lnTo>
                <a:lnTo>
                  <a:pt x="94488" y="57911"/>
                </a:lnTo>
                <a:lnTo>
                  <a:pt x="94183" y="59435"/>
                </a:lnTo>
                <a:close/>
              </a:path>
              <a:path w="96520" h="96519">
                <a:moveTo>
                  <a:pt x="22098" y="59435"/>
                </a:moveTo>
                <a:lnTo>
                  <a:pt x="21336" y="59435"/>
                </a:lnTo>
                <a:lnTo>
                  <a:pt x="21336" y="57911"/>
                </a:lnTo>
                <a:lnTo>
                  <a:pt x="22098" y="59435"/>
                </a:lnTo>
                <a:close/>
              </a:path>
              <a:path w="96520" h="96519">
                <a:moveTo>
                  <a:pt x="93268" y="64007"/>
                </a:moveTo>
                <a:lnTo>
                  <a:pt x="71628" y="64007"/>
                </a:lnTo>
                <a:lnTo>
                  <a:pt x="74676" y="57911"/>
                </a:lnTo>
                <a:lnTo>
                  <a:pt x="74676" y="59435"/>
                </a:lnTo>
                <a:lnTo>
                  <a:pt x="94183" y="59435"/>
                </a:lnTo>
                <a:lnTo>
                  <a:pt x="93268" y="64007"/>
                </a:lnTo>
                <a:close/>
              </a:path>
              <a:path w="96520" h="96519">
                <a:moveTo>
                  <a:pt x="25527" y="64007"/>
                </a:moveTo>
                <a:lnTo>
                  <a:pt x="24384" y="64007"/>
                </a:lnTo>
                <a:lnTo>
                  <a:pt x="24384" y="62483"/>
                </a:lnTo>
                <a:lnTo>
                  <a:pt x="25527" y="64007"/>
                </a:lnTo>
                <a:close/>
              </a:path>
              <a:path w="96520" h="96519">
                <a:moveTo>
                  <a:pt x="67709" y="67709"/>
                </a:moveTo>
                <a:lnTo>
                  <a:pt x="71628" y="62483"/>
                </a:lnTo>
                <a:lnTo>
                  <a:pt x="71628" y="64007"/>
                </a:lnTo>
                <a:lnTo>
                  <a:pt x="93268" y="64007"/>
                </a:lnTo>
                <a:lnTo>
                  <a:pt x="92964" y="65531"/>
                </a:lnTo>
                <a:lnTo>
                  <a:pt x="91439" y="65531"/>
                </a:lnTo>
                <a:lnTo>
                  <a:pt x="91439" y="67055"/>
                </a:lnTo>
                <a:lnTo>
                  <a:pt x="68580" y="67055"/>
                </a:lnTo>
                <a:lnTo>
                  <a:pt x="67709" y="67709"/>
                </a:lnTo>
                <a:close/>
              </a:path>
              <a:path w="96520" h="96519">
                <a:moveTo>
                  <a:pt x="28956" y="68579"/>
                </a:moveTo>
                <a:lnTo>
                  <a:pt x="27432" y="67055"/>
                </a:lnTo>
                <a:lnTo>
                  <a:pt x="28302" y="67709"/>
                </a:lnTo>
                <a:lnTo>
                  <a:pt x="28956" y="68579"/>
                </a:lnTo>
                <a:close/>
              </a:path>
              <a:path w="96520" h="96519">
                <a:moveTo>
                  <a:pt x="28302" y="67709"/>
                </a:moveTo>
                <a:lnTo>
                  <a:pt x="27432" y="67055"/>
                </a:lnTo>
                <a:lnTo>
                  <a:pt x="27813" y="67055"/>
                </a:lnTo>
                <a:lnTo>
                  <a:pt x="28302" y="67709"/>
                </a:lnTo>
                <a:close/>
              </a:path>
              <a:path w="96520" h="96519">
                <a:moveTo>
                  <a:pt x="67056" y="68579"/>
                </a:moveTo>
                <a:lnTo>
                  <a:pt x="67709" y="67709"/>
                </a:lnTo>
                <a:lnTo>
                  <a:pt x="68580" y="67055"/>
                </a:lnTo>
                <a:lnTo>
                  <a:pt x="67056" y="68579"/>
                </a:lnTo>
                <a:close/>
              </a:path>
              <a:path w="96520" h="96519">
                <a:moveTo>
                  <a:pt x="90678" y="68579"/>
                </a:moveTo>
                <a:lnTo>
                  <a:pt x="67056" y="68579"/>
                </a:lnTo>
                <a:lnTo>
                  <a:pt x="68580" y="67055"/>
                </a:lnTo>
                <a:lnTo>
                  <a:pt x="91439" y="67055"/>
                </a:lnTo>
                <a:lnTo>
                  <a:pt x="90678" y="68579"/>
                </a:lnTo>
                <a:close/>
              </a:path>
              <a:path w="96520" h="96519">
                <a:moveTo>
                  <a:pt x="29463" y="68579"/>
                </a:moveTo>
                <a:lnTo>
                  <a:pt x="28956" y="68579"/>
                </a:lnTo>
                <a:lnTo>
                  <a:pt x="28302" y="67709"/>
                </a:lnTo>
                <a:lnTo>
                  <a:pt x="29463" y="68579"/>
                </a:lnTo>
                <a:close/>
              </a:path>
              <a:path w="96520" h="96519">
                <a:moveTo>
                  <a:pt x="88391" y="74675"/>
                </a:moveTo>
                <a:lnTo>
                  <a:pt x="57912" y="74675"/>
                </a:lnTo>
                <a:lnTo>
                  <a:pt x="64008" y="71627"/>
                </a:lnTo>
                <a:lnTo>
                  <a:pt x="62484" y="71627"/>
                </a:lnTo>
                <a:lnTo>
                  <a:pt x="67709" y="67709"/>
                </a:lnTo>
                <a:lnTo>
                  <a:pt x="67056" y="68579"/>
                </a:lnTo>
                <a:lnTo>
                  <a:pt x="90678" y="68579"/>
                </a:lnTo>
                <a:lnTo>
                  <a:pt x="88391" y="73151"/>
                </a:lnTo>
                <a:lnTo>
                  <a:pt x="88391" y="74675"/>
                </a:lnTo>
                <a:close/>
              </a:path>
              <a:path w="96520" h="96519">
                <a:moveTo>
                  <a:pt x="74676" y="88391"/>
                </a:moveTo>
                <a:lnTo>
                  <a:pt x="21336" y="88391"/>
                </a:lnTo>
                <a:lnTo>
                  <a:pt x="21336" y="86867"/>
                </a:lnTo>
                <a:lnTo>
                  <a:pt x="15240" y="82295"/>
                </a:lnTo>
                <a:lnTo>
                  <a:pt x="13716" y="80771"/>
                </a:lnTo>
                <a:lnTo>
                  <a:pt x="9144" y="74675"/>
                </a:lnTo>
                <a:lnTo>
                  <a:pt x="36576" y="74675"/>
                </a:lnTo>
                <a:lnTo>
                  <a:pt x="42672" y="76199"/>
                </a:lnTo>
                <a:lnTo>
                  <a:pt x="85725" y="76199"/>
                </a:lnTo>
                <a:lnTo>
                  <a:pt x="82296" y="80771"/>
                </a:lnTo>
                <a:lnTo>
                  <a:pt x="80772" y="82295"/>
                </a:lnTo>
                <a:lnTo>
                  <a:pt x="74676" y="86867"/>
                </a:lnTo>
                <a:lnTo>
                  <a:pt x="74676" y="88391"/>
                </a:lnTo>
                <a:close/>
              </a:path>
              <a:path w="96520" h="96519">
                <a:moveTo>
                  <a:pt x="85725" y="76199"/>
                </a:moveTo>
                <a:lnTo>
                  <a:pt x="53339" y="76199"/>
                </a:lnTo>
                <a:lnTo>
                  <a:pt x="59436" y="74675"/>
                </a:lnTo>
                <a:lnTo>
                  <a:pt x="86868" y="74675"/>
                </a:lnTo>
                <a:lnTo>
                  <a:pt x="85725" y="76199"/>
                </a:lnTo>
                <a:close/>
              </a:path>
              <a:path w="96520" h="96519">
                <a:moveTo>
                  <a:pt x="67056" y="91439"/>
                </a:moveTo>
                <a:lnTo>
                  <a:pt x="28956" y="91439"/>
                </a:lnTo>
                <a:lnTo>
                  <a:pt x="22859" y="88391"/>
                </a:lnTo>
                <a:lnTo>
                  <a:pt x="73152" y="88391"/>
                </a:lnTo>
                <a:lnTo>
                  <a:pt x="67056" y="91439"/>
                </a:lnTo>
                <a:close/>
              </a:path>
              <a:path w="96520" h="96519">
                <a:moveTo>
                  <a:pt x="57912" y="94487"/>
                </a:moveTo>
                <a:lnTo>
                  <a:pt x="38100" y="94487"/>
                </a:lnTo>
                <a:lnTo>
                  <a:pt x="30480" y="92963"/>
                </a:lnTo>
                <a:lnTo>
                  <a:pt x="30480" y="91439"/>
                </a:lnTo>
                <a:lnTo>
                  <a:pt x="65532" y="91439"/>
                </a:lnTo>
                <a:lnTo>
                  <a:pt x="65532" y="92963"/>
                </a:lnTo>
                <a:lnTo>
                  <a:pt x="57912" y="94487"/>
                </a:lnTo>
                <a:close/>
              </a:path>
              <a:path w="96520" h="96519">
                <a:moveTo>
                  <a:pt x="48768" y="96011"/>
                </a:moveTo>
                <a:lnTo>
                  <a:pt x="47244" y="96011"/>
                </a:lnTo>
                <a:lnTo>
                  <a:pt x="39624" y="94487"/>
                </a:lnTo>
                <a:lnTo>
                  <a:pt x="56387" y="94487"/>
                </a:lnTo>
                <a:lnTo>
                  <a:pt x="48768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18559" y="3162300"/>
            <a:ext cx="434340" cy="1236345"/>
          </a:xfrm>
          <a:custGeom>
            <a:avLst/>
            <a:gdLst/>
            <a:ahLst/>
            <a:cxnLst/>
            <a:rect l="l" t="t" r="r" b="b"/>
            <a:pathLst>
              <a:path w="434339" h="1236345">
                <a:moveTo>
                  <a:pt x="381000" y="1235964"/>
                </a:moveTo>
                <a:lnTo>
                  <a:pt x="0" y="16764"/>
                </a:lnTo>
                <a:lnTo>
                  <a:pt x="53340" y="0"/>
                </a:lnTo>
                <a:lnTo>
                  <a:pt x="434340" y="1219200"/>
                </a:lnTo>
                <a:lnTo>
                  <a:pt x="381000" y="1235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92067" y="3915155"/>
            <a:ext cx="1991995" cy="1096010"/>
          </a:xfrm>
          <a:custGeom>
            <a:avLst/>
            <a:gdLst/>
            <a:ahLst/>
            <a:cxnLst/>
            <a:rect l="l" t="t" r="r" b="b"/>
            <a:pathLst>
              <a:path w="1991995" h="1096010">
                <a:moveTo>
                  <a:pt x="0" y="0"/>
                </a:moveTo>
                <a:lnTo>
                  <a:pt x="1991867" y="0"/>
                </a:lnTo>
                <a:lnTo>
                  <a:pt x="1991867" y="1095756"/>
                </a:lnTo>
                <a:lnTo>
                  <a:pt x="0" y="10957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78352" y="3901440"/>
            <a:ext cx="2019300" cy="1123315"/>
          </a:xfrm>
          <a:custGeom>
            <a:avLst/>
            <a:gdLst/>
            <a:ahLst/>
            <a:cxnLst/>
            <a:rect l="l" t="t" r="r" b="b"/>
            <a:pathLst>
              <a:path w="2019300" h="1123314">
                <a:moveTo>
                  <a:pt x="2019300" y="1123187"/>
                </a:moveTo>
                <a:lnTo>
                  <a:pt x="0" y="1123187"/>
                </a:lnTo>
                <a:lnTo>
                  <a:pt x="0" y="0"/>
                </a:lnTo>
                <a:lnTo>
                  <a:pt x="2019300" y="0"/>
                </a:lnTo>
                <a:lnTo>
                  <a:pt x="2019300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lnTo>
                  <a:pt x="28956" y="1094231"/>
                </a:lnTo>
                <a:lnTo>
                  <a:pt x="13716" y="1094231"/>
                </a:lnTo>
                <a:lnTo>
                  <a:pt x="28956" y="1109472"/>
                </a:lnTo>
                <a:lnTo>
                  <a:pt x="2019300" y="1109472"/>
                </a:lnTo>
                <a:lnTo>
                  <a:pt x="2019300" y="1123187"/>
                </a:lnTo>
                <a:close/>
              </a:path>
              <a:path w="2019300" h="1123314">
                <a:moveTo>
                  <a:pt x="28956" y="27432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2019300" h="1123314">
                <a:moveTo>
                  <a:pt x="1990344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990344" y="13716"/>
                </a:lnTo>
                <a:lnTo>
                  <a:pt x="1990344" y="27432"/>
                </a:lnTo>
                <a:close/>
              </a:path>
              <a:path w="2019300" h="1123314">
                <a:moveTo>
                  <a:pt x="1990344" y="1109472"/>
                </a:moveTo>
                <a:lnTo>
                  <a:pt x="1990344" y="13716"/>
                </a:lnTo>
                <a:lnTo>
                  <a:pt x="2005583" y="27432"/>
                </a:lnTo>
                <a:lnTo>
                  <a:pt x="2019300" y="27432"/>
                </a:lnTo>
                <a:lnTo>
                  <a:pt x="2019300" y="1094231"/>
                </a:lnTo>
                <a:lnTo>
                  <a:pt x="2005583" y="1094231"/>
                </a:lnTo>
                <a:lnTo>
                  <a:pt x="1990344" y="1109472"/>
                </a:lnTo>
                <a:close/>
              </a:path>
              <a:path w="2019300" h="1123314">
                <a:moveTo>
                  <a:pt x="2019300" y="27432"/>
                </a:moveTo>
                <a:lnTo>
                  <a:pt x="2005583" y="27432"/>
                </a:lnTo>
                <a:lnTo>
                  <a:pt x="1990344" y="13716"/>
                </a:lnTo>
                <a:lnTo>
                  <a:pt x="2019300" y="13716"/>
                </a:lnTo>
                <a:lnTo>
                  <a:pt x="2019300" y="27432"/>
                </a:lnTo>
                <a:close/>
              </a:path>
              <a:path w="2019300" h="1123314">
                <a:moveTo>
                  <a:pt x="28956" y="1109472"/>
                </a:moveTo>
                <a:lnTo>
                  <a:pt x="13716" y="1094231"/>
                </a:lnTo>
                <a:lnTo>
                  <a:pt x="28956" y="1094231"/>
                </a:lnTo>
                <a:lnTo>
                  <a:pt x="28956" y="1109472"/>
                </a:lnTo>
                <a:close/>
              </a:path>
              <a:path w="2019300" h="1123314">
                <a:moveTo>
                  <a:pt x="1990344" y="1109472"/>
                </a:moveTo>
                <a:lnTo>
                  <a:pt x="28956" y="1109472"/>
                </a:lnTo>
                <a:lnTo>
                  <a:pt x="28956" y="1094231"/>
                </a:lnTo>
                <a:lnTo>
                  <a:pt x="1990344" y="1094231"/>
                </a:lnTo>
                <a:lnTo>
                  <a:pt x="1990344" y="1109472"/>
                </a:lnTo>
                <a:close/>
              </a:path>
              <a:path w="2019300" h="1123314">
                <a:moveTo>
                  <a:pt x="2019300" y="1109472"/>
                </a:moveTo>
                <a:lnTo>
                  <a:pt x="1990344" y="1109472"/>
                </a:lnTo>
                <a:lnTo>
                  <a:pt x="2005583" y="1094231"/>
                </a:lnTo>
                <a:lnTo>
                  <a:pt x="2019300" y="1094231"/>
                </a:lnTo>
                <a:lnTo>
                  <a:pt x="2019300" y="1109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672696" y="3955325"/>
            <a:ext cx="1817370" cy="922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沟道夹断 </a:t>
            </a:r>
            <a:r>
              <a:rPr dirty="0" sz="2000" spc="-484" b="1">
                <a:latin typeface="Microsoft JhengHei"/>
                <a:cs typeface="Microsoft JhengHei"/>
              </a:rPr>
              <a:t> </a:t>
            </a:r>
            <a:r>
              <a:rPr dirty="0" sz="2000" spc="10" b="1">
                <a:latin typeface="Microsoft JhengHei"/>
                <a:cs typeface="Microsoft JhengHei"/>
              </a:rPr>
              <a:t>空间电荷区 </a:t>
            </a:r>
            <a:r>
              <a:rPr dirty="0" sz="2000" b="1">
                <a:latin typeface="Microsoft JhengHei"/>
                <a:cs typeface="Microsoft JhengHei"/>
              </a:rPr>
              <a:t> 承</a:t>
            </a:r>
            <a:r>
              <a:rPr dirty="0" sz="2000" spc="20" b="1">
                <a:latin typeface="Microsoft JhengHei"/>
                <a:cs typeface="Microsoft JhengHei"/>
              </a:rPr>
              <a:t>担增</a:t>
            </a:r>
            <a:r>
              <a:rPr dirty="0" sz="2000" b="1">
                <a:latin typeface="Microsoft JhengHei"/>
                <a:cs typeface="Microsoft JhengHei"/>
              </a:rPr>
              <a:t>加</a:t>
            </a:r>
            <a:r>
              <a:rPr dirty="0" sz="2000" spc="20" b="1">
                <a:latin typeface="Microsoft JhengHei"/>
                <a:cs typeface="Microsoft JhengHei"/>
              </a:rPr>
              <a:t>的压</a:t>
            </a:r>
            <a:r>
              <a:rPr dirty="0" sz="2000" b="1">
                <a:latin typeface="Microsoft JhengHei"/>
                <a:cs typeface="Microsoft JhengHei"/>
              </a:rPr>
              <a:t>降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80532" y="2623694"/>
            <a:ext cx="3069336" cy="3155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272470" y="1833408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96466" y="3463980"/>
            <a:ext cx="1412875" cy="957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GS2  </a:t>
            </a:r>
            <a:r>
              <a:rPr dirty="0" baseline="13888" sz="3600" spc="15">
                <a:latin typeface="Times New Roman"/>
                <a:cs typeface="Times New Roman"/>
              </a:rPr>
              <a:t>&gt;</a:t>
            </a:r>
            <a:r>
              <a:rPr dirty="0" baseline="13888" sz="3600" spc="217">
                <a:latin typeface="Times New Roman"/>
                <a:cs typeface="Times New Roman"/>
              </a:rPr>
              <a:t> </a:t>
            </a: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GS1</a:t>
            </a:r>
            <a:endParaRPr sz="16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720"/>
              </a:spcBef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恒流区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58284" y="2312279"/>
            <a:ext cx="330200" cy="18173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65"/>
              </a:spcBef>
            </a:pPr>
            <a:r>
              <a:rPr dirty="0" sz="2400">
                <a:solidFill>
                  <a:srgbClr val="0000E4"/>
                </a:solidFill>
                <a:latin typeface="宋体"/>
                <a:cs typeface="宋体"/>
              </a:rPr>
              <a:t>可  变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0000E4"/>
                </a:solidFill>
                <a:latin typeface="宋体"/>
                <a:cs typeface="宋体"/>
              </a:rPr>
              <a:t>电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2760"/>
              </a:lnSpc>
              <a:spcBef>
                <a:spcPts val="190"/>
              </a:spcBef>
            </a:pPr>
            <a:r>
              <a:rPr dirty="0" sz="2400">
                <a:solidFill>
                  <a:srgbClr val="0000E4"/>
                </a:solidFill>
                <a:latin typeface="宋体"/>
                <a:cs typeface="宋体"/>
              </a:rPr>
              <a:t>阻  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39284" y="5729287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截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止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42231" y="5980509"/>
            <a:ext cx="3411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宋体"/>
                <a:cs typeface="宋体"/>
              </a:rPr>
              <a:t>当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DS</a:t>
            </a:r>
            <a:r>
              <a:rPr dirty="0" sz="2400" spc="-15">
                <a:latin typeface="宋体"/>
                <a:cs typeface="宋体"/>
              </a:rPr>
              <a:t>继续增大：</a:t>
            </a:r>
            <a:r>
              <a:rPr dirty="0" sz="2400" spc="-615">
                <a:latin typeface="宋体"/>
                <a:cs typeface="宋体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GD</a:t>
            </a:r>
            <a:r>
              <a:rPr dirty="0" baseline="-20833" sz="2400" spc="-22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&lt;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95508" y="6483084"/>
            <a:ext cx="73914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sz="2400">
                <a:latin typeface="宋体"/>
                <a:cs typeface="宋体"/>
              </a:rPr>
              <a:t>达到饱和，不再随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DS</a:t>
            </a:r>
            <a:r>
              <a:rPr dirty="0" sz="2400">
                <a:latin typeface="宋体"/>
                <a:cs typeface="宋体"/>
              </a:rPr>
              <a:t>增加，所以也称为“饱和区”。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413146" y="2078354"/>
            <a:ext cx="113030" cy="349250"/>
          </a:xfrm>
          <a:custGeom>
            <a:avLst/>
            <a:gdLst/>
            <a:ahLst/>
            <a:cxnLst/>
            <a:rect l="l" t="t" r="r" b="b"/>
            <a:pathLst>
              <a:path w="113029" h="349250">
                <a:moveTo>
                  <a:pt x="112490" y="0"/>
                </a:moveTo>
                <a:lnTo>
                  <a:pt x="0" y="348710"/>
                </a:lnTo>
              </a:path>
            </a:pathLst>
          </a:custGeom>
          <a:ln w="16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543547" y="1680971"/>
            <a:ext cx="1638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12999" y="1680971"/>
            <a:ext cx="69469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6084" algn="l"/>
              </a:tabLst>
            </a:pPr>
            <a:r>
              <a:rPr dirty="0" sz="1500" spc="85">
                <a:latin typeface="Times New Roman"/>
                <a:cs typeface="Times New Roman"/>
              </a:rPr>
              <a:t>n</a:t>
            </a:r>
            <a:r>
              <a:rPr dirty="0" sz="1500" spc="85">
                <a:latin typeface="Times New Roman"/>
                <a:cs typeface="Times New Roman"/>
              </a:rPr>
              <a:t>	</a:t>
            </a:r>
            <a:r>
              <a:rPr dirty="0" sz="1500" spc="85">
                <a:latin typeface="Times New Roman"/>
                <a:cs typeface="Times New Roman"/>
              </a:rPr>
              <a:t>G</a:t>
            </a:r>
            <a:r>
              <a:rPr dirty="0" sz="150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01888" y="1680971"/>
            <a:ext cx="15303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8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72447" y="2551176"/>
            <a:ext cx="12128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18296" y="2234184"/>
            <a:ext cx="15303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8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47535" y="1452879"/>
            <a:ext cx="1301115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1022985" algn="l"/>
              </a:tabLst>
            </a:pP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 spc="-5">
                <a:latin typeface="Times New Roman"/>
                <a:cs typeface="Times New Roman"/>
              </a:rPr>
              <a:t>	</a:t>
            </a:r>
            <a:r>
              <a:rPr dirty="0" sz="2600" spc="-1180">
                <a:latin typeface="Times New Roman"/>
                <a:cs typeface="Times New Roman"/>
              </a:rPr>
              <a:t></a:t>
            </a:r>
            <a:r>
              <a:rPr dirty="0" sz="2600" spc="165">
                <a:latin typeface="Times New Roman"/>
                <a:cs typeface="Times New Roman"/>
              </a:rPr>
              <a:t> </a:t>
            </a:r>
            <a:r>
              <a:rPr dirty="0" sz="2600" spc="-150">
                <a:latin typeface="Times New Roman"/>
                <a:cs typeface="Times New Roman"/>
              </a:rPr>
              <a:t>K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65">
                <a:latin typeface="Times New Roman"/>
                <a:cs typeface="Times New Roman"/>
              </a:rPr>
              <a:t>(</a:t>
            </a:r>
            <a:r>
              <a:rPr dirty="0" sz="2600" spc="-15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78165" y="1452879"/>
            <a:ext cx="833119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7060" algn="l"/>
              </a:tabLst>
            </a:pPr>
            <a:r>
              <a:rPr dirty="0" sz="2600" spc="-940">
                <a:latin typeface="Times New Roman"/>
                <a:cs typeface="Times New Roman"/>
              </a:rPr>
              <a:t></a:t>
            </a:r>
            <a:r>
              <a:rPr dirty="0" sz="2600" spc="-15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600" spc="50">
                <a:latin typeface="Times New Roman"/>
                <a:cs typeface="Times New Roman"/>
              </a:rPr>
              <a:t>)</a:t>
            </a:r>
            <a:r>
              <a:rPr dirty="0" baseline="44444" sz="2250">
                <a:latin typeface="Times New Roman"/>
                <a:cs typeface="Times New Roman"/>
              </a:rPr>
              <a:t>2</a:t>
            </a:r>
            <a:endParaRPr baseline="44444" sz="22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90435" y="2006091"/>
            <a:ext cx="131699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5910" indent="-283210">
              <a:lnSpc>
                <a:spcPct val="100000"/>
              </a:lnSpc>
              <a:buFont typeface="Times New Roman"/>
              <a:buChar char="□"/>
              <a:tabLst>
                <a:tab pos="296545" algn="l"/>
              </a:tabLst>
            </a:pPr>
            <a:r>
              <a:rPr dirty="0" sz="2600" spc="-150">
                <a:latin typeface="Times New Roman"/>
                <a:cs typeface="Times New Roman"/>
              </a:rPr>
              <a:t>K </a:t>
            </a:r>
            <a:r>
              <a:rPr dirty="0" sz="2600" spc="-150">
                <a:solidFill>
                  <a:srgbClr val="FF0000"/>
                </a:solidFill>
                <a:latin typeface="Times New Roman"/>
                <a:cs typeface="Times New Roman"/>
              </a:rPr>
              <a:t>V </a:t>
            </a:r>
            <a:r>
              <a:rPr dirty="0" baseline="42592" sz="225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42592" sz="2250" spc="2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40">
                <a:latin typeface="Times New Roman"/>
                <a:cs typeface="Times New Roman"/>
              </a:rPr>
              <a:t>(</a:t>
            </a:r>
            <a:r>
              <a:rPr dirty="0" sz="2600" spc="-4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07431" y="2006091"/>
            <a:ext cx="105791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1325" algn="l"/>
              </a:tabLst>
            </a:pPr>
            <a:r>
              <a:rPr dirty="0" sz="2600" spc="-150">
                <a:solidFill>
                  <a:srgbClr val="FF0000"/>
                </a:solidFill>
                <a:latin typeface="Times New Roman"/>
                <a:cs typeface="Times New Roman"/>
              </a:rPr>
              <a:t>V	</a:t>
            </a:r>
            <a:r>
              <a:rPr dirty="0" sz="2600" spc="-1180">
                <a:latin typeface="Times New Roman"/>
                <a:cs typeface="Times New Roman"/>
              </a:rPr>
              <a:t></a:t>
            </a:r>
            <a:r>
              <a:rPr dirty="0" sz="2600" spc="-3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1)</a:t>
            </a:r>
            <a:r>
              <a:rPr dirty="0" baseline="42592" sz="2250">
                <a:latin typeface="Times New Roman"/>
                <a:cs typeface="Times New Roman"/>
              </a:rPr>
              <a:t>2</a:t>
            </a:r>
            <a:endParaRPr baseline="42592" sz="22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90435" y="2234184"/>
            <a:ext cx="1575435" cy="794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5305">
              <a:lnSpc>
                <a:spcPct val="100000"/>
              </a:lnSpc>
              <a:tabLst>
                <a:tab pos="838200" algn="l"/>
                <a:tab pos="1306195" algn="l"/>
              </a:tabLst>
            </a:pPr>
            <a:r>
              <a:rPr dirty="0" sz="1500" spc="85">
                <a:latin typeface="Times New Roman"/>
                <a:cs typeface="Times New Roman"/>
              </a:rPr>
              <a:t>n</a:t>
            </a:r>
            <a:r>
              <a:rPr dirty="0" sz="1500" spc="85">
                <a:latin typeface="Times New Roman"/>
                <a:cs typeface="Times New Roman"/>
              </a:rPr>
              <a:t>	</a:t>
            </a:r>
            <a:r>
              <a:rPr dirty="0" sz="1500" spc="8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500" spc="8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500" spc="85">
                <a:latin typeface="Times New Roman"/>
                <a:cs typeface="Times New Roman"/>
              </a:rPr>
              <a:t>G</a:t>
            </a:r>
            <a:r>
              <a:rPr dirty="0" sz="150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spcBef>
                <a:spcPts val="760"/>
              </a:spcBef>
              <a:buFont typeface="Times New Roman"/>
              <a:buChar char="□"/>
              <a:tabLst>
                <a:tab pos="296545" algn="l"/>
              </a:tabLst>
            </a:pPr>
            <a:r>
              <a:rPr dirty="0" sz="2600" spc="120">
                <a:latin typeface="Times New Roman"/>
                <a:cs typeface="Times New Roman"/>
              </a:rPr>
              <a:t>I</a:t>
            </a:r>
            <a:r>
              <a:rPr dirty="0" baseline="-25925" sz="2250" spc="179">
                <a:latin typeface="Times New Roman"/>
                <a:cs typeface="Times New Roman"/>
              </a:rPr>
              <a:t>DO</a:t>
            </a:r>
            <a:r>
              <a:rPr dirty="0" baseline="-25925" sz="2250" spc="-22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(</a:t>
            </a:r>
            <a:r>
              <a:rPr dirty="0" sz="2600" spc="5">
                <a:latin typeface="Times New Roman"/>
                <a:cs typeface="Times New Roman"/>
              </a:rPr>
              <a:t>v</a:t>
            </a:r>
            <a:r>
              <a:rPr dirty="0" baseline="-25925" sz="2250" spc="7">
                <a:latin typeface="Times New Roman"/>
                <a:cs typeface="Times New Roman"/>
              </a:rPr>
              <a:t>GS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35188" y="2559303"/>
            <a:ext cx="954405" cy="469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7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5925" sz="2250" spc="-104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dirty="0" baseline="-25925" sz="2250" spc="-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1180">
                <a:latin typeface="Times New Roman"/>
                <a:cs typeface="Times New Roman"/>
              </a:rPr>
              <a:t></a:t>
            </a:r>
            <a:r>
              <a:rPr dirty="0" sz="2600" spc="-300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64" rIns="0" bIns="0" rtlCol="0" vert="horz">
            <a:spAutoFit/>
          </a:bodyPr>
          <a:lstStyle/>
          <a:p>
            <a:pPr marL="122555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3200" spc="2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3200" spc="335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41265" y="659901"/>
            <a:ext cx="3835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solidFill>
                  <a:srgbClr val="0000CC"/>
                </a:solidFill>
                <a:latin typeface="宋体"/>
                <a:cs typeface="宋体"/>
              </a:rPr>
              <a:t>5.</a:t>
            </a:r>
            <a:r>
              <a:rPr dirty="0" sz="2400" spc="-54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54">
                <a:solidFill>
                  <a:srgbClr val="0000CC"/>
                </a:solidFill>
                <a:latin typeface="宋体"/>
                <a:cs typeface="宋体"/>
              </a:rPr>
              <a:t>增强型NMOS的输出特性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62872" y="3052605"/>
            <a:ext cx="3079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81873" y="2671606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92123" y="3243072"/>
            <a:ext cx="85725" cy="577850"/>
          </a:xfrm>
          <a:custGeom>
            <a:avLst/>
            <a:gdLst/>
            <a:ahLst/>
            <a:cxnLst/>
            <a:rect l="l" t="t" r="r" b="b"/>
            <a:pathLst>
              <a:path w="85725" h="577850">
                <a:moveTo>
                  <a:pt x="28956" y="83964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6"/>
                </a:lnTo>
                <a:lnTo>
                  <a:pt x="3452" y="27003"/>
                </a:lnTo>
                <a:lnTo>
                  <a:pt x="12763" y="12954"/>
                </a:lnTo>
                <a:lnTo>
                  <a:pt x="26360" y="3476"/>
                </a:lnTo>
                <a:lnTo>
                  <a:pt x="42672" y="0"/>
                </a:lnTo>
                <a:lnTo>
                  <a:pt x="59626" y="3476"/>
                </a:lnTo>
                <a:lnTo>
                  <a:pt x="73152" y="12954"/>
                </a:lnTo>
                <a:lnTo>
                  <a:pt x="82105" y="27003"/>
                </a:lnTo>
                <a:lnTo>
                  <a:pt x="85344" y="44196"/>
                </a:lnTo>
                <a:lnTo>
                  <a:pt x="28956" y="44196"/>
                </a:lnTo>
                <a:lnTo>
                  <a:pt x="28956" y="83964"/>
                </a:lnTo>
                <a:close/>
              </a:path>
              <a:path w="85725" h="577850">
                <a:moveTo>
                  <a:pt x="42672" y="86868"/>
                </a:moveTo>
                <a:lnTo>
                  <a:pt x="28956" y="83964"/>
                </a:lnTo>
                <a:lnTo>
                  <a:pt x="28956" y="44196"/>
                </a:lnTo>
                <a:lnTo>
                  <a:pt x="57912" y="44196"/>
                </a:lnTo>
                <a:lnTo>
                  <a:pt x="57912" y="83764"/>
                </a:lnTo>
                <a:lnTo>
                  <a:pt x="42672" y="86868"/>
                </a:lnTo>
                <a:close/>
              </a:path>
              <a:path w="85725" h="577850">
                <a:moveTo>
                  <a:pt x="57912" y="83764"/>
                </a:moveTo>
                <a:lnTo>
                  <a:pt x="57912" y="44196"/>
                </a:lnTo>
                <a:lnTo>
                  <a:pt x="85344" y="44196"/>
                </a:lnTo>
                <a:lnTo>
                  <a:pt x="82105" y="60507"/>
                </a:lnTo>
                <a:lnTo>
                  <a:pt x="73152" y="74104"/>
                </a:lnTo>
                <a:lnTo>
                  <a:pt x="59626" y="83415"/>
                </a:lnTo>
                <a:lnTo>
                  <a:pt x="57912" y="83764"/>
                </a:lnTo>
                <a:close/>
              </a:path>
              <a:path w="85725" h="577850">
                <a:moveTo>
                  <a:pt x="57912" y="86868"/>
                </a:moveTo>
                <a:lnTo>
                  <a:pt x="42672" y="86868"/>
                </a:lnTo>
                <a:lnTo>
                  <a:pt x="57912" y="83764"/>
                </a:lnTo>
                <a:lnTo>
                  <a:pt x="57912" y="86868"/>
                </a:lnTo>
                <a:close/>
              </a:path>
              <a:path w="85725" h="577850">
                <a:moveTo>
                  <a:pt x="57912" y="577596"/>
                </a:moveTo>
                <a:lnTo>
                  <a:pt x="28956" y="577596"/>
                </a:lnTo>
                <a:lnTo>
                  <a:pt x="28956" y="83964"/>
                </a:lnTo>
                <a:lnTo>
                  <a:pt x="42672" y="86868"/>
                </a:lnTo>
                <a:lnTo>
                  <a:pt x="57912" y="86868"/>
                </a:lnTo>
                <a:lnTo>
                  <a:pt x="57912" y="577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39724" y="381990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15924" y="389610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58595" y="397230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834077" y="206647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90246" y="6977146"/>
            <a:ext cx="20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34077" y="4806707"/>
            <a:ext cx="4265930" cy="680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635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635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1903" y="2862105"/>
            <a:ext cx="3835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dirty="0" sz="2400" spc="-5">
                <a:latin typeface="Times New Roman"/>
                <a:cs typeface="Times New Roman"/>
              </a:rPr>
              <a:t>s	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4996" y="3689603"/>
            <a:ext cx="426720" cy="142240"/>
          </a:xfrm>
          <a:custGeom>
            <a:avLst/>
            <a:gdLst/>
            <a:ahLst/>
            <a:cxnLst/>
            <a:rect l="l" t="t" r="r" b="b"/>
            <a:pathLst>
              <a:path w="426720" h="142239">
                <a:moveTo>
                  <a:pt x="10668" y="141732"/>
                </a:moveTo>
                <a:lnTo>
                  <a:pt x="0" y="115824"/>
                </a:lnTo>
                <a:lnTo>
                  <a:pt x="9144" y="112776"/>
                </a:lnTo>
                <a:lnTo>
                  <a:pt x="18288" y="108204"/>
                </a:lnTo>
                <a:lnTo>
                  <a:pt x="30480" y="103632"/>
                </a:lnTo>
                <a:lnTo>
                  <a:pt x="42672" y="97536"/>
                </a:lnTo>
                <a:lnTo>
                  <a:pt x="57912" y="92964"/>
                </a:lnTo>
                <a:lnTo>
                  <a:pt x="73152" y="86868"/>
                </a:lnTo>
                <a:lnTo>
                  <a:pt x="88391" y="79248"/>
                </a:lnTo>
                <a:lnTo>
                  <a:pt x="105155" y="73152"/>
                </a:lnTo>
                <a:lnTo>
                  <a:pt x="138684" y="59436"/>
                </a:lnTo>
                <a:lnTo>
                  <a:pt x="173736" y="45720"/>
                </a:lnTo>
                <a:lnTo>
                  <a:pt x="188976" y="41148"/>
                </a:lnTo>
                <a:lnTo>
                  <a:pt x="205740" y="35052"/>
                </a:lnTo>
                <a:lnTo>
                  <a:pt x="220980" y="30480"/>
                </a:lnTo>
                <a:lnTo>
                  <a:pt x="234695" y="25908"/>
                </a:lnTo>
                <a:lnTo>
                  <a:pt x="262128" y="19812"/>
                </a:lnTo>
                <a:lnTo>
                  <a:pt x="315467" y="10668"/>
                </a:lnTo>
                <a:lnTo>
                  <a:pt x="341376" y="7620"/>
                </a:lnTo>
                <a:lnTo>
                  <a:pt x="365760" y="6096"/>
                </a:lnTo>
                <a:lnTo>
                  <a:pt x="376428" y="4572"/>
                </a:lnTo>
                <a:lnTo>
                  <a:pt x="387095" y="4572"/>
                </a:lnTo>
                <a:lnTo>
                  <a:pt x="397763" y="3048"/>
                </a:lnTo>
                <a:lnTo>
                  <a:pt x="406908" y="3048"/>
                </a:lnTo>
                <a:lnTo>
                  <a:pt x="422148" y="0"/>
                </a:lnTo>
                <a:lnTo>
                  <a:pt x="426719" y="28956"/>
                </a:lnTo>
                <a:lnTo>
                  <a:pt x="417576" y="30480"/>
                </a:lnTo>
                <a:lnTo>
                  <a:pt x="409956" y="30480"/>
                </a:lnTo>
                <a:lnTo>
                  <a:pt x="399287" y="32004"/>
                </a:lnTo>
                <a:lnTo>
                  <a:pt x="390143" y="32004"/>
                </a:lnTo>
                <a:lnTo>
                  <a:pt x="379476" y="33528"/>
                </a:lnTo>
                <a:lnTo>
                  <a:pt x="367284" y="35052"/>
                </a:lnTo>
                <a:lnTo>
                  <a:pt x="294131" y="42672"/>
                </a:lnTo>
                <a:lnTo>
                  <a:pt x="242316" y="53340"/>
                </a:lnTo>
                <a:lnTo>
                  <a:pt x="214883" y="62484"/>
                </a:lnTo>
                <a:lnTo>
                  <a:pt x="199643" y="67056"/>
                </a:lnTo>
                <a:lnTo>
                  <a:pt x="149352" y="85344"/>
                </a:lnTo>
                <a:lnTo>
                  <a:pt x="115824" y="99060"/>
                </a:lnTo>
                <a:lnTo>
                  <a:pt x="99060" y="106680"/>
                </a:lnTo>
                <a:lnTo>
                  <a:pt x="53339" y="124968"/>
                </a:lnTo>
                <a:lnTo>
                  <a:pt x="41148" y="129540"/>
                </a:lnTo>
                <a:lnTo>
                  <a:pt x="28956" y="135636"/>
                </a:lnTo>
                <a:lnTo>
                  <a:pt x="18288" y="138684"/>
                </a:lnTo>
                <a:lnTo>
                  <a:pt x="10668" y="1417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9219" y="3163824"/>
            <a:ext cx="2752343" cy="199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8551" y="3156203"/>
            <a:ext cx="2772410" cy="2010410"/>
          </a:xfrm>
          <a:custGeom>
            <a:avLst/>
            <a:gdLst/>
            <a:ahLst/>
            <a:cxnLst/>
            <a:rect l="l" t="t" r="r" b="b"/>
            <a:pathLst>
              <a:path w="2772410" h="2010410">
                <a:moveTo>
                  <a:pt x="2772156" y="2010155"/>
                </a:moveTo>
                <a:lnTo>
                  <a:pt x="0" y="2010155"/>
                </a:lnTo>
                <a:lnTo>
                  <a:pt x="0" y="0"/>
                </a:lnTo>
                <a:lnTo>
                  <a:pt x="2772156" y="0"/>
                </a:lnTo>
                <a:lnTo>
                  <a:pt x="2772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1981200"/>
                </a:lnTo>
                <a:lnTo>
                  <a:pt x="13716" y="1981200"/>
                </a:lnTo>
                <a:lnTo>
                  <a:pt x="28956" y="1994916"/>
                </a:lnTo>
                <a:lnTo>
                  <a:pt x="2772156" y="1994916"/>
                </a:lnTo>
                <a:lnTo>
                  <a:pt x="2772156" y="2010155"/>
                </a:lnTo>
                <a:close/>
              </a:path>
              <a:path w="2772410" h="20104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2772410" h="2010410">
                <a:moveTo>
                  <a:pt x="27432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2743200" y="13716"/>
                </a:lnTo>
                <a:lnTo>
                  <a:pt x="2743200" y="28955"/>
                </a:lnTo>
                <a:close/>
              </a:path>
              <a:path w="2772410" h="2010410">
                <a:moveTo>
                  <a:pt x="2743200" y="1994916"/>
                </a:moveTo>
                <a:lnTo>
                  <a:pt x="2743200" y="13716"/>
                </a:lnTo>
                <a:lnTo>
                  <a:pt x="2756916" y="28956"/>
                </a:lnTo>
                <a:lnTo>
                  <a:pt x="2772156" y="28955"/>
                </a:lnTo>
                <a:lnTo>
                  <a:pt x="2772156" y="1981200"/>
                </a:lnTo>
                <a:lnTo>
                  <a:pt x="2756916" y="1981200"/>
                </a:lnTo>
                <a:lnTo>
                  <a:pt x="2743200" y="1994916"/>
                </a:lnTo>
                <a:close/>
              </a:path>
              <a:path w="2772410" h="2010410">
                <a:moveTo>
                  <a:pt x="2772156" y="28955"/>
                </a:moveTo>
                <a:lnTo>
                  <a:pt x="2756916" y="28956"/>
                </a:lnTo>
                <a:lnTo>
                  <a:pt x="2743200" y="13716"/>
                </a:lnTo>
                <a:lnTo>
                  <a:pt x="2772156" y="13716"/>
                </a:lnTo>
                <a:lnTo>
                  <a:pt x="2772156" y="28955"/>
                </a:lnTo>
                <a:close/>
              </a:path>
              <a:path w="2772410" h="2010410">
                <a:moveTo>
                  <a:pt x="28956" y="1994916"/>
                </a:moveTo>
                <a:lnTo>
                  <a:pt x="13716" y="1981200"/>
                </a:lnTo>
                <a:lnTo>
                  <a:pt x="28956" y="1981200"/>
                </a:lnTo>
                <a:lnTo>
                  <a:pt x="28956" y="1994916"/>
                </a:lnTo>
                <a:close/>
              </a:path>
              <a:path w="2772410" h="2010410">
                <a:moveTo>
                  <a:pt x="2743200" y="1994916"/>
                </a:moveTo>
                <a:lnTo>
                  <a:pt x="28956" y="1994916"/>
                </a:lnTo>
                <a:lnTo>
                  <a:pt x="28956" y="1981200"/>
                </a:lnTo>
                <a:lnTo>
                  <a:pt x="2743200" y="1981200"/>
                </a:lnTo>
                <a:lnTo>
                  <a:pt x="2743200" y="1994916"/>
                </a:lnTo>
                <a:close/>
              </a:path>
              <a:path w="2772410" h="2010410">
                <a:moveTo>
                  <a:pt x="2772156" y="1994916"/>
                </a:moveTo>
                <a:lnTo>
                  <a:pt x="2743200" y="1994916"/>
                </a:lnTo>
                <a:lnTo>
                  <a:pt x="2756916" y="1981200"/>
                </a:lnTo>
                <a:lnTo>
                  <a:pt x="2772156" y="1981200"/>
                </a:lnTo>
                <a:lnTo>
                  <a:pt x="2772156" y="1994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75116" y="4462301"/>
            <a:ext cx="5492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14">
                <a:latin typeface="Times New Roman"/>
                <a:cs typeface="Times New Roman"/>
              </a:rPr>
              <a:t>p</a:t>
            </a:r>
            <a:r>
              <a:rPr dirty="0" sz="2400" spc="15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3124" y="2865119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59408" y="2851403"/>
            <a:ext cx="2775585" cy="334010"/>
          </a:xfrm>
          <a:custGeom>
            <a:avLst/>
            <a:gdLst/>
            <a:ahLst/>
            <a:cxnLst/>
            <a:rect l="l" t="t" r="r" b="b"/>
            <a:pathLst>
              <a:path w="2775585" h="334010">
                <a:moveTo>
                  <a:pt x="2775203" y="333756"/>
                </a:moveTo>
                <a:lnTo>
                  <a:pt x="0" y="333756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3756"/>
                </a:lnTo>
                <a:close/>
              </a:path>
              <a:path w="2775585" h="3340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775585" h="334010">
                <a:moveTo>
                  <a:pt x="274624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8956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746248" y="13716"/>
                </a:lnTo>
                <a:lnTo>
                  <a:pt x="2759964" y="28956"/>
                </a:lnTo>
                <a:lnTo>
                  <a:pt x="2775203" y="28956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28956"/>
                </a:moveTo>
                <a:lnTo>
                  <a:pt x="2759964" y="28956"/>
                </a:lnTo>
                <a:lnTo>
                  <a:pt x="2746248" y="13716"/>
                </a:lnTo>
                <a:lnTo>
                  <a:pt x="2775203" y="13715"/>
                </a:lnTo>
                <a:lnTo>
                  <a:pt x="2775203" y="28956"/>
                </a:lnTo>
                <a:close/>
              </a:path>
              <a:path w="2775585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73124" y="2560319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9408" y="2546603"/>
            <a:ext cx="2775585" cy="334010"/>
          </a:xfrm>
          <a:custGeom>
            <a:avLst/>
            <a:gdLst/>
            <a:ahLst/>
            <a:cxnLst/>
            <a:rect l="l" t="t" r="r" b="b"/>
            <a:pathLst>
              <a:path w="2775585" h="334010">
                <a:moveTo>
                  <a:pt x="2775203" y="333756"/>
                </a:moveTo>
                <a:lnTo>
                  <a:pt x="0" y="333756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3756"/>
                </a:lnTo>
                <a:close/>
              </a:path>
              <a:path w="2775585" h="3340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775585" h="334010">
                <a:moveTo>
                  <a:pt x="274624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8956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746248" y="13716"/>
                </a:lnTo>
                <a:lnTo>
                  <a:pt x="2759964" y="28956"/>
                </a:lnTo>
                <a:lnTo>
                  <a:pt x="2775203" y="28956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28956"/>
                </a:moveTo>
                <a:lnTo>
                  <a:pt x="2759964" y="28956"/>
                </a:lnTo>
                <a:lnTo>
                  <a:pt x="2746248" y="13716"/>
                </a:lnTo>
                <a:lnTo>
                  <a:pt x="2775203" y="13715"/>
                </a:lnTo>
                <a:lnTo>
                  <a:pt x="2775203" y="28956"/>
                </a:lnTo>
                <a:close/>
              </a:path>
              <a:path w="2775585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78429" y="20269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87751" y="186080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10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10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10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10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10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10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10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10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10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10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10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10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10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10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1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1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10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10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10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1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10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62912" y="1453898"/>
            <a:ext cx="4298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21102" y="51511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5267" y="568528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01467" y="576148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45664" y="583768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79219" y="3163824"/>
            <a:ext cx="2752343" cy="54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76172" y="3163824"/>
            <a:ext cx="2757170" cy="547370"/>
          </a:xfrm>
          <a:custGeom>
            <a:avLst/>
            <a:gdLst/>
            <a:ahLst/>
            <a:cxnLst/>
            <a:rect l="l" t="t" r="r" b="b"/>
            <a:pathLst>
              <a:path w="2757170" h="547370">
                <a:moveTo>
                  <a:pt x="2756916" y="547115"/>
                </a:moveTo>
                <a:lnTo>
                  <a:pt x="0" y="547115"/>
                </a:lnTo>
                <a:lnTo>
                  <a:pt x="0" y="0"/>
                </a:lnTo>
                <a:lnTo>
                  <a:pt x="2756916" y="0"/>
                </a:lnTo>
                <a:lnTo>
                  <a:pt x="2756916" y="6096"/>
                </a:lnTo>
                <a:lnTo>
                  <a:pt x="13716" y="6096"/>
                </a:lnTo>
                <a:lnTo>
                  <a:pt x="6096" y="13716"/>
                </a:lnTo>
                <a:lnTo>
                  <a:pt x="13716" y="13715"/>
                </a:lnTo>
                <a:lnTo>
                  <a:pt x="13716" y="533400"/>
                </a:lnTo>
                <a:lnTo>
                  <a:pt x="6096" y="533400"/>
                </a:lnTo>
                <a:lnTo>
                  <a:pt x="13716" y="539495"/>
                </a:lnTo>
                <a:lnTo>
                  <a:pt x="2756916" y="539495"/>
                </a:lnTo>
                <a:lnTo>
                  <a:pt x="2756916" y="547115"/>
                </a:lnTo>
                <a:close/>
              </a:path>
              <a:path w="2757170" h="547370">
                <a:moveTo>
                  <a:pt x="13716" y="13715"/>
                </a:moveTo>
                <a:lnTo>
                  <a:pt x="6096" y="13716"/>
                </a:lnTo>
                <a:lnTo>
                  <a:pt x="13716" y="6096"/>
                </a:lnTo>
                <a:lnTo>
                  <a:pt x="13716" y="13715"/>
                </a:lnTo>
                <a:close/>
              </a:path>
              <a:path w="2757170" h="547370">
                <a:moveTo>
                  <a:pt x="2743200" y="13715"/>
                </a:moveTo>
                <a:lnTo>
                  <a:pt x="13716" y="13715"/>
                </a:lnTo>
                <a:lnTo>
                  <a:pt x="13716" y="6096"/>
                </a:lnTo>
                <a:lnTo>
                  <a:pt x="2743200" y="6096"/>
                </a:lnTo>
                <a:lnTo>
                  <a:pt x="2743200" y="13715"/>
                </a:lnTo>
                <a:close/>
              </a:path>
              <a:path w="2757170" h="547370">
                <a:moveTo>
                  <a:pt x="2743200" y="539495"/>
                </a:moveTo>
                <a:lnTo>
                  <a:pt x="2743200" y="6096"/>
                </a:lnTo>
                <a:lnTo>
                  <a:pt x="2749296" y="13716"/>
                </a:lnTo>
                <a:lnTo>
                  <a:pt x="2756916" y="13715"/>
                </a:lnTo>
                <a:lnTo>
                  <a:pt x="2756916" y="533400"/>
                </a:lnTo>
                <a:lnTo>
                  <a:pt x="2749296" y="533400"/>
                </a:lnTo>
                <a:lnTo>
                  <a:pt x="2743200" y="539495"/>
                </a:lnTo>
                <a:close/>
              </a:path>
              <a:path w="2757170" h="547370">
                <a:moveTo>
                  <a:pt x="2756916" y="13715"/>
                </a:moveTo>
                <a:lnTo>
                  <a:pt x="2749296" y="13716"/>
                </a:lnTo>
                <a:lnTo>
                  <a:pt x="2743200" y="6096"/>
                </a:lnTo>
                <a:lnTo>
                  <a:pt x="2756916" y="6096"/>
                </a:lnTo>
                <a:lnTo>
                  <a:pt x="2756916" y="13715"/>
                </a:lnTo>
                <a:close/>
              </a:path>
              <a:path w="2757170" h="547370">
                <a:moveTo>
                  <a:pt x="13716" y="539495"/>
                </a:moveTo>
                <a:lnTo>
                  <a:pt x="6096" y="533400"/>
                </a:lnTo>
                <a:lnTo>
                  <a:pt x="13716" y="533400"/>
                </a:lnTo>
                <a:lnTo>
                  <a:pt x="13716" y="539495"/>
                </a:lnTo>
                <a:close/>
              </a:path>
              <a:path w="2757170" h="547370">
                <a:moveTo>
                  <a:pt x="2743200" y="539495"/>
                </a:moveTo>
                <a:lnTo>
                  <a:pt x="13716" y="539495"/>
                </a:lnTo>
                <a:lnTo>
                  <a:pt x="13716" y="533400"/>
                </a:lnTo>
                <a:lnTo>
                  <a:pt x="2743200" y="533400"/>
                </a:lnTo>
                <a:lnTo>
                  <a:pt x="2743200" y="539495"/>
                </a:lnTo>
                <a:close/>
              </a:path>
              <a:path w="2757170" h="547370">
                <a:moveTo>
                  <a:pt x="2756916" y="539495"/>
                </a:moveTo>
                <a:lnTo>
                  <a:pt x="2743200" y="539495"/>
                </a:lnTo>
                <a:lnTo>
                  <a:pt x="2749296" y="533400"/>
                </a:lnTo>
                <a:lnTo>
                  <a:pt x="2756916" y="533400"/>
                </a:lnTo>
                <a:lnTo>
                  <a:pt x="2756916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120570" y="1438717"/>
            <a:ext cx="6134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&gt;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49267" y="31699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800"/>
                </a:lnTo>
                <a:lnTo>
                  <a:pt x="5888" y="150766"/>
                </a:lnTo>
                <a:lnTo>
                  <a:pt x="0" y="114300"/>
                </a:lnTo>
                <a:lnTo>
                  <a:pt x="5888" y="78418"/>
                </a:lnTo>
                <a:lnTo>
                  <a:pt x="22238" y="47073"/>
                </a:lnTo>
                <a:lnTo>
                  <a:pt x="47073" y="22238"/>
                </a:lnTo>
                <a:lnTo>
                  <a:pt x="78418" y="5888"/>
                </a:lnTo>
                <a:lnTo>
                  <a:pt x="114300" y="0"/>
                </a:lnTo>
                <a:lnTo>
                  <a:pt x="150766" y="5888"/>
                </a:lnTo>
                <a:lnTo>
                  <a:pt x="182185" y="22238"/>
                </a:lnTo>
                <a:lnTo>
                  <a:pt x="206800" y="47073"/>
                </a:lnTo>
                <a:lnTo>
                  <a:pt x="222857" y="78418"/>
                </a:lnTo>
                <a:lnTo>
                  <a:pt x="228600" y="114300"/>
                </a:lnTo>
                <a:lnTo>
                  <a:pt x="222857" y="150766"/>
                </a:lnTo>
                <a:lnTo>
                  <a:pt x="206800" y="182185"/>
                </a:lnTo>
                <a:lnTo>
                  <a:pt x="182185" y="206800"/>
                </a:lnTo>
                <a:lnTo>
                  <a:pt x="150766" y="222857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29867" y="31699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800"/>
                </a:lnTo>
                <a:lnTo>
                  <a:pt x="5888" y="150766"/>
                </a:lnTo>
                <a:lnTo>
                  <a:pt x="0" y="114300"/>
                </a:lnTo>
                <a:lnTo>
                  <a:pt x="5888" y="78418"/>
                </a:lnTo>
                <a:lnTo>
                  <a:pt x="22238" y="47073"/>
                </a:lnTo>
                <a:lnTo>
                  <a:pt x="47073" y="22238"/>
                </a:lnTo>
                <a:lnTo>
                  <a:pt x="78418" y="5888"/>
                </a:lnTo>
                <a:lnTo>
                  <a:pt x="114300" y="0"/>
                </a:lnTo>
                <a:lnTo>
                  <a:pt x="150766" y="5888"/>
                </a:lnTo>
                <a:lnTo>
                  <a:pt x="182185" y="22238"/>
                </a:lnTo>
                <a:lnTo>
                  <a:pt x="206800" y="47073"/>
                </a:lnTo>
                <a:lnTo>
                  <a:pt x="222857" y="78418"/>
                </a:lnTo>
                <a:lnTo>
                  <a:pt x="228600" y="114300"/>
                </a:lnTo>
                <a:lnTo>
                  <a:pt x="222857" y="150766"/>
                </a:lnTo>
                <a:lnTo>
                  <a:pt x="206800" y="182185"/>
                </a:lnTo>
                <a:lnTo>
                  <a:pt x="182185" y="206800"/>
                </a:lnTo>
                <a:lnTo>
                  <a:pt x="150766" y="222857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01667" y="328498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85132" y="3232403"/>
            <a:ext cx="113030" cy="105410"/>
          </a:xfrm>
          <a:custGeom>
            <a:avLst/>
            <a:gdLst/>
            <a:ahLst/>
            <a:cxnLst/>
            <a:rect l="l" t="t" r="r" b="b"/>
            <a:pathLst>
              <a:path w="113029" h="105410">
                <a:moveTo>
                  <a:pt x="65531" y="1524"/>
                </a:moveTo>
                <a:lnTo>
                  <a:pt x="45719" y="1524"/>
                </a:lnTo>
                <a:lnTo>
                  <a:pt x="54863" y="0"/>
                </a:lnTo>
                <a:lnTo>
                  <a:pt x="56387" y="0"/>
                </a:lnTo>
                <a:lnTo>
                  <a:pt x="65531" y="1524"/>
                </a:lnTo>
                <a:close/>
              </a:path>
              <a:path w="113029" h="105410">
                <a:moveTo>
                  <a:pt x="77723" y="4572"/>
                </a:moveTo>
                <a:lnTo>
                  <a:pt x="35051" y="4572"/>
                </a:lnTo>
                <a:lnTo>
                  <a:pt x="35051" y="3048"/>
                </a:lnTo>
                <a:lnTo>
                  <a:pt x="44195" y="1524"/>
                </a:lnTo>
                <a:lnTo>
                  <a:pt x="68579" y="1524"/>
                </a:lnTo>
                <a:lnTo>
                  <a:pt x="76199" y="3048"/>
                </a:lnTo>
                <a:lnTo>
                  <a:pt x="77723" y="4572"/>
                </a:lnTo>
                <a:close/>
              </a:path>
              <a:path w="113029" h="105410">
                <a:moveTo>
                  <a:pt x="86867" y="9144"/>
                </a:moveTo>
                <a:lnTo>
                  <a:pt x="25907" y="9144"/>
                </a:lnTo>
                <a:lnTo>
                  <a:pt x="25907" y="7620"/>
                </a:lnTo>
                <a:lnTo>
                  <a:pt x="33527" y="4572"/>
                </a:lnTo>
                <a:lnTo>
                  <a:pt x="79247" y="4572"/>
                </a:lnTo>
                <a:lnTo>
                  <a:pt x="85343" y="7620"/>
                </a:lnTo>
                <a:lnTo>
                  <a:pt x="86867" y="9144"/>
                </a:lnTo>
                <a:close/>
              </a:path>
              <a:path w="113029" h="105410">
                <a:moveTo>
                  <a:pt x="41147" y="73152"/>
                </a:moveTo>
                <a:lnTo>
                  <a:pt x="3047" y="73152"/>
                </a:lnTo>
                <a:lnTo>
                  <a:pt x="3047" y="71628"/>
                </a:lnTo>
                <a:lnTo>
                  <a:pt x="1523" y="65532"/>
                </a:lnTo>
                <a:lnTo>
                  <a:pt x="0" y="64008"/>
                </a:lnTo>
                <a:lnTo>
                  <a:pt x="0" y="41148"/>
                </a:lnTo>
                <a:lnTo>
                  <a:pt x="1523" y="39624"/>
                </a:lnTo>
                <a:lnTo>
                  <a:pt x="3047" y="33528"/>
                </a:lnTo>
                <a:lnTo>
                  <a:pt x="3047" y="32004"/>
                </a:lnTo>
                <a:lnTo>
                  <a:pt x="4571" y="30480"/>
                </a:lnTo>
                <a:lnTo>
                  <a:pt x="9143" y="24384"/>
                </a:lnTo>
                <a:lnTo>
                  <a:pt x="9143" y="22859"/>
                </a:lnTo>
                <a:lnTo>
                  <a:pt x="16763" y="15240"/>
                </a:lnTo>
                <a:lnTo>
                  <a:pt x="16763" y="13716"/>
                </a:lnTo>
                <a:lnTo>
                  <a:pt x="24383" y="9144"/>
                </a:lnTo>
                <a:lnTo>
                  <a:pt x="88391" y="9144"/>
                </a:lnTo>
                <a:lnTo>
                  <a:pt x="94487" y="13716"/>
                </a:lnTo>
                <a:lnTo>
                  <a:pt x="94487" y="15240"/>
                </a:lnTo>
                <a:lnTo>
                  <a:pt x="96011" y="15240"/>
                </a:lnTo>
                <a:lnTo>
                  <a:pt x="96011" y="16764"/>
                </a:lnTo>
                <a:lnTo>
                  <a:pt x="102107" y="21336"/>
                </a:lnTo>
                <a:lnTo>
                  <a:pt x="102107" y="22859"/>
                </a:lnTo>
                <a:lnTo>
                  <a:pt x="103631" y="24384"/>
                </a:lnTo>
                <a:lnTo>
                  <a:pt x="105917" y="28956"/>
                </a:lnTo>
                <a:lnTo>
                  <a:pt x="51815" y="28956"/>
                </a:lnTo>
                <a:lnTo>
                  <a:pt x="42671" y="30480"/>
                </a:lnTo>
                <a:lnTo>
                  <a:pt x="45719" y="30480"/>
                </a:lnTo>
                <a:lnTo>
                  <a:pt x="41909" y="32004"/>
                </a:lnTo>
                <a:lnTo>
                  <a:pt x="41147" y="32004"/>
                </a:lnTo>
                <a:lnTo>
                  <a:pt x="38099" y="33528"/>
                </a:lnTo>
                <a:lnTo>
                  <a:pt x="39115" y="33528"/>
                </a:lnTo>
                <a:lnTo>
                  <a:pt x="37083" y="35052"/>
                </a:lnTo>
                <a:lnTo>
                  <a:pt x="36575" y="35052"/>
                </a:lnTo>
                <a:lnTo>
                  <a:pt x="35051" y="36576"/>
                </a:lnTo>
                <a:lnTo>
                  <a:pt x="35432" y="36576"/>
                </a:lnTo>
                <a:lnTo>
                  <a:pt x="34289" y="38100"/>
                </a:lnTo>
                <a:lnTo>
                  <a:pt x="33527" y="38100"/>
                </a:lnTo>
                <a:lnTo>
                  <a:pt x="30784" y="42672"/>
                </a:lnTo>
                <a:lnTo>
                  <a:pt x="30479" y="42672"/>
                </a:lnTo>
                <a:lnTo>
                  <a:pt x="28955" y="45719"/>
                </a:lnTo>
                <a:lnTo>
                  <a:pt x="29260" y="45719"/>
                </a:lnTo>
                <a:lnTo>
                  <a:pt x="27431" y="50292"/>
                </a:lnTo>
                <a:lnTo>
                  <a:pt x="27431" y="54864"/>
                </a:lnTo>
                <a:lnTo>
                  <a:pt x="29260" y="59436"/>
                </a:lnTo>
                <a:lnTo>
                  <a:pt x="28955" y="59436"/>
                </a:lnTo>
                <a:lnTo>
                  <a:pt x="30479" y="62484"/>
                </a:lnTo>
                <a:lnTo>
                  <a:pt x="30784" y="62484"/>
                </a:lnTo>
                <a:lnTo>
                  <a:pt x="33527" y="67056"/>
                </a:lnTo>
                <a:lnTo>
                  <a:pt x="34289" y="67056"/>
                </a:lnTo>
                <a:lnTo>
                  <a:pt x="35432" y="68580"/>
                </a:lnTo>
                <a:lnTo>
                  <a:pt x="35051" y="68580"/>
                </a:lnTo>
                <a:lnTo>
                  <a:pt x="36575" y="70104"/>
                </a:lnTo>
                <a:lnTo>
                  <a:pt x="37083" y="70104"/>
                </a:lnTo>
                <a:lnTo>
                  <a:pt x="39115" y="71628"/>
                </a:lnTo>
                <a:lnTo>
                  <a:pt x="38099" y="71628"/>
                </a:lnTo>
                <a:lnTo>
                  <a:pt x="41147" y="73152"/>
                </a:lnTo>
                <a:close/>
              </a:path>
              <a:path w="113029" h="105410">
                <a:moveTo>
                  <a:pt x="106679" y="30480"/>
                </a:moveTo>
                <a:lnTo>
                  <a:pt x="68579" y="30480"/>
                </a:lnTo>
                <a:lnTo>
                  <a:pt x="60959" y="28956"/>
                </a:lnTo>
                <a:lnTo>
                  <a:pt x="105917" y="28956"/>
                </a:lnTo>
                <a:lnTo>
                  <a:pt x="106679" y="30480"/>
                </a:lnTo>
                <a:close/>
              </a:path>
              <a:path w="113029" h="105410">
                <a:moveTo>
                  <a:pt x="73151" y="33528"/>
                </a:moveTo>
                <a:lnTo>
                  <a:pt x="65531" y="30480"/>
                </a:lnTo>
                <a:lnTo>
                  <a:pt x="108203" y="30480"/>
                </a:lnTo>
                <a:lnTo>
                  <a:pt x="108203" y="32004"/>
                </a:lnTo>
                <a:lnTo>
                  <a:pt x="71627" y="32004"/>
                </a:lnTo>
                <a:lnTo>
                  <a:pt x="73151" y="33528"/>
                </a:lnTo>
                <a:close/>
              </a:path>
              <a:path w="113029" h="105410">
                <a:moveTo>
                  <a:pt x="38099" y="33528"/>
                </a:moveTo>
                <a:lnTo>
                  <a:pt x="41147" y="32004"/>
                </a:lnTo>
                <a:lnTo>
                  <a:pt x="40277" y="32657"/>
                </a:lnTo>
                <a:lnTo>
                  <a:pt x="38099" y="33528"/>
                </a:lnTo>
                <a:close/>
              </a:path>
              <a:path w="113029" h="105410">
                <a:moveTo>
                  <a:pt x="40277" y="32657"/>
                </a:moveTo>
                <a:lnTo>
                  <a:pt x="41147" y="32004"/>
                </a:lnTo>
                <a:lnTo>
                  <a:pt x="41909" y="32004"/>
                </a:lnTo>
                <a:lnTo>
                  <a:pt x="40277" y="32657"/>
                </a:lnTo>
                <a:close/>
              </a:path>
              <a:path w="113029" h="105410">
                <a:moveTo>
                  <a:pt x="109727" y="36576"/>
                </a:moveTo>
                <a:lnTo>
                  <a:pt x="77723" y="36576"/>
                </a:lnTo>
                <a:lnTo>
                  <a:pt x="71627" y="32004"/>
                </a:lnTo>
                <a:lnTo>
                  <a:pt x="108203" y="32004"/>
                </a:lnTo>
                <a:lnTo>
                  <a:pt x="108203" y="33528"/>
                </a:lnTo>
                <a:lnTo>
                  <a:pt x="109727" y="36576"/>
                </a:lnTo>
                <a:close/>
              </a:path>
              <a:path w="113029" h="105410">
                <a:moveTo>
                  <a:pt x="39115" y="33528"/>
                </a:moveTo>
                <a:lnTo>
                  <a:pt x="38099" y="33528"/>
                </a:lnTo>
                <a:lnTo>
                  <a:pt x="40277" y="32657"/>
                </a:lnTo>
                <a:lnTo>
                  <a:pt x="39115" y="33528"/>
                </a:lnTo>
                <a:close/>
              </a:path>
              <a:path w="113029" h="105410">
                <a:moveTo>
                  <a:pt x="35051" y="36576"/>
                </a:moveTo>
                <a:lnTo>
                  <a:pt x="36575" y="35052"/>
                </a:lnTo>
                <a:lnTo>
                  <a:pt x="35922" y="35922"/>
                </a:lnTo>
                <a:lnTo>
                  <a:pt x="35051" y="36576"/>
                </a:lnTo>
                <a:close/>
              </a:path>
              <a:path w="113029" h="105410">
                <a:moveTo>
                  <a:pt x="35922" y="35922"/>
                </a:moveTo>
                <a:lnTo>
                  <a:pt x="36575" y="35052"/>
                </a:lnTo>
                <a:lnTo>
                  <a:pt x="37083" y="35052"/>
                </a:lnTo>
                <a:lnTo>
                  <a:pt x="35922" y="35922"/>
                </a:lnTo>
                <a:close/>
              </a:path>
              <a:path w="113029" h="105410">
                <a:moveTo>
                  <a:pt x="80263" y="40640"/>
                </a:moveTo>
                <a:lnTo>
                  <a:pt x="74675" y="35052"/>
                </a:lnTo>
                <a:lnTo>
                  <a:pt x="77723" y="36576"/>
                </a:lnTo>
                <a:lnTo>
                  <a:pt x="109727" y="36576"/>
                </a:lnTo>
                <a:lnTo>
                  <a:pt x="110489" y="38100"/>
                </a:lnTo>
                <a:lnTo>
                  <a:pt x="79247" y="38100"/>
                </a:lnTo>
                <a:lnTo>
                  <a:pt x="80263" y="40640"/>
                </a:lnTo>
                <a:close/>
              </a:path>
              <a:path w="113029" h="105410">
                <a:moveTo>
                  <a:pt x="35432" y="36576"/>
                </a:moveTo>
                <a:lnTo>
                  <a:pt x="35051" y="36576"/>
                </a:lnTo>
                <a:lnTo>
                  <a:pt x="35922" y="35922"/>
                </a:lnTo>
                <a:lnTo>
                  <a:pt x="35432" y="36576"/>
                </a:lnTo>
                <a:close/>
              </a:path>
              <a:path w="113029" h="105410">
                <a:moveTo>
                  <a:pt x="32003" y="41148"/>
                </a:moveTo>
                <a:lnTo>
                  <a:pt x="33527" y="38100"/>
                </a:lnTo>
                <a:lnTo>
                  <a:pt x="34289" y="38100"/>
                </a:lnTo>
                <a:lnTo>
                  <a:pt x="32003" y="41148"/>
                </a:lnTo>
                <a:close/>
              </a:path>
              <a:path w="113029" h="105410">
                <a:moveTo>
                  <a:pt x="80771" y="41148"/>
                </a:moveTo>
                <a:lnTo>
                  <a:pt x="80263" y="40640"/>
                </a:lnTo>
                <a:lnTo>
                  <a:pt x="79247" y="38100"/>
                </a:lnTo>
                <a:lnTo>
                  <a:pt x="80771" y="41148"/>
                </a:lnTo>
                <a:close/>
              </a:path>
              <a:path w="113029" h="105410">
                <a:moveTo>
                  <a:pt x="111251" y="41148"/>
                </a:moveTo>
                <a:lnTo>
                  <a:pt x="80771" y="41148"/>
                </a:lnTo>
                <a:lnTo>
                  <a:pt x="79247" y="38100"/>
                </a:lnTo>
                <a:lnTo>
                  <a:pt x="110489" y="38100"/>
                </a:lnTo>
                <a:lnTo>
                  <a:pt x="111251" y="39624"/>
                </a:lnTo>
                <a:lnTo>
                  <a:pt x="111251" y="41148"/>
                </a:lnTo>
                <a:close/>
              </a:path>
              <a:path w="113029" h="105410">
                <a:moveTo>
                  <a:pt x="111861" y="45719"/>
                </a:moveTo>
                <a:lnTo>
                  <a:pt x="82295" y="45719"/>
                </a:lnTo>
                <a:lnTo>
                  <a:pt x="80263" y="40640"/>
                </a:lnTo>
                <a:lnTo>
                  <a:pt x="80771" y="41148"/>
                </a:lnTo>
                <a:lnTo>
                  <a:pt x="111251" y="41148"/>
                </a:lnTo>
                <a:lnTo>
                  <a:pt x="111251" y="42672"/>
                </a:lnTo>
                <a:lnTo>
                  <a:pt x="111861" y="45719"/>
                </a:lnTo>
                <a:close/>
              </a:path>
              <a:path w="113029" h="105410">
                <a:moveTo>
                  <a:pt x="28955" y="45719"/>
                </a:moveTo>
                <a:lnTo>
                  <a:pt x="30479" y="42672"/>
                </a:lnTo>
                <a:lnTo>
                  <a:pt x="29870" y="44195"/>
                </a:lnTo>
                <a:lnTo>
                  <a:pt x="28955" y="45719"/>
                </a:lnTo>
                <a:close/>
              </a:path>
              <a:path w="113029" h="105410">
                <a:moveTo>
                  <a:pt x="29870" y="44195"/>
                </a:moveTo>
                <a:lnTo>
                  <a:pt x="30479" y="42672"/>
                </a:lnTo>
                <a:lnTo>
                  <a:pt x="30784" y="42672"/>
                </a:lnTo>
                <a:lnTo>
                  <a:pt x="29870" y="44195"/>
                </a:lnTo>
                <a:close/>
              </a:path>
              <a:path w="113029" h="105410">
                <a:moveTo>
                  <a:pt x="83819" y="50292"/>
                </a:moveTo>
                <a:lnTo>
                  <a:pt x="80771" y="42672"/>
                </a:lnTo>
                <a:lnTo>
                  <a:pt x="82295" y="45719"/>
                </a:lnTo>
                <a:lnTo>
                  <a:pt x="111861" y="45719"/>
                </a:lnTo>
                <a:lnTo>
                  <a:pt x="112166" y="47244"/>
                </a:lnTo>
                <a:lnTo>
                  <a:pt x="83819" y="47244"/>
                </a:lnTo>
                <a:lnTo>
                  <a:pt x="83819" y="50292"/>
                </a:lnTo>
                <a:close/>
              </a:path>
              <a:path w="113029" h="105410">
                <a:moveTo>
                  <a:pt x="29260" y="45719"/>
                </a:moveTo>
                <a:lnTo>
                  <a:pt x="28955" y="45719"/>
                </a:lnTo>
                <a:lnTo>
                  <a:pt x="29870" y="44195"/>
                </a:lnTo>
                <a:lnTo>
                  <a:pt x="29260" y="45719"/>
                </a:lnTo>
                <a:close/>
              </a:path>
              <a:path w="113029" h="105410">
                <a:moveTo>
                  <a:pt x="27889" y="52577"/>
                </a:moveTo>
                <a:lnTo>
                  <a:pt x="27431" y="50292"/>
                </a:lnTo>
                <a:lnTo>
                  <a:pt x="28955" y="47244"/>
                </a:lnTo>
                <a:lnTo>
                  <a:pt x="27889" y="52577"/>
                </a:lnTo>
                <a:close/>
              </a:path>
              <a:path w="113029" h="105410">
                <a:moveTo>
                  <a:pt x="112166" y="57912"/>
                </a:moveTo>
                <a:lnTo>
                  <a:pt x="83819" y="57912"/>
                </a:lnTo>
                <a:lnTo>
                  <a:pt x="83819" y="47244"/>
                </a:lnTo>
                <a:lnTo>
                  <a:pt x="112166" y="47244"/>
                </a:lnTo>
                <a:lnTo>
                  <a:pt x="112775" y="50292"/>
                </a:lnTo>
                <a:lnTo>
                  <a:pt x="112775" y="54864"/>
                </a:lnTo>
                <a:lnTo>
                  <a:pt x="112166" y="57912"/>
                </a:lnTo>
                <a:close/>
              </a:path>
              <a:path w="113029" h="105410">
                <a:moveTo>
                  <a:pt x="27431" y="54864"/>
                </a:moveTo>
                <a:lnTo>
                  <a:pt x="27431" y="50292"/>
                </a:lnTo>
                <a:lnTo>
                  <a:pt x="27889" y="52577"/>
                </a:lnTo>
                <a:lnTo>
                  <a:pt x="27431" y="54864"/>
                </a:lnTo>
                <a:close/>
              </a:path>
              <a:path w="113029" h="105410">
                <a:moveTo>
                  <a:pt x="28955" y="57912"/>
                </a:moveTo>
                <a:lnTo>
                  <a:pt x="27431" y="54864"/>
                </a:lnTo>
                <a:lnTo>
                  <a:pt x="27889" y="52577"/>
                </a:lnTo>
                <a:lnTo>
                  <a:pt x="28955" y="57912"/>
                </a:lnTo>
                <a:close/>
              </a:path>
              <a:path w="113029" h="105410">
                <a:moveTo>
                  <a:pt x="80771" y="62484"/>
                </a:moveTo>
                <a:lnTo>
                  <a:pt x="83819" y="54864"/>
                </a:lnTo>
                <a:lnTo>
                  <a:pt x="83819" y="57912"/>
                </a:lnTo>
                <a:lnTo>
                  <a:pt x="112166" y="57912"/>
                </a:lnTo>
                <a:lnTo>
                  <a:pt x="111861" y="59436"/>
                </a:lnTo>
                <a:lnTo>
                  <a:pt x="82295" y="59436"/>
                </a:lnTo>
                <a:lnTo>
                  <a:pt x="80771" y="62484"/>
                </a:lnTo>
                <a:close/>
              </a:path>
              <a:path w="113029" h="105410">
                <a:moveTo>
                  <a:pt x="30479" y="62484"/>
                </a:moveTo>
                <a:lnTo>
                  <a:pt x="28955" y="59436"/>
                </a:lnTo>
                <a:lnTo>
                  <a:pt x="29870" y="60960"/>
                </a:lnTo>
                <a:lnTo>
                  <a:pt x="30479" y="62484"/>
                </a:lnTo>
                <a:close/>
              </a:path>
              <a:path w="113029" h="105410">
                <a:moveTo>
                  <a:pt x="29870" y="60960"/>
                </a:moveTo>
                <a:lnTo>
                  <a:pt x="28955" y="59436"/>
                </a:lnTo>
                <a:lnTo>
                  <a:pt x="29260" y="59436"/>
                </a:lnTo>
                <a:lnTo>
                  <a:pt x="29870" y="60960"/>
                </a:lnTo>
                <a:close/>
              </a:path>
              <a:path w="113029" h="105410">
                <a:moveTo>
                  <a:pt x="80263" y="64515"/>
                </a:moveTo>
                <a:lnTo>
                  <a:pt x="82295" y="59436"/>
                </a:lnTo>
                <a:lnTo>
                  <a:pt x="111861" y="59436"/>
                </a:lnTo>
                <a:lnTo>
                  <a:pt x="111251" y="62484"/>
                </a:lnTo>
                <a:lnTo>
                  <a:pt x="111251" y="64008"/>
                </a:lnTo>
                <a:lnTo>
                  <a:pt x="80771" y="64008"/>
                </a:lnTo>
                <a:lnTo>
                  <a:pt x="80263" y="64515"/>
                </a:lnTo>
                <a:close/>
              </a:path>
              <a:path w="113029" h="105410">
                <a:moveTo>
                  <a:pt x="30784" y="62484"/>
                </a:moveTo>
                <a:lnTo>
                  <a:pt x="30479" y="62484"/>
                </a:lnTo>
                <a:lnTo>
                  <a:pt x="29870" y="60960"/>
                </a:lnTo>
                <a:lnTo>
                  <a:pt x="30784" y="62484"/>
                </a:lnTo>
                <a:close/>
              </a:path>
              <a:path w="113029" h="105410">
                <a:moveTo>
                  <a:pt x="34289" y="67056"/>
                </a:moveTo>
                <a:lnTo>
                  <a:pt x="33527" y="67056"/>
                </a:lnTo>
                <a:lnTo>
                  <a:pt x="32003" y="64008"/>
                </a:lnTo>
                <a:lnTo>
                  <a:pt x="34289" y="67056"/>
                </a:lnTo>
                <a:close/>
              </a:path>
              <a:path w="113029" h="105410">
                <a:moveTo>
                  <a:pt x="79247" y="67056"/>
                </a:moveTo>
                <a:lnTo>
                  <a:pt x="80263" y="64515"/>
                </a:lnTo>
                <a:lnTo>
                  <a:pt x="80771" y="64008"/>
                </a:lnTo>
                <a:lnTo>
                  <a:pt x="79247" y="67056"/>
                </a:lnTo>
                <a:close/>
              </a:path>
              <a:path w="113029" h="105410">
                <a:moveTo>
                  <a:pt x="110489" y="67056"/>
                </a:moveTo>
                <a:lnTo>
                  <a:pt x="79247" y="67056"/>
                </a:lnTo>
                <a:lnTo>
                  <a:pt x="80771" y="64008"/>
                </a:lnTo>
                <a:lnTo>
                  <a:pt x="111251" y="64008"/>
                </a:lnTo>
                <a:lnTo>
                  <a:pt x="111251" y="65532"/>
                </a:lnTo>
                <a:lnTo>
                  <a:pt x="110489" y="67056"/>
                </a:lnTo>
                <a:close/>
              </a:path>
              <a:path w="113029" h="105410">
                <a:moveTo>
                  <a:pt x="74675" y="70104"/>
                </a:moveTo>
                <a:lnTo>
                  <a:pt x="80263" y="64515"/>
                </a:lnTo>
                <a:lnTo>
                  <a:pt x="79247" y="67056"/>
                </a:lnTo>
                <a:lnTo>
                  <a:pt x="110489" y="67056"/>
                </a:lnTo>
                <a:lnTo>
                  <a:pt x="109727" y="68580"/>
                </a:lnTo>
                <a:lnTo>
                  <a:pt x="77723" y="68580"/>
                </a:lnTo>
                <a:lnTo>
                  <a:pt x="74675" y="70104"/>
                </a:lnTo>
                <a:close/>
              </a:path>
              <a:path w="113029" h="105410">
                <a:moveTo>
                  <a:pt x="36575" y="70104"/>
                </a:moveTo>
                <a:lnTo>
                  <a:pt x="35051" y="68580"/>
                </a:lnTo>
                <a:lnTo>
                  <a:pt x="35922" y="69233"/>
                </a:lnTo>
                <a:lnTo>
                  <a:pt x="36575" y="70104"/>
                </a:lnTo>
                <a:close/>
              </a:path>
              <a:path w="113029" h="105410">
                <a:moveTo>
                  <a:pt x="35922" y="69233"/>
                </a:moveTo>
                <a:lnTo>
                  <a:pt x="35051" y="68580"/>
                </a:lnTo>
                <a:lnTo>
                  <a:pt x="35432" y="68580"/>
                </a:lnTo>
                <a:lnTo>
                  <a:pt x="35922" y="69233"/>
                </a:lnTo>
                <a:close/>
              </a:path>
              <a:path w="113029" h="105410">
                <a:moveTo>
                  <a:pt x="108203" y="73152"/>
                </a:moveTo>
                <a:lnTo>
                  <a:pt x="71627" y="73152"/>
                </a:lnTo>
                <a:lnTo>
                  <a:pt x="77723" y="68580"/>
                </a:lnTo>
                <a:lnTo>
                  <a:pt x="109727" y="68580"/>
                </a:lnTo>
                <a:lnTo>
                  <a:pt x="108203" y="71628"/>
                </a:lnTo>
                <a:lnTo>
                  <a:pt x="108203" y="73152"/>
                </a:lnTo>
                <a:close/>
              </a:path>
              <a:path w="113029" h="105410">
                <a:moveTo>
                  <a:pt x="37083" y="70104"/>
                </a:moveTo>
                <a:lnTo>
                  <a:pt x="36575" y="70104"/>
                </a:lnTo>
                <a:lnTo>
                  <a:pt x="35922" y="69233"/>
                </a:lnTo>
                <a:lnTo>
                  <a:pt x="37083" y="70104"/>
                </a:lnTo>
                <a:close/>
              </a:path>
              <a:path w="113029" h="105410">
                <a:moveTo>
                  <a:pt x="41147" y="73152"/>
                </a:moveTo>
                <a:lnTo>
                  <a:pt x="38099" y="71628"/>
                </a:lnTo>
                <a:lnTo>
                  <a:pt x="40277" y="72498"/>
                </a:lnTo>
                <a:lnTo>
                  <a:pt x="41147" y="73152"/>
                </a:lnTo>
                <a:close/>
              </a:path>
              <a:path w="113029" h="105410">
                <a:moveTo>
                  <a:pt x="40277" y="72498"/>
                </a:moveTo>
                <a:lnTo>
                  <a:pt x="38099" y="71628"/>
                </a:lnTo>
                <a:lnTo>
                  <a:pt x="39115" y="71628"/>
                </a:lnTo>
                <a:lnTo>
                  <a:pt x="40277" y="72498"/>
                </a:lnTo>
                <a:close/>
              </a:path>
              <a:path w="113029" h="105410">
                <a:moveTo>
                  <a:pt x="106679" y="74676"/>
                </a:moveTo>
                <a:lnTo>
                  <a:pt x="65531" y="74676"/>
                </a:lnTo>
                <a:lnTo>
                  <a:pt x="73151" y="71628"/>
                </a:lnTo>
                <a:lnTo>
                  <a:pt x="71627" y="73152"/>
                </a:lnTo>
                <a:lnTo>
                  <a:pt x="108203" y="73152"/>
                </a:lnTo>
                <a:lnTo>
                  <a:pt x="106679" y="74676"/>
                </a:lnTo>
                <a:close/>
              </a:path>
              <a:path w="113029" h="105410">
                <a:moveTo>
                  <a:pt x="88391" y="96012"/>
                </a:moveTo>
                <a:lnTo>
                  <a:pt x="24383" y="96012"/>
                </a:lnTo>
                <a:lnTo>
                  <a:pt x="16763" y="91439"/>
                </a:lnTo>
                <a:lnTo>
                  <a:pt x="16763" y="89916"/>
                </a:lnTo>
                <a:lnTo>
                  <a:pt x="9143" y="82296"/>
                </a:lnTo>
                <a:lnTo>
                  <a:pt x="9143" y="80772"/>
                </a:lnTo>
                <a:lnTo>
                  <a:pt x="4571" y="74676"/>
                </a:lnTo>
                <a:lnTo>
                  <a:pt x="4571" y="73152"/>
                </a:lnTo>
                <a:lnTo>
                  <a:pt x="41147" y="73152"/>
                </a:lnTo>
                <a:lnTo>
                  <a:pt x="40277" y="72498"/>
                </a:lnTo>
                <a:lnTo>
                  <a:pt x="45719" y="74676"/>
                </a:lnTo>
                <a:lnTo>
                  <a:pt x="47243" y="74676"/>
                </a:lnTo>
                <a:lnTo>
                  <a:pt x="51815" y="76200"/>
                </a:lnTo>
                <a:lnTo>
                  <a:pt x="105917" y="76200"/>
                </a:lnTo>
                <a:lnTo>
                  <a:pt x="103631" y="80772"/>
                </a:lnTo>
                <a:lnTo>
                  <a:pt x="102107" y="82296"/>
                </a:lnTo>
                <a:lnTo>
                  <a:pt x="102107" y="83820"/>
                </a:lnTo>
                <a:lnTo>
                  <a:pt x="96011" y="88391"/>
                </a:lnTo>
                <a:lnTo>
                  <a:pt x="96011" y="89916"/>
                </a:lnTo>
                <a:lnTo>
                  <a:pt x="94487" y="89916"/>
                </a:lnTo>
                <a:lnTo>
                  <a:pt x="94487" y="91439"/>
                </a:lnTo>
                <a:lnTo>
                  <a:pt x="88391" y="96012"/>
                </a:lnTo>
                <a:close/>
              </a:path>
              <a:path w="113029" h="105410">
                <a:moveTo>
                  <a:pt x="47243" y="74676"/>
                </a:moveTo>
                <a:lnTo>
                  <a:pt x="45719" y="74676"/>
                </a:lnTo>
                <a:lnTo>
                  <a:pt x="42671" y="73152"/>
                </a:lnTo>
                <a:lnTo>
                  <a:pt x="47243" y="74676"/>
                </a:lnTo>
                <a:close/>
              </a:path>
              <a:path w="113029" h="105410">
                <a:moveTo>
                  <a:pt x="105917" y="76200"/>
                </a:moveTo>
                <a:lnTo>
                  <a:pt x="60959" y="76200"/>
                </a:lnTo>
                <a:lnTo>
                  <a:pt x="68579" y="73152"/>
                </a:lnTo>
                <a:lnTo>
                  <a:pt x="65531" y="74676"/>
                </a:lnTo>
                <a:lnTo>
                  <a:pt x="106679" y="74676"/>
                </a:lnTo>
                <a:lnTo>
                  <a:pt x="105917" y="76200"/>
                </a:lnTo>
                <a:close/>
              </a:path>
              <a:path w="113029" h="105410">
                <a:moveTo>
                  <a:pt x="79247" y="100584"/>
                </a:moveTo>
                <a:lnTo>
                  <a:pt x="33527" y="100584"/>
                </a:lnTo>
                <a:lnTo>
                  <a:pt x="25907" y="97536"/>
                </a:lnTo>
                <a:lnTo>
                  <a:pt x="25907" y="96012"/>
                </a:lnTo>
                <a:lnTo>
                  <a:pt x="86867" y="96012"/>
                </a:lnTo>
                <a:lnTo>
                  <a:pt x="85343" y="97536"/>
                </a:lnTo>
                <a:lnTo>
                  <a:pt x="79247" y="100584"/>
                </a:lnTo>
                <a:close/>
              </a:path>
              <a:path w="113029" h="105410">
                <a:moveTo>
                  <a:pt x="68579" y="103632"/>
                </a:moveTo>
                <a:lnTo>
                  <a:pt x="44195" y="103632"/>
                </a:lnTo>
                <a:lnTo>
                  <a:pt x="35051" y="102108"/>
                </a:lnTo>
                <a:lnTo>
                  <a:pt x="35051" y="100584"/>
                </a:lnTo>
                <a:lnTo>
                  <a:pt x="77723" y="100584"/>
                </a:lnTo>
                <a:lnTo>
                  <a:pt x="76199" y="102108"/>
                </a:lnTo>
                <a:lnTo>
                  <a:pt x="68579" y="103632"/>
                </a:lnTo>
                <a:close/>
              </a:path>
              <a:path w="113029" h="105410">
                <a:moveTo>
                  <a:pt x="56387" y="105155"/>
                </a:moveTo>
                <a:lnTo>
                  <a:pt x="54863" y="105155"/>
                </a:lnTo>
                <a:lnTo>
                  <a:pt x="45719" y="103632"/>
                </a:lnTo>
                <a:lnTo>
                  <a:pt x="65531" y="103632"/>
                </a:lnTo>
                <a:lnTo>
                  <a:pt x="56387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7072" y="328498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 h="0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8012" y="3232403"/>
            <a:ext cx="113030" cy="105410"/>
          </a:xfrm>
          <a:custGeom>
            <a:avLst/>
            <a:gdLst/>
            <a:ahLst/>
            <a:cxnLst/>
            <a:rect l="l" t="t" r="r" b="b"/>
            <a:pathLst>
              <a:path w="113030" h="105410">
                <a:moveTo>
                  <a:pt x="65532" y="1524"/>
                </a:moveTo>
                <a:lnTo>
                  <a:pt x="45720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30" h="105410">
                <a:moveTo>
                  <a:pt x="77724" y="4572"/>
                </a:moveTo>
                <a:lnTo>
                  <a:pt x="35052" y="4572"/>
                </a:lnTo>
                <a:lnTo>
                  <a:pt x="35052" y="3048"/>
                </a:lnTo>
                <a:lnTo>
                  <a:pt x="44196" y="1524"/>
                </a:lnTo>
                <a:lnTo>
                  <a:pt x="68580" y="1524"/>
                </a:lnTo>
                <a:lnTo>
                  <a:pt x="76200" y="3048"/>
                </a:lnTo>
                <a:lnTo>
                  <a:pt x="77724" y="4572"/>
                </a:lnTo>
                <a:close/>
              </a:path>
              <a:path w="113030" h="105410">
                <a:moveTo>
                  <a:pt x="86868" y="9144"/>
                </a:moveTo>
                <a:lnTo>
                  <a:pt x="25908" y="9144"/>
                </a:lnTo>
                <a:lnTo>
                  <a:pt x="25908" y="7620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7620"/>
                </a:lnTo>
                <a:lnTo>
                  <a:pt x="86868" y="9144"/>
                </a:lnTo>
                <a:close/>
              </a:path>
              <a:path w="113030" h="105410">
                <a:moveTo>
                  <a:pt x="88392" y="96012"/>
                </a:moveTo>
                <a:lnTo>
                  <a:pt x="24384" y="96012"/>
                </a:lnTo>
                <a:lnTo>
                  <a:pt x="18288" y="91439"/>
                </a:lnTo>
                <a:lnTo>
                  <a:pt x="9144" y="82296"/>
                </a:lnTo>
                <a:lnTo>
                  <a:pt x="9144" y="80772"/>
                </a:lnTo>
                <a:lnTo>
                  <a:pt x="4572" y="74676"/>
                </a:lnTo>
                <a:lnTo>
                  <a:pt x="4572" y="73152"/>
                </a:lnTo>
                <a:lnTo>
                  <a:pt x="3048" y="71628"/>
                </a:lnTo>
                <a:lnTo>
                  <a:pt x="1524" y="65532"/>
                </a:lnTo>
                <a:lnTo>
                  <a:pt x="1524" y="64008"/>
                </a:lnTo>
                <a:lnTo>
                  <a:pt x="0" y="62484"/>
                </a:lnTo>
                <a:lnTo>
                  <a:pt x="0" y="42672"/>
                </a:lnTo>
                <a:lnTo>
                  <a:pt x="1524" y="41148"/>
                </a:lnTo>
                <a:lnTo>
                  <a:pt x="1524" y="39624"/>
                </a:lnTo>
                <a:lnTo>
                  <a:pt x="3048" y="33528"/>
                </a:lnTo>
                <a:lnTo>
                  <a:pt x="4572" y="32004"/>
                </a:lnTo>
                <a:lnTo>
                  <a:pt x="4572" y="30480"/>
                </a:lnTo>
                <a:lnTo>
                  <a:pt x="9144" y="24384"/>
                </a:lnTo>
                <a:lnTo>
                  <a:pt x="9144" y="22859"/>
                </a:lnTo>
                <a:lnTo>
                  <a:pt x="18288" y="13716"/>
                </a:lnTo>
                <a:lnTo>
                  <a:pt x="24384" y="9144"/>
                </a:lnTo>
                <a:lnTo>
                  <a:pt x="88392" y="9144"/>
                </a:lnTo>
                <a:lnTo>
                  <a:pt x="94488" y="13716"/>
                </a:lnTo>
                <a:lnTo>
                  <a:pt x="96012" y="15240"/>
                </a:lnTo>
                <a:lnTo>
                  <a:pt x="96012" y="16764"/>
                </a:lnTo>
                <a:lnTo>
                  <a:pt x="102108" y="21336"/>
                </a:lnTo>
                <a:lnTo>
                  <a:pt x="102108" y="22859"/>
                </a:lnTo>
                <a:lnTo>
                  <a:pt x="103632" y="22859"/>
                </a:lnTo>
                <a:lnTo>
                  <a:pt x="103632" y="24384"/>
                </a:lnTo>
                <a:lnTo>
                  <a:pt x="105918" y="28956"/>
                </a:lnTo>
                <a:lnTo>
                  <a:pt x="51816" y="28956"/>
                </a:lnTo>
                <a:lnTo>
                  <a:pt x="44196" y="30480"/>
                </a:lnTo>
                <a:lnTo>
                  <a:pt x="45720" y="30480"/>
                </a:lnTo>
                <a:lnTo>
                  <a:pt x="41910" y="32004"/>
                </a:lnTo>
                <a:lnTo>
                  <a:pt x="41148" y="32004"/>
                </a:lnTo>
                <a:lnTo>
                  <a:pt x="38100" y="33528"/>
                </a:lnTo>
                <a:lnTo>
                  <a:pt x="39116" y="33528"/>
                </a:lnTo>
                <a:lnTo>
                  <a:pt x="37084" y="35052"/>
                </a:lnTo>
                <a:lnTo>
                  <a:pt x="36576" y="35052"/>
                </a:lnTo>
                <a:lnTo>
                  <a:pt x="35052" y="36576"/>
                </a:lnTo>
                <a:lnTo>
                  <a:pt x="35433" y="36576"/>
                </a:lnTo>
                <a:lnTo>
                  <a:pt x="34290" y="38100"/>
                </a:lnTo>
                <a:lnTo>
                  <a:pt x="33528" y="38100"/>
                </a:lnTo>
                <a:lnTo>
                  <a:pt x="30784" y="42672"/>
                </a:lnTo>
                <a:lnTo>
                  <a:pt x="30480" y="42672"/>
                </a:lnTo>
                <a:lnTo>
                  <a:pt x="28956" y="45719"/>
                </a:lnTo>
                <a:lnTo>
                  <a:pt x="29260" y="45719"/>
                </a:lnTo>
                <a:lnTo>
                  <a:pt x="27432" y="50292"/>
                </a:lnTo>
                <a:lnTo>
                  <a:pt x="27432" y="54864"/>
                </a:lnTo>
                <a:lnTo>
                  <a:pt x="29260" y="59436"/>
                </a:lnTo>
                <a:lnTo>
                  <a:pt x="28956" y="59436"/>
                </a:lnTo>
                <a:lnTo>
                  <a:pt x="30480" y="62484"/>
                </a:lnTo>
                <a:lnTo>
                  <a:pt x="30784" y="62484"/>
                </a:lnTo>
                <a:lnTo>
                  <a:pt x="33528" y="67056"/>
                </a:lnTo>
                <a:lnTo>
                  <a:pt x="34290" y="67056"/>
                </a:lnTo>
                <a:lnTo>
                  <a:pt x="35433" y="68580"/>
                </a:lnTo>
                <a:lnTo>
                  <a:pt x="35052" y="68580"/>
                </a:lnTo>
                <a:lnTo>
                  <a:pt x="36576" y="70104"/>
                </a:lnTo>
                <a:lnTo>
                  <a:pt x="37084" y="70104"/>
                </a:lnTo>
                <a:lnTo>
                  <a:pt x="39116" y="71628"/>
                </a:lnTo>
                <a:lnTo>
                  <a:pt x="38100" y="71628"/>
                </a:lnTo>
                <a:lnTo>
                  <a:pt x="41148" y="73152"/>
                </a:lnTo>
                <a:lnTo>
                  <a:pt x="41910" y="73152"/>
                </a:lnTo>
                <a:lnTo>
                  <a:pt x="45720" y="74676"/>
                </a:lnTo>
                <a:lnTo>
                  <a:pt x="48006" y="74676"/>
                </a:lnTo>
                <a:lnTo>
                  <a:pt x="51816" y="76200"/>
                </a:lnTo>
                <a:lnTo>
                  <a:pt x="105918" y="76200"/>
                </a:lnTo>
                <a:lnTo>
                  <a:pt x="103632" y="80772"/>
                </a:lnTo>
                <a:lnTo>
                  <a:pt x="103632" y="82296"/>
                </a:lnTo>
                <a:lnTo>
                  <a:pt x="102108" y="82296"/>
                </a:lnTo>
                <a:lnTo>
                  <a:pt x="102108" y="83820"/>
                </a:lnTo>
                <a:lnTo>
                  <a:pt x="96012" y="88391"/>
                </a:lnTo>
                <a:lnTo>
                  <a:pt x="96012" y="89916"/>
                </a:lnTo>
                <a:lnTo>
                  <a:pt x="94488" y="91439"/>
                </a:lnTo>
                <a:lnTo>
                  <a:pt x="88392" y="96012"/>
                </a:lnTo>
                <a:close/>
              </a:path>
              <a:path w="113030" h="105410">
                <a:moveTo>
                  <a:pt x="106680" y="30480"/>
                </a:moveTo>
                <a:lnTo>
                  <a:pt x="68580" y="30480"/>
                </a:lnTo>
                <a:lnTo>
                  <a:pt x="60960" y="28956"/>
                </a:lnTo>
                <a:lnTo>
                  <a:pt x="105918" y="28956"/>
                </a:lnTo>
                <a:lnTo>
                  <a:pt x="106680" y="30480"/>
                </a:lnTo>
                <a:close/>
              </a:path>
              <a:path w="113030" h="105410">
                <a:moveTo>
                  <a:pt x="73152" y="33528"/>
                </a:moveTo>
                <a:lnTo>
                  <a:pt x="67056" y="30480"/>
                </a:lnTo>
                <a:lnTo>
                  <a:pt x="108204" y="30480"/>
                </a:lnTo>
                <a:lnTo>
                  <a:pt x="108204" y="32004"/>
                </a:lnTo>
                <a:lnTo>
                  <a:pt x="71628" y="32004"/>
                </a:lnTo>
                <a:lnTo>
                  <a:pt x="73152" y="33528"/>
                </a:lnTo>
                <a:close/>
              </a:path>
              <a:path w="113030" h="105410">
                <a:moveTo>
                  <a:pt x="38100" y="33528"/>
                </a:moveTo>
                <a:lnTo>
                  <a:pt x="41148" y="32004"/>
                </a:lnTo>
                <a:lnTo>
                  <a:pt x="40277" y="32657"/>
                </a:lnTo>
                <a:lnTo>
                  <a:pt x="38100" y="33528"/>
                </a:lnTo>
                <a:close/>
              </a:path>
              <a:path w="113030" h="105410">
                <a:moveTo>
                  <a:pt x="40277" y="32657"/>
                </a:moveTo>
                <a:lnTo>
                  <a:pt x="41148" y="32004"/>
                </a:lnTo>
                <a:lnTo>
                  <a:pt x="41910" y="32004"/>
                </a:lnTo>
                <a:lnTo>
                  <a:pt x="40277" y="32657"/>
                </a:lnTo>
                <a:close/>
              </a:path>
              <a:path w="113030" h="105410">
                <a:moveTo>
                  <a:pt x="76853" y="35922"/>
                </a:moveTo>
                <a:lnTo>
                  <a:pt x="71628" y="32004"/>
                </a:lnTo>
                <a:lnTo>
                  <a:pt x="108204" y="32004"/>
                </a:lnTo>
                <a:lnTo>
                  <a:pt x="108204" y="33528"/>
                </a:lnTo>
                <a:lnTo>
                  <a:pt x="108966" y="35052"/>
                </a:lnTo>
                <a:lnTo>
                  <a:pt x="76200" y="35052"/>
                </a:lnTo>
                <a:lnTo>
                  <a:pt x="76853" y="35922"/>
                </a:lnTo>
                <a:close/>
              </a:path>
              <a:path w="113030" h="105410">
                <a:moveTo>
                  <a:pt x="39116" y="33528"/>
                </a:moveTo>
                <a:lnTo>
                  <a:pt x="38100" y="33528"/>
                </a:lnTo>
                <a:lnTo>
                  <a:pt x="40277" y="32657"/>
                </a:lnTo>
                <a:lnTo>
                  <a:pt x="39116" y="33528"/>
                </a:lnTo>
                <a:close/>
              </a:path>
              <a:path w="113030" h="105410">
                <a:moveTo>
                  <a:pt x="35052" y="36576"/>
                </a:moveTo>
                <a:lnTo>
                  <a:pt x="36576" y="35052"/>
                </a:lnTo>
                <a:lnTo>
                  <a:pt x="35922" y="35922"/>
                </a:lnTo>
                <a:lnTo>
                  <a:pt x="35052" y="36576"/>
                </a:lnTo>
                <a:close/>
              </a:path>
              <a:path w="113030" h="105410">
                <a:moveTo>
                  <a:pt x="35922" y="35922"/>
                </a:moveTo>
                <a:lnTo>
                  <a:pt x="36576" y="35052"/>
                </a:lnTo>
                <a:lnTo>
                  <a:pt x="37084" y="35052"/>
                </a:lnTo>
                <a:lnTo>
                  <a:pt x="35922" y="35922"/>
                </a:lnTo>
                <a:close/>
              </a:path>
              <a:path w="113030" h="105410">
                <a:moveTo>
                  <a:pt x="77724" y="36576"/>
                </a:moveTo>
                <a:lnTo>
                  <a:pt x="76853" y="35922"/>
                </a:lnTo>
                <a:lnTo>
                  <a:pt x="76200" y="35052"/>
                </a:lnTo>
                <a:lnTo>
                  <a:pt x="77724" y="36576"/>
                </a:lnTo>
                <a:close/>
              </a:path>
              <a:path w="113030" h="105410">
                <a:moveTo>
                  <a:pt x="109728" y="36576"/>
                </a:moveTo>
                <a:lnTo>
                  <a:pt x="77724" y="36576"/>
                </a:lnTo>
                <a:lnTo>
                  <a:pt x="76200" y="35052"/>
                </a:lnTo>
                <a:lnTo>
                  <a:pt x="108966" y="35052"/>
                </a:lnTo>
                <a:lnTo>
                  <a:pt x="109728" y="36576"/>
                </a:lnTo>
                <a:close/>
              </a:path>
              <a:path w="113030" h="105410">
                <a:moveTo>
                  <a:pt x="35433" y="36576"/>
                </a:moveTo>
                <a:lnTo>
                  <a:pt x="35052" y="36576"/>
                </a:lnTo>
                <a:lnTo>
                  <a:pt x="35922" y="35922"/>
                </a:lnTo>
                <a:lnTo>
                  <a:pt x="35433" y="36576"/>
                </a:lnTo>
                <a:close/>
              </a:path>
              <a:path w="113030" h="105410">
                <a:moveTo>
                  <a:pt x="80118" y="40277"/>
                </a:moveTo>
                <a:lnTo>
                  <a:pt x="76853" y="35922"/>
                </a:lnTo>
                <a:lnTo>
                  <a:pt x="77724" y="36576"/>
                </a:lnTo>
                <a:lnTo>
                  <a:pt x="109728" y="36576"/>
                </a:lnTo>
                <a:lnTo>
                  <a:pt x="110490" y="38100"/>
                </a:lnTo>
                <a:lnTo>
                  <a:pt x="79248" y="38100"/>
                </a:lnTo>
                <a:lnTo>
                  <a:pt x="80118" y="40277"/>
                </a:lnTo>
                <a:close/>
              </a:path>
              <a:path w="113030" h="105410">
                <a:moveTo>
                  <a:pt x="32004" y="41148"/>
                </a:moveTo>
                <a:lnTo>
                  <a:pt x="33528" y="38100"/>
                </a:lnTo>
                <a:lnTo>
                  <a:pt x="34290" y="38100"/>
                </a:lnTo>
                <a:lnTo>
                  <a:pt x="32004" y="41148"/>
                </a:lnTo>
                <a:close/>
              </a:path>
              <a:path w="113030" h="105410">
                <a:moveTo>
                  <a:pt x="80772" y="41148"/>
                </a:moveTo>
                <a:lnTo>
                  <a:pt x="80118" y="40277"/>
                </a:lnTo>
                <a:lnTo>
                  <a:pt x="79248" y="38100"/>
                </a:lnTo>
                <a:lnTo>
                  <a:pt x="80772" y="41148"/>
                </a:lnTo>
                <a:close/>
              </a:path>
              <a:path w="113030" h="105410">
                <a:moveTo>
                  <a:pt x="111252" y="41148"/>
                </a:moveTo>
                <a:lnTo>
                  <a:pt x="80772" y="41148"/>
                </a:lnTo>
                <a:lnTo>
                  <a:pt x="79248" y="38100"/>
                </a:lnTo>
                <a:lnTo>
                  <a:pt x="110490" y="38100"/>
                </a:lnTo>
                <a:lnTo>
                  <a:pt x="111252" y="39624"/>
                </a:lnTo>
                <a:lnTo>
                  <a:pt x="111252" y="41148"/>
                </a:lnTo>
                <a:close/>
              </a:path>
              <a:path w="113030" h="105410">
                <a:moveTo>
                  <a:pt x="82296" y="45719"/>
                </a:moveTo>
                <a:lnTo>
                  <a:pt x="80118" y="40277"/>
                </a:lnTo>
                <a:lnTo>
                  <a:pt x="80772" y="41148"/>
                </a:lnTo>
                <a:lnTo>
                  <a:pt x="111252" y="41148"/>
                </a:lnTo>
                <a:lnTo>
                  <a:pt x="111252" y="42672"/>
                </a:lnTo>
                <a:lnTo>
                  <a:pt x="82296" y="42672"/>
                </a:lnTo>
                <a:lnTo>
                  <a:pt x="82296" y="45719"/>
                </a:lnTo>
                <a:close/>
              </a:path>
              <a:path w="113030" h="105410">
                <a:moveTo>
                  <a:pt x="28956" y="45719"/>
                </a:moveTo>
                <a:lnTo>
                  <a:pt x="30480" y="42672"/>
                </a:lnTo>
                <a:lnTo>
                  <a:pt x="29870" y="44195"/>
                </a:lnTo>
                <a:lnTo>
                  <a:pt x="28956" y="45719"/>
                </a:lnTo>
                <a:close/>
              </a:path>
              <a:path w="113030" h="105410">
                <a:moveTo>
                  <a:pt x="29870" y="44195"/>
                </a:moveTo>
                <a:lnTo>
                  <a:pt x="30480" y="42672"/>
                </a:lnTo>
                <a:lnTo>
                  <a:pt x="30784" y="42672"/>
                </a:lnTo>
                <a:lnTo>
                  <a:pt x="29870" y="44195"/>
                </a:lnTo>
                <a:close/>
              </a:path>
              <a:path w="113030" h="105410">
                <a:moveTo>
                  <a:pt x="83820" y="50292"/>
                </a:moveTo>
                <a:lnTo>
                  <a:pt x="82296" y="42672"/>
                </a:lnTo>
                <a:lnTo>
                  <a:pt x="111252" y="42672"/>
                </a:lnTo>
                <a:lnTo>
                  <a:pt x="112166" y="47244"/>
                </a:lnTo>
                <a:lnTo>
                  <a:pt x="83820" y="47244"/>
                </a:lnTo>
                <a:lnTo>
                  <a:pt x="83820" y="50292"/>
                </a:lnTo>
                <a:close/>
              </a:path>
              <a:path w="113030" h="105410">
                <a:moveTo>
                  <a:pt x="29260" y="45719"/>
                </a:moveTo>
                <a:lnTo>
                  <a:pt x="28956" y="45719"/>
                </a:lnTo>
                <a:lnTo>
                  <a:pt x="29870" y="44195"/>
                </a:lnTo>
                <a:lnTo>
                  <a:pt x="29260" y="45719"/>
                </a:lnTo>
                <a:close/>
              </a:path>
              <a:path w="113030" h="105410">
                <a:moveTo>
                  <a:pt x="27889" y="52577"/>
                </a:moveTo>
                <a:lnTo>
                  <a:pt x="27432" y="50292"/>
                </a:lnTo>
                <a:lnTo>
                  <a:pt x="28956" y="47244"/>
                </a:lnTo>
                <a:lnTo>
                  <a:pt x="27889" y="52577"/>
                </a:lnTo>
                <a:close/>
              </a:path>
              <a:path w="113030" h="105410">
                <a:moveTo>
                  <a:pt x="112166" y="57912"/>
                </a:moveTo>
                <a:lnTo>
                  <a:pt x="83820" y="57912"/>
                </a:lnTo>
                <a:lnTo>
                  <a:pt x="83820" y="47244"/>
                </a:lnTo>
                <a:lnTo>
                  <a:pt x="112166" y="47244"/>
                </a:lnTo>
                <a:lnTo>
                  <a:pt x="112776" y="50292"/>
                </a:lnTo>
                <a:lnTo>
                  <a:pt x="112776" y="54864"/>
                </a:lnTo>
                <a:lnTo>
                  <a:pt x="112166" y="57912"/>
                </a:lnTo>
                <a:close/>
              </a:path>
              <a:path w="113030" h="105410">
                <a:moveTo>
                  <a:pt x="27432" y="54864"/>
                </a:moveTo>
                <a:lnTo>
                  <a:pt x="27432" y="50292"/>
                </a:lnTo>
                <a:lnTo>
                  <a:pt x="27889" y="52577"/>
                </a:lnTo>
                <a:lnTo>
                  <a:pt x="27432" y="54864"/>
                </a:lnTo>
                <a:close/>
              </a:path>
              <a:path w="113030" h="105410">
                <a:moveTo>
                  <a:pt x="28956" y="57912"/>
                </a:moveTo>
                <a:lnTo>
                  <a:pt x="27432" y="54864"/>
                </a:lnTo>
                <a:lnTo>
                  <a:pt x="27889" y="52577"/>
                </a:lnTo>
                <a:lnTo>
                  <a:pt x="28956" y="57912"/>
                </a:lnTo>
                <a:close/>
              </a:path>
              <a:path w="113030" h="105410">
                <a:moveTo>
                  <a:pt x="111252" y="62484"/>
                </a:moveTo>
                <a:lnTo>
                  <a:pt x="82296" y="62484"/>
                </a:lnTo>
                <a:lnTo>
                  <a:pt x="83820" y="54864"/>
                </a:lnTo>
                <a:lnTo>
                  <a:pt x="83820" y="57912"/>
                </a:lnTo>
                <a:lnTo>
                  <a:pt x="112166" y="57912"/>
                </a:lnTo>
                <a:lnTo>
                  <a:pt x="111252" y="62484"/>
                </a:lnTo>
                <a:close/>
              </a:path>
              <a:path w="113030" h="105410">
                <a:moveTo>
                  <a:pt x="30480" y="62484"/>
                </a:moveTo>
                <a:lnTo>
                  <a:pt x="28956" y="59436"/>
                </a:lnTo>
                <a:lnTo>
                  <a:pt x="29870" y="60960"/>
                </a:lnTo>
                <a:lnTo>
                  <a:pt x="30480" y="62484"/>
                </a:lnTo>
                <a:close/>
              </a:path>
              <a:path w="113030" h="105410">
                <a:moveTo>
                  <a:pt x="29870" y="60960"/>
                </a:moveTo>
                <a:lnTo>
                  <a:pt x="28956" y="59436"/>
                </a:lnTo>
                <a:lnTo>
                  <a:pt x="29260" y="59436"/>
                </a:lnTo>
                <a:lnTo>
                  <a:pt x="29870" y="60960"/>
                </a:lnTo>
                <a:close/>
              </a:path>
              <a:path w="113030" h="105410">
                <a:moveTo>
                  <a:pt x="80118" y="64878"/>
                </a:moveTo>
                <a:lnTo>
                  <a:pt x="82296" y="59436"/>
                </a:lnTo>
                <a:lnTo>
                  <a:pt x="82296" y="62484"/>
                </a:lnTo>
                <a:lnTo>
                  <a:pt x="111252" y="62484"/>
                </a:lnTo>
                <a:lnTo>
                  <a:pt x="111252" y="64008"/>
                </a:lnTo>
                <a:lnTo>
                  <a:pt x="80772" y="64008"/>
                </a:lnTo>
                <a:lnTo>
                  <a:pt x="80118" y="64878"/>
                </a:lnTo>
                <a:close/>
              </a:path>
              <a:path w="113030" h="105410">
                <a:moveTo>
                  <a:pt x="30784" y="62484"/>
                </a:moveTo>
                <a:lnTo>
                  <a:pt x="30480" y="62484"/>
                </a:lnTo>
                <a:lnTo>
                  <a:pt x="29870" y="60960"/>
                </a:lnTo>
                <a:lnTo>
                  <a:pt x="30784" y="62484"/>
                </a:lnTo>
                <a:close/>
              </a:path>
              <a:path w="113030" h="105410">
                <a:moveTo>
                  <a:pt x="34290" y="67056"/>
                </a:moveTo>
                <a:lnTo>
                  <a:pt x="33528" y="67056"/>
                </a:lnTo>
                <a:lnTo>
                  <a:pt x="32004" y="64008"/>
                </a:lnTo>
                <a:lnTo>
                  <a:pt x="34290" y="67056"/>
                </a:lnTo>
                <a:close/>
              </a:path>
              <a:path w="113030" h="105410">
                <a:moveTo>
                  <a:pt x="79248" y="67056"/>
                </a:moveTo>
                <a:lnTo>
                  <a:pt x="80118" y="64878"/>
                </a:lnTo>
                <a:lnTo>
                  <a:pt x="80772" y="64008"/>
                </a:lnTo>
                <a:lnTo>
                  <a:pt x="79248" y="67056"/>
                </a:lnTo>
                <a:close/>
              </a:path>
              <a:path w="113030" h="105410">
                <a:moveTo>
                  <a:pt x="110490" y="67056"/>
                </a:moveTo>
                <a:lnTo>
                  <a:pt x="79248" y="67056"/>
                </a:lnTo>
                <a:lnTo>
                  <a:pt x="80772" y="64008"/>
                </a:lnTo>
                <a:lnTo>
                  <a:pt x="111252" y="64008"/>
                </a:lnTo>
                <a:lnTo>
                  <a:pt x="111252" y="65532"/>
                </a:lnTo>
                <a:lnTo>
                  <a:pt x="110490" y="67056"/>
                </a:lnTo>
                <a:close/>
              </a:path>
              <a:path w="113030" h="105410">
                <a:moveTo>
                  <a:pt x="76853" y="69233"/>
                </a:moveTo>
                <a:lnTo>
                  <a:pt x="80118" y="64878"/>
                </a:lnTo>
                <a:lnTo>
                  <a:pt x="79248" y="67056"/>
                </a:lnTo>
                <a:lnTo>
                  <a:pt x="110490" y="67056"/>
                </a:lnTo>
                <a:lnTo>
                  <a:pt x="109728" y="68580"/>
                </a:lnTo>
                <a:lnTo>
                  <a:pt x="77724" y="68580"/>
                </a:lnTo>
                <a:lnTo>
                  <a:pt x="76853" y="69233"/>
                </a:lnTo>
                <a:close/>
              </a:path>
              <a:path w="113030" h="105410">
                <a:moveTo>
                  <a:pt x="36576" y="70104"/>
                </a:moveTo>
                <a:lnTo>
                  <a:pt x="35052" y="68580"/>
                </a:lnTo>
                <a:lnTo>
                  <a:pt x="35922" y="69233"/>
                </a:lnTo>
                <a:lnTo>
                  <a:pt x="36576" y="70104"/>
                </a:lnTo>
                <a:close/>
              </a:path>
              <a:path w="113030" h="105410">
                <a:moveTo>
                  <a:pt x="35922" y="69233"/>
                </a:moveTo>
                <a:lnTo>
                  <a:pt x="35052" y="68580"/>
                </a:lnTo>
                <a:lnTo>
                  <a:pt x="35433" y="68580"/>
                </a:lnTo>
                <a:lnTo>
                  <a:pt x="35922" y="69233"/>
                </a:lnTo>
                <a:close/>
              </a:path>
              <a:path w="113030" h="105410">
                <a:moveTo>
                  <a:pt x="76200" y="70104"/>
                </a:moveTo>
                <a:lnTo>
                  <a:pt x="76853" y="69233"/>
                </a:lnTo>
                <a:lnTo>
                  <a:pt x="77724" y="68580"/>
                </a:lnTo>
                <a:lnTo>
                  <a:pt x="76200" y="70104"/>
                </a:lnTo>
                <a:close/>
              </a:path>
              <a:path w="113030" h="105410">
                <a:moveTo>
                  <a:pt x="108966" y="70104"/>
                </a:moveTo>
                <a:lnTo>
                  <a:pt x="76200" y="70104"/>
                </a:lnTo>
                <a:lnTo>
                  <a:pt x="77724" y="68580"/>
                </a:lnTo>
                <a:lnTo>
                  <a:pt x="109728" y="68580"/>
                </a:lnTo>
                <a:lnTo>
                  <a:pt x="108966" y="70104"/>
                </a:lnTo>
                <a:close/>
              </a:path>
              <a:path w="113030" h="105410">
                <a:moveTo>
                  <a:pt x="37084" y="70104"/>
                </a:moveTo>
                <a:lnTo>
                  <a:pt x="36576" y="70104"/>
                </a:lnTo>
                <a:lnTo>
                  <a:pt x="35922" y="69233"/>
                </a:lnTo>
                <a:lnTo>
                  <a:pt x="37084" y="70104"/>
                </a:lnTo>
                <a:close/>
              </a:path>
              <a:path w="113030" h="105410">
                <a:moveTo>
                  <a:pt x="108204" y="73152"/>
                </a:moveTo>
                <a:lnTo>
                  <a:pt x="71628" y="73152"/>
                </a:lnTo>
                <a:lnTo>
                  <a:pt x="76853" y="69233"/>
                </a:lnTo>
                <a:lnTo>
                  <a:pt x="76200" y="70104"/>
                </a:lnTo>
                <a:lnTo>
                  <a:pt x="108966" y="70104"/>
                </a:lnTo>
                <a:lnTo>
                  <a:pt x="108204" y="71628"/>
                </a:lnTo>
                <a:lnTo>
                  <a:pt x="108204" y="73152"/>
                </a:lnTo>
                <a:close/>
              </a:path>
              <a:path w="113030" h="105410">
                <a:moveTo>
                  <a:pt x="41148" y="73152"/>
                </a:moveTo>
                <a:lnTo>
                  <a:pt x="38100" y="71628"/>
                </a:lnTo>
                <a:lnTo>
                  <a:pt x="40277" y="72498"/>
                </a:lnTo>
                <a:lnTo>
                  <a:pt x="41148" y="73152"/>
                </a:lnTo>
                <a:close/>
              </a:path>
              <a:path w="113030" h="105410">
                <a:moveTo>
                  <a:pt x="40277" y="72498"/>
                </a:moveTo>
                <a:lnTo>
                  <a:pt x="38100" y="71628"/>
                </a:lnTo>
                <a:lnTo>
                  <a:pt x="39116" y="71628"/>
                </a:lnTo>
                <a:lnTo>
                  <a:pt x="40277" y="72498"/>
                </a:lnTo>
                <a:close/>
              </a:path>
              <a:path w="113030" h="105410">
                <a:moveTo>
                  <a:pt x="106680" y="74676"/>
                </a:moveTo>
                <a:lnTo>
                  <a:pt x="67056" y="74676"/>
                </a:lnTo>
                <a:lnTo>
                  <a:pt x="73152" y="71628"/>
                </a:lnTo>
                <a:lnTo>
                  <a:pt x="71628" y="73152"/>
                </a:lnTo>
                <a:lnTo>
                  <a:pt x="108204" y="73152"/>
                </a:lnTo>
                <a:lnTo>
                  <a:pt x="106680" y="74676"/>
                </a:lnTo>
                <a:close/>
              </a:path>
              <a:path w="113030" h="105410">
                <a:moveTo>
                  <a:pt x="41910" y="73152"/>
                </a:moveTo>
                <a:lnTo>
                  <a:pt x="41148" y="73152"/>
                </a:lnTo>
                <a:lnTo>
                  <a:pt x="40277" y="72498"/>
                </a:lnTo>
                <a:lnTo>
                  <a:pt x="41910" y="73152"/>
                </a:lnTo>
                <a:close/>
              </a:path>
              <a:path w="113030" h="105410">
                <a:moveTo>
                  <a:pt x="48006" y="74676"/>
                </a:moveTo>
                <a:lnTo>
                  <a:pt x="45720" y="74676"/>
                </a:lnTo>
                <a:lnTo>
                  <a:pt x="44196" y="73152"/>
                </a:lnTo>
                <a:lnTo>
                  <a:pt x="48006" y="74676"/>
                </a:lnTo>
                <a:close/>
              </a:path>
              <a:path w="113030" h="105410">
                <a:moveTo>
                  <a:pt x="105918" y="76200"/>
                </a:moveTo>
                <a:lnTo>
                  <a:pt x="60960" y="76200"/>
                </a:lnTo>
                <a:lnTo>
                  <a:pt x="68580" y="73152"/>
                </a:lnTo>
                <a:lnTo>
                  <a:pt x="67056" y="74676"/>
                </a:lnTo>
                <a:lnTo>
                  <a:pt x="106680" y="74676"/>
                </a:lnTo>
                <a:lnTo>
                  <a:pt x="105918" y="76200"/>
                </a:lnTo>
                <a:close/>
              </a:path>
              <a:path w="113030" h="105410">
                <a:moveTo>
                  <a:pt x="79248" y="100584"/>
                </a:moveTo>
                <a:lnTo>
                  <a:pt x="33528" y="100584"/>
                </a:lnTo>
                <a:lnTo>
                  <a:pt x="25908" y="97536"/>
                </a:lnTo>
                <a:lnTo>
                  <a:pt x="25908" y="96012"/>
                </a:lnTo>
                <a:lnTo>
                  <a:pt x="86868" y="96012"/>
                </a:lnTo>
                <a:lnTo>
                  <a:pt x="86868" y="97536"/>
                </a:lnTo>
                <a:lnTo>
                  <a:pt x="79248" y="100584"/>
                </a:lnTo>
                <a:close/>
              </a:path>
              <a:path w="113030" h="105410">
                <a:moveTo>
                  <a:pt x="68580" y="103632"/>
                </a:moveTo>
                <a:lnTo>
                  <a:pt x="44196" y="103632"/>
                </a:lnTo>
                <a:lnTo>
                  <a:pt x="36576" y="102108"/>
                </a:lnTo>
                <a:lnTo>
                  <a:pt x="35052" y="100584"/>
                </a:lnTo>
                <a:lnTo>
                  <a:pt x="77724" y="100584"/>
                </a:lnTo>
                <a:lnTo>
                  <a:pt x="76200" y="102108"/>
                </a:lnTo>
                <a:lnTo>
                  <a:pt x="68580" y="103632"/>
                </a:lnTo>
                <a:close/>
              </a:path>
              <a:path w="113030" h="105410">
                <a:moveTo>
                  <a:pt x="57912" y="105155"/>
                </a:moveTo>
                <a:lnTo>
                  <a:pt x="54864" y="105155"/>
                </a:lnTo>
                <a:lnTo>
                  <a:pt x="45720" y="103632"/>
                </a:lnTo>
                <a:lnTo>
                  <a:pt x="65532" y="103632"/>
                </a:lnTo>
                <a:lnTo>
                  <a:pt x="57912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80915" y="3208020"/>
            <a:ext cx="226060" cy="143510"/>
          </a:xfrm>
          <a:custGeom>
            <a:avLst/>
            <a:gdLst/>
            <a:ahLst/>
            <a:cxnLst/>
            <a:rect l="l" t="t" r="r" b="b"/>
            <a:pathLst>
              <a:path w="226060" h="143510">
                <a:moveTo>
                  <a:pt x="141731" y="143256"/>
                </a:moveTo>
                <a:lnTo>
                  <a:pt x="0" y="71628"/>
                </a:lnTo>
                <a:lnTo>
                  <a:pt x="141731" y="0"/>
                </a:lnTo>
                <a:lnTo>
                  <a:pt x="141731" y="57912"/>
                </a:lnTo>
                <a:lnTo>
                  <a:pt x="128015" y="57912"/>
                </a:lnTo>
                <a:lnTo>
                  <a:pt x="128015" y="86868"/>
                </a:lnTo>
                <a:lnTo>
                  <a:pt x="141731" y="86868"/>
                </a:lnTo>
                <a:lnTo>
                  <a:pt x="141731" y="143256"/>
                </a:lnTo>
                <a:close/>
              </a:path>
              <a:path w="226060" h="143510">
                <a:moveTo>
                  <a:pt x="141731" y="86868"/>
                </a:moveTo>
                <a:lnTo>
                  <a:pt x="128015" y="86868"/>
                </a:lnTo>
                <a:lnTo>
                  <a:pt x="128015" y="57912"/>
                </a:lnTo>
                <a:lnTo>
                  <a:pt x="141731" y="57912"/>
                </a:lnTo>
                <a:lnTo>
                  <a:pt x="141731" y="86868"/>
                </a:lnTo>
                <a:close/>
              </a:path>
              <a:path w="226060" h="143510">
                <a:moveTo>
                  <a:pt x="225551" y="86868"/>
                </a:moveTo>
                <a:lnTo>
                  <a:pt x="141731" y="86868"/>
                </a:lnTo>
                <a:lnTo>
                  <a:pt x="141731" y="57912"/>
                </a:lnTo>
                <a:lnTo>
                  <a:pt x="225551" y="57912"/>
                </a:lnTo>
                <a:lnTo>
                  <a:pt x="225551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01867" y="5690615"/>
            <a:ext cx="3703320" cy="142240"/>
          </a:xfrm>
          <a:custGeom>
            <a:avLst/>
            <a:gdLst/>
            <a:ahLst/>
            <a:cxnLst/>
            <a:rect l="l" t="t" r="r" b="b"/>
            <a:pathLst>
              <a:path w="3703320" h="142239">
                <a:moveTo>
                  <a:pt x="3560064" y="141731"/>
                </a:moveTo>
                <a:lnTo>
                  <a:pt x="3560064" y="0"/>
                </a:lnTo>
                <a:lnTo>
                  <a:pt x="3675291" y="56387"/>
                </a:lnTo>
                <a:lnTo>
                  <a:pt x="3573780" y="56387"/>
                </a:lnTo>
                <a:lnTo>
                  <a:pt x="3573780" y="85343"/>
                </a:lnTo>
                <a:lnTo>
                  <a:pt x="3672839" y="85343"/>
                </a:lnTo>
                <a:lnTo>
                  <a:pt x="3560064" y="141731"/>
                </a:lnTo>
                <a:close/>
              </a:path>
              <a:path w="3703320" h="142239">
                <a:moveTo>
                  <a:pt x="3560064" y="85343"/>
                </a:moveTo>
                <a:lnTo>
                  <a:pt x="0" y="85343"/>
                </a:lnTo>
                <a:lnTo>
                  <a:pt x="0" y="56387"/>
                </a:lnTo>
                <a:lnTo>
                  <a:pt x="3560064" y="56387"/>
                </a:lnTo>
                <a:lnTo>
                  <a:pt x="3560064" y="85343"/>
                </a:lnTo>
                <a:close/>
              </a:path>
              <a:path w="3703320" h="142239">
                <a:moveTo>
                  <a:pt x="3672839" y="85343"/>
                </a:moveTo>
                <a:lnTo>
                  <a:pt x="3573780" y="85343"/>
                </a:lnTo>
                <a:lnTo>
                  <a:pt x="3573780" y="56387"/>
                </a:lnTo>
                <a:lnTo>
                  <a:pt x="3675291" y="56387"/>
                </a:lnTo>
                <a:lnTo>
                  <a:pt x="3703319" y="70103"/>
                </a:lnTo>
                <a:lnTo>
                  <a:pt x="3672839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31763" y="1874519"/>
            <a:ext cx="142240" cy="3886200"/>
          </a:xfrm>
          <a:custGeom>
            <a:avLst/>
            <a:gdLst/>
            <a:ahLst/>
            <a:cxnLst/>
            <a:rect l="l" t="t" r="r" b="b"/>
            <a:pathLst>
              <a:path w="142239" h="3886200">
                <a:moveTo>
                  <a:pt x="56388" y="143256"/>
                </a:moveTo>
                <a:lnTo>
                  <a:pt x="0" y="143256"/>
                </a:lnTo>
                <a:lnTo>
                  <a:pt x="70104" y="0"/>
                </a:lnTo>
                <a:lnTo>
                  <a:pt x="134873" y="129540"/>
                </a:lnTo>
                <a:lnTo>
                  <a:pt x="56388" y="129540"/>
                </a:lnTo>
                <a:lnTo>
                  <a:pt x="56388" y="143256"/>
                </a:lnTo>
                <a:close/>
              </a:path>
              <a:path w="142239" h="3886200">
                <a:moveTo>
                  <a:pt x="85344" y="3886200"/>
                </a:moveTo>
                <a:lnTo>
                  <a:pt x="56388" y="3886200"/>
                </a:lnTo>
                <a:lnTo>
                  <a:pt x="56388" y="129540"/>
                </a:lnTo>
                <a:lnTo>
                  <a:pt x="85344" y="129540"/>
                </a:lnTo>
                <a:lnTo>
                  <a:pt x="85344" y="3886200"/>
                </a:lnTo>
                <a:close/>
              </a:path>
              <a:path w="142239" h="3886200">
                <a:moveTo>
                  <a:pt x="141732" y="143256"/>
                </a:moveTo>
                <a:lnTo>
                  <a:pt x="85344" y="143256"/>
                </a:lnTo>
                <a:lnTo>
                  <a:pt x="85344" y="129540"/>
                </a:lnTo>
                <a:lnTo>
                  <a:pt x="134873" y="129540"/>
                </a:lnTo>
                <a:lnTo>
                  <a:pt x="141732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114459" y="5794231"/>
            <a:ext cx="4197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18047" y="2179319"/>
            <a:ext cx="3372612" cy="3669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82267" y="3169919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228600"/>
                </a:moveTo>
                <a:lnTo>
                  <a:pt x="4572" y="0"/>
                </a:lnTo>
                <a:lnTo>
                  <a:pt x="1141475" y="0"/>
                </a:lnTo>
                <a:lnTo>
                  <a:pt x="1143000" y="6096"/>
                </a:lnTo>
                <a:lnTo>
                  <a:pt x="0" y="2286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68552" y="3156203"/>
            <a:ext cx="1172210" cy="257810"/>
          </a:xfrm>
          <a:custGeom>
            <a:avLst/>
            <a:gdLst/>
            <a:ahLst/>
            <a:cxnLst/>
            <a:rect l="l" t="t" r="r" b="b"/>
            <a:pathLst>
              <a:path w="1172210" h="257810">
                <a:moveTo>
                  <a:pt x="16763" y="257555"/>
                </a:moveTo>
                <a:lnTo>
                  <a:pt x="12191" y="257555"/>
                </a:lnTo>
                <a:lnTo>
                  <a:pt x="9143" y="256032"/>
                </a:lnTo>
                <a:lnTo>
                  <a:pt x="4571" y="254508"/>
                </a:lnTo>
                <a:lnTo>
                  <a:pt x="1523" y="251459"/>
                </a:lnTo>
                <a:lnTo>
                  <a:pt x="0" y="246887"/>
                </a:lnTo>
                <a:lnTo>
                  <a:pt x="0" y="242315"/>
                </a:lnTo>
                <a:lnTo>
                  <a:pt x="4511" y="16763"/>
                </a:lnTo>
                <a:lnTo>
                  <a:pt x="4571" y="6095"/>
                </a:lnTo>
                <a:lnTo>
                  <a:pt x="10667" y="0"/>
                </a:lnTo>
                <a:lnTo>
                  <a:pt x="1159763" y="0"/>
                </a:lnTo>
                <a:lnTo>
                  <a:pt x="1164336" y="3047"/>
                </a:lnTo>
                <a:lnTo>
                  <a:pt x="1165352" y="4571"/>
                </a:lnTo>
                <a:lnTo>
                  <a:pt x="1155192" y="4571"/>
                </a:lnTo>
                <a:lnTo>
                  <a:pt x="1100763" y="15239"/>
                </a:lnTo>
                <a:lnTo>
                  <a:pt x="32003" y="15239"/>
                </a:lnTo>
                <a:lnTo>
                  <a:pt x="18287" y="28955"/>
                </a:lnTo>
                <a:lnTo>
                  <a:pt x="31821" y="28955"/>
                </a:lnTo>
                <a:lnTo>
                  <a:pt x="29203" y="225265"/>
                </a:lnTo>
                <a:lnTo>
                  <a:pt x="12191" y="228599"/>
                </a:lnTo>
                <a:lnTo>
                  <a:pt x="28955" y="243839"/>
                </a:lnTo>
                <a:lnTo>
                  <a:pt x="86743" y="243839"/>
                </a:lnTo>
                <a:lnTo>
                  <a:pt x="16763" y="257555"/>
                </a:lnTo>
                <a:close/>
              </a:path>
              <a:path w="1172210" h="257810">
                <a:moveTo>
                  <a:pt x="86743" y="243839"/>
                </a:moveTo>
                <a:lnTo>
                  <a:pt x="28955" y="243839"/>
                </a:lnTo>
                <a:lnTo>
                  <a:pt x="29203" y="225265"/>
                </a:lnTo>
                <a:lnTo>
                  <a:pt x="1155192" y="4571"/>
                </a:lnTo>
                <a:lnTo>
                  <a:pt x="1146810" y="21335"/>
                </a:lnTo>
                <a:lnTo>
                  <a:pt x="1142999" y="21335"/>
                </a:lnTo>
                <a:lnTo>
                  <a:pt x="1144524" y="25907"/>
                </a:lnTo>
                <a:lnTo>
                  <a:pt x="1150315" y="25907"/>
                </a:lnTo>
                <a:lnTo>
                  <a:pt x="1155192" y="28955"/>
                </a:lnTo>
                <a:lnTo>
                  <a:pt x="1168907" y="28955"/>
                </a:lnTo>
                <a:lnTo>
                  <a:pt x="1164336" y="32003"/>
                </a:lnTo>
                <a:lnTo>
                  <a:pt x="1159763" y="33527"/>
                </a:lnTo>
                <a:lnTo>
                  <a:pt x="86743" y="243839"/>
                </a:lnTo>
                <a:close/>
              </a:path>
              <a:path w="1172210" h="257810">
                <a:moveTo>
                  <a:pt x="1168907" y="28955"/>
                </a:moveTo>
                <a:lnTo>
                  <a:pt x="1155192" y="28955"/>
                </a:lnTo>
                <a:lnTo>
                  <a:pt x="1145902" y="23150"/>
                </a:lnTo>
                <a:lnTo>
                  <a:pt x="1155192" y="4571"/>
                </a:lnTo>
                <a:lnTo>
                  <a:pt x="1165352" y="4571"/>
                </a:lnTo>
                <a:lnTo>
                  <a:pt x="1170432" y="12191"/>
                </a:lnTo>
                <a:lnTo>
                  <a:pt x="1171955" y="16763"/>
                </a:lnTo>
                <a:lnTo>
                  <a:pt x="1171955" y="21335"/>
                </a:lnTo>
                <a:lnTo>
                  <a:pt x="1170432" y="25907"/>
                </a:lnTo>
                <a:lnTo>
                  <a:pt x="1168907" y="28955"/>
                </a:lnTo>
                <a:close/>
              </a:path>
              <a:path w="1172210" h="257810">
                <a:moveTo>
                  <a:pt x="31821" y="28955"/>
                </a:moveTo>
                <a:lnTo>
                  <a:pt x="18287" y="28955"/>
                </a:lnTo>
                <a:lnTo>
                  <a:pt x="32003" y="15239"/>
                </a:lnTo>
                <a:lnTo>
                  <a:pt x="31821" y="28955"/>
                </a:lnTo>
                <a:close/>
              </a:path>
              <a:path w="1172210" h="257810">
                <a:moveTo>
                  <a:pt x="1030783" y="28955"/>
                </a:moveTo>
                <a:lnTo>
                  <a:pt x="31821" y="28955"/>
                </a:lnTo>
                <a:lnTo>
                  <a:pt x="32003" y="15239"/>
                </a:lnTo>
                <a:lnTo>
                  <a:pt x="1100763" y="15239"/>
                </a:lnTo>
                <a:lnTo>
                  <a:pt x="1030783" y="28955"/>
                </a:lnTo>
                <a:close/>
              </a:path>
              <a:path w="1172210" h="257810">
                <a:moveTo>
                  <a:pt x="1144524" y="25907"/>
                </a:moveTo>
                <a:lnTo>
                  <a:pt x="1142999" y="21335"/>
                </a:lnTo>
                <a:lnTo>
                  <a:pt x="1145902" y="23150"/>
                </a:lnTo>
                <a:lnTo>
                  <a:pt x="1144524" y="25907"/>
                </a:lnTo>
                <a:close/>
              </a:path>
              <a:path w="1172210" h="257810">
                <a:moveTo>
                  <a:pt x="1145902" y="23150"/>
                </a:moveTo>
                <a:lnTo>
                  <a:pt x="1142999" y="21335"/>
                </a:lnTo>
                <a:lnTo>
                  <a:pt x="1146810" y="21335"/>
                </a:lnTo>
                <a:lnTo>
                  <a:pt x="1145902" y="23150"/>
                </a:lnTo>
                <a:close/>
              </a:path>
              <a:path w="1172210" h="257810">
                <a:moveTo>
                  <a:pt x="1150315" y="25907"/>
                </a:moveTo>
                <a:lnTo>
                  <a:pt x="1144524" y="25907"/>
                </a:lnTo>
                <a:lnTo>
                  <a:pt x="1145902" y="23150"/>
                </a:lnTo>
                <a:lnTo>
                  <a:pt x="1150315" y="25907"/>
                </a:lnTo>
                <a:close/>
              </a:path>
              <a:path w="1172210" h="257810">
                <a:moveTo>
                  <a:pt x="28955" y="243839"/>
                </a:moveTo>
                <a:lnTo>
                  <a:pt x="12191" y="228599"/>
                </a:lnTo>
                <a:lnTo>
                  <a:pt x="29203" y="225265"/>
                </a:lnTo>
                <a:lnTo>
                  <a:pt x="28955" y="24383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63467" y="313181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788"/>
                </a:lnTo>
                <a:lnTo>
                  <a:pt x="11620" y="11620"/>
                </a:lnTo>
                <a:lnTo>
                  <a:pt x="23788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54323" y="312267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56387" y="1523"/>
                </a:moveTo>
                <a:lnTo>
                  <a:pt x="39624" y="1523"/>
                </a:lnTo>
                <a:lnTo>
                  <a:pt x="47244" y="0"/>
                </a:lnTo>
                <a:lnTo>
                  <a:pt x="48768" y="0"/>
                </a:lnTo>
                <a:lnTo>
                  <a:pt x="56387" y="1523"/>
                </a:lnTo>
                <a:close/>
              </a:path>
              <a:path w="96520" h="96519">
                <a:moveTo>
                  <a:pt x="65532" y="4571"/>
                </a:moveTo>
                <a:lnTo>
                  <a:pt x="30480" y="4571"/>
                </a:lnTo>
                <a:lnTo>
                  <a:pt x="38100" y="1523"/>
                </a:lnTo>
                <a:lnTo>
                  <a:pt x="57912" y="1523"/>
                </a:lnTo>
                <a:lnTo>
                  <a:pt x="65532" y="4571"/>
                </a:lnTo>
                <a:close/>
              </a:path>
              <a:path w="96520" h="96519">
                <a:moveTo>
                  <a:pt x="73152" y="7619"/>
                </a:moveTo>
                <a:lnTo>
                  <a:pt x="22859" y="7619"/>
                </a:lnTo>
                <a:lnTo>
                  <a:pt x="28956" y="4571"/>
                </a:lnTo>
                <a:lnTo>
                  <a:pt x="67056" y="4571"/>
                </a:lnTo>
                <a:lnTo>
                  <a:pt x="73152" y="7619"/>
                </a:lnTo>
                <a:close/>
              </a:path>
              <a:path w="96520" h="96519">
                <a:moveTo>
                  <a:pt x="36576" y="21335"/>
                </a:moveTo>
                <a:lnTo>
                  <a:pt x="9144" y="21335"/>
                </a:lnTo>
                <a:lnTo>
                  <a:pt x="13716" y="15239"/>
                </a:lnTo>
                <a:lnTo>
                  <a:pt x="15240" y="13715"/>
                </a:lnTo>
                <a:lnTo>
                  <a:pt x="21336" y="9143"/>
                </a:lnTo>
                <a:lnTo>
                  <a:pt x="21336" y="7619"/>
                </a:lnTo>
                <a:lnTo>
                  <a:pt x="74676" y="7619"/>
                </a:lnTo>
                <a:lnTo>
                  <a:pt x="74676" y="9143"/>
                </a:lnTo>
                <a:lnTo>
                  <a:pt x="80772" y="13715"/>
                </a:lnTo>
                <a:lnTo>
                  <a:pt x="82296" y="15239"/>
                </a:lnTo>
                <a:lnTo>
                  <a:pt x="85725" y="19811"/>
                </a:lnTo>
                <a:lnTo>
                  <a:pt x="42672" y="19811"/>
                </a:lnTo>
                <a:lnTo>
                  <a:pt x="36576" y="21335"/>
                </a:lnTo>
                <a:close/>
              </a:path>
              <a:path w="96520" h="96519">
                <a:moveTo>
                  <a:pt x="86868" y="21335"/>
                </a:moveTo>
                <a:lnTo>
                  <a:pt x="59436" y="21335"/>
                </a:lnTo>
                <a:lnTo>
                  <a:pt x="53339" y="19811"/>
                </a:lnTo>
                <a:lnTo>
                  <a:pt x="85725" y="19811"/>
                </a:lnTo>
                <a:lnTo>
                  <a:pt x="86868" y="21335"/>
                </a:lnTo>
                <a:close/>
              </a:path>
              <a:path w="96520" h="96519">
                <a:moveTo>
                  <a:pt x="38100" y="74675"/>
                </a:moveTo>
                <a:lnTo>
                  <a:pt x="7620" y="74675"/>
                </a:lnTo>
                <a:lnTo>
                  <a:pt x="7620" y="73151"/>
                </a:lnTo>
                <a:lnTo>
                  <a:pt x="4572" y="67055"/>
                </a:lnTo>
                <a:lnTo>
                  <a:pt x="4572" y="65531"/>
                </a:lnTo>
                <a:lnTo>
                  <a:pt x="1524" y="57911"/>
                </a:lnTo>
                <a:lnTo>
                  <a:pt x="1524" y="56387"/>
                </a:lnTo>
                <a:lnTo>
                  <a:pt x="0" y="48767"/>
                </a:lnTo>
                <a:lnTo>
                  <a:pt x="0" y="47243"/>
                </a:lnTo>
                <a:lnTo>
                  <a:pt x="1524" y="39623"/>
                </a:lnTo>
                <a:lnTo>
                  <a:pt x="1524" y="38099"/>
                </a:lnTo>
                <a:lnTo>
                  <a:pt x="4572" y="30479"/>
                </a:lnTo>
                <a:lnTo>
                  <a:pt x="4572" y="28955"/>
                </a:lnTo>
                <a:lnTo>
                  <a:pt x="7620" y="22859"/>
                </a:lnTo>
                <a:lnTo>
                  <a:pt x="7620" y="21335"/>
                </a:lnTo>
                <a:lnTo>
                  <a:pt x="38100" y="21335"/>
                </a:lnTo>
                <a:lnTo>
                  <a:pt x="32004" y="24383"/>
                </a:lnTo>
                <a:lnTo>
                  <a:pt x="33528" y="24383"/>
                </a:lnTo>
                <a:lnTo>
                  <a:pt x="29464" y="27431"/>
                </a:lnTo>
                <a:lnTo>
                  <a:pt x="28956" y="27431"/>
                </a:lnTo>
                <a:lnTo>
                  <a:pt x="27432" y="28955"/>
                </a:lnTo>
                <a:lnTo>
                  <a:pt x="27813" y="28955"/>
                </a:lnTo>
                <a:lnTo>
                  <a:pt x="25527" y="32003"/>
                </a:lnTo>
                <a:lnTo>
                  <a:pt x="24384" y="32003"/>
                </a:lnTo>
                <a:lnTo>
                  <a:pt x="22098" y="36575"/>
                </a:lnTo>
                <a:lnTo>
                  <a:pt x="21336" y="36575"/>
                </a:lnTo>
                <a:lnTo>
                  <a:pt x="20193" y="41147"/>
                </a:lnTo>
                <a:lnTo>
                  <a:pt x="19812" y="41147"/>
                </a:lnTo>
                <a:lnTo>
                  <a:pt x="19812" y="54863"/>
                </a:lnTo>
                <a:lnTo>
                  <a:pt x="20193" y="54863"/>
                </a:lnTo>
                <a:lnTo>
                  <a:pt x="21336" y="59435"/>
                </a:lnTo>
                <a:lnTo>
                  <a:pt x="22098" y="59435"/>
                </a:lnTo>
                <a:lnTo>
                  <a:pt x="24384" y="64007"/>
                </a:lnTo>
                <a:lnTo>
                  <a:pt x="25527" y="64007"/>
                </a:lnTo>
                <a:lnTo>
                  <a:pt x="27813" y="67055"/>
                </a:lnTo>
                <a:lnTo>
                  <a:pt x="27432" y="67055"/>
                </a:lnTo>
                <a:lnTo>
                  <a:pt x="28956" y="68579"/>
                </a:lnTo>
                <a:lnTo>
                  <a:pt x="29463" y="68579"/>
                </a:lnTo>
                <a:lnTo>
                  <a:pt x="33528" y="71627"/>
                </a:lnTo>
                <a:lnTo>
                  <a:pt x="32004" y="71627"/>
                </a:lnTo>
                <a:lnTo>
                  <a:pt x="38100" y="74675"/>
                </a:lnTo>
                <a:close/>
              </a:path>
              <a:path w="96520" h="96519">
                <a:moveTo>
                  <a:pt x="67709" y="28302"/>
                </a:moveTo>
                <a:lnTo>
                  <a:pt x="62484" y="24383"/>
                </a:lnTo>
                <a:lnTo>
                  <a:pt x="64008" y="24383"/>
                </a:lnTo>
                <a:lnTo>
                  <a:pt x="57912" y="21335"/>
                </a:lnTo>
                <a:lnTo>
                  <a:pt x="88391" y="21335"/>
                </a:lnTo>
                <a:lnTo>
                  <a:pt x="88391" y="22859"/>
                </a:lnTo>
                <a:lnTo>
                  <a:pt x="90678" y="27431"/>
                </a:lnTo>
                <a:lnTo>
                  <a:pt x="67056" y="27431"/>
                </a:lnTo>
                <a:lnTo>
                  <a:pt x="67709" y="28302"/>
                </a:lnTo>
                <a:close/>
              </a:path>
              <a:path w="96520" h="96519">
                <a:moveTo>
                  <a:pt x="27432" y="28955"/>
                </a:moveTo>
                <a:lnTo>
                  <a:pt x="28956" y="27431"/>
                </a:lnTo>
                <a:lnTo>
                  <a:pt x="28302" y="28302"/>
                </a:lnTo>
                <a:lnTo>
                  <a:pt x="27432" y="28955"/>
                </a:lnTo>
                <a:close/>
              </a:path>
              <a:path w="96520" h="96519">
                <a:moveTo>
                  <a:pt x="28302" y="28302"/>
                </a:moveTo>
                <a:lnTo>
                  <a:pt x="28956" y="27431"/>
                </a:lnTo>
                <a:lnTo>
                  <a:pt x="29464" y="27431"/>
                </a:lnTo>
                <a:lnTo>
                  <a:pt x="28302" y="28302"/>
                </a:lnTo>
                <a:close/>
              </a:path>
              <a:path w="96520" h="96519">
                <a:moveTo>
                  <a:pt x="68580" y="28955"/>
                </a:moveTo>
                <a:lnTo>
                  <a:pt x="67709" y="28302"/>
                </a:lnTo>
                <a:lnTo>
                  <a:pt x="67056" y="27431"/>
                </a:lnTo>
                <a:lnTo>
                  <a:pt x="68580" y="28955"/>
                </a:lnTo>
                <a:close/>
              </a:path>
              <a:path w="96520" h="96519">
                <a:moveTo>
                  <a:pt x="91439" y="28955"/>
                </a:moveTo>
                <a:lnTo>
                  <a:pt x="68580" y="28955"/>
                </a:lnTo>
                <a:lnTo>
                  <a:pt x="67056" y="27431"/>
                </a:lnTo>
                <a:lnTo>
                  <a:pt x="90678" y="27431"/>
                </a:lnTo>
                <a:lnTo>
                  <a:pt x="91439" y="28955"/>
                </a:lnTo>
                <a:close/>
              </a:path>
              <a:path w="96520" h="96519">
                <a:moveTo>
                  <a:pt x="27813" y="28955"/>
                </a:moveTo>
                <a:lnTo>
                  <a:pt x="27432" y="28955"/>
                </a:lnTo>
                <a:lnTo>
                  <a:pt x="28302" y="28302"/>
                </a:lnTo>
                <a:lnTo>
                  <a:pt x="27813" y="28955"/>
                </a:lnTo>
                <a:close/>
              </a:path>
              <a:path w="96520" h="96519">
                <a:moveTo>
                  <a:pt x="71628" y="33527"/>
                </a:moveTo>
                <a:lnTo>
                  <a:pt x="67709" y="28302"/>
                </a:lnTo>
                <a:lnTo>
                  <a:pt x="68580" y="28955"/>
                </a:lnTo>
                <a:lnTo>
                  <a:pt x="91439" y="28955"/>
                </a:lnTo>
                <a:lnTo>
                  <a:pt x="91439" y="30479"/>
                </a:lnTo>
                <a:lnTo>
                  <a:pt x="92964" y="30479"/>
                </a:lnTo>
                <a:lnTo>
                  <a:pt x="93268" y="32003"/>
                </a:lnTo>
                <a:lnTo>
                  <a:pt x="71628" y="32003"/>
                </a:lnTo>
                <a:lnTo>
                  <a:pt x="71628" y="33527"/>
                </a:lnTo>
                <a:close/>
              </a:path>
              <a:path w="96520" h="96519">
                <a:moveTo>
                  <a:pt x="24384" y="33527"/>
                </a:moveTo>
                <a:lnTo>
                  <a:pt x="24384" y="32003"/>
                </a:lnTo>
                <a:lnTo>
                  <a:pt x="25527" y="32003"/>
                </a:lnTo>
                <a:lnTo>
                  <a:pt x="24384" y="33527"/>
                </a:lnTo>
                <a:close/>
              </a:path>
              <a:path w="96520" h="96519">
                <a:moveTo>
                  <a:pt x="74676" y="38099"/>
                </a:moveTo>
                <a:lnTo>
                  <a:pt x="71628" y="32003"/>
                </a:lnTo>
                <a:lnTo>
                  <a:pt x="93268" y="32003"/>
                </a:lnTo>
                <a:lnTo>
                  <a:pt x="94183" y="36575"/>
                </a:lnTo>
                <a:lnTo>
                  <a:pt x="74676" y="36575"/>
                </a:lnTo>
                <a:lnTo>
                  <a:pt x="74676" y="38099"/>
                </a:lnTo>
                <a:close/>
              </a:path>
              <a:path w="96520" h="96519">
                <a:moveTo>
                  <a:pt x="21336" y="38099"/>
                </a:moveTo>
                <a:lnTo>
                  <a:pt x="21336" y="36575"/>
                </a:lnTo>
                <a:lnTo>
                  <a:pt x="22098" y="36575"/>
                </a:lnTo>
                <a:lnTo>
                  <a:pt x="21336" y="38099"/>
                </a:lnTo>
                <a:close/>
              </a:path>
              <a:path w="96520" h="96519">
                <a:moveTo>
                  <a:pt x="76200" y="42671"/>
                </a:moveTo>
                <a:lnTo>
                  <a:pt x="74676" y="36575"/>
                </a:lnTo>
                <a:lnTo>
                  <a:pt x="94183" y="36575"/>
                </a:lnTo>
                <a:lnTo>
                  <a:pt x="94488" y="38099"/>
                </a:lnTo>
                <a:lnTo>
                  <a:pt x="94488" y="39623"/>
                </a:lnTo>
                <a:lnTo>
                  <a:pt x="94792" y="41147"/>
                </a:lnTo>
                <a:lnTo>
                  <a:pt x="76200" y="41147"/>
                </a:lnTo>
                <a:lnTo>
                  <a:pt x="76200" y="42671"/>
                </a:lnTo>
                <a:close/>
              </a:path>
              <a:path w="96520" h="96519">
                <a:moveTo>
                  <a:pt x="19812" y="42671"/>
                </a:moveTo>
                <a:lnTo>
                  <a:pt x="19812" y="41147"/>
                </a:lnTo>
                <a:lnTo>
                  <a:pt x="20193" y="41147"/>
                </a:lnTo>
                <a:lnTo>
                  <a:pt x="19812" y="42671"/>
                </a:lnTo>
                <a:close/>
              </a:path>
              <a:path w="96520" h="96519">
                <a:moveTo>
                  <a:pt x="94792" y="54863"/>
                </a:moveTo>
                <a:lnTo>
                  <a:pt x="76200" y="54863"/>
                </a:lnTo>
                <a:lnTo>
                  <a:pt x="76200" y="41147"/>
                </a:lnTo>
                <a:lnTo>
                  <a:pt x="94792" y="41147"/>
                </a:lnTo>
                <a:lnTo>
                  <a:pt x="96012" y="47243"/>
                </a:lnTo>
                <a:lnTo>
                  <a:pt x="96012" y="48767"/>
                </a:lnTo>
                <a:lnTo>
                  <a:pt x="94792" y="54863"/>
                </a:lnTo>
                <a:close/>
              </a:path>
              <a:path w="96520" h="96519">
                <a:moveTo>
                  <a:pt x="20193" y="54863"/>
                </a:moveTo>
                <a:lnTo>
                  <a:pt x="19812" y="54863"/>
                </a:lnTo>
                <a:lnTo>
                  <a:pt x="19812" y="53339"/>
                </a:lnTo>
                <a:lnTo>
                  <a:pt x="20193" y="54863"/>
                </a:lnTo>
                <a:close/>
              </a:path>
              <a:path w="96520" h="96519">
                <a:moveTo>
                  <a:pt x="94183" y="59435"/>
                </a:moveTo>
                <a:lnTo>
                  <a:pt x="74676" y="59435"/>
                </a:lnTo>
                <a:lnTo>
                  <a:pt x="76200" y="53339"/>
                </a:lnTo>
                <a:lnTo>
                  <a:pt x="76200" y="54863"/>
                </a:lnTo>
                <a:lnTo>
                  <a:pt x="94792" y="54863"/>
                </a:lnTo>
                <a:lnTo>
                  <a:pt x="94488" y="56387"/>
                </a:lnTo>
                <a:lnTo>
                  <a:pt x="94488" y="57911"/>
                </a:lnTo>
                <a:lnTo>
                  <a:pt x="94183" y="59435"/>
                </a:lnTo>
                <a:close/>
              </a:path>
              <a:path w="96520" h="96519">
                <a:moveTo>
                  <a:pt x="22098" y="59435"/>
                </a:moveTo>
                <a:lnTo>
                  <a:pt x="21336" y="59435"/>
                </a:lnTo>
                <a:lnTo>
                  <a:pt x="21336" y="57911"/>
                </a:lnTo>
                <a:lnTo>
                  <a:pt x="22098" y="59435"/>
                </a:lnTo>
                <a:close/>
              </a:path>
              <a:path w="96520" h="96519">
                <a:moveTo>
                  <a:pt x="93268" y="64007"/>
                </a:moveTo>
                <a:lnTo>
                  <a:pt x="71628" y="64007"/>
                </a:lnTo>
                <a:lnTo>
                  <a:pt x="74676" y="57911"/>
                </a:lnTo>
                <a:lnTo>
                  <a:pt x="74676" y="59435"/>
                </a:lnTo>
                <a:lnTo>
                  <a:pt x="94183" y="59435"/>
                </a:lnTo>
                <a:lnTo>
                  <a:pt x="93268" y="64007"/>
                </a:lnTo>
                <a:close/>
              </a:path>
              <a:path w="96520" h="96519">
                <a:moveTo>
                  <a:pt x="25527" y="64007"/>
                </a:moveTo>
                <a:lnTo>
                  <a:pt x="24384" y="64007"/>
                </a:lnTo>
                <a:lnTo>
                  <a:pt x="24384" y="62483"/>
                </a:lnTo>
                <a:lnTo>
                  <a:pt x="25527" y="64007"/>
                </a:lnTo>
                <a:close/>
              </a:path>
              <a:path w="96520" h="96519">
                <a:moveTo>
                  <a:pt x="67709" y="67709"/>
                </a:moveTo>
                <a:lnTo>
                  <a:pt x="71628" y="62483"/>
                </a:lnTo>
                <a:lnTo>
                  <a:pt x="71628" y="64007"/>
                </a:lnTo>
                <a:lnTo>
                  <a:pt x="93268" y="64007"/>
                </a:lnTo>
                <a:lnTo>
                  <a:pt x="92964" y="65531"/>
                </a:lnTo>
                <a:lnTo>
                  <a:pt x="91439" y="65531"/>
                </a:lnTo>
                <a:lnTo>
                  <a:pt x="91439" y="67055"/>
                </a:lnTo>
                <a:lnTo>
                  <a:pt x="68580" y="67055"/>
                </a:lnTo>
                <a:lnTo>
                  <a:pt x="67709" y="67709"/>
                </a:lnTo>
                <a:close/>
              </a:path>
              <a:path w="96520" h="96519">
                <a:moveTo>
                  <a:pt x="28956" y="68579"/>
                </a:moveTo>
                <a:lnTo>
                  <a:pt x="27432" y="67055"/>
                </a:lnTo>
                <a:lnTo>
                  <a:pt x="28302" y="67709"/>
                </a:lnTo>
                <a:lnTo>
                  <a:pt x="28956" y="68579"/>
                </a:lnTo>
                <a:close/>
              </a:path>
              <a:path w="96520" h="96519">
                <a:moveTo>
                  <a:pt x="28302" y="67709"/>
                </a:moveTo>
                <a:lnTo>
                  <a:pt x="27432" y="67055"/>
                </a:lnTo>
                <a:lnTo>
                  <a:pt x="27813" y="67055"/>
                </a:lnTo>
                <a:lnTo>
                  <a:pt x="28302" y="67709"/>
                </a:lnTo>
                <a:close/>
              </a:path>
              <a:path w="96520" h="96519">
                <a:moveTo>
                  <a:pt x="67056" y="68579"/>
                </a:moveTo>
                <a:lnTo>
                  <a:pt x="67709" y="67709"/>
                </a:lnTo>
                <a:lnTo>
                  <a:pt x="68580" y="67055"/>
                </a:lnTo>
                <a:lnTo>
                  <a:pt x="67056" y="68579"/>
                </a:lnTo>
                <a:close/>
              </a:path>
              <a:path w="96520" h="96519">
                <a:moveTo>
                  <a:pt x="90678" y="68579"/>
                </a:moveTo>
                <a:lnTo>
                  <a:pt x="67056" y="68579"/>
                </a:lnTo>
                <a:lnTo>
                  <a:pt x="68580" y="67055"/>
                </a:lnTo>
                <a:lnTo>
                  <a:pt x="91439" y="67055"/>
                </a:lnTo>
                <a:lnTo>
                  <a:pt x="90678" y="68579"/>
                </a:lnTo>
                <a:close/>
              </a:path>
              <a:path w="96520" h="96519">
                <a:moveTo>
                  <a:pt x="29463" y="68579"/>
                </a:moveTo>
                <a:lnTo>
                  <a:pt x="28956" y="68579"/>
                </a:lnTo>
                <a:lnTo>
                  <a:pt x="28302" y="67709"/>
                </a:lnTo>
                <a:lnTo>
                  <a:pt x="29463" y="68579"/>
                </a:lnTo>
                <a:close/>
              </a:path>
              <a:path w="96520" h="96519">
                <a:moveTo>
                  <a:pt x="88391" y="74675"/>
                </a:moveTo>
                <a:lnTo>
                  <a:pt x="57912" y="74675"/>
                </a:lnTo>
                <a:lnTo>
                  <a:pt x="64008" y="71627"/>
                </a:lnTo>
                <a:lnTo>
                  <a:pt x="62484" y="71627"/>
                </a:lnTo>
                <a:lnTo>
                  <a:pt x="67709" y="67709"/>
                </a:lnTo>
                <a:lnTo>
                  <a:pt x="67056" y="68579"/>
                </a:lnTo>
                <a:lnTo>
                  <a:pt x="90678" y="68579"/>
                </a:lnTo>
                <a:lnTo>
                  <a:pt x="88391" y="73151"/>
                </a:lnTo>
                <a:lnTo>
                  <a:pt x="88391" y="74675"/>
                </a:lnTo>
                <a:close/>
              </a:path>
              <a:path w="96520" h="96519">
                <a:moveTo>
                  <a:pt x="74676" y="88391"/>
                </a:moveTo>
                <a:lnTo>
                  <a:pt x="21336" y="88391"/>
                </a:lnTo>
                <a:lnTo>
                  <a:pt x="21336" y="86867"/>
                </a:lnTo>
                <a:lnTo>
                  <a:pt x="15240" y="82295"/>
                </a:lnTo>
                <a:lnTo>
                  <a:pt x="13716" y="80771"/>
                </a:lnTo>
                <a:lnTo>
                  <a:pt x="9144" y="74675"/>
                </a:lnTo>
                <a:lnTo>
                  <a:pt x="36576" y="74675"/>
                </a:lnTo>
                <a:lnTo>
                  <a:pt x="42672" y="76199"/>
                </a:lnTo>
                <a:lnTo>
                  <a:pt x="85725" y="76199"/>
                </a:lnTo>
                <a:lnTo>
                  <a:pt x="82296" y="80771"/>
                </a:lnTo>
                <a:lnTo>
                  <a:pt x="80772" y="82295"/>
                </a:lnTo>
                <a:lnTo>
                  <a:pt x="74676" y="86867"/>
                </a:lnTo>
                <a:lnTo>
                  <a:pt x="74676" y="88391"/>
                </a:lnTo>
                <a:close/>
              </a:path>
              <a:path w="96520" h="96519">
                <a:moveTo>
                  <a:pt x="85725" y="76199"/>
                </a:moveTo>
                <a:lnTo>
                  <a:pt x="53339" y="76199"/>
                </a:lnTo>
                <a:lnTo>
                  <a:pt x="59436" y="74675"/>
                </a:lnTo>
                <a:lnTo>
                  <a:pt x="86868" y="74675"/>
                </a:lnTo>
                <a:lnTo>
                  <a:pt x="85725" y="76199"/>
                </a:lnTo>
                <a:close/>
              </a:path>
              <a:path w="96520" h="96519">
                <a:moveTo>
                  <a:pt x="67056" y="91439"/>
                </a:moveTo>
                <a:lnTo>
                  <a:pt x="28956" y="91439"/>
                </a:lnTo>
                <a:lnTo>
                  <a:pt x="22859" y="88391"/>
                </a:lnTo>
                <a:lnTo>
                  <a:pt x="73152" y="88391"/>
                </a:lnTo>
                <a:lnTo>
                  <a:pt x="67056" y="91439"/>
                </a:lnTo>
                <a:close/>
              </a:path>
              <a:path w="96520" h="96519">
                <a:moveTo>
                  <a:pt x="57912" y="94487"/>
                </a:moveTo>
                <a:lnTo>
                  <a:pt x="38100" y="94487"/>
                </a:lnTo>
                <a:lnTo>
                  <a:pt x="30480" y="92963"/>
                </a:lnTo>
                <a:lnTo>
                  <a:pt x="30480" y="91439"/>
                </a:lnTo>
                <a:lnTo>
                  <a:pt x="65532" y="91439"/>
                </a:lnTo>
                <a:lnTo>
                  <a:pt x="65532" y="92963"/>
                </a:lnTo>
                <a:lnTo>
                  <a:pt x="57912" y="94487"/>
                </a:lnTo>
                <a:close/>
              </a:path>
              <a:path w="96520" h="96519">
                <a:moveTo>
                  <a:pt x="48768" y="96011"/>
                </a:moveTo>
                <a:lnTo>
                  <a:pt x="47244" y="96011"/>
                </a:lnTo>
                <a:lnTo>
                  <a:pt x="39624" y="94487"/>
                </a:lnTo>
                <a:lnTo>
                  <a:pt x="56387" y="94487"/>
                </a:lnTo>
                <a:lnTo>
                  <a:pt x="48768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558464" y="4651226"/>
            <a:ext cx="5321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72470" y="1833408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49146" y="1783727"/>
            <a:ext cx="330200" cy="1082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击  穿  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74303" y="2905125"/>
            <a:ext cx="1446530" cy="1178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恒流区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ts val="2810"/>
              </a:lnSpc>
              <a:tabLst>
                <a:tab pos="664210" algn="l"/>
              </a:tabLst>
            </a:pP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GS2	</a:t>
            </a:r>
            <a:r>
              <a:rPr dirty="0" baseline="13888" sz="3600" spc="15">
                <a:latin typeface="Times New Roman"/>
                <a:cs typeface="Times New Roman"/>
              </a:rPr>
              <a:t>&gt;</a:t>
            </a:r>
            <a:r>
              <a:rPr dirty="0" baseline="13888" sz="3600" spc="-127">
                <a:latin typeface="Times New Roman"/>
                <a:cs typeface="Times New Roman"/>
              </a:rPr>
              <a:t> </a:t>
            </a: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GS1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58284" y="2312279"/>
            <a:ext cx="330200" cy="18173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65"/>
              </a:spcBef>
            </a:pPr>
            <a:r>
              <a:rPr dirty="0" sz="2400">
                <a:solidFill>
                  <a:srgbClr val="0000E4"/>
                </a:solidFill>
                <a:latin typeface="宋体"/>
                <a:cs typeface="宋体"/>
              </a:rPr>
              <a:t>可  变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0000E4"/>
                </a:solidFill>
                <a:latin typeface="宋体"/>
                <a:cs typeface="宋体"/>
              </a:rPr>
              <a:t>电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2760"/>
              </a:lnSpc>
              <a:spcBef>
                <a:spcPts val="190"/>
              </a:spcBef>
            </a:pPr>
            <a:r>
              <a:rPr dirty="0" sz="2400">
                <a:solidFill>
                  <a:srgbClr val="0000E4"/>
                </a:solidFill>
                <a:latin typeface="宋体"/>
                <a:cs typeface="宋体"/>
              </a:rPr>
              <a:t>阻  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16025" y="5586641"/>
            <a:ext cx="7256145" cy="1083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123180">
              <a:lnSpc>
                <a:spcPct val="139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截止区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当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DS</a:t>
            </a:r>
            <a:r>
              <a:rPr dirty="0" sz="2400" spc="20">
                <a:latin typeface="宋体"/>
                <a:cs typeface="宋体"/>
              </a:rPr>
              <a:t>继</a:t>
            </a:r>
            <a:r>
              <a:rPr dirty="0" sz="2400">
                <a:latin typeface="宋体"/>
                <a:cs typeface="宋体"/>
              </a:rPr>
              <a:t>续</a:t>
            </a:r>
            <a:r>
              <a:rPr dirty="0" sz="2400" spc="20">
                <a:latin typeface="宋体"/>
                <a:cs typeface="宋体"/>
              </a:rPr>
              <a:t>增</a:t>
            </a:r>
            <a:r>
              <a:rPr dirty="0" sz="2400">
                <a:latin typeface="宋体"/>
                <a:cs typeface="宋体"/>
              </a:rPr>
              <a:t>大</a:t>
            </a:r>
            <a:r>
              <a:rPr dirty="0" sz="2400" spc="20">
                <a:latin typeface="宋体"/>
                <a:cs typeface="宋体"/>
              </a:rPr>
              <a:t>：</a:t>
            </a:r>
            <a:r>
              <a:rPr dirty="0" sz="2400">
                <a:latin typeface="宋体"/>
                <a:cs typeface="宋体"/>
              </a:rPr>
              <a:t>漏</a:t>
            </a:r>
            <a:r>
              <a:rPr dirty="0" sz="2400" spc="20">
                <a:latin typeface="宋体"/>
                <a:cs typeface="宋体"/>
              </a:rPr>
              <a:t>与</a:t>
            </a:r>
            <a:r>
              <a:rPr dirty="0" sz="2400">
                <a:latin typeface="宋体"/>
                <a:cs typeface="宋体"/>
              </a:rPr>
              <a:t>衬</a:t>
            </a:r>
            <a:r>
              <a:rPr dirty="0" sz="2400" spc="15">
                <a:latin typeface="宋体"/>
                <a:cs typeface="宋体"/>
              </a:rPr>
              <a:t>底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 spc="20">
                <a:latin typeface="宋体"/>
                <a:cs typeface="宋体"/>
              </a:rPr>
              <a:t>结</a:t>
            </a:r>
            <a:r>
              <a:rPr dirty="0" sz="2400">
                <a:latin typeface="宋体"/>
                <a:cs typeface="宋体"/>
              </a:rPr>
              <a:t>击</a:t>
            </a:r>
            <a:r>
              <a:rPr dirty="0" sz="2400" spc="20">
                <a:latin typeface="宋体"/>
                <a:cs typeface="宋体"/>
              </a:rPr>
              <a:t>穿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漏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流</a:t>
            </a:r>
            <a:r>
              <a:rPr dirty="0" sz="2400">
                <a:latin typeface="宋体"/>
                <a:cs typeface="宋体"/>
              </a:rPr>
              <a:t>迅</a:t>
            </a:r>
            <a:r>
              <a:rPr dirty="0" sz="2400" spc="20">
                <a:latin typeface="宋体"/>
                <a:cs typeface="宋体"/>
              </a:rPr>
              <a:t>速</a:t>
            </a:r>
            <a:r>
              <a:rPr dirty="0" sz="2400">
                <a:latin typeface="宋体"/>
                <a:cs typeface="宋体"/>
              </a:rPr>
              <a:t>增大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64" rIns="0" bIns="0" rtlCol="0" vert="horz">
            <a:spAutoFit/>
          </a:bodyPr>
          <a:lstStyle/>
          <a:p>
            <a:pPr marL="122555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3200" spc="2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3200" spc="335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41265" y="659901"/>
            <a:ext cx="3835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solidFill>
                  <a:srgbClr val="0000CC"/>
                </a:solidFill>
                <a:latin typeface="宋体"/>
                <a:cs typeface="宋体"/>
              </a:rPr>
              <a:t>5.</a:t>
            </a:r>
            <a:r>
              <a:rPr dirty="0" sz="2400" spc="-54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54">
                <a:solidFill>
                  <a:srgbClr val="0000CC"/>
                </a:solidFill>
                <a:latin typeface="宋体"/>
                <a:cs typeface="宋体"/>
              </a:rPr>
              <a:t>增强型NMOS的输出特性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62872" y="305260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98532" y="3228785"/>
            <a:ext cx="1720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81873" y="2671606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67221" y="2847849"/>
            <a:ext cx="1720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92123" y="3243072"/>
            <a:ext cx="85725" cy="577850"/>
          </a:xfrm>
          <a:custGeom>
            <a:avLst/>
            <a:gdLst/>
            <a:ahLst/>
            <a:cxnLst/>
            <a:rect l="l" t="t" r="r" b="b"/>
            <a:pathLst>
              <a:path w="85725" h="577850">
                <a:moveTo>
                  <a:pt x="28956" y="83964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6"/>
                </a:lnTo>
                <a:lnTo>
                  <a:pt x="3452" y="27003"/>
                </a:lnTo>
                <a:lnTo>
                  <a:pt x="12763" y="12954"/>
                </a:lnTo>
                <a:lnTo>
                  <a:pt x="26360" y="3476"/>
                </a:lnTo>
                <a:lnTo>
                  <a:pt x="42672" y="0"/>
                </a:lnTo>
                <a:lnTo>
                  <a:pt x="59626" y="3476"/>
                </a:lnTo>
                <a:lnTo>
                  <a:pt x="73152" y="12954"/>
                </a:lnTo>
                <a:lnTo>
                  <a:pt x="82105" y="27003"/>
                </a:lnTo>
                <a:lnTo>
                  <a:pt x="85344" y="44196"/>
                </a:lnTo>
                <a:lnTo>
                  <a:pt x="28956" y="44196"/>
                </a:lnTo>
                <a:lnTo>
                  <a:pt x="28956" y="83964"/>
                </a:lnTo>
                <a:close/>
              </a:path>
              <a:path w="85725" h="577850">
                <a:moveTo>
                  <a:pt x="42672" y="86868"/>
                </a:moveTo>
                <a:lnTo>
                  <a:pt x="28956" y="83964"/>
                </a:lnTo>
                <a:lnTo>
                  <a:pt x="28956" y="44196"/>
                </a:lnTo>
                <a:lnTo>
                  <a:pt x="57912" y="44196"/>
                </a:lnTo>
                <a:lnTo>
                  <a:pt x="57912" y="83764"/>
                </a:lnTo>
                <a:lnTo>
                  <a:pt x="42672" y="86868"/>
                </a:lnTo>
                <a:close/>
              </a:path>
              <a:path w="85725" h="577850">
                <a:moveTo>
                  <a:pt x="57912" y="83764"/>
                </a:moveTo>
                <a:lnTo>
                  <a:pt x="57912" y="44196"/>
                </a:lnTo>
                <a:lnTo>
                  <a:pt x="85344" y="44196"/>
                </a:lnTo>
                <a:lnTo>
                  <a:pt x="82105" y="60507"/>
                </a:lnTo>
                <a:lnTo>
                  <a:pt x="73152" y="74104"/>
                </a:lnTo>
                <a:lnTo>
                  <a:pt x="59626" y="83415"/>
                </a:lnTo>
                <a:lnTo>
                  <a:pt x="57912" y="83764"/>
                </a:lnTo>
                <a:close/>
              </a:path>
              <a:path w="85725" h="577850">
                <a:moveTo>
                  <a:pt x="57912" y="86868"/>
                </a:moveTo>
                <a:lnTo>
                  <a:pt x="42672" y="86868"/>
                </a:lnTo>
                <a:lnTo>
                  <a:pt x="57912" y="83764"/>
                </a:lnTo>
                <a:lnTo>
                  <a:pt x="57912" y="86868"/>
                </a:lnTo>
                <a:close/>
              </a:path>
              <a:path w="85725" h="577850">
                <a:moveTo>
                  <a:pt x="57912" y="577596"/>
                </a:moveTo>
                <a:lnTo>
                  <a:pt x="28956" y="577596"/>
                </a:lnTo>
                <a:lnTo>
                  <a:pt x="28956" y="83964"/>
                </a:lnTo>
                <a:lnTo>
                  <a:pt x="42672" y="86868"/>
                </a:lnTo>
                <a:lnTo>
                  <a:pt x="57912" y="86868"/>
                </a:lnTo>
                <a:lnTo>
                  <a:pt x="57912" y="577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39724" y="381990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15924" y="389610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58595" y="397230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834077" y="206647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190246" y="6977146"/>
            <a:ext cx="203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34077" y="5109999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81903" y="2862105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668" y="35052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6380" y="979932"/>
            <a:ext cx="4070603" cy="3160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46847" y="4860035"/>
            <a:ext cx="1077595" cy="462280"/>
          </a:xfrm>
          <a:custGeom>
            <a:avLst/>
            <a:gdLst/>
            <a:ahLst/>
            <a:cxnLst/>
            <a:rect l="l" t="t" r="r" b="b"/>
            <a:pathLst>
              <a:path w="1077595" h="462279">
                <a:moveTo>
                  <a:pt x="0" y="0"/>
                </a:moveTo>
                <a:lnTo>
                  <a:pt x="1077467" y="0"/>
                </a:lnTo>
                <a:lnTo>
                  <a:pt x="1077467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5290" y="1416230"/>
            <a:ext cx="330200" cy="196342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15"/>
              </a:spcBef>
            </a:pPr>
            <a:r>
              <a:rPr dirty="0" sz="2400">
                <a:latin typeface="宋体"/>
                <a:cs typeface="宋体"/>
              </a:rPr>
              <a:t>输  出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2590"/>
              </a:lnSpc>
              <a:spcBef>
                <a:spcPts val="5"/>
              </a:spcBef>
            </a:pPr>
            <a:r>
              <a:rPr dirty="0" sz="2400">
                <a:latin typeface="宋体"/>
                <a:cs typeface="宋体"/>
              </a:rPr>
              <a:t>特  性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247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曲  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4190" y="1874043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恒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流区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8773" y="3529908"/>
            <a:ext cx="71374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BF0000"/>
                </a:solidFill>
                <a:latin typeface="Microsoft JhengHei"/>
                <a:cs typeface="Microsoft JhengHei"/>
              </a:rPr>
              <a:t>截</a:t>
            </a:r>
            <a:r>
              <a:rPr dirty="0" sz="1800" spc="15" b="1">
                <a:solidFill>
                  <a:srgbClr val="BF0000"/>
                </a:solidFill>
                <a:latin typeface="Microsoft JhengHei"/>
                <a:cs typeface="Microsoft JhengHei"/>
              </a:rPr>
              <a:t>止</a:t>
            </a:r>
            <a:r>
              <a:rPr dirty="0" sz="1800" b="1">
                <a:solidFill>
                  <a:srgbClr val="BF0000"/>
                </a:solidFill>
                <a:latin typeface="Microsoft JhengHei"/>
                <a:cs typeface="Microsoft JhengHei"/>
              </a:rPr>
              <a:t>区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9352" y="3703320"/>
            <a:ext cx="277495" cy="104139"/>
          </a:xfrm>
          <a:custGeom>
            <a:avLst/>
            <a:gdLst/>
            <a:ahLst/>
            <a:cxnLst/>
            <a:rect l="l" t="t" r="r" b="b"/>
            <a:pathLst>
              <a:path w="277495" h="104139">
                <a:moveTo>
                  <a:pt x="191646" y="75698"/>
                </a:moveTo>
                <a:lnTo>
                  <a:pt x="0" y="27432"/>
                </a:lnTo>
                <a:lnTo>
                  <a:pt x="7620" y="0"/>
                </a:lnTo>
                <a:lnTo>
                  <a:pt x="198701" y="48483"/>
                </a:lnTo>
                <a:lnTo>
                  <a:pt x="191646" y="75698"/>
                </a:lnTo>
                <a:close/>
              </a:path>
              <a:path w="277495" h="104139">
                <a:moveTo>
                  <a:pt x="272126" y="79248"/>
                </a:moveTo>
                <a:lnTo>
                  <a:pt x="205739" y="79248"/>
                </a:lnTo>
                <a:lnTo>
                  <a:pt x="211836" y="51816"/>
                </a:lnTo>
                <a:lnTo>
                  <a:pt x="198701" y="48483"/>
                </a:lnTo>
                <a:lnTo>
                  <a:pt x="205739" y="21336"/>
                </a:lnTo>
                <a:lnTo>
                  <a:pt x="272126" y="79248"/>
                </a:lnTo>
                <a:close/>
              </a:path>
              <a:path w="277495" h="104139">
                <a:moveTo>
                  <a:pt x="205739" y="79248"/>
                </a:moveTo>
                <a:lnTo>
                  <a:pt x="191646" y="75698"/>
                </a:lnTo>
                <a:lnTo>
                  <a:pt x="198701" y="48483"/>
                </a:lnTo>
                <a:lnTo>
                  <a:pt x="211836" y="51816"/>
                </a:lnTo>
                <a:lnTo>
                  <a:pt x="205739" y="79248"/>
                </a:lnTo>
                <a:close/>
              </a:path>
              <a:path w="277495" h="104139">
                <a:moveTo>
                  <a:pt x="184403" y="103632"/>
                </a:moveTo>
                <a:lnTo>
                  <a:pt x="191646" y="75698"/>
                </a:lnTo>
                <a:lnTo>
                  <a:pt x="205739" y="79248"/>
                </a:lnTo>
                <a:lnTo>
                  <a:pt x="272126" y="79248"/>
                </a:lnTo>
                <a:lnTo>
                  <a:pt x="277368" y="83820"/>
                </a:lnTo>
                <a:lnTo>
                  <a:pt x="184403" y="103632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564086" y="6903663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0375" y="3785581"/>
            <a:ext cx="7258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3629" y="3352307"/>
            <a:ext cx="25019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85">
                <a:latin typeface="Times New Roman"/>
                <a:cs typeface="Times New Roman"/>
              </a:rPr>
              <a:t>G</a:t>
            </a:r>
            <a:r>
              <a:rPr dirty="0" sz="1300" spc="15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5703" y="574474"/>
            <a:ext cx="915669" cy="1537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baseline="-20833" sz="2400" spc="-16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/mA</a:t>
            </a:r>
            <a:endParaRPr sz="2400">
              <a:latin typeface="Times New Roman"/>
              <a:cs typeface="Times New Roman"/>
            </a:endParaRPr>
          </a:p>
          <a:p>
            <a:pPr algn="just" marL="292735" marR="5080">
              <a:lnSpc>
                <a:spcPct val="102099"/>
              </a:lnSpc>
              <a:spcBef>
                <a:spcPts val="345"/>
              </a:spcBef>
            </a:pPr>
            <a:r>
              <a:rPr dirty="0" sz="2400">
                <a:solidFill>
                  <a:srgbClr val="00853D"/>
                </a:solidFill>
                <a:latin typeface="宋体"/>
                <a:cs typeface="宋体"/>
              </a:rPr>
              <a:t>可变  电阻  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0893" y="2376455"/>
            <a:ext cx="824230" cy="1141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97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5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  <a:spcBef>
                <a:spcPts val="1185"/>
              </a:spcBef>
            </a:pP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50520" algn="l"/>
              </a:tabLst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sz="2000" spc="-114">
                <a:latin typeface="Times New Roman"/>
                <a:cs typeface="Times New Roman"/>
              </a:rPr>
              <a:t>	</a:t>
            </a:r>
            <a:r>
              <a:rPr dirty="0" sz="2000" spc="10">
                <a:latin typeface="Times New Roman"/>
                <a:cs typeface="Times New Roman"/>
              </a:rPr>
              <a:t>=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2088" y="1234897"/>
            <a:ext cx="33655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6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58695" y="3800855"/>
            <a:ext cx="3469004" cy="58419"/>
          </a:xfrm>
          <a:custGeom>
            <a:avLst/>
            <a:gdLst/>
            <a:ahLst/>
            <a:cxnLst/>
            <a:rect l="l" t="t" r="r" b="b"/>
            <a:pathLst>
              <a:path w="3469004" h="58420">
                <a:moveTo>
                  <a:pt x="0" y="0"/>
                </a:moveTo>
                <a:lnTo>
                  <a:pt x="3468623" y="0"/>
                </a:lnTo>
                <a:lnTo>
                  <a:pt x="3468623" y="57911"/>
                </a:lnTo>
                <a:lnTo>
                  <a:pt x="0" y="57911"/>
                </a:lnTo>
                <a:lnTo>
                  <a:pt x="0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57985">
              <a:lnSpc>
                <a:spcPts val="2380"/>
              </a:lnSpc>
            </a:pPr>
            <a:r>
              <a:rPr dirty="0" sz="2000" spc="20" b="1">
                <a:solidFill>
                  <a:srgbClr val="FF00FF"/>
                </a:solidFill>
                <a:latin typeface="Microsoft JhengHei"/>
                <a:cs typeface="Microsoft JhengHei"/>
              </a:rPr>
              <a:t>预</a:t>
            </a:r>
            <a:r>
              <a:rPr dirty="0" sz="2000" b="1">
                <a:solidFill>
                  <a:srgbClr val="FF00FF"/>
                </a:solidFill>
                <a:latin typeface="Microsoft JhengHei"/>
                <a:cs typeface="Microsoft JhengHei"/>
              </a:rPr>
              <a:t>夹</a:t>
            </a:r>
            <a:r>
              <a:rPr dirty="0" sz="2000" spc="20" b="1">
                <a:solidFill>
                  <a:srgbClr val="FF00FF"/>
                </a:solidFill>
                <a:latin typeface="Microsoft JhengHei"/>
                <a:cs typeface="Microsoft JhengHei"/>
              </a:rPr>
              <a:t>断</a:t>
            </a:r>
            <a:r>
              <a:rPr dirty="0" sz="2000" b="1">
                <a:solidFill>
                  <a:srgbClr val="FF00FF"/>
                </a:solidFill>
                <a:latin typeface="Microsoft JhengHei"/>
                <a:cs typeface="Microsoft JhengHei"/>
              </a:rPr>
              <a:t>临</a:t>
            </a:r>
            <a:r>
              <a:rPr dirty="0" sz="2000" spc="20" b="1">
                <a:solidFill>
                  <a:srgbClr val="FF00FF"/>
                </a:solidFill>
                <a:latin typeface="Microsoft JhengHei"/>
                <a:cs typeface="Microsoft JhengHei"/>
              </a:rPr>
              <a:t>界点</a:t>
            </a:r>
            <a:r>
              <a:rPr dirty="0" sz="2000" b="1">
                <a:solidFill>
                  <a:srgbClr val="FF00FF"/>
                </a:solidFill>
                <a:latin typeface="Microsoft JhengHei"/>
                <a:cs typeface="Microsoft JhengHei"/>
              </a:rPr>
              <a:t>轨迹</a:t>
            </a:r>
            <a:endParaRPr sz="2000">
              <a:latin typeface="Microsoft JhengHei"/>
              <a:cs typeface="Microsoft JhengHei"/>
            </a:endParaRPr>
          </a:p>
          <a:p>
            <a:pPr marL="1657985">
              <a:lnSpc>
                <a:spcPts val="2860"/>
              </a:lnSpc>
            </a:pPr>
            <a:r>
              <a:rPr dirty="0" sz="2400" spc="-35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FF00FF"/>
                </a:solidFill>
              </a:rPr>
              <a:t>DS</a:t>
            </a:r>
            <a:r>
              <a:rPr dirty="0" sz="2400" spc="-35">
                <a:solidFill>
                  <a:srgbClr val="FF00FF"/>
                </a:solidFill>
              </a:rPr>
              <a:t>= </a:t>
            </a:r>
            <a:r>
              <a:rPr dirty="0" sz="2400" spc="-25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FF00FF"/>
                </a:solidFill>
              </a:rPr>
              <a:t>GS</a:t>
            </a:r>
            <a:r>
              <a:rPr dirty="0" baseline="-20833" sz="2400" spc="-67">
                <a:solidFill>
                  <a:srgbClr val="FF00FF"/>
                </a:solidFill>
              </a:rPr>
              <a:t> </a:t>
            </a:r>
            <a:r>
              <a:rPr dirty="0" sz="2400" spc="-20">
                <a:solidFill>
                  <a:srgbClr val="FF00FF"/>
                </a:solidFill>
              </a:rPr>
              <a:t>-</a:t>
            </a:r>
            <a:r>
              <a:rPr dirty="0" sz="2400" spc="-20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solidFill>
                  <a:srgbClr val="FF00FF"/>
                </a:solidFill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69363" y="1319783"/>
            <a:ext cx="1013460" cy="2505710"/>
          </a:xfrm>
          <a:custGeom>
            <a:avLst/>
            <a:gdLst/>
            <a:ahLst/>
            <a:cxnLst/>
            <a:rect l="l" t="t" r="r" b="b"/>
            <a:pathLst>
              <a:path w="1013460" h="2505710">
                <a:moveTo>
                  <a:pt x="19812" y="2505456"/>
                </a:moveTo>
                <a:lnTo>
                  <a:pt x="1524" y="2505456"/>
                </a:lnTo>
                <a:lnTo>
                  <a:pt x="0" y="2476500"/>
                </a:lnTo>
                <a:lnTo>
                  <a:pt x="18287" y="2476500"/>
                </a:lnTo>
                <a:lnTo>
                  <a:pt x="38100" y="2474975"/>
                </a:lnTo>
                <a:lnTo>
                  <a:pt x="59436" y="2471927"/>
                </a:lnTo>
                <a:lnTo>
                  <a:pt x="57912" y="2471927"/>
                </a:lnTo>
                <a:lnTo>
                  <a:pt x="82295" y="2467356"/>
                </a:lnTo>
                <a:lnTo>
                  <a:pt x="89916" y="2494788"/>
                </a:lnTo>
                <a:lnTo>
                  <a:pt x="86868" y="2494788"/>
                </a:lnTo>
                <a:lnTo>
                  <a:pt x="64008" y="2499359"/>
                </a:lnTo>
                <a:lnTo>
                  <a:pt x="19812" y="2505456"/>
                </a:lnTo>
                <a:close/>
              </a:path>
              <a:path w="1013460" h="2505710">
                <a:moveTo>
                  <a:pt x="195071" y="2446019"/>
                </a:moveTo>
                <a:lnTo>
                  <a:pt x="153924" y="2446019"/>
                </a:lnTo>
                <a:lnTo>
                  <a:pt x="179832" y="2433827"/>
                </a:lnTo>
                <a:lnTo>
                  <a:pt x="178308" y="2433827"/>
                </a:lnTo>
                <a:lnTo>
                  <a:pt x="187452" y="2430780"/>
                </a:lnTo>
                <a:lnTo>
                  <a:pt x="195071" y="2446019"/>
                </a:lnTo>
                <a:close/>
              </a:path>
              <a:path w="1013460" h="2505710">
                <a:moveTo>
                  <a:pt x="199644" y="2455164"/>
                </a:moveTo>
                <a:lnTo>
                  <a:pt x="128016" y="2455164"/>
                </a:lnTo>
                <a:lnTo>
                  <a:pt x="153924" y="2444496"/>
                </a:lnTo>
                <a:lnTo>
                  <a:pt x="153924" y="2446019"/>
                </a:lnTo>
                <a:lnTo>
                  <a:pt x="195071" y="2446019"/>
                </a:lnTo>
                <a:lnTo>
                  <a:pt x="199644" y="2455164"/>
                </a:lnTo>
                <a:close/>
              </a:path>
              <a:path w="1013460" h="2505710">
                <a:moveTo>
                  <a:pt x="117348" y="2487167"/>
                </a:moveTo>
                <a:lnTo>
                  <a:pt x="109728" y="2459735"/>
                </a:lnTo>
                <a:lnTo>
                  <a:pt x="129540" y="2453640"/>
                </a:lnTo>
                <a:lnTo>
                  <a:pt x="128016" y="2455164"/>
                </a:lnTo>
                <a:lnTo>
                  <a:pt x="199644" y="2455164"/>
                </a:lnTo>
                <a:lnTo>
                  <a:pt x="190500" y="2459735"/>
                </a:lnTo>
                <a:lnTo>
                  <a:pt x="164591" y="2471927"/>
                </a:lnTo>
                <a:lnTo>
                  <a:pt x="137160" y="2481072"/>
                </a:lnTo>
                <a:lnTo>
                  <a:pt x="117348" y="2487167"/>
                </a:lnTo>
                <a:close/>
              </a:path>
              <a:path w="1013460" h="2505710">
                <a:moveTo>
                  <a:pt x="225552" y="2441448"/>
                </a:moveTo>
                <a:lnTo>
                  <a:pt x="211836" y="2417064"/>
                </a:lnTo>
                <a:lnTo>
                  <a:pt x="217932" y="2414016"/>
                </a:lnTo>
                <a:lnTo>
                  <a:pt x="231648" y="2406396"/>
                </a:lnTo>
                <a:lnTo>
                  <a:pt x="230124" y="2406396"/>
                </a:lnTo>
                <a:lnTo>
                  <a:pt x="257556" y="2388108"/>
                </a:lnTo>
                <a:lnTo>
                  <a:pt x="256032" y="2388108"/>
                </a:lnTo>
                <a:lnTo>
                  <a:pt x="269748" y="2378964"/>
                </a:lnTo>
                <a:lnTo>
                  <a:pt x="280416" y="2369819"/>
                </a:lnTo>
                <a:lnTo>
                  <a:pt x="298703" y="2392680"/>
                </a:lnTo>
                <a:lnTo>
                  <a:pt x="288036" y="2400300"/>
                </a:lnTo>
                <a:lnTo>
                  <a:pt x="260603" y="2421635"/>
                </a:lnTo>
                <a:lnTo>
                  <a:pt x="246887" y="2429256"/>
                </a:lnTo>
                <a:lnTo>
                  <a:pt x="233172" y="2438400"/>
                </a:lnTo>
                <a:lnTo>
                  <a:pt x="225552" y="2441448"/>
                </a:lnTo>
                <a:close/>
              </a:path>
              <a:path w="1013460" h="2505710">
                <a:moveTo>
                  <a:pt x="320040" y="2372867"/>
                </a:moveTo>
                <a:lnTo>
                  <a:pt x="301752" y="2351532"/>
                </a:lnTo>
                <a:lnTo>
                  <a:pt x="320040" y="2333243"/>
                </a:lnTo>
                <a:lnTo>
                  <a:pt x="344424" y="2305812"/>
                </a:lnTo>
                <a:lnTo>
                  <a:pt x="356616" y="2290572"/>
                </a:lnTo>
                <a:lnTo>
                  <a:pt x="356616" y="2292096"/>
                </a:lnTo>
                <a:lnTo>
                  <a:pt x="358694" y="2292096"/>
                </a:lnTo>
                <a:lnTo>
                  <a:pt x="379476" y="2307335"/>
                </a:lnTo>
                <a:lnTo>
                  <a:pt x="379476" y="2308859"/>
                </a:lnTo>
                <a:lnTo>
                  <a:pt x="367284" y="2324100"/>
                </a:lnTo>
                <a:lnTo>
                  <a:pt x="353568" y="2339340"/>
                </a:lnTo>
                <a:lnTo>
                  <a:pt x="341376" y="2353056"/>
                </a:lnTo>
                <a:lnTo>
                  <a:pt x="327660" y="2365248"/>
                </a:lnTo>
                <a:lnTo>
                  <a:pt x="320040" y="2372867"/>
                </a:lnTo>
                <a:close/>
              </a:path>
              <a:path w="1013460" h="2505710">
                <a:moveTo>
                  <a:pt x="358694" y="2292096"/>
                </a:moveTo>
                <a:lnTo>
                  <a:pt x="356616" y="2292096"/>
                </a:lnTo>
                <a:lnTo>
                  <a:pt x="356616" y="2290572"/>
                </a:lnTo>
                <a:lnTo>
                  <a:pt x="358694" y="2292096"/>
                </a:lnTo>
                <a:close/>
              </a:path>
              <a:path w="1013460" h="2505710">
                <a:moveTo>
                  <a:pt x="412750" y="2260091"/>
                </a:moveTo>
                <a:lnTo>
                  <a:pt x="379476" y="2260091"/>
                </a:lnTo>
                <a:lnTo>
                  <a:pt x="391668" y="2241804"/>
                </a:lnTo>
                <a:lnTo>
                  <a:pt x="402336" y="2223516"/>
                </a:lnTo>
                <a:lnTo>
                  <a:pt x="414528" y="2202180"/>
                </a:lnTo>
                <a:lnTo>
                  <a:pt x="417576" y="2196083"/>
                </a:lnTo>
                <a:lnTo>
                  <a:pt x="443484" y="2209800"/>
                </a:lnTo>
                <a:lnTo>
                  <a:pt x="438912" y="2217419"/>
                </a:lnTo>
                <a:lnTo>
                  <a:pt x="414528" y="2257043"/>
                </a:lnTo>
                <a:lnTo>
                  <a:pt x="412750" y="2260091"/>
                </a:lnTo>
                <a:close/>
              </a:path>
              <a:path w="1013460" h="2505710">
                <a:moveTo>
                  <a:pt x="397764" y="2284475"/>
                </a:moveTo>
                <a:lnTo>
                  <a:pt x="373380" y="2267712"/>
                </a:lnTo>
                <a:lnTo>
                  <a:pt x="379476" y="2258567"/>
                </a:lnTo>
                <a:lnTo>
                  <a:pt x="379476" y="2260091"/>
                </a:lnTo>
                <a:lnTo>
                  <a:pt x="412750" y="2260091"/>
                </a:lnTo>
                <a:lnTo>
                  <a:pt x="403860" y="2275332"/>
                </a:lnTo>
                <a:lnTo>
                  <a:pt x="397764" y="2284475"/>
                </a:lnTo>
                <a:close/>
              </a:path>
              <a:path w="1013460" h="2505710">
                <a:moveTo>
                  <a:pt x="457200" y="2185416"/>
                </a:moveTo>
                <a:lnTo>
                  <a:pt x="431291" y="2171700"/>
                </a:lnTo>
                <a:lnTo>
                  <a:pt x="438912" y="2157983"/>
                </a:lnTo>
                <a:lnTo>
                  <a:pt x="463295" y="2109216"/>
                </a:lnTo>
                <a:lnTo>
                  <a:pt x="469391" y="2095500"/>
                </a:lnTo>
                <a:lnTo>
                  <a:pt x="495300" y="2107691"/>
                </a:lnTo>
                <a:lnTo>
                  <a:pt x="489203" y="2121408"/>
                </a:lnTo>
                <a:lnTo>
                  <a:pt x="477012" y="2147316"/>
                </a:lnTo>
                <a:lnTo>
                  <a:pt x="464820" y="2171700"/>
                </a:lnTo>
                <a:lnTo>
                  <a:pt x="457200" y="2185416"/>
                </a:lnTo>
                <a:close/>
              </a:path>
              <a:path w="1013460" h="2505710">
                <a:moveTo>
                  <a:pt x="531795" y="2028443"/>
                </a:moveTo>
                <a:lnTo>
                  <a:pt x="501395" y="2028443"/>
                </a:lnTo>
                <a:lnTo>
                  <a:pt x="513587" y="1999488"/>
                </a:lnTo>
                <a:lnTo>
                  <a:pt x="516636" y="1991867"/>
                </a:lnTo>
                <a:lnTo>
                  <a:pt x="542544" y="2002535"/>
                </a:lnTo>
                <a:lnTo>
                  <a:pt x="539495" y="2010156"/>
                </a:lnTo>
                <a:lnTo>
                  <a:pt x="531795" y="2028443"/>
                </a:lnTo>
                <a:close/>
              </a:path>
              <a:path w="1013460" h="2505710">
                <a:moveTo>
                  <a:pt x="507491" y="2081783"/>
                </a:moveTo>
                <a:lnTo>
                  <a:pt x="481584" y="2069591"/>
                </a:lnTo>
                <a:lnTo>
                  <a:pt x="487680" y="2055875"/>
                </a:lnTo>
                <a:lnTo>
                  <a:pt x="501395" y="2026919"/>
                </a:lnTo>
                <a:lnTo>
                  <a:pt x="501395" y="2028443"/>
                </a:lnTo>
                <a:lnTo>
                  <a:pt x="531795" y="2028443"/>
                </a:lnTo>
                <a:lnTo>
                  <a:pt x="515112" y="2068067"/>
                </a:lnTo>
                <a:lnTo>
                  <a:pt x="507491" y="2081783"/>
                </a:lnTo>
                <a:close/>
              </a:path>
              <a:path w="1013460" h="2505710">
                <a:moveTo>
                  <a:pt x="554736" y="1976627"/>
                </a:moveTo>
                <a:lnTo>
                  <a:pt x="527303" y="1965959"/>
                </a:lnTo>
                <a:lnTo>
                  <a:pt x="550164" y="1911096"/>
                </a:lnTo>
                <a:lnTo>
                  <a:pt x="559308" y="1886712"/>
                </a:lnTo>
                <a:lnTo>
                  <a:pt x="586740" y="1897380"/>
                </a:lnTo>
                <a:lnTo>
                  <a:pt x="577595" y="1921764"/>
                </a:lnTo>
                <a:lnTo>
                  <a:pt x="554736" y="1976627"/>
                </a:lnTo>
                <a:close/>
              </a:path>
              <a:path w="1013460" h="2505710">
                <a:moveTo>
                  <a:pt x="597408" y="1869948"/>
                </a:moveTo>
                <a:lnTo>
                  <a:pt x="569976" y="1859280"/>
                </a:lnTo>
                <a:lnTo>
                  <a:pt x="574548" y="1850135"/>
                </a:lnTo>
                <a:lnTo>
                  <a:pt x="597408" y="1787651"/>
                </a:lnTo>
                <a:lnTo>
                  <a:pt x="600456" y="1780032"/>
                </a:lnTo>
                <a:lnTo>
                  <a:pt x="627887" y="1789175"/>
                </a:lnTo>
                <a:lnTo>
                  <a:pt x="624840" y="1798319"/>
                </a:lnTo>
                <a:lnTo>
                  <a:pt x="600456" y="1859280"/>
                </a:lnTo>
                <a:lnTo>
                  <a:pt x="597408" y="1869948"/>
                </a:lnTo>
                <a:close/>
              </a:path>
              <a:path w="1013460" h="2505710">
                <a:moveTo>
                  <a:pt x="637032" y="1763267"/>
                </a:moveTo>
                <a:lnTo>
                  <a:pt x="611124" y="1752600"/>
                </a:lnTo>
                <a:lnTo>
                  <a:pt x="620268" y="1726691"/>
                </a:lnTo>
                <a:lnTo>
                  <a:pt x="638556" y="1671827"/>
                </a:lnTo>
                <a:lnTo>
                  <a:pt x="665987" y="1682496"/>
                </a:lnTo>
                <a:lnTo>
                  <a:pt x="647700" y="1735835"/>
                </a:lnTo>
                <a:lnTo>
                  <a:pt x="637032" y="1763267"/>
                </a:lnTo>
                <a:close/>
              </a:path>
              <a:path w="1013460" h="2505710">
                <a:moveTo>
                  <a:pt x="675132" y="1655064"/>
                </a:moveTo>
                <a:lnTo>
                  <a:pt x="647700" y="1645919"/>
                </a:lnTo>
                <a:lnTo>
                  <a:pt x="661416" y="1606296"/>
                </a:lnTo>
                <a:lnTo>
                  <a:pt x="672084" y="1577340"/>
                </a:lnTo>
                <a:lnTo>
                  <a:pt x="675132" y="1565148"/>
                </a:lnTo>
                <a:lnTo>
                  <a:pt x="702563" y="1572767"/>
                </a:lnTo>
                <a:lnTo>
                  <a:pt x="697992" y="1586483"/>
                </a:lnTo>
                <a:lnTo>
                  <a:pt x="688847" y="1615440"/>
                </a:lnTo>
                <a:lnTo>
                  <a:pt x="675132" y="1655064"/>
                </a:lnTo>
                <a:close/>
              </a:path>
              <a:path w="1013460" h="2505710">
                <a:moveTo>
                  <a:pt x="734737" y="1469135"/>
                </a:moveTo>
                <a:lnTo>
                  <a:pt x="705612" y="1469135"/>
                </a:lnTo>
                <a:lnTo>
                  <a:pt x="708660" y="1455419"/>
                </a:lnTo>
                <a:lnTo>
                  <a:pt x="736092" y="1463040"/>
                </a:lnTo>
                <a:lnTo>
                  <a:pt x="734737" y="1469135"/>
                </a:lnTo>
                <a:close/>
              </a:path>
              <a:path w="1013460" h="2505710">
                <a:moveTo>
                  <a:pt x="727665" y="1495043"/>
                </a:moveTo>
                <a:lnTo>
                  <a:pt x="697992" y="1495043"/>
                </a:lnTo>
                <a:lnTo>
                  <a:pt x="705612" y="1467612"/>
                </a:lnTo>
                <a:lnTo>
                  <a:pt x="705612" y="1469135"/>
                </a:lnTo>
                <a:lnTo>
                  <a:pt x="734737" y="1469135"/>
                </a:lnTo>
                <a:lnTo>
                  <a:pt x="733044" y="1476756"/>
                </a:lnTo>
                <a:lnTo>
                  <a:pt x="727665" y="1495043"/>
                </a:lnTo>
                <a:close/>
              </a:path>
              <a:path w="1013460" h="2505710">
                <a:moveTo>
                  <a:pt x="711708" y="1545335"/>
                </a:moveTo>
                <a:lnTo>
                  <a:pt x="684276" y="1537716"/>
                </a:lnTo>
                <a:lnTo>
                  <a:pt x="688847" y="1520951"/>
                </a:lnTo>
                <a:lnTo>
                  <a:pt x="697992" y="1493519"/>
                </a:lnTo>
                <a:lnTo>
                  <a:pt x="697992" y="1495043"/>
                </a:lnTo>
                <a:lnTo>
                  <a:pt x="727665" y="1495043"/>
                </a:lnTo>
                <a:lnTo>
                  <a:pt x="725424" y="1502664"/>
                </a:lnTo>
                <a:lnTo>
                  <a:pt x="716279" y="1530096"/>
                </a:lnTo>
                <a:lnTo>
                  <a:pt x="711708" y="1545335"/>
                </a:lnTo>
                <a:close/>
              </a:path>
              <a:path w="1013460" h="2505710">
                <a:moveTo>
                  <a:pt x="748792" y="1420367"/>
                </a:moveTo>
                <a:lnTo>
                  <a:pt x="719328" y="1420367"/>
                </a:lnTo>
                <a:lnTo>
                  <a:pt x="725424" y="1397508"/>
                </a:lnTo>
                <a:lnTo>
                  <a:pt x="731520" y="1373124"/>
                </a:lnTo>
                <a:lnTo>
                  <a:pt x="734568" y="1359408"/>
                </a:lnTo>
                <a:lnTo>
                  <a:pt x="739139" y="1345691"/>
                </a:lnTo>
                <a:lnTo>
                  <a:pt x="766571" y="1353312"/>
                </a:lnTo>
                <a:lnTo>
                  <a:pt x="762000" y="1367027"/>
                </a:lnTo>
                <a:lnTo>
                  <a:pt x="758952" y="1380743"/>
                </a:lnTo>
                <a:lnTo>
                  <a:pt x="752855" y="1405127"/>
                </a:lnTo>
                <a:lnTo>
                  <a:pt x="748792" y="1420367"/>
                </a:lnTo>
                <a:close/>
              </a:path>
              <a:path w="1013460" h="2505710">
                <a:moveTo>
                  <a:pt x="743712" y="1435608"/>
                </a:moveTo>
                <a:lnTo>
                  <a:pt x="716279" y="1427988"/>
                </a:lnTo>
                <a:lnTo>
                  <a:pt x="719328" y="1418843"/>
                </a:lnTo>
                <a:lnTo>
                  <a:pt x="719328" y="1420367"/>
                </a:lnTo>
                <a:lnTo>
                  <a:pt x="748792" y="1420367"/>
                </a:lnTo>
                <a:lnTo>
                  <a:pt x="746760" y="1427988"/>
                </a:lnTo>
                <a:lnTo>
                  <a:pt x="743712" y="1435608"/>
                </a:lnTo>
                <a:close/>
              </a:path>
              <a:path w="1013460" h="2505710">
                <a:moveTo>
                  <a:pt x="772668" y="1324356"/>
                </a:moveTo>
                <a:lnTo>
                  <a:pt x="745236" y="1318259"/>
                </a:lnTo>
                <a:lnTo>
                  <a:pt x="745236" y="1316735"/>
                </a:lnTo>
                <a:lnTo>
                  <a:pt x="754379" y="1283208"/>
                </a:lnTo>
                <a:lnTo>
                  <a:pt x="757428" y="1264919"/>
                </a:lnTo>
                <a:lnTo>
                  <a:pt x="765047" y="1234440"/>
                </a:lnTo>
                <a:lnTo>
                  <a:pt x="792479" y="1242059"/>
                </a:lnTo>
                <a:lnTo>
                  <a:pt x="789432" y="1254251"/>
                </a:lnTo>
                <a:lnTo>
                  <a:pt x="786384" y="1272540"/>
                </a:lnTo>
                <a:lnTo>
                  <a:pt x="777239" y="1306067"/>
                </a:lnTo>
                <a:lnTo>
                  <a:pt x="774192" y="1322832"/>
                </a:lnTo>
                <a:lnTo>
                  <a:pt x="772668" y="1324356"/>
                </a:lnTo>
                <a:close/>
              </a:path>
              <a:path w="1013460" h="2505710">
                <a:moveTo>
                  <a:pt x="798576" y="1213104"/>
                </a:moveTo>
                <a:lnTo>
                  <a:pt x="771144" y="1207008"/>
                </a:lnTo>
                <a:lnTo>
                  <a:pt x="775716" y="1188719"/>
                </a:lnTo>
                <a:lnTo>
                  <a:pt x="780287" y="1168908"/>
                </a:lnTo>
                <a:lnTo>
                  <a:pt x="789432" y="1126235"/>
                </a:lnTo>
                <a:lnTo>
                  <a:pt x="789432" y="1123188"/>
                </a:lnTo>
                <a:lnTo>
                  <a:pt x="818387" y="1129283"/>
                </a:lnTo>
                <a:lnTo>
                  <a:pt x="816863" y="1132332"/>
                </a:lnTo>
                <a:lnTo>
                  <a:pt x="807720" y="1175004"/>
                </a:lnTo>
                <a:lnTo>
                  <a:pt x="803147" y="1194816"/>
                </a:lnTo>
                <a:lnTo>
                  <a:pt x="798576" y="1213104"/>
                </a:lnTo>
                <a:close/>
              </a:path>
              <a:path w="1013460" h="2505710">
                <a:moveTo>
                  <a:pt x="824484" y="1101852"/>
                </a:moveTo>
                <a:lnTo>
                  <a:pt x="795528" y="1095756"/>
                </a:lnTo>
                <a:lnTo>
                  <a:pt x="798576" y="1080516"/>
                </a:lnTo>
                <a:lnTo>
                  <a:pt x="809244" y="1034795"/>
                </a:lnTo>
                <a:lnTo>
                  <a:pt x="813816" y="1011936"/>
                </a:lnTo>
                <a:lnTo>
                  <a:pt x="841247" y="1018032"/>
                </a:lnTo>
                <a:lnTo>
                  <a:pt x="824484" y="1101852"/>
                </a:lnTo>
                <a:close/>
              </a:path>
              <a:path w="1013460" h="2505710">
                <a:moveTo>
                  <a:pt x="847344" y="989075"/>
                </a:moveTo>
                <a:lnTo>
                  <a:pt x="819912" y="984503"/>
                </a:lnTo>
                <a:lnTo>
                  <a:pt x="829055" y="937260"/>
                </a:lnTo>
                <a:lnTo>
                  <a:pt x="836676" y="900683"/>
                </a:lnTo>
                <a:lnTo>
                  <a:pt x="865632" y="905256"/>
                </a:lnTo>
                <a:lnTo>
                  <a:pt x="856487" y="943356"/>
                </a:lnTo>
                <a:lnTo>
                  <a:pt x="847344" y="989075"/>
                </a:lnTo>
                <a:close/>
              </a:path>
              <a:path w="1013460" h="2505710">
                <a:moveTo>
                  <a:pt x="870204" y="877824"/>
                </a:moveTo>
                <a:lnTo>
                  <a:pt x="842771" y="871728"/>
                </a:lnTo>
                <a:lnTo>
                  <a:pt x="850392" y="836675"/>
                </a:lnTo>
                <a:lnTo>
                  <a:pt x="859536" y="787908"/>
                </a:lnTo>
                <a:lnTo>
                  <a:pt x="886968" y="794003"/>
                </a:lnTo>
                <a:lnTo>
                  <a:pt x="877824" y="842771"/>
                </a:lnTo>
                <a:lnTo>
                  <a:pt x="870204" y="877824"/>
                </a:lnTo>
                <a:close/>
              </a:path>
              <a:path w="1013460" h="2505710">
                <a:moveTo>
                  <a:pt x="893063" y="765048"/>
                </a:moveTo>
                <a:lnTo>
                  <a:pt x="864108" y="760475"/>
                </a:lnTo>
                <a:lnTo>
                  <a:pt x="870204" y="733044"/>
                </a:lnTo>
                <a:lnTo>
                  <a:pt x="880871" y="676656"/>
                </a:lnTo>
                <a:lnTo>
                  <a:pt x="908304" y="681228"/>
                </a:lnTo>
                <a:lnTo>
                  <a:pt x="897636" y="737616"/>
                </a:lnTo>
                <a:lnTo>
                  <a:pt x="893063" y="765048"/>
                </a:lnTo>
                <a:close/>
              </a:path>
              <a:path w="1013460" h="2505710">
                <a:moveTo>
                  <a:pt x="919733" y="627887"/>
                </a:moveTo>
                <a:lnTo>
                  <a:pt x="890016" y="627887"/>
                </a:lnTo>
                <a:lnTo>
                  <a:pt x="902208" y="563879"/>
                </a:lnTo>
                <a:lnTo>
                  <a:pt x="929639" y="568452"/>
                </a:lnTo>
                <a:lnTo>
                  <a:pt x="919733" y="627887"/>
                </a:lnTo>
                <a:close/>
              </a:path>
              <a:path w="1013460" h="2505710">
                <a:moveTo>
                  <a:pt x="914400" y="653795"/>
                </a:moveTo>
                <a:lnTo>
                  <a:pt x="886968" y="647700"/>
                </a:lnTo>
                <a:lnTo>
                  <a:pt x="890016" y="626364"/>
                </a:lnTo>
                <a:lnTo>
                  <a:pt x="890016" y="627887"/>
                </a:lnTo>
                <a:lnTo>
                  <a:pt x="919733" y="627887"/>
                </a:lnTo>
                <a:lnTo>
                  <a:pt x="918971" y="632460"/>
                </a:lnTo>
                <a:lnTo>
                  <a:pt x="914400" y="653795"/>
                </a:lnTo>
                <a:close/>
              </a:path>
              <a:path w="1013460" h="2505710">
                <a:moveTo>
                  <a:pt x="935736" y="541020"/>
                </a:moveTo>
                <a:lnTo>
                  <a:pt x="906779" y="534924"/>
                </a:lnTo>
                <a:lnTo>
                  <a:pt x="909828" y="522732"/>
                </a:lnTo>
                <a:lnTo>
                  <a:pt x="918971" y="470916"/>
                </a:lnTo>
                <a:lnTo>
                  <a:pt x="922020" y="451103"/>
                </a:lnTo>
                <a:lnTo>
                  <a:pt x="949452" y="455675"/>
                </a:lnTo>
                <a:lnTo>
                  <a:pt x="946404" y="475487"/>
                </a:lnTo>
                <a:lnTo>
                  <a:pt x="937260" y="527303"/>
                </a:lnTo>
                <a:lnTo>
                  <a:pt x="935736" y="541020"/>
                </a:lnTo>
                <a:close/>
              </a:path>
              <a:path w="1013460" h="2505710">
                <a:moveTo>
                  <a:pt x="955547" y="428244"/>
                </a:moveTo>
                <a:lnTo>
                  <a:pt x="926592" y="423671"/>
                </a:lnTo>
                <a:lnTo>
                  <a:pt x="928116" y="419100"/>
                </a:lnTo>
                <a:lnTo>
                  <a:pt x="935736" y="368808"/>
                </a:lnTo>
                <a:lnTo>
                  <a:pt x="940308" y="338328"/>
                </a:lnTo>
                <a:lnTo>
                  <a:pt x="969263" y="342900"/>
                </a:lnTo>
                <a:lnTo>
                  <a:pt x="964692" y="373379"/>
                </a:lnTo>
                <a:lnTo>
                  <a:pt x="955547" y="423671"/>
                </a:lnTo>
                <a:lnTo>
                  <a:pt x="955547" y="428244"/>
                </a:lnTo>
                <a:close/>
              </a:path>
              <a:path w="1013460" h="2505710">
                <a:moveTo>
                  <a:pt x="973836" y="315467"/>
                </a:moveTo>
                <a:lnTo>
                  <a:pt x="944879" y="310895"/>
                </a:lnTo>
                <a:lnTo>
                  <a:pt x="950976" y="271271"/>
                </a:lnTo>
                <a:lnTo>
                  <a:pt x="958595" y="225552"/>
                </a:lnTo>
                <a:lnTo>
                  <a:pt x="986028" y="230124"/>
                </a:lnTo>
                <a:lnTo>
                  <a:pt x="979932" y="275844"/>
                </a:lnTo>
                <a:lnTo>
                  <a:pt x="973836" y="315467"/>
                </a:lnTo>
                <a:close/>
              </a:path>
              <a:path w="1013460" h="2505710">
                <a:moveTo>
                  <a:pt x="998757" y="138683"/>
                </a:moveTo>
                <a:lnTo>
                  <a:pt x="970787" y="138683"/>
                </a:lnTo>
                <a:lnTo>
                  <a:pt x="973836" y="112775"/>
                </a:lnTo>
                <a:lnTo>
                  <a:pt x="1002792" y="115824"/>
                </a:lnTo>
                <a:lnTo>
                  <a:pt x="998757" y="138683"/>
                </a:lnTo>
                <a:close/>
              </a:path>
              <a:path w="1013460" h="2505710">
                <a:moveTo>
                  <a:pt x="990600" y="201167"/>
                </a:moveTo>
                <a:lnTo>
                  <a:pt x="963168" y="198120"/>
                </a:lnTo>
                <a:lnTo>
                  <a:pt x="964692" y="181356"/>
                </a:lnTo>
                <a:lnTo>
                  <a:pt x="970787" y="137160"/>
                </a:lnTo>
                <a:lnTo>
                  <a:pt x="970787" y="138683"/>
                </a:lnTo>
                <a:lnTo>
                  <a:pt x="998757" y="138683"/>
                </a:lnTo>
                <a:lnTo>
                  <a:pt x="998220" y="141732"/>
                </a:lnTo>
                <a:lnTo>
                  <a:pt x="993647" y="184403"/>
                </a:lnTo>
                <a:lnTo>
                  <a:pt x="990600" y="201167"/>
                </a:lnTo>
                <a:close/>
              </a:path>
              <a:path w="1013460" h="2505710">
                <a:moveTo>
                  <a:pt x="1005839" y="88391"/>
                </a:moveTo>
                <a:lnTo>
                  <a:pt x="976884" y="85344"/>
                </a:lnTo>
                <a:lnTo>
                  <a:pt x="978408" y="77724"/>
                </a:lnTo>
                <a:lnTo>
                  <a:pt x="982979" y="22860"/>
                </a:lnTo>
                <a:lnTo>
                  <a:pt x="984504" y="6095"/>
                </a:lnTo>
                <a:lnTo>
                  <a:pt x="986028" y="0"/>
                </a:lnTo>
                <a:lnTo>
                  <a:pt x="1013460" y="3048"/>
                </a:lnTo>
                <a:lnTo>
                  <a:pt x="1013460" y="9144"/>
                </a:lnTo>
                <a:lnTo>
                  <a:pt x="1010412" y="42671"/>
                </a:lnTo>
                <a:lnTo>
                  <a:pt x="1008887" y="62483"/>
                </a:lnTo>
                <a:lnTo>
                  <a:pt x="1005839" y="80771"/>
                </a:lnTo>
                <a:lnTo>
                  <a:pt x="1005839" y="8839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07435" y="1373124"/>
            <a:ext cx="30480" cy="2514600"/>
          </a:xfrm>
          <a:custGeom>
            <a:avLst/>
            <a:gdLst/>
            <a:ahLst/>
            <a:cxnLst/>
            <a:rect l="l" t="t" r="r" b="b"/>
            <a:pathLst>
              <a:path w="30480" h="2514600">
                <a:moveTo>
                  <a:pt x="28956" y="2514600"/>
                </a:moveTo>
                <a:lnTo>
                  <a:pt x="0" y="2514600"/>
                </a:lnTo>
                <a:lnTo>
                  <a:pt x="0" y="2400300"/>
                </a:lnTo>
                <a:lnTo>
                  <a:pt x="28956" y="2400300"/>
                </a:lnTo>
                <a:lnTo>
                  <a:pt x="28956" y="2514600"/>
                </a:lnTo>
                <a:close/>
              </a:path>
              <a:path w="30480" h="2514600">
                <a:moveTo>
                  <a:pt x="28956" y="2314956"/>
                </a:moveTo>
                <a:lnTo>
                  <a:pt x="0" y="2314956"/>
                </a:lnTo>
                <a:lnTo>
                  <a:pt x="0" y="2200656"/>
                </a:lnTo>
                <a:lnTo>
                  <a:pt x="28956" y="2200656"/>
                </a:lnTo>
                <a:lnTo>
                  <a:pt x="28956" y="2314956"/>
                </a:lnTo>
                <a:close/>
              </a:path>
              <a:path w="30480" h="2514600">
                <a:moveTo>
                  <a:pt x="28956" y="2115312"/>
                </a:moveTo>
                <a:lnTo>
                  <a:pt x="0" y="2115312"/>
                </a:lnTo>
                <a:lnTo>
                  <a:pt x="0" y="2001012"/>
                </a:lnTo>
                <a:lnTo>
                  <a:pt x="28956" y="2001012"/>
                </a:lnTo>
                <a:lnTo>
                  <a:pt x="28956" y="2115312"/>
                </a:lnTo>
                <a:close/>
              </a:path>
              <a:path w="30480" h="2514600">
                <a:moveTo>
                  <a:pt x="28956" y="1914143"/>
                </a:moveTo>
                <a:lnTo>
                  <a:pt x="0" y="1914143"/>
                </a:lnTo>
                <a:lnTo>
                  <a:pt x="0" y="1799843"/>
                </a:lnTo>
                <a:lnTo>
                  <a:pt x="28956" y="1799843"/>
                </a:lnTo>
                <a:lnTo>
                  <a:pt x="28956" y="1914143"/>
                </a:lnTo>
                <a:close/>
              </a:path>
              <a:path w="30480" h="2514600">
                <a:moveTo>
                  <a:pt x="28956" y="1714500"/>
                </a:moveTo>
                <a:lnTo>
                  <a:pt x="1524" y="1714500"/>
                </a:lnTo>
                <a:lnTo>
                  <a:pt x="1524" y="1600200"/>
                </a:lnTo>
                <a:lnTo>
                  <a:pt x="28956" y="1600200"/>
                </a:lnTo>
                <a:lnTo>
                  <a:pt x="28956" y="1714500"/>
                </a:lnTo>
                <a:close/>
              </a:path>
              <a:path w="30480" h="2514600">
                <a:moveTo>
                  <a:pt x="28956" y="1514856"/>
                </a:moveTo>
                <a:lnTo>
                  <a:pt x="1524" y="1514856"/>
                </a:lnTo>
                <a:lnTo>
                  <a:pt x="1524" y="1400556"/>
                </a:lnTo>
                <a:lnTo>
                  <a:pt x="28956" y="1400556"/>
                </a:lnTo>
                <a:lnTo>
                  <a:pt x="28956" y="1514856"/>
                </a:lnTo>
                <a:close/>
              </a:path>
              <a:path w="30480" h="2514600">
                <a:moveTo>
                  <a:pt x="28956" y="1315212"/>
                </a:moveTo>
                <a:lnTo>
                  <a:pt x="1524" y="1315212"/>
                </a:lnTo>
                <a:lnTo>
                  <a:pt x="1524" y="1200912"/>
                </a:lnTo>
                <a:lnTo>
                  <a:pt x="28956" y="1200912"/>
                </a:lnTo>
                <a:lnTo>
                  <a:pt x="28956" y="1315212"/>
                </a:lnTo>
                <a:close/>
              </a:path>
              <a:path w="30480" h="2514600">
                <a:moveTo>
                  <a:pt x="28956" y="1114044"/>
                </a:moveTo>
                <a:lnTo>
                  <a:pt x="1524" y="1114044"/>
                </a:lnTo>
                <a:lnTo>
                  <a:pt x="1524" y="999744"/>
                </a:lnTo>
                <a:lnTo>
                  <a:pt x="30480" y="999744"/>
                </a:lnTo>
                <a:lnTo>
                  <a:pt x="28956" y="1114044"/>
                </a:lnTo>
                <a:close/>
              </a:path>
              <a:path w="30480" h="2514600">
                <a:moveTo>
                  <a:pt x="30480" y="914400"/>
                </a:moveTo>
                <a:lnTo>
                  <a:pt x="1524" y="914400"/>
                </a:lnTo>
                <a:lnTo>
                  <a:pt x="1524" y="800100"/>
                </a:lnTo>
                <a:lnTo>
                  <a:pt x="30480" y="800100"/>
                </a:lnTo>
                <a:lnTo>
                  <a:pt x="30480" y="914400"/>
                </a:lnTo>
                <a:close/>
              </a:path>
              <a:path w="30480" h="2514600">
                <a:moveTo>
                  <a:pt x="30480" y="714755"/>
                </a:moveTo>
                <a:lnTo>
                  <a:pt x="1524" y="714755"/>
                </a:lnTo>
                <a:lnTo>
                  <a:pt x="1524" y="600455"/>
                </a:lnTo>
                <a:lnTo>
                  <a:pt x="30480" y="600455"/>
                </a:lnTo>
                <a:lnTo>
                  <a:pt x="30480" y="714755"/>
                </a:lnTo>
                <a:close/>
              </a:path>
              <a:path w="30480" h="2514600">
                <a:moveTo>
                  <a:pt x="30480" y="515112"/>
                </a:moveTo>
                <a:lnTo>
                  <a:pt x="1524" y="515112"/>
                </a:lnTo>
                <a:lnTo>
                  <a:pt x="1524" y="400812"/>
                </a:lnTo>
                <a:lnTo>
                  <a:pt x="30480" y="400812"/>
                </a:lnTo>
                <a:lnTo>
                  <a:pt x="30480" y="515112"/>
                </a:lnTo>
                <a:close/>
              </a:path>
              <a:path w="30480" h="2514600">
                <a:moveTo>
                  <a:pt x="30480" y="313944"/>
                </a:moveTo>
                <a:lnTo>
                  <a:pt x="1524" y="313944"/>
                </a:lnTo>
                <a:lnTo>
                  <a:pt x="1524" y="199644"/>
                </a:lnTo>
                <a:lnTo>
                  <a:pt x="30480" y="199644"/>
                </a:lnTo>
                <a:lnTo>
                  <a:pt x="30480" y="313944"/>
                </a:lnTo>
                <a:close/>
              </a:path>
              <a:path w="30480" h="2514600">
                <a:moveTo>
                  <a:pt x="30480" y="114300"/>
                </a:moveTo>
                <a:lnTo>
                  <a:pt x="1524" y="114300"/>
                </a:lnTo>
                <a:lnTo>
                  <a:pt x="1524" y="0"/>
                </a:lnTo>
                <a:lnTo>
                  <a:pt x="30480" y="0"/>
                </a:lnTo>
                <a:lnTo>
                  <a:pt x="30480" y="1143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90359" y="1447800"/>
            <a:ext cx="2703575" cy="2631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704587" y="3799273"/>
            <a:ext cx="73660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97">
                <a:latin typeface="Times New Roman"/>
                <a:cs typeface="Times New Roman"/>
              </a:rPr>
              <a:t>G</a:t>
            </a:r>
            <a:r>
              <a:rPr dirty="0" baseline="-20833" sz="240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21384" y="649185"/>
            <a:ext cx="3134360" cy="982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solidFill>
                  <a:srgbClr val="0000CC"/>
                </a:solidFill>
                <a:latin typeface="宋体"/>
                <a:cs typeface="宋体"/>
              </a:rPr>
              <a:t>6.</a:t>
            </a:r>
            <a:r>
              <a:rPr dirty="0" sz="2400" spc="-59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放大区转移特性曲线</a:t>
            </a:r>
            <a:endParaRPr sz="2400">
              <a:latin typeface="宋体"/>
              <a:cs typeface="宋体"/>
            </a:endParaRPr>
          </a:p>
          <a:p>
            <a:pPr marL="586740">
              <a:lnSpc>
                <a:spcPct val="100000"/>
              </a:lnSpc>
              <a:spcBef>
                <a:spcPts val="1220"/>
              </a:spcBef>
            </a:pPr>
            <a:r>
              <a:rPr dirty="0" baseline="-5787" sz="3600">
                <a:latin typeface="Times New Roman"/>
                <a:cs typeface="Times New Roman"/>
              </a:rPr>
              <a:t>i</a:t>
            </a:r>
            <a:r>
              <a:rPr dirty="0" baseline="-27777" sz="2400">
                <a:latin typeface="Times New Roman"/>
                <a:cs typeface="Times New Roman"/>
              </a:rPr>
              <a:t>D </a:t>
            </a:r>
            <a:r>
              <a:rPr dirty="0" baseline="-5787" sz="3600" spc="60">
                <a:latin typeface="Times New Roman"/>
                <a:cs typeface="Times New Roman"/>
              </a:rPr>
              <a:t>/mA </a:t>
            </a:r>
            <a:r>
              <a:rPr dirty="0" sz="2400" spc="-215">
                <a:latin typeface="Times New Roman"/>
                <a:cs typeface="Times New Roman"/>
              </a:rPr>
              <a:t>@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DS</a:t>
            </a:r>
            <a:r>
              <a:rPr dirty="0" sz="2400" spc="-20">
                <a:latin typeface="Times New Roman"/>
                <a:cs typeface="Times New Roman"/>
              </a:rPr>
              <a:t>=10V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76857" y="3871008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72528" y="3627120"/>
            <a:ext cx="30480" cy="288290"/>
          </a:xfrm>
          <a:custGeom>
            <a:avLst/>
            <a:gdLst/>
            <a:ahLst/>
            <a:cxnLst/>
            <a:rect l="l" t="t" r="r" b="b"/>
            <a:pathLst>
              <a:path w="30479" h="288289">
                <a:moveTo>
                  <a:pt x="28956" y="288036"/>
                </a:moveTo>
                <a:lnTo>
                  <a:pt x="0" y="288036"/>
                </a:lnTo>
                <a:lnTo>
                  <a:pt x="0" y="173736"/>
                </a:lnTo>
                <a:lnTo>
                  <a:pt x="28956" y="173736"/>
                </a:lnTo>
                <a:lnTo>
                  <a:pt x="28956" y="288036"/>
                </a:lnTo>
                <a:close/>
              </a:path>
              <a:path w="30479" h="288289">
                <a:moveTo>
                  <a:pt x="28956" y="88392"/>
                </a:moveTo>
                <a:lnTo>
                  <a:pt x="1524" y="88392"/>
                </a:lnTo>
                <a:lnTo>
                  <a:pt x="1524" y="0"/>
                </a:lnTo>
                <a:lnTo>
                  <a:pt x="30480" y="0"/>
                </a:lnTo>
                <a:lnTo>
                  <a:pt x="28956" y="8839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38783" y="4349496"/>
          <a:ext cx="8732520" cy="255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704"/>
                <a:gridCol w="1944624"/>
                <a:gridCol w="2159508"/>
                <a:gridCol w="3168396"/>
              </a:tblGrid>
              <a:tr h="432816">
                <a:tc>
                  <a:txBody>
                    <a:bodyPr/>
                    <a:lstStyle/>
                    <a:p>
                      <a:pPr algn="ctr" marR="355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baseline="13888" sz="3600" spc="-37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GS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75">
                          <a:latin typeface="Times New Roman"/>
                          <a:cs typeface="Times New Roman"/>
                        </a:rPr>
                        <a:t>DS</a:t>
                      </a:r>
                      <a:r>
                        <a:rPr dirty="0" baseline="-20833" sz="2400" spc="-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&gt;0</a:t>
                      </a:r>
                      <a:r>
                        <a:rPr dirty="0" sz="2400" spc="5">
                          <a:latin typeface="宋体"/>
                          <a:cs typeface="宋体"/>
                        </a:rPr>
                        <a:t>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工作区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287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>
                          <a:latin typeface="Times New Roman"/>
                          <a:cs typeface="Times New Roman"/>
                        </a:rPr>
                        <a:t>D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95884">
                <a:tc>
                  <a:txBody>
                    <a:bodyPr/>
                    <a:lstStyle/>
                    <a:p>
                      <a:pPr algn="ctr" marR="3873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37">
                          <a:latin typeface="Times New Roman"/>
                          <a:cs typeface="Times New Roman"/>
                        </a:rPr>
                        <a:t>GS </a:t>
                      </a:r>
                      <a:r>
                        <a:rPr dirty="0" sz="2400" spc="1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44">
                          <a:latin typeface="Times New Roman"/>
                          <a:cs typeface="Times New Roman"/>
                        </a:rPr>
                        <a:t>T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2400" spc="10">
                          <a:latin typeface="宋体"/>
                          <a:cs typeface="宋体"/>
                        </a:rPr>
                        <a:t>任意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截止区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≈</a:t>
                      </a:r>
                      <a:r>
                        <a:rPr dirty="0" sz="24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7407">
                <a:tc>
                  <a:txBody>
                    <a:bodyPr/>
                    <a:lstStyle/>
                    <a:p>
                      <a:pPr algn="ctr" marR="58419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37">
                          <a:latin typeface="Times New Roman"/>
                          <a:cs typeface="Times New Roman"/>
                        </a:rPr>
                        <a:t>GS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≥</a:t>
                      </a:r>
                      <a:r>
                        <a:rPr dirty="0" sz="2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44">
                          <a:latin typeface="Times New Roman"/>
                          <a:cs typeface="Times New Roman"/>
                        </a:rPr>
                        <a:t>T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75">
                          <a:latin typeface="Times New Roman"/>
                          <a:cs typeface="Times New Roman"/>
                        </a:rPr>
                        <a:t>DS </a:t>
                      </a:r>
                      <a:r>
                        <a:rPr dirty="0" sz="2400" spc="1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>
                          <a:latin typeface="Times New Roman"/>
                          <a:cs typeface="Times New Roman"/>
                        </a:rPr>
                        <a:t>GS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-V</a:t>
                      </a:r>
                      <a:r>
                        <a:rPr dirty="0" baseline="-20833" sz="2400">
                          <a:latin typeface="Times New Roman"/>
                          <a:cs typeface="Times New Roman"/>
                        </a:rPr>
                        <a:t>T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可变电阻区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989"/>
                        </a:lnSpc>
                        <a:spcBef>
                          <a:spcPts val="695"/>
                        </a:spcBef>
                        <a:tabLst>
                          <a:tab pos="229235" algn="l"/>
                          <a:tab pos="722630" algn="l"/>
                          <a:tab pos="1426210" algn="l"/>
                          <a:tab pos="1823085" algn="l"/>
                          <a:tab pos="2265045" algn="l"/>
                          <a:tab pos="2715895" algn="l"/>
                        </a:tabLst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3968" sz="3150" spc="-1222">
                          <a:latin typeface="Times New Roman"/>
                          <a:cs typeface="Times New Roman"/>
                        </a:rPr>
                        <a:t></a:t>
                      </a:r>
                      <a:r>
                        <a:rPr dirty="0" baseline="-21164" sz="3150" spc="172">
                          <a:latin typeface="Times New Roman"/>
                          <a:cs typeface="Times New Roman"/>
                        </a:rPr>
                        <a:t></a:t>
                      </a:r>
                      <a:r>
                        <a:rPr dirty="0" sz="2100" spc="-4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100" spc="3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100" spc="-3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100" spc="-3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100" spc="-3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100" spc="15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43981" sz="18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43981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3968" sz="3150" spc="-1222">
                          <a:latin typeface="Times New Roman"/>
                          <a:cs typeface="Times New Roman"/>
                        </a:rPr>
                        <a:t></a:t>
                      </a:r>
                      <a:r>
                        <a:rPr dirty="0" baseline="-21164" sz="3150">
                          <a:latin typeface="Times New Roman"/>
                          <a:cs typeface="Times New Roman"/>
                        </a:rPr>
                        <a:t></a:t>
                      </a:r>
                      <a:endParaRPr baseline="-21164" sz="3150">
                        <a:latin typeface="Times New Roman"/>
                        <a:cs typeface="Times New Roman"/>
                      </a:endParaRPr>
                    </a:p>
                    <a:p>
                      <a:pPr algn="ctr" marR="50800">
                        <a:lnSpc>
                          <a:spcPts val="910"/>
                        </a:lnSpc>
                        <a:tabLst>
                          <a:tab pos="487680" algn="l"/>
                          <a:tab pos="1101725" algn="l"/>
                          <a:tab pos="1600835" algn="l"/>
                          <a:tab pos="1950720" algn="l"/>
                          <a:tab pos="2391410" algn="l"/>
                        </a:tabLst>
                      </a:pPr>
                      <a:r>
                        <a:rPr dirty="0" sz="1200" spc="2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dirty="0" sz="1200" spc="8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GS	</a:t>
                      </a:r>
                      <a:r>
                        <a:rPr dirty="0" sz="1200" spc="85">
                          <a:latin typeface="Times New Roman"/>
                          <a:cs typeface="Times New Roman"/>
                        </a:rPr>
                        <a:t>T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DS	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 marR="58419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37">
                          <a:latin typeface="Times New Roman"/>
                          <a:cs typeface="Times New Roman"/>
                        </a:rPr>
                        <a:t>GS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≥</a:t>
                      </a:r>
                      <a:r>
                        <a:rPr dirty="0" sz="2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44">
                          <a:latin typeface="Times New Roman"/>
                          <a:cs typeface="Times New Roman"/>
                        </a:rPr>
                        <a:t>T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75">
                          <a:latin typeface="Times New Roman"/>
                          <a:cs typeface="Times New Roman"/>
                        </a:rPr>
                        <a:t>DS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≥</a:t>
                      </a: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>
                          <a:latin typeface="Times New Roman"/>
                          <a:cs typeface="Times New Roman"/>
                        </a:rPr>
                        <a:t>GS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-V</a:t>
                      </a:r>
                      <a:r>
                        <a:rPr dirty="0" baseline="-20833" sz="2400">
                          <a:latin typeface="Times New Roman"/>
                          <a:cs typeface="Times New Roman"/>
                        </a:rPr>
                        <a:t>T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030" marR="24765" indent="-5156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恒流区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spc="5">
                          <a:latin typeface="宋体"/>
                          <a:cs typeface="宋体"/>
                        </a:rPr>
                        <a:t>放大区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dirty="0" sz="2400" spc="-5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5">
                          <a:latin typeface="宋体"/>
                          <a:cs typeface="宋体"/>
                        </a:rPr>
                        <a:t>饱和区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229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 spc="3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30">
                          <a:latin typeface="Times New Roman"/>
                          <a:cs typeface="Times New Roman"/>
                        </a:rPr>
                        <a:t>GS 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3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4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1]</a:t>
                      </a:r>
                      <a:r>
                        <a:rPr dirty="0" baseline="24305" sz="2400">
                          <a:latin typeface="Times New Roman"/>
                          <a:cs typeface="Times New Roman"/>
                        </a:rPr>
                        <a:t>2</a:t>
                      </a:r>
                      <a:endParaRPr baseline="24305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64" rIns="0" bIns="0" rtlCol="0" vert="horz">
            <a:spAutoFit/>
          </a:bodyPr>
          <a:lstStyle/>
          <a:p>
            <a:pPr marL="122555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3200" spc="2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3200" spc="335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1265" y="659901"/>
            <a:ext cx="3942079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solidFill>
                  <a:srgbClr val="0000CC"/>
                </a:solidFill>
                <a:latin typeface="宋体"/>
                <a:cs typeface="宋体"/>
              </a:rPr>
              <a:t>7.</a:t>
            </a:r>
            <a:r>
              <a:rPr dirty="0" sz="2400" spc="-59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395">
                <a:solidFill>
                  <a:srgbClr val="0000CC"/>
                </a:solidFill>
                <a:latin typeface="宋体"/>
                <a:cs typeface="宋体"/>
              </a:rPr>
              <a:t>增强型NMOS对比NPN管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381" y="1821924"/>
            <a:ext cx="2741295" cy="1417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</a:pPr>
            <a:r>
              <a:rPr dirty="0" sz="2400" spc="5">
                <a:latin typeface="宋体"/>
                <a:cs typeface="宋体"/>
              </a:rPr>
              <a:t>转移特性曲线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000" spc="75">
                <a:latin typeface="Times New Roman"/>
                <a:cs typeface="Times New Roman"/>
              </a:rPr>
              <a:t>Transfer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Times New Roman"/>
                <a:cs typeface="Times New Roman"/>
              </a:rPr>
              <a:t>Characteristics </a:t>
            </a:r>
            <a:r>
              <a:rPr dirty="0" sz="2000" spc="-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(</a:t>
            </a:r>
            <a:r>
              <a:rPr dirty="0" sz="2400" spc="-60">
                <a:latin typeface="Times New Roman"/>
                <a:cs typeface="Times New Roman"/>
              </a:rPr>
              <a:t>v</a:t>
            </a:r>
            <a:r>
              <a:rPr dirty="0" baseline="-20833" sz="2400" spc="-89">
                <a:latin typeface="Times New Roman"/>
                <a:cs typeface="Times New Roman"/>
              </a:rPr>
              <a:t>GS</a:t>
            </a:r>
            <a:r>
              <a:rPr dirty="0" sz="2400" spc="-60">
                <a:latin typeface="Times New Roman"/>
                <a:cs typeface="Times New Roman"/>
              </a:rPr>
              <a:t>)</a:t>
            </a:r>
            <a:r>
              <a:rPr dirty="0" sz="2400" spc="-60" b="1">
                <a:latin typeface="Times New Roman"/>
                <a:cs typeface="Times New Roman"/>
              </a:rPr>
              <a:t></a:t>
            </a:r>
            <a:r>
              <a:rPr dirty="0" sz="2000" spc="-60">
                <a:latin typeface="Times New Roman"/>
                <a:cs typeface="Times New Roman"/>
              </a:rPr>
              <a:t>v</a:t>
            </a:r>
            <a:r>
              <a:rPr dirty="0" baseline="-25641" sz="1950" spc="-89">
                <a:latin typeface="Times New Roman"/>
                <a:cs typeface="Times New Roman"/>
              </a:rPr>
              <a:t>DS</a:t>
            </a:r>
            <a:r>
              <a:rPr dirty="0" sz="2000" spc="-60">
                <a:latin typeface="Times New Roman"/>
                <a:cs typeface="Times New Roman"/>
              </a:rPr>
              <a:t>=const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8043" y="1922859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入</a:t>
            </a:r>
            <a:r>
              <a:rPr dirty="0" sz="2400" spc="20">
                <a:latin typeface="宋体"/>
                <a:cs typeface="宋体"/>
              </a:rPr>
              <a:t>特</a:t>
            </a:r>
            <a:r>
              <a:rPr dirty="0" sz="2400">
                <a:latin typeface="宋体"/>
                <a:cs typeface="宋体"/>
              </a:rPr>
              <a:t>性</a:t>
            </a:r>
            <a:r>
              <a:rPr dirty="0" sz="2400" spc="20">
                <a:latin typeface="宋体"/>
                <a:cs typeface="宋体"/>
              </a:rPr>
              <a:t>曲</a:t>
            </a:r>
            <a:r>
              <a:rPr dirty="0" sz="2400">
                <a:latin typeface="宋体"/>
                <a:cs typeface="宋体"/>
              </a:rPr>
              <a:t>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8475" y="2651812"/>
            <a:ext cx="25774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(</a:t>
            </a: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Times New Roman"/>
                <a:cs typeface="Times New Roman"/>
              </a:rPr>
              <a:t>BE</a:t>
            </a:r>
            <a:r>
              <a:rPr dirty="0" sz="2400" spc="-50">
                <a:latin typeface="Times New Roman"/>
                <a:cs typeface="Times New Roman"/>
              </a:rPr>
              <a:t>)</a:t>
            </a:r>
            <a:r>
              <a:rPr dirty="0" sz="2400" spc="-50" b="1">
                <a:latin typeface="Times New Roman"/>
                <a:cs typeface="Times New Roman"/>
              </a:rPr>
              <a:t></a:t>
            </a:r>
            <a:r>
              <a:rPr dirty="0" sz="2000" spc="-50">
                <a:latin typeface="Times New Roman"/>
                <a:cs typeface="Times New Roman"/>
              </a:rPr>
              <a:t>v</a:t>
            </a:r>
            <a:r>
              <a:rPr dirty="0" baseline="-21367" sz="1950" spc="-75">
                <a:latin typeface="Times New Roman"/>
                <a:cs typeface="Times New Roman"/>
              </a:rPr>
              <a:t>CE</a:t>
            </a:r>
            <a:r>
              <a:rPr dirty="0" sz="2000" spc="-50">
                <a:latin typeface="Times New Roman"/>
                <a:cs typeface="Times New Roman"/>
              </a:rPr>
              <a:t>=const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0229" y="16459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50229" y="19126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50229" y="21793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50229" y="24460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50229" y="27127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50229" y="29794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50229" y="32461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50229" y="35128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0229" y="37795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50229" y="40462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50229" y="43129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50229" y="45796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50229" y="48463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50229" y="51130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50229" y="53797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50229" y="56464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50229" y="59131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50229" y="61798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50229" y="644652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49055" y="2133600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 h="0">
                <a:moveTo>
                  <a:pt x="0" y="0"/>
                </a:moveTo>
                <a:lnTo>
                  <a:pt x="4587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908542" y="1883663"/>
            <a:ext cx="0" cy="516890"/>
          </a:xfrm>
          <a:custGeom>
            <a:avLst/>
            <a:gdLst/>
            <a:ahLst/>
            <a:cxnLst/>
            <a:rect l="l" t="t" r="r" b="b"/>
            <a:pathLst>
              <a:path w="0" h="516889">
                <a:moveTo>
                  <a:pt x="0" y="0"/>
                </a:moveTo>
                <a:lnTo>
                  <a:pt x="0" y="5166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901683" y="213512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77546" y="191261"/>
                </a:moveTo>
                <a:lnTo>
                  <a:pt x="0" y="13716"/>
                </a:lnTo>
                <a:lnTo>
                  <a:pt x="13716" y="0"/>
                </a:lnTo>
                <a:lnTo>
                  <a:pt x="190537" y="178270"/>
                </a:lnTo>
                <a:lnTo>
                  <a:pt x="177546" y="191261"/>
                </a:lnTo>
                <a:close/>
              </a:path>
              <a:path w="274320" h="274319">
                <a:moveTo>
                  <a:pt x="248862" y="199643"/>
                </a:moveTo>
                <a:lnTo>
                  <a:pt x="185928" y="199643"/>
                </a:lnTo>
                <a:lnTo>
                  <a:pt x="199644" y="187452"/>
                </a:lnTo>
                <a:lnTo>
                  <a:pt x="190537" y="178270"/>
                </a:lnTo>
                <a:lnTo>
                  <a:pt x="228599" y="140208"/>
                </a:lnTo>
                <a:lnTo>
                  <a:pt x="248862" y="199643"/>
                </a:lnTo>
                <a:close/>
              </a:path>
              <a:path w="274320" h="274319">
                <a:moveTo>
                  <a:pt x="185928" y="199643"/>
                </a:moveTo>
                <a:lnTo>
                  <a:pt x="177546" y="191261"/>
                </a:lnTo>
                <a:lnTo>
                  <a:pt x="190537" y="178270"/>
                </a:lnTo>
                <a:lnTo>
                  <a:pt x="199644" y="187452"/>
                </a:lnTo>
                <a:lnTo>
                  <a:pt x="185928" y="199643"/>
                </a:lnTo>
                <a:close/>
              </a:path>
              <a:path w="274320" h="274319">
                <a:moveTo>
                  <a:pt x="274320" y="274319"/>
                </a:moveTo>
                <a:lnTo>
                  <a:pt x="138684" y="230124"/>
                </a:lnTo>
                <a:lnTo>
                  <a:pt x="177546" y="191261"/>
                </a:lnTo>
                <a:lnTo>
                  <a:pt x="185928" y="199643"/>
                </a:lnTo>
                <a:lnTo>
                  <a:pt x="248862" y="199643"/>
                </a:lnTo>
                <a:lnTo>
                  <a:pt x="274320" y="274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01683" y="1885188"/>
            <a:ext cx="280670" cy="247015"/>
          </a:xfrm>
          <a:custGeom>
            <a:avLst/>
            <a:gdLst/>
            <a:ahLst/>
            <a:cxnLst/>
            <a:rect l="l" t="t" r="r" b="b"/>
            <a:pathLst>
              <a:path w="280670" h="247014">
                <a:moveTo>
                  <a:pt x="13716" y="246887"/>
                </a:moveTo>
                <a:lnTo>
                  <a:pt x="0" y="233171"/>
                </a:lnTo>
                <a:lnTo>
                  <a:pt x="268223" y="0"/>
                </a:lnTo>
                <a:lnTo>
                  <a:pt x="280416" y="15240"/>
                </a:lnTo>
                <a:lnTo>
                  <a:pt x="13716" y="24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167621" y="1441704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30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59240" y="2392679"/>
            <a:ext cx="0" cy="487680"/>
          </a:xfrm>
          <a:custGeom>
            <a:avLst/>
            <a:gdLst/>
            <a:ahLst/>
            <a:cxnLst/>
            <a:rect l="l" t="t" r="r" b="b"/>
            <a:pathLst>
              <a:path w="0" h="487680">
                <a:moveTo>
                  <a:pt x="0" y="0"/>
                </a:moveTo>
                <a:lnTo>
                  <a:pt x="0" y="48767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450091" y="1717471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10266" y="2514592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23959" y="128780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48428" y="1534667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19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46091" y="197281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 h="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45329" y="1813560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45329" y="2095500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5">
                <a:moveTo>
                  <a:pt x="0" y="0"/>
                </a:moveTo>
                <a:lnTo>
                  <a:pt x="0" y="2606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45329" y="2429255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46091" y="2164079"/>
            <a:ext cx="760730" cy="143510"/>
          </a:xfrm>
          <a:custGeom>
            <a:avLst/>
            <a:gdLst/>
            <a:ahLst/>
            <a:cxnLst/>
            <a:rect l="l" t="t" r="r" b="b"/>
            <a:pathLst>
              <a:path w="760729" h="143510">
                <a:moveTo>
                  <a:pt x="143256" y="143256"/>
                </a:moveTo>
                <a:lnTo>
                  <a:pt x="0" y="71628"/>
                </a:lnTo>
                <a:lnTo>
                  <a:pt x="143256" y="0"/>
                </a:lnTo>
                <a:lnTo>
                  <a:pt x="96433" y="57912"/>
                </a:lnTo>
                <a:lnTo>
                  <a:pt x="85344" y="57912"/>
                </a:lnTo>
                <a:lnTo>
                  <a:pt x="85344" y="85344"/>
                </a:lnTo>
                <a:lnTo>
                  <a:pt x="96433" y="85344"/>
                </a:lnTo>
                <a:lnTo>
                  <a:pt x="143256" y="143256"/>
                </a:lnTo>
                <a:close/>
              </a:path>
              <a:path w="760729" h="143510">
                <a:moveTo>
                  <a:pt x="85344" y="71628"/>
                </a:moveTo>
                <a:lnTo>
                  <a:pt x="85344" y="57912"/>
                </a:lnTo>
                <a:lnTo>
                  <a:pt x="96433" y="57912"/>
                </a:lnTo>
                <a:lnTo>
                  <a:pt x="85344" y="71628"/>
                </a:lnTo>
                <a:close/>
              </a:path>
              <a:path w="760729" h="143510">
                <a:moveTo>
                  <a:pt x="760475" y="85344"/>
                </a:moveTo>
                <a:lnTo>
                  <a:pt x="96433" y="85344"/>
                </a:lnTo>
                <a:lnTo>
                  <a:pt x="85344" y="71628"/>
                </a:lnTo>
                <a:lnTo>
                  <a:pt x="96433" y="57912"/>
                </a:lnTo>
                <a:lnTo>
                  <a:pt x="760475" y="57912"/>
                </a:lnTo>
                <a:lnTo>
                  <a:pt x="760475" y="85344"/>
                </a:lnTo>
                <a:close/>
              </a:path>
              <a:path w="760729" h="143510">
                <a:moveTo>
                  <a:pt x="96433" y="85344"/>
                </a:moveTo>
                <a:lnTo>
                  <a:pt x="85344" y="85344"/>
                </a:lnTo>
                <a:lnTo>
                  <a:pt x="85344" y="71628"/>
                </a:lnTo>
                <a:lnTo>
                  <a:pt x="96433" y="85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46091" y="249859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 h="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50714" y="2497835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19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49317" y="2023872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46803" y="223570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821698" y="196437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48670" y="2032986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35488" y="1366982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21795" y="2633505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07991" y="2023872"/>
            <a:ext cx="180340" cy="71755"/>
          </a:xfrm>
          <a:custGeom>
            <a:avLst/>
            <a:gdLst/>
            <a:ahLst/>
            <a:cxnLst/>
            <a:rect l="l" t="t" r="r" b="b"/>
            <a:pathLst>
              <a:path w="180339" h="71755">
                <a:moveTo>
                  <a:pt x="179832" y="71628"/>
                </a:moveTo>
                <a:lnTo>
                  <a:pt x="0" y="71628"/>
                </a:lnTo>
                <a:lnTo>
                  <a:pt x="0" y="0"/>
                </a:lnTo>
                <a:lnTo>
                  <a:pt x="179832" y="0"/>
                </a:lnTo>
                <a:lnTo>
                  <a:pt x="179832" y="71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11040" y="2356104"/>
            <a:ext cx="180340" cy="73660"/>
          </a:xfrm>
          <a:custGeom>
            <a:avLst/>
            <a:gdLst/>
            <a:ahLst/>
            <a:cxnLst/>
            <a:rect l="l" t="t" r="r" b="b"/>
            <a:pathLst>
              <a:path w="180339" h="73660">
                <a:moveTo>
                  <a:pt x="179832" y="73151"/>
                </a:moveTo>
                <a:lnTo>
                  <a:pt x="0" y="73151"/>
                </a:lnTo>
                <a:lnTo>
                  <a:pt x="0" y="0"/>
                </a:lnTo>
                <a:lnTo>
                  <a:pt x="179832" y="0"/>
                </a:lnTo>
                <a:lnTo>
                  <a:pt x="179832" y="73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61160" y="3421380"/>
            <a:ext cx="3093719" cy="3355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62700" y="3960876"/>
            <a:ext cx="1144905" cy="2220595"/>
          </a:xfrm>
          <a:custGeom>
            <a:avLst/>
            <a:gdLst/>
            <a:ahLst/>
            <a:cxnLst/>
            <a:rect l="l" t="t" r="r" b="b"/>
            <a:pathLst>
              <a:path w="1144904" h="2220595">
                <a:moveTo>
                  <a:pt x="1143000" y="33527"/>
                </a:moveTo>
                <a:lnTo>
                  <a:pt x="1136904" y="33527"/>
                </a:lnTo>
                <a:lnTo>
                  <a:pt x="1134903" y="33051"/>
                </a:lnTo>
                <a:lnTo>
                  <a:pt x="1109472" y="7619"/>
                </a:lnTo>
                <a:lnTo>
                  <a:pt x="1114043" y="3047"/>
                </a:lnTo>
                <a:lnTo>
                  <a:pt x="1120139" y="0"/>
                </a:lnTo>
                <a:lnTo>
                  <a:pt x="1127760" y="1523"/>
                </a:lnTo>
                <a:lnTo>
                  <a:pt x="1133856" y="3047"/>
                </a:lnTo>
                <a:lnTo>
                  <a:pt x="1138427" y="7619"/>
                </a:lnTo>
                <a:lnTo>
                  <a:pt x="1141475" y="15239"/>
                </a:lnTo>
                <a:lnTo>
                  <a:pt x="1141475" y="18287"/>
                </a:lnTo>
                <a:lnTo>
                  <a:pt x="1143000" y="21335"/>
                </a:lnTo>
                <a:lnTo>
                  <a:pt x="1143000" y="33527"/>
                </a:lnTo>
                <a:close/>
              </a:path>
              <a:path w="1144904" h="2220595">
                <a:moveTo>
                  <a:pt x="3048" y="2220467"/>
                </a:moveTo>
                <a:lnTo>
                  <a:pt x="0" y="2182367"/>
                </a:lnTo>
                <a:lnTo>
                  <a:pt x="432815" y="2159507"/>
                </a:lnTo>
                <a:lnTo>
                  <a:pt x="480060" y="2156459"/>
                </a:lnTo>
                <a:lnTo>
                  <a:pt x="501395" y="2156459"/>
                </a:lnTo>
                <a:lnTo>
                  <a:pt x="542543" y="2153411"/>
                </a:lnTo>
                <a:lnTo>
                  <a:pt x="579119" y="2153411"/>
                </a:lnTo>
                <a:lnTo>
                  <a:pt x="612647" y="2150363"/>
                </a:lnTo>
                <a:lnTo>
                  <a:pt x="627887" y="2150363"/>
                </a:lnTo>
                <a:lnTo>
                  <a:pt x="655320" y="2147315"/>
                </a:lnTo>
                <a:lnTo>
                  <a:pt x="669035" y="2144267"/>
                </a:lnTo>
                <a:lnTo>
                  <a:pt x="681227" y="2142743"/>
                </a:lnTo>
                <a:lnTo>
                  <a:pt x="693420" y="2139695"/>
                </a:lnTo>
                <a:lnTo>
                  <a:pt x="734568" y="2124455"/>
                </a:lnTo>
                <a:lnTo>
                  <a:pt x="752856" y="2112263"/>
                </a:lnTo>
                <a:lnTo>
                  <a:pt x="763524" y="2104643"/>
                </a:lnTo>
                <a:lnTo>
                  <a:pt x="798575" y="2066543"/>
                </a:lnTo>
                <a:lnTo>
                  <a:pt x="826008" y="2025395"/>
                </a:lnTo>
                <a:lnTo>
                  <a:pt x="844295" y="1990343"/>
                </a:lnTo>
                <a:lnTo>
                  <a:pt x="854964" y="1972055"/>
                </a:lnTo>
                <a:lnTo>
                  <a:pt x="873252" y="1927859"/>
                </a:lnTo>
                <a:lnTo>
                  <a:pt x="891539" y="1876043"/>
                </a:lnTo>
                <a:lnTo>
                  <a:pt x="909827" y="1818131"/>
                </a:lnTo>
                <a:lnTo>
                  <a:pt x="926591" y="1754123"/>
                </a:lnTo>
                <a:lnTo>
                  <a:pt x="935735" y="1720595"/>
                </a:lnTo>
                <a:lnTo>
                  <a:pt x="966216" y="1575815"/>
                </a:lnTo>
                <a:lnTo>
                  <a:pt x="973835" y="1537715"/>
                </a:lnTo>
                <a:lnTo>
                  <a:pt x="987552" y="1458467"/>
                </a:lnTo>
                <a:lnTo>
                  <a:pt x="1011935" y="1299971"/>
                </a:lnTo>
                <a:lnTo>
                  <a:pt x="1022604" y="1220723"/>
                </a:lnTo>
                <a:lnTo>
                  <a:pt x="1031747" y="1141475"/>
                </a:lnTo>
                <a:lnTo>
                  <a:pt x="1040891" y="1065275"/>
                </a:lnTo>
                <a:lnTo>
                  <a:pt x="1045464" y="1028699"/>
                </a:lnTo>
                <a:lnTo>
                  <a:pt x="1048512" y="992123"/>
                </a:lnTo>
                <a:lnTo>
                  <a:pt x="1054608" y="922019"/>
                </a:lnTo>
                <a:lnTo>
                  <a:pt x="1057656" y="888491"/>
                </a:lnTo>
                <a:lnTo>
                  <a:pt x="1060704" y="856487"/>
                </a:lnTo>
                <a:lnTo>
                  <a:pt x="1063752" y="801623"/>
                </a:lnTo>
                <a:lnTo>
                  <a:pt x="1068324" y="748283"/>
                </a:lnTo>
                <a:lnTo>
                  <a:pt x="1074420" y="647699"/>
                </a:lnTo>
                <a:lnTo>
                  <a:pt x="1080516" y="553212"/>
                </a:lnTo>
                <a:lnTo>
                  <a:pt x="1083564" y="509016"/>
                </a:lnTo>
                <a:lnTo>
                  <a:pt x="1089660" y="426719"/>
                </a:lnTo>
                <a:lnTo>
                  <a:pt x="1092708" y="388619"/>
                </a:lnTo>
                <a:lnTo>
                  <a:pt x="1094231" y="350519"/>
                </a:lnTo>
                <a:lnTo>
                  <a:pt x="1097279" y="315467"/>
                </a:lnTo>
                <a:lnTo>
                  <a:pt x="1100327" y="251459"/>
                </a:lnTo>
                <a:lnTo>
                  <a:pt x="1101852" y="222503"/>
                </a:lnTo>
                <a:lnTo>
                  <a:pt x="1103286" y="198119"/>
                </a:lnTo>
                <a:lnTo>
                  <a:pt x="1103375" y="182879"/>
                </a:lnTo>
                <a:lnTo>
                  <a:pt x="1104900" y="170687"/>
                </a:lnTo>
                <a:lnTo>
                  <a:pt x="1104900" y="147827"/>
                </a:lnTo>
                <a:lnTo>
                  <a:pt x="1106424" y="128016"/>
                </a:lnTo>
                <a:lnTo>
                  <a:pt x="1106424" y="45719"/>
                </a:lnTo>
                <a:lnTo>
                  <a:pt x="1104900" y="38099"/>
                </a:lnTo>
                <a:lnTo>
                  <a:pt x="1104900" y="25908"/>
                </a:lnTo>
                <a:lnTo>
                  <a:pt x="1134903" y="33051"/>
                </a:lnTo>
                <a:lnTo>
                  <a:pt x="1135379" y="33527"/>
                </a:lnTo>
                <a:lnTo>
                  <a:pt x="1143000" y="33527"/>
                </a:lnTo>
                <a:lnTo>
                  <a:pt x="1143000" y="36575"/>
                </a:lnTo>
                <a:lnTo>
                  <a:pt x="1144524" y="45719"/>
                </a:lnTo>
                <a:lnTo>
                  <a:pt x="1144524" y="129539"/>
                </a:lnTo>
                <a:lnTo>
                  <a:pt x="1143000" y="149351"/>
                </a:lnTo>
                <a:lnTo>
                  <a:pt x="1143000" y="172212"/>
                </a:lnTo>
                <a:lnTo>
                  <a:pt x="1141475" y="185927"/>
                </a:lnTo>
                <a:lnTo>
                  <a:pt x="1141475" y="198119"/>
                </a:lnTo>
                <a:lnTo>
                  <a:pt x="1139952" y="225551"/>
                </a:lnTo>
                <a:lnTo>
                  <a:pt x="1138427" y="254508"/>
                </a:lnTo>
                <a:lnTo>
                  <a:pt x="1136904" y="284987"/>
                </a:lnTo>
                <a:lnTo>
                  <a:pt x="1133856" y="318516"/>
                </a:lnTo>
                <a:lnTo>
                  <a:pt x="1132331" y="353567"/>
                </a:lnTo>
                <a:lnTo>
                  <a:pt x="1129283" y="390143"/>
                </a:lnTo>
                <a:lnTo>
                  <a:pt x="1127760" y="429767"/>
                </a:lnTo>
                <a:lnTo>
                  <a:pt x="1124712" y="469391"/>
                </a:lnTo>
                <a:lnTo>
                  <a:pt x="1121664" y="512063"/>
                </a:lnTo>
                <a:lnTo>
                  <a:pt x="1118616" y="556259"/>
                </a:lnTo>
                <a:lnTo>
                  <a:pt x="1115568" y="601979"/>
                </a:lnTo>
                <a:lnTo>
                  <a:pt x="1109472" y="699516"/>
                </a:lnTo>
                <a:lnTo>
                  <a:pt x="1106424" y="751331"/>
                </a:lnTo>
                <a:lnTo>
                  <a:pt x="1101852" y="804671"/>
                </a:lnTo>
                <a:lnTo>
                  <a:pt x="1098804" y="859535"/>
                </a:lnTo>
                <a:lnTo>
                  <a:pt x="1095756" y="891539"/>
                </a:lnTo>
                <a:lnTo>
                  <a:pt x="1092708" y="925067"/>
                </a:lnTo>
                <a:lnTo>
                  <a:pt x="1086612" y="995171"/>
                </a:lnTo>
                <a:lnTo>
                  <a:pt x="1083564" y="1031747"/>
                </a:lnTo>
                <a:lnTo>
                  <a:pt x="1069848" y="1146047"/>
                </a:lnTo>
                <a:lnTo>
                  <a:pt x="1060704" y="1225295"/>
                </a:lnTo>
                <a:lnTo>
                  <a:pt x="1050035" y="1306067"/>
                </a:lnTo>
                <a:lnTo>
                  <a:pt x="1037843" y="1385315"/>
                </a:lnTo>
                <a:lnTo>
                  <a:pt x="1024127" y="1466087"/>
                </a:lnTo>
                <a:lnTo>
                  <a:pt x="1010412" y="1543811"/>
                </a:lnTo>
                <a:lnTo>
                  <a:pt x="1004316" y="1583435"/>
                </a:lnTo>
                <a:lnTo>
                  <a:pt x="996695" y="1620011"/>
                </a:lnTo>
                <a:lnTo>
                  <a:pt x="989075" y="1658111"/>
                </a:lnTo>
                <a:lnTo>
                  <a:pt x="979931" y="1694687"/>
                </a:lnTo>
                <a:lnTo>
                  <a:pt x="964691" y="1763267"/>
                </a:lnTo>
                <a:lnTo>
                  <a:pt x="946404" y="1828799"/>
                </a:lnTo>
                <a:lnTo>
                  <a:pt x="928116" y="1888235"/>
                </a:lnTo>
                <a:lnTo>
                  <a:pt x="908304" y="1941575"/>
                </a:lnTo>
                <a:lnTo>
                  <a:pt x="899160" y="1965959"/>
                </a:lnTo>
                <a:lnTo>
                  <a:pt x="888491" y="1988819"/>
                </a:lnTo>
                <a:lnTo>
                  <a:pt x="877824" y="2008631"/>
                </a:lnTo>
                <a:lnTo>
                  <a:pt x="868679" y="2026919"/>
                </a:lnTo>
                <a:lnTo>
                  <a:pt x="858012" y="2045207"/>
                </a:lnTo>
                <a:lnTo>
                  <a:pt x="848868" y="2061971"/>
                </a:lnTo>
                <a:lnTo>
                  <a:pt x="838200" y="2075687"/>
                </a:lnTo>
                <a:lnTo>
                  <a:pt x="807720" y="2115311"/>
                </a:lnTo>
                <a:lnTo>
                  <a:pt x="775716" y="2142743"/>
                </a:lnTo>
                <a:lnTo>
                  <a:pt x="763524" y="2151887"/>
                </a:lnTo>
                <a:lnTo>
                  <a:pt x="714756" y="2173223"/>
                </a:lnTo>
                <a:lnTo>
                  <a:pt x="675131" y="2182367"/>
                </a:lnTo>
                <a:lnTo>
                  <a:pt x="659891" y="2185415"/>
                </a:lnTo>
                <a:lnTo>
                  <a:pt x="629412" y="2188463"/>
                </a:lnTo>
                <a:lnTo>
                  <a:pt x="614172" y="2188463"/>
                </a:lnTo>
                <a:lnTo>
                  <a:pt x="580643" y="2191511"/>
                </a:lnTo>
                <a:lnTo>
                  <a:pt x="544067" y="2191511"/>
                </a:lnTo>
                <a:lnTo>
                  <a:pt x="502919" y="2194559"/>
                </a:lnTo>
                <a:lnTo>
                  <a:pt x="481584" y="2194559"/>
                </a:lnTo>
                <a:lnTo>
                  <a:pt x="435863" y="2197607"/>
                </a:lnTo>
                <a:lnTo>
                  <a:pt x="3048" y="2220467"/>
                </a:lnTo>
                <a:close/>
              </a:path>
              <a:path w="1144904" h="2220595">
                <a:moveTo>
                  <a:pt x="1136904" y="33527"/>
                </a:moveTo>
                <a:lnTo>
                  <a:pt x="1135379" y="33527"/>
                </a:lnTo>
                <a:lnTo>
                  <a:pt x="1134903" y="33051"/>
                </a:lnTo>
                <a:lnTo>
                  <a:pt x="1136904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16167" y="3511296"/>
            <a:ext cx="114300" cy="2670175"/>
          </a:xfrm>
          <a:custGeom>
            <a:avLst/>
            <a:gdLst/>
            <a:ahLst/>
            <a:cxnLst/>
            <a:rect l="l" t="t" r="r" b="b"/>
            <a:pathLst>
              <a:path w="114300" h="2670175">
                <a:moveTo>
                  <a:pt x="38100" y="190500"/>
                </a:moveTo>
                <a:lnTo>
                  <a:pt x="0" y="190500"/>
                </a:lnTo>
                <a:lnTo>
                  <a:pt x="57912" y="0"/>
                </a:lnTo>
                <a:lnTo>
                  <a:pt x="108435" y="170688"/>
                </a:lnTo>
                <a:lnTo>
                  <a:pt x="38100" y="170688"/>
                </a:lnTo>
                <a:lnTo>
                  <a:pt x="38100" y="190500"/>
                </a:lnTo>
                <a:close/>
              </a:path>
              <a:path w="114300" h="2670175">
                <a:moveTo>
                  <a:pt x="76200" y="2670048"/>
                </a:moveTo>
                <a:lnTo>
                  <a:pt x="38100" y="2670048"/>
                </a:lnTo>
                <a:lnTo>
                  <a:pt x="38100" y="170688"/>
                </a:lnTo>
                <a:lnTo>
                  <a:pt x="76200" y="170688"/>
                </a:lnTo>
                <a:lnTo>
                  <a:pt x="76200" y="2670048"/>
                </a:lnTo>
                <a:close/>
              </a:path>
              <a:path w="114300" h="2670175">
                <a:moveTo>
                  <a:pt x="114300" y="190500"/>
                </a:moveTo>
                <a:lnTo>
                  <a:pt x="76200" y="190500"/>
                </a:lnTo>
                <a:lnTo>
                  <a:pt x="76200" y="170688"/>
                </a:lnTo>
                <a:lnTo>
                  <a:pt x="108435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74079" y="6109715"/>
            <a:ext cx="2295525" cy="114300"/>
          </a:xfrm>
          <a:custGeom>
            <a:avLst/>
            <a:gdLst/>
            <a:ahLst/>
            <a:cxnLst/>
            <a:rect l="l" t="t" r="r" b="b"/>
            <a:pathLst>
              <a:path w="2295525" h="114300">
                <a:moveTo>
                  <a:pt x="2104644" y="114300"/>
                </a:moveTo>
                <a:lnTo>
                  <a:pt x="2104644" y="0"/>
                </a:lnTo>
                <a:lnTo>
                  <a:pt x="2229973" y="38099"/>
                </a:lnTo>
                <a:lnTo>
                  <a:pt x="2124455" y="38100"/>
                </a:lnTo>
                <a:lnTo>
                  <a:pt x="2124455" y="76200"/>
                </a:lnTo>
                <a:lnTo>
                  <a:pt x="2233360" y="76200"/>
                </a:lnTo>
                <a:lnTo>
                  <a:pt x="2104644" y="114300"/>
                </a:lnTo>
                <a:close/>
              </a:path>
              <a:path w="2295525" h="114300">
                <a:moveTo>
                  <a:pt x="210464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104644" y="38100"/>
                </a:lnTo>
                <a:lnTo>
                  <a:pt x="2104644" y="76200"/>
                </a:lnTo>
                <a:close/>
              </a:path>
              <a:path w="2295525" h="114300">
                <a:moveTo>
                  <a:pt x="2233360" y="76200"/>
                </a:moveTo>
                <a:lnTo>
                  <a:pt x="2124455" y="76200"/>
                </a:lnTo>
                <a:lnTo>
                  <a:pt x="2124455" y="38100"/>
                </a:lnTo>
                <a:lnTo>
                  <a:pt x="2229973" y="38099"/>
                </a:lnTo>
                <a:lnTo>
                  <a:pt x="2295144" y="57912"/>
                </a:lnTo>
                <a:lnTo>
                  <a:pt x="22333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765797" y="6085332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96378" y="6085332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577094" y="6135571"/>
            <a:ext cx="12630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68680" algn="l"/>
              </a:tabLst>
            </a:pPr>
            <a:r>
              <a:rPr dirty="0" sz="2400">
                <a:latin typeface="Times New Roman"/>
                <a:cs typeface="Times New Roman"/>
              </a:rPr>
              <a:t>0.4	0.8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93665" y="6126493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59072" y="3986796"/>
            <a:ext cx="13201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15">
                <a:latin typeface="Times New Roman"/>
                <a:cs typeface="Times New Roman"/>
              </a:rPr>
              <a:t>@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CE</a:t>
            </a:r>
            <a:r>
              <a:rPr dirty="0" sz="2400" spc="5">
                <a:latin typeface="Times New Roman"/>
                <a:cs typeface="Times New Roman"/>
              </a:rPr>
              <a:t>=3V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86868" y="3451909"/>
            <a:ext cx="8420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1050" b="1">
                <a:latin typeface="Times New Roman"/>
                <a:cs typeface="Times New Roman"/>
              </a:rPr>
              <a:t>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376869" y="6089881"/>
            <a:ext cx="1003935" cy="899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(V)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2083" y="1557337"/>
            <a:ext cx="18605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出特</a:t>
            </a:r>
            <a:r>
              <a:rPr dirty="0" sz="2400">
                <a:latin typeface="宋体"/>
                <a:cs typeface="宋体"/>
              </a:rPr>
              <a:t>性曲线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0668" y="2285993"/>
            <a:ext cx="250761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f </a:t>
            </a:r>
            <a:r>
              <a:rPr dirty="0" sz="2400" spc="-155">
                <a:latin typeface="Times New Roman"/>
                <a:cs typeface="Times New Roman"/>
              </a:rPr>
              <a:t>(</a:t>
            </a:r>
            <a:r>
              <a:rPr dirty="0" sz="2400" spc="-155">
                <a:latin typeface="Times New Roman"/>
                <a:cs typeface="Times New Roman"/>
              </a:rPr>
              <a:t>v</a:t>
            </a:r>
            <a:r>
              <a:rPr dirty="0" baseline="-20833" sz="2400" spc="-232">
                <a:latin typeface="Times New Roman"/>
                <a:cs typeface="Times New Roman"/>
              </a:rPr>
              <a:t>CE</a:t>
            </a:r>
            <a:r>
              <a:rPr dirty="0" sz="2400" spc="-155">
                <a:latin typeface="Times New Roman"/>
                <a:cs typeface="Times New Roman"/>
              </a:rPr>
              <a:t>)</a:t>
            </a:r>
            <a:r>
              <a:rPr dirty="0" sz="2400" spc="-155" b="1">
                <a:latin typeface="Times New Roman"/>
                <a:cs typeface="Times New Roman"/>
              </a:rPr>
              <a:t></a:t>
            </a:r>
            <a:r>
              <a:rPr dirty="0" sz="2400" spc="-160" b="1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i</a:t>
            </a:r>
            <a:r>
              <a:rPr dirty="0" baseline="-21367" sz="1950" spc="44">
                <a:latin typeface="Times New Roman"/>
                <a:cs typeface="Times New Roman"/>
              </a:rPr>
              <a:t>B</a:t>
            </a:r>
            <a:r>
              <a:rPr dirty="0" sz="2000" spc="30">
                <a:latin typeface="Times New Roman"/>
                <a:cs typeface="Times New Roman"/>
              </a:rPr>
              <a:t>=const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0229" y="13776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50229" y="164439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50229" y="191109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50229" y="217779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50229" y="244449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50229" y="271119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50229" y="297789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50229" y="324459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50229" y="35112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50229" y="37779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50229" y="40446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0229" y="43113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50229" y="45780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50229" y="48447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50229" y="51114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50229" y="53781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50229" y="56448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50229" y="59115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50229" y="61782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50229" y="644499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50229" y="671169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50229" y="697839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A500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75379" y="1516856"/>
            <a:ext cx="2566035" cy="1304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输出特性曲线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2000" spc="90">
                <a:latin typeface="Times New Roman"/>
                <a:cs typeface="Times New Roman"/>
              </a:rPr>
              <a:t>Drain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Times New Roman"/>
                <a:cs typeface="Times New Roman"/>
              </a:rPr>
              <a:t>Characteristics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(</a:t>
            </a:r>
            <a:r>
              <a:rPr dirty="0" sz="2400" spc="-60">
                <a:latin typeface="Times New Roman"/>
                <a:cs typeface="Times New Roman"/>
              </a:rPr>
              <a:t>v</a:t>
            </a:r>
            <a:r>
              <a:rPr dirty="0" baseline="-20833" sz="2400" spc="-89">
                <a:latin typeface="Times New Roman"/>
                <a:cs typeface="Times New Roman"/>
              </a:rPr>
              <a:t>DS</a:t>
            </a:r>
            <a:r>
              <a:rPr dirty="0" sz="2400" spc="-60">
                <a:latin typeface="Times New Roman"/>
                <a:cs typeface="Times New Roman"/>
              </a:rPr>
              <a:t>)</a:t>
            </a:r>
            <a:r>
              <a:rPr dirty="0" sz="2400" spc="-60" b="1">
                <a:latin typeface="Times New Roman"/>
                <a:cs typeface="Times New Roman"/>
              </a:rPr>
              <a:t></a:t>
            </a:r>
            <a:r>
              <a:rPr dirty="0" sz="2000" spc="-60">
                <a:latin typeface="Times New Roman"/>
                <a:cs typeface="Times New Roman"/>
              </a:rPr>
              <a:t>v</a:t>
            </a:r>
            <a:r>
              <a:rPr dirty="0" baseline="-25641" sz="1950" spc="-89">
                <a:latin typeface="Times New Roman"/>
                <a:cs typeface="Times New Roman"/>
              </a:rPr>
              <a:t>GS</a:t>
            </a:r>
            <a:r>
              <a:rPr dirty="0" sz="2000" spc="-60">
                <a:latin typeface="Times New Roman"/>
                <a:cs typeface="Times New Roman"/>
              </a:rPr>
              <a:t>=const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0040" y="6525815"/>
            <a:ext cx="38938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5">
                <a:latin typeface="宋体"/>
                <a:cs typeface="宋体"/>
              </a:rPr>
              <a:t>恒流区：</a:t>
            </a:r>
            <a:r>
              <a:rPr dirty="0" sz="2400" spc="35">
                <a:latin typeface="Times New Roman"/>
                <a:cs typeface="Times New Roman"/>
              </a:rPr>
              <a:t>VCCS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宋体"/>
                <a:cs typeface="宋体"/>
              </a:rPr>
              <a:t>压控电流源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64212" y="6597384"/>
            <a:ext cx="38906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放大区：</a:t>
            </a:r>
            <a:r>
              <a:rPr dirty="0" sz="2400" spc="-655">
                <a:latin typeface="宋体"/>
                <a:cs typeface="宋体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CCCS(</a:t>
            </a:r>
            <a:r>
              <a:rPr dirty="0" sz="2400" spc="35">
                <a:latin typeface="宋体"/>
                <a:cs typeface="宋体"/>
              </a:rPr>
              <a:t>流控电流源</a:t>
            </a:r>
            <a:r>
              <a:rPr dirty="0" sz="2400" spc="3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76869" y="6947892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49055" y="2133600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 h="0">
                <a:moveTo>
                  <a:pt x="0" y="0"/>
                </a:moveTo>
                <a:lnTo>
                  <a:pt x="4587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08542" y="1883663"/>
            <a:ext cx="0" cy="516890"/>
          </a:xfrm>
          <a:custGeom>
            <a:avLst/>
            <a:gdLst/>
            <a:ahLst/>
            <a:cxnLst/>
            <a:rect l="l" t="t" r="r" b="b"/>
            <a:pathLst>
              <a:path w="0" h="516889">
                <a:moveTo>
                  <a:pt x="0" y="0"/>
                </a:moveTo>
                <a:lnTo>
                  <a:pt x="0" y="5166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01683" y="213512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77546" y="191261"/>
                </a:moveTo>
                <a:lnTo>
                  <a:pt x="0" y="13716"/>
                </a:lnTo>
                <a:lnTo>
                  <a:pt x="13716" y="0"/>
                </a:lnTo>
                <a:lnTo>
                  <a:pt x="190537" y="178270"/>
                </a:lnTo>
                <a:lnTo>
                  <a:pt x="177546" y="191261"/>
                </a:lnTo>
                <a:close/>
              </a:path>
              <a:path w="274320" h="274319">
                <a:moveTo>
                  <a:pt x="248862" y="199643"/>
                </a:moveTo>
                <a:lnTo>
                  <a:pt x="185928" y="199643"/>
                </a:lnTo>
                <a:lnTo>
                  <a:pt x="199644" y="187452"/>
                </a:lnTo>
                <a:lnTo>
                  <a:pt x="190537" y="178270"/>
                </a:lnTo>
                <a:lnTo>
                  <a:pt x="228599" y="140208"/>
                </a:lnTo>
                <a:lnTo>
                  <a:pt x="248862" y="199643"/>
                </a:lnTo>
                <a:close/>
              </a:path>
              <a:path w="274320" h="274319">
                <a:moveTo>
                  <a:pt x="185928" y="199643"/>
                </a:moveTo>
                <a:lnTo>
                  <a:pt x="177546" y="191261"/>
                </a:lnTo>
                <a:lnTo>
                  <a:pt x="190537" y="178270"/>
                </a:lnTo>
                <a:lnTo>
                  <a:pt x="199644" y="187452"/>
                </a:lnTo>
                <a:lnTo>
                  <a:pt x="185928" y="199643"/>
                </a:lnTo>
                <a:close/>
              </a:path>
              <a:path w="274320" h="274319">
                <a:moveTo>
                  <a:pt x="274320" y="274319"/>
                </a:moveTo>
                <a:lnTo>
                  <a:pt x="138684" y="230124"/>
                </a:lnTo>
                <a:lnTo>
                  <a:pt x="177546" y="191261"/>
                </a:lnTo>
                <a:lnTo>
                  <a:pt x="185928" y="199643"/>
                </a:lnTo>
                <a:lnTo>
                  <a:pt x="248862" y="199643"/>
                </a:lnTo>
                <a:lnTo>
                  <a:pt x="274320" y="274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901683" y="1885188"/>
            <a:ext cx="280670" cy="247015"/>
          </a:xfrm>
          <a:custGeom>
            <a:avLst/>
            <a:gdLst/>
            <a:ahLst/>
            <a:cxnLst/>
            <a:rect l="l" t="t" r="r" b="b"/>
            <a:pathLst>
              <a:path w="280670" h="247014">
                <a:moveTo>
                  <a:pt x="13716" y="246887"/>
                </a:moveTo>
                <a:lnTo>
                  <a:pt x="0" y="233171"/>
                </a:lnTo>
                <a:lnTo>
                  <a:pt x="268223" y="0"/>
                </a:lnTo>
                <a:lnTo>
                  <a:pt x="280416" y="15240"/>
                </a:lnTo>
                <a:lnTo>
                  <a:pt x="13716" y="24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167621" y="1441704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30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159240" y="2392679"/>
            <a:ext cx="0" cy="487680"/>
          </a:xfrm>
          <a:custGeom>
            <a:avLst/>
            <a:gdLst/>
            <a:ahLst/>
            <a:cxnLst/>
            <a:rect l="l" t="t" r="r" b="b"/>
            <a:pathLst>
              <a:path w="0" h="487680">
                <a:moveTo>
                  <a:pt x="0" y="0"/>
                </a:moveTo>
                <a:lnTo>
                  <a:pt x="0" y="48767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450091" y="1717471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10266" y="2514592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23959" y="128780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48428" y="1534667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19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46091" y="197281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 h="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45329" y="1813560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45329" y="2095500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5">
                <a:moveTo>
                  <a:pt x="0" y="0"/>
                </a:moveTo>
                <a:lnTo>
                  <a:pt x="0" y="2606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45329" y="2429255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46091" y="2164079"/>
            <a:ext cx="760730" cy="143510"/>
          </a:xfrm>
          <a:custGeom>
            <a:avLst/>
            <a:gdLst/>
            <a:ahLst/>
            <a:cxnLst/>
            <a:rect l="l" t="t" r="r" b="b"/>
            <a:pathLst>
              <a:path w="760729" h="143510">
                <a:moveTo>
                  <a:pt x="143256" y="143256"/>
                </a:moveTo>
                <a:lnTo>
                  <a:pt x="0" y="71628"/>
                </a:lnTo>
                <a:lnTo>
                  <a:pt x="143256" y="0"/>
                </a:lnTo>
                <a:lnTo>
                  <a:pt x="96433" y="57912"/>
                </a:lnTo>
                <a:lnTo>
                  <a:pt x="85344" y="57912"/>
                </a:lnTo>
                <a:lnTo>
                  <a:pt x="85344" y="85344"/>
                </a:lnTo>
                <a:lnTo>
                  <a:pt x="96433" y="85344"/>
                </a:lnTo>
                <a:lnTo>
                  <a:pt x="143256" y="143256"/>
                </a:lnTo>
                <a:close/>
              </a:path>
              <a:path w="760729" h="143510">
                <a:moveTo>
                  <a:pt x="85344" y="71628"/>
                </a:moveTo>
                <a:lnTo>
                  <a:pt x="85344" y="57912"/>
                </a:lnTo>
                <a:lnTo>
                  <a:pt x="96433" y="57912"/>
                </a:lnTo>
                <a:lnTo>
                  <a:pt x="85344" y="71628"/>
                </a:lnTo>
                <a:close/>
              </a:path>
              <a:path w="760729" h="143510">
                <a:moveTo>
                  <a:pt x="760475" y="85344"/>
                </a:moveTo>
                <a:lnTo>
                  <a:pt x="96433" y="85344"/>
                </a:lnTo>
                <a:lnTo>
                  <a:pt x="85344" y="71628"/>
                </a:lnTo>
                <a:lnTo>
                  <a:pt x="96433" y="57912"/>
                </a:lnTo>
                <a:lnTo>
                  <a:pt x="760475" y="57912"/>
                </a:lnTo>
                <a:lnTo>
                  <a:pt x="760475" y="85344"/>
                </a:lnTo>
                <a:close/>
              </a:path>
              <a:path w="760729" h="143510">
                <a:moveTo>
                  <a:pt x="96433" y="85344"/>
                </a:moveTo>
                <a:lnTo>
                  <a:pt x="85344" y="85344"/>
                </a:lnTo>
                <a:lnTo>
                  <a:pt x="85344" y="71628"/>
                </a:lnTo>
                <a:lnTo>
                  <a:pt x="96433" y="85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46091" y="249859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 h="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50714" y="2497835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19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49317" y="2023872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46803" y="223570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821698" y="196437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48670" y="2032986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35488" y="1366982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21795" y="2633505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507991" y="2023872"/>
            <a:ext cx="180340" cy="71755"/>
          </a:xfrm>
          <a:custGeom>
            <a:avLst/>
            <a:gdLst/>
            <a:ahLst/>
            <a:cxnLst/>
            <a:rect l="l" t="t" r="r" b="b"/>
            <a:pathLst>
              <a:path w="180339" h="71755">
                <a:moveTo>
                  <a:pt x="179832" y="71628"/>
                </a:moveTo>
                <a:lnTo>
                  <a:pt x="0" y="71628"/>
                </a:lnTo>
                <a:lnTo>
                  <a:pt x="0" y="0"/>
                </a:lnTo>
                <a:lnTo>
                  <a:pt x="179832" y="0"/>
                </a:lnTo>
                <a:lnTo>
                  <a:pt x="179832" y="71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11040" y="2356104"/>
            <a:ext cx="180340" cy="73660"/>
          </a:xfrm>
          <a:custGeom>
            <a:avLst/>
            <a:gdLst/>
            <a:ahLst/>
            <a:cxnLst/>
            <a:rect l="l" t="t" r="r" b="b"/>
            <a:pathLst>
              <a:path w="180339" h="73660">
                <a:moveTo>
                  <a:pt x="179832" y="73151"/>
                </a:moveTo>
                <a:lnTo>
                  <a:pt x="0" y="73151"/>
                </a:lnTo>
                <a:lnTo>
                  <a:pt x="0" y="0"/>
                </a:lnTo>
                <a:lnTo>
                  <a:pt x="179832" y="0"/>
                </a:lnTo>
                <a:lnTo>
                  <a:pt x="179832" y="73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92708" y="2906267"/>
            <a:ext cx="4347972" cy="3617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211310" y="2966734"/>
            <a:ext cx="147955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999988" y="3009900"/>
            <a:ext cx="114300" cy="3152140"/>
          </a:xfrm>
          <a:custGeom>
            <a:avLst/>
            <a:gdLst/>
            <a:ahLst/>
            <a:cxnLst/>
            <a:rect l="l" t="t" r="r" b="b"/>
            <a:pathLst>
              <a:path w="114300" h="3152140">
                <a:moveTo>
                  <a:pt x="38100" y="190500"/>
                </a:moveTo>
                <a:lnTo>
                  <a:pt x="0" y="190500"/>
                </a:lnTo>
                <a:lnTo>
                  <a:pt x="56387" y="0"/>
                </a:lnTo>
                <a:lnTo>
                  <a:pt x="108277" y="170688"/>
                </a:lnTo>
                <a:lnTo>
                  <a:pt x="38100" y="170688"/>
                </a:lnTo>
                <a:lnTo>
                  <a:pt x="38100" y="190500"/>
                </a:lnTo>
                <a:close/>
              </a:path>
              <a:path w="114300" h="3152140">
                <a:moveTo>
                  <a:pt x="76200" y="3151632"/>
                </a:moveTo>
                <a:lnTo>
                  <a:pt x="38100" y="3151632"/>
                </a:lnTo>
                <a:lnTo>
                  <a:pt x="38100" y="170688"/>
                </a:lnTo>
                <a:lnTo>
                  <a:pt x="76200" y="170688"/>
                </a:lnTo>
                <a:lnTo>
                  <a:pt x="76200" y="3151632"/>
                </a:lnTo>
                <a:close/>
              </a:path>
              <a:path w="114300" h="3152140">
                <a:moveTo>
                  <a:pt x="114300" y="190500"/>
                </a:moveTo>
                <a:lnTo>
                  <a:pt x="76200" y="190500"/>
                </a:lnTo>
                <a:lnTo>
                  <a:pt x="76200" y="170688"/>
                </a:lnTo>
                <a:lnTo>
                  <a:pt x="108277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70092" y="5420105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56376" y="4604765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42660" y="3751326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 h="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821227" y="5212580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21227" y="4395743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21227" y="3528576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99852" y="6142256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42660" y="6080759"/>
            <a:ext cx="3173095" cy="114300"/>
          </a:xfrm>
          <a:custGeom>
            <a:avLst/>
            <a:gdLst/>
            <a:ahLst/>
            <a:cxnLst/>
            <a:rect l="l" t="t" r="r" b="b"/>
            <a:pathLst>
              <a:path w="3173095" h="114300">
                <a:moveTo>
                  <a:pt x="2982467" y="114299"/>
                </a:moveTo>
                <a:lnTo>
                  <a:pt x="2981961" y="76295"/>
                </a:lnTo>
                <a:lnTo>
                  <a:pt x="3000756" y="76199"/>
                </a:lnTo>
                <a:lnTo>
                  <a:pt x="3000756" y="38099"/>
                </a:lnTo>
                <a:lnTo>
                  <a:pt x="2981451" y="38099"/>
                </a:lnTo>
                <a:lnTo>
                  <a:pt x="2980943" y="0"/>
                </a:lnTo>
                <a:lnTo>
                  <a:pt x="3110689" y="38099"/>
                </a:lnTo>
                <a:lnTo>
                  <a:pt x="3000756" y="38099"/>
                </a:lnTo>
                <a:lnTo>
                  <a:pt x="3111023" y="38198"/>
                </a:lnTo>
                <a:lnTo>
                  <a:pt x="3172967" y="56387"/>
                </a:lnTo>
                <a:lnTo>
                  <a:pt x="2982467" y="114299"/>
                </a:lnTo>
                <a:close/>
              </a:path>
              <a:path w="3173095" h="114300">
                <a:moveTo>
                  <a:pt x="2981961" y="76295"/>
                </a:moveTo>
                <a:lnTo>
                  <a:pt x="2981453" y="38198"/>
                </a:lnTo>
                <a:lnTo>
                  <a:pt x="3000756" y="38099"/>
                </a:lnTo>
                <a:lnTo>
                  <a:pt x="3000756" y="76199"/>
                </a:lnTo>
                <a:lnTo>
                  <a:pt x="2981961" y="76295"/>
                </a:lnTo>
                <a:close/>
              </a:path>
              <a:path w="3173095" h="114300">
                <a:moveTo>
                  <a:pt x="0" y="91439"/>
                </a:moveTo>
                <a:lnTo>
                  <a:pt x="0" y="53339"/>
                </a:lnTo>
                <a:lnTo>
                  <a:pt x="2981453" y="38198"/>
                </a:lnTo>
                <a:lnTo>
                  <a:pt x="2981961" y="76295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044184" y="3532632"/>
            <a:ext cx="2741676" cy="2657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677706" y="6233719"/>
            <a:ext cx="143192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50875" algn="l"/>
                <a:tab pos="1290955" algn="l"/>
              </a:tabLst>
            </a:pPr>
            <a:r>
              <a:rPr dirty="0" baseline="1388" sz="3000">
                <a:latin typeface="Times New Roman"/>
                <a:cs typeface="Times New Roman"/>
              </a:rPr>
              <a:t>2</a:t>
            </a:r>
            <a:r>
              <a:rPr dirty="0" baseline="1388" sz="3000">
                <a:latin typeface="Times New Roman"/>
                <a:cs typeface="Times New Roman"/>
              </a:rPr>
              <a:t>	</a:t>
            </a:r>
            <a:r>
              <a:rPr dirty="0" baseline="1388" sz="3000">
                <a:latin typeface="Times New Roman"/>
                <a:cs typeface="Times New Roman"/>
              </a:rPr>
              <a:t>4</a:t>
            </a:r>
            <a:r>
              <a:rPr dirty="0" baseline="1388" sz="3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594812" y="6209238"/>
            <a:ext cx="98615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</a:tabLst>
            </a:pPr>
            <a:r>
              <a:rPr dirty="0" sz="2000">
                <a:latin typeface="Times New Roman"/>
                <a:cs typeface="Times New Roman"/>
              </a:rPr>
              <a:t>8	</a:t>
            </a:r>
            <a:r>
              <a:rPr dirty="0" sz="2000" spc="20">
                <a:latin typeface="Times New Roman"/>
                <a:cs typeface="Times New Roman"/>
              </a:rPr>
              <a:t>v</a:t>
            </a:r>
            <a:r>
              <a:rPr dirty="0" baseline="-21367" sz="1950" spc="30">
                <a:latin typeface="Times New Roman"/>
                <a:cs typeface="Times New Roman"/>
              </a:rPr>
              <a:t>CE</a:t>
            </a:r>
            <a:r>
              <a:rPr dirty="0" baseline="-21367" sz="195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763976" y="4624278"/>
            <a:ext cx="6102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10">
                <a:latin typeface="Times New Roman"/>
                <a:cs typeface="Times New Roman"/>
              </a:rPr>
              <a:t>0</a:t>
            </a:r>
            <a:r>
              <a:rPr dirty="0" sz="2000" spc="-865" b="1">
                <a:latin typeface="Times New Roman"/>
                <a:cs typeface="Times New Roman"/>
              </a:rPr>
              <a:t>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763976" y="4025414"/>
            <a:ext cx="6102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6</a:t>
            </a:r>
            <a:r>
              <a:rPr dirty="0" sz="2000" spc="10">
                <a:latin typeface="Times New Roman"/>
                <a:cs typeface="Times New Roman"/>
              </a:rPr>
              <a:t>0</a:t>
            </a:r>
            <a:r>
              <a:rPr dirty="0" sz="2000" spc="-865" b="1">
                <a:latin typeface="Times New Roman"/>
                <a:cs typeface="Times New Roman"/>
              </a:rPr>
              <a:t>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779278" y="3391380"/>
            <a:ext cx="6102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8</a:t>
            </a:r>
            <a:r>
              <a:rPr dirty="0" sz="2000" spc="10">
                <a:latin typeface="Times New Roman"/>
                <a:cs typeface="Times New Roman"/>
              </a:rPr>
              <a:t>0</a:t>
            </a:r>
            <a:r>
              <a:rPr dirty="0" sz="2000" spc="-865" b="1">
                <a:latin typeface="Times New Roman"/>
                <a:cs typeface="Times New Roman"/>
              </a:rPr>
              <a:t>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196584" y="3256788"/>
            <a:ext cx="201295" cy="2914015"/>
          </a:xfrm>
          <a:custGeom>
            <a:avLst/>
            <a:gdLst/>
            <a:ahLst/>
            <a:cxnLst/>
            <a:rect l="l" t="t" r="r" b="b"/>
            <a:pathLst>
              <a:path w="201295" h="2914015">
                <a:moveTo>
                  <a:pt x="53339" y="2845308"/>
                </a:moveTo>
                <a:lnTo>
                  <a:pt x="22860" y="2845308"/>
                </a:lnTo>
                <a:lnTo>
                  <a:pt x="25908" y="2837688"/>
                </a:lnTo>
                <a:lnTo>
                  <a:pt x="27432" y="2830067"/>
                </a:lnTo>
                <a:lnTo>
                  <a:pt x="28955" y="2823972"/>
                </a:lnTo>
                <a:lnTo>
                  <a:pt x="57912" y="2831591"/>
                </a:lnTo>
                <a:lnTo>
                  <a:pt x="54864" y="2837688"/>
                </a:lnTo>
                <a:lnTo>
                  <a:pt x="53339" y="2845308"/>
                </a:lnTo>
                <a:close/>
              </a:path>
              <a:path w="201295" h="2914015">
                <a:moveTo>
                  <a:pt x="49377" y="2857499"/>
                </a:moveTo>
                <a:lnTo>
                  <a:pt x="18287" y="2857499"/>
                </a:lnTo>
                <a:lnTo>
                  <a:pt x="21335" y="2851404"/>
                </a:lnTo>
                <a:lnTo>
                  <a:pt x="22860" y="2843783"/>
                </a:lnTo>
                <a:lnTo>
                  <a:pt x="22860" y="2845308"/>
                </a:lnTo>
                <a:lnTo>
                  <a:pt x="53339" y="2845308"/>
                </a:lnTo>
                <a:lnTo>
                  <a:pt x="50292" y="2852927"/>
                </a:lnTo>
                <a:lnTo>
                  <a:pt x="49377" y="2857499"/>
                </a:lnTo>
                <a:close/>
              </a:path>
              <a:path w="201295" h="2914015">
                <a:moveTo>
                  <a:pt x="13716" y="2868167"/>
                </a:moveTo>
                <a:lnTo>
                  <a:pt x="18287" y="2855975"/>
                </a:lnTo>
                <a:lnTo>
                  <a:pt x="18287" y="2857499"/>
                </a:lnTo>
                <a:lnTo>
                  <a:pt x="49377" y="2857499"/>
                </a:lnTo>
                <a:lnTo>
                  <a:pt x="48767" y="2860547"/>
                </a:lnTo>
                <a:lnTo>
                  <a:pt x="46329" y="2866643"/>
                </a:lnTo>
                <a:lnTo>
                  <a:pt x="15239" y="2866643"/>
                </a:lnTo>
                <a:lnTo>
                  <a:pt x="13716" y="2868167"/>
                </a:lnTo>
                <a:close/>
              </a:path>
              <a:path w="201295" h="2914015">
                <a:moveTo>
                  <a:pt x="42454" y="2875788"/>
                </a:moveTo>
                <a:lnTo>
                  <a:pt x="10667" y="2875788"/>
                </a:lnTo>
                <a:lnTo>
                  <a:pt x="15239" y="2866643"/>
                </a:lnTo>
                <a:lnTo>
                  <a:pt x="46329" y="2866643"/>
                </a:lnTo>
                <a:lnTo>
                  <a:pt x="45719" y="2868167"/>
                </a:lnTo>
                <a:lnTo>
                  <a:pt x="42454" y="2875788"/>
                </a:lnTo>
                <a:close/>
              </a:path>
              <a:path w="201295" h="2914015">
                <a:moveTo>
                  <a:pt x="36793" y="2886456"/>
                </a:moveTo>
                <a:lnTo>
                  <a:pt x="1523" y="2886456"/>
                </a:lnTo>
                <a:lnTo>
                  <a:pt x="4571" y="2883408"/>
                </a:lnTo>
                <a:lnTo>
                  <a:pt x="7619" y="2880359"/>
                </a:lnTo>
                <a:lnTo>
                  <a:pt x="6096" y="2880359"/>
                </a:lnTo>
                <a:lnTo>
                  <a:pt x="10667" y="2874263"/>
                </a:lnTo>
                <a:lnTo>
                  <a:pt x="10667" y="2875788"/>
                </a:lnTo>
                <a:lnTo>
                  <a:pt x="42454" y="2875788"/>
                </a:lnTo>
                <a:lnTo>
                  <a:pt x="41148" y="2878835"/>
                </a:lnTo>
                <a:lnTo>
                  <a:pt x="36793" y="2886456"/>
                </a:lnTo>
                <a:close/>
              </a:path>
              <a:path w="201295" h="2914015">
                <a:moveTo>
                  <a:pt x="3048" y="2884931"/>
                </a:moveTo>
                <a:lnTo>
                  <a:pt x="4571" y="2883408"/>
                </a:lnTo>
                <a:lnTo>
                  <a:pt x="3048" y="2884931"/>
                </a:lnTo>
                <a:close/>
              </a:path>
              <a:path w="201295" h="2914015">
                <a:moveTo>
                  <a:pt x="6096" y="2913888"/>
                </a:moveTo>
                <a:lnTo>
                  <a:pt x="0" y="2886456"/>
                </a:lnTo>
                <a:lnTo>
                  <a:pt x="3048" y="2884931"/>
                </a:lnTo>
                <a:lnTo>
                  <a:pt x="1523" y="2886456"/>
                </a:lnTo>
                <a:lnTo>
                  <a:pt x="36793" y="2886456"/>
                </a:lnTo>
                <a:lnTo>
                  <a:pt x="12192" y="2912363"/>
                </a:lnTo>
                <a:lnTo>
                  <a:pt x="6096" y="2913888"/>
                </a:lnTo>
                <a:close/>
              </a:path>
              <a:path w="201295" h="2914015">
                <a:moveTo>
                  <a:pt x="64008" y="2802635"/>
                </a:moveTo>
                <a:lnTo>
                  <a:pt x="36576" y="2796540"/>
                </a:lnTo>
                <a:lnTo>
                  <a:pt x="38100" y="2790443"/>
                </a:lnTo>
                <a:lnTo>
                  <a:pt x="39623" y="2779775"/>
                </a:lnTo>
                <a:lnTo>
                  <a:pt x="42671" y="2767583"/>
                </a:lnTo>
                <a:lnTo>
                  <a:pt x="44196" y="2753867"/>
                </a:lnTo>
                <a:lnTo>
                  <a:pt x="50292" y="2726435"/>
                </a:lnTo>
                <a:lnTo>
                  <a:pt x="51816" y="2714243"/>
                </a:lnTo>
                <a:lnTo>
                  <a:pt x="79248" y="2717291"/>
                </a:lnTo>
                <a:lnTo>
                  <a:pt x="77723" y="2729483"/>
                </a:lnTo>
                <a:lnTo>
                  <a:pt x="74676" y="2744724"/>
                </a:lnTo>
                <a:lnTo>
                  <a:pt x="73151" y="2759963"/>
                </a:lnTo>
                <a:lnTo>
                  <a:pt x="70103" y="2772156"/>
                </a:lnTo>
                <a:lnTo>
                  <a:pt x="68580" y="2785872"/>
                </a:lnTo>
                <a:lnTo>
                  <a:pt x="65532" y="2796540"/>
                </a:lnTo>
                <a:lnTo>
                  <a:pt x="64008" y="2802635"/>
                </a:lnTo>
                <a:close/>
              </a:path>
              <a:path w="201295" h="2914015">
                <a:moveTo>
                  <a:pt x="83819" y="2689859"/>
                </a:moveTo>
                <a:lnTo>
                  <a:pt x="54864" y="2685288"/>
                </a:lnTo>
                <a:lnTo>
                  <a:pt x="56387" y="2676143"/>
                </a:lnTo>
                <a:lnTo>
                  <a:pt x="57912" y="2657856"/>
                </a:lnTo>
                <a:lnTo>
                  <a:pt x="60960" y="2639567"/>
                </a:lnTo>
                <a:lnTo>
                  <a:pt x="62483" y="2618231"/>
                </a:lnTo>
                <a:lnTo>
                  <a:pt x="64008" y="2601467"/>
                </a:lnTo>
                <a:lnTo>
                  <a:pt x="92964" y="2604515"/>
                </a:lnTo>
                <a:lnTo>
                  <a:pt x="91439" y="2621279"/>
                </a:lnTo>
                <a:lnTo>
                  <a:pt x="88392" y="2642615"/>
                </a:lnTo>
                <a:lnTo>
                  <a:pt x="86867" y="2660904"/>
                </a:lnTo>
                <a:lnTo>
                  <a:pt x="85344" y="2680715"/>
                </a:lnTo>
                <a:lnTo>
                  <a:pt x="83819" y="2689859"/>
                </a:lnTo>
                <a:close/>
              </a:path>
              <a:path w="201295" h="2914015">
                <a:moveTo>
                  <a:pt x="96012" y="2575559"/>
                </a:moveTo>
                <a:lnTo>
                  <a:pt x="67055" y="2572511"/>
                </a:lnTo>
                <a:lnTo>
                  <a:pt x="70103" y="2546604"/>
                </a:lnTo>
                <a:lnTo>
                  <a:pt x="71628" y="2520695"/>
                </a:lnTo>
                <a:lnTo>
                  <a:pt x="73151" y="2491740"/>
                </a:lnTo>
                <a:lnTo>
                  <a:pt x="74676" y="2487167"/>
                </a:lnTo>
                <a:lnTo>
                  <a:pt x="102108" y="2490215"/>
                </a:lnTo>
                <a:lnTo>
                  <a:pt x="102108" y="2494788"/>
                </a:lnTo>
                <a:lnTo>
                  <a:pt x="100583" y="2522219"/>
                </a:lnTo>
                <a:lnTo>
                  <a:pt x="97535" y="2549651"/>
                </a:lnTo>
                <a:lnTo>
                  <a:pt x="96012" y="2575559"/>
                </a:lnTo>
                <a:close/>
              </a:path>
              <a:path w="201295" h="2914015">
                <a:moveTo>
                  <a:pt x="105155" y="2461259"/>
                </a:moveTo>
                <a:lnTo>
                  <a:pt x="76200" y="2458211"/>
                </a:lnTo>
                <a:lnTo>
                  <a:pt x="79248" y="2432304"/>
                </a:lnTo>
                <a:lnTo>
                  <a:pt x="80771" y="2400299"/>
                </a:lnTo>
                <a:lnTo>
                  <a:pt x="82296" y="2372867"/>
                </a:lnTo>
                <a:lnTo>
                  <a:pt x="111251" y="2375915"/>
                </a:lnTo>
                <a:lnTo>
                  <a:pt x="109728" y="2403347"/>
                </a:lnTo>
                <a:lnTo>
                  <a:pt x="106680" y="2433827"/>
                </a:lnTo>
                <a:lnTo>
                  <a:pt x="105155" y="2461259"/>
                </a:lnTo>
                <a:close/>
              </a:path>
              <a:path w="201295" h="2914015">
                <a:moveTo>
                  <a:pt x="112776" y="2346959"/>
                </a:moveTo>
                <a:lnTo>
                  <a:pt x="85344" y="2345435"/>
                </a:lnTo>
                <a:lnTo>
                  <a:pt x="85344" y="2334767"/>
                </a:lnTo>
                <a:lnTo>
                  <a:pt x="86867" y="2301240"/>
                </a:lnTo>
                <a:lnTo>
                  <a:pt x="89916" y="2267711"/>
                </a:lnTo>
                <a:lnTo>
                  <a:pt x="89916" y="2260091"/>
                </a:lnTo>
                <a:lnTo>
                  <a:pt x="118871" y="2261615"/>
                </a:lnTo>
                <a:lnTo>
                  <a:pt x="118871" y="2269235"/>
                </a:lnTo>
                <a:lnTo>
                  <a:pt x="115823" y="2302763"/>
                </a:lnTo>
                <a:lnTo>
                  <a:pt x="114300" y="2337815"/>
                </a:lnTo>
                <a:lnTo>
                  <a:pt x="112776" y="2346959"/>
                </a:lnTo>
                <a:close/>
              </a:path>
              <a:path w="201295" h="2914015">
                <a:moveTo>
                  <a:pt x="120396" y="2232659"/>
                </a:moveTo>
                <a:lnTo>
                  <a:pt x="92964" y="2231135"/>
                </a:lnTo>
                <a:lnTo>
                  <a:pt x="96012" y="2161031"/>
                </a:lnTo>
                <a:lnTo>
                  <a:pt x="97535" y="2145791"/>
                </a:lnTo>
                <a:lnTo>
                  <a:pt x="126492" y="2147315"/>
                </a:lnTo>
                <a:lnTo>
                  <a:pt x="124967" y="2162556"/>
                </a:lnTo>
                <a:lnTo>
                  <a:pt x="120396" y="2232659"/>
                </a:lnTo>
                <a:close/>
              </a:path>
              <a:path w="201295" h="2914015">
                <a:moveTo>
                  <a:pt x="128016" y="2118359"/>
                </a:moveTo>
                <a:lnTo>
                  <a:pt x="99060" y="2116835"/>
                </a:lnTo>
                <a:lnTo>
                  <a:pt x="100583" y="2089404"/>
                </a:lnTo>
                <a:lnTo>
                  <a:pt x="103632" y="2031491"/>
                </a:lnTo>
                <a:lnTo>
                  <a:pt x="132587" y="2033015"/>
                </a:lnTo>
                <a:lnTo>
                  <a:pt x="129539" y="2090927"/>
                </a:lnTo>
                <a:lnTo>
                  <a:pt x="128016" y="2118359"/>
                </a:lnTo>
                <a:close/>
              </a:path>
              <a:path w="201295" h="2914015">
                <a:moveTo>
                  <a:pt x="134112" y="2004059"/>
                </a:moveTo>
                <a:lnTo>
                  <a:pt x="105155" y="2002535"/>
                </a:lnTo>
                <a:lnTo>
                  <a:pt x="108203" y="1947672"/>
                </a:lnTo>
                <a:lnTo>
                  <a:pt x="111251" y="1917191"/>
                </a:lnTo>
                <a:lnTo>
                  <a:pt x="138683" y="1918715"/>
                </a:lnTo>
                <a:lnTo>
                  <a:pt x="137160" y="1949195"/>
                </a:lnTo>
                <a:lnTo>
                  <a:pt x="134112" y="2004059"/>
                </a:lnTo>
                <a:close/>
              </a:path>
              <a:path w="201295" h="2914015">
                <a:moveTo>
                  <a:pt x="140208" y="1889759"/>
                </a:moveTo>
                <a:lnTo>
                  <a:pt x="112776" y="1888235"/>
                </a:lnTo>
                <a:lnTo>
                  <a:pt x="112776" y="1877567"/>
                </a:lnTo>
                <a:lnTo>
                  <a:pt x="114300" y="1844040"/>
                </a:lnTo>
                <a:lnTo>
                  <a:pt x="115751" y="1813559"/>
                </a:lnTo>
                <a:lnTo>
                  <a:pt x="115823" y="1802891"/>
                </a:lnTo>
                <a:lnTo>
                  <a:pt x="144780" y="1804415"/>
                </a:lnTo>
                <a:lnTo>
                  <a:pt x="144780" y="1813559"/>
                </a:lnTo>
                <a:lnTo>
                  <a:pt x="143255" y="1845563"/>
                </a:lnTo>
                <a:lnTo>
                  <a:pt x="141732" y="1879091"/>
                </a:lnTo>
                <a:lnTo>
                  <a:pt x="140208" y="1889759"/>
                </a:lnTo>
                <a:close/>
              </a:path>
              <a:path w="201295" h="2914015">
                <a:moveTo>
                  <a:pt x="146303" y="1776983"/>
                </a:moveTo>
                <a:lnTo>
                  <a:pt x="117348" y="1775459"/>
                </a:lnTo>
                <a:lnTo>
                  <a:pt x="118871" y="1748027"/>
                </a:lnTo>
                <a:lnTo>
                  <a:pt x="120396" y="1717547"/>
                </a:lnTo>
                <a:lnTo>
                  <a:pt x="121919" y="1688591"/>
                </a:lnTo>
                <a:lnTo>
                  <a:pt x="150876" y="1690115"/>
                </a:lnTo>
                <a:lnTo>
                  <a:pt x="149351" y="1719072"/>
                </a:lnTo>
                <a:lnTo>
                  <a:pt x="147828" y="1749551"/>
                </a:lnTo>
                <a:lnTo>
                  <a:pt x="146303" y="1776983"/>
                </a:lnTo>
                <a:close/>
              </a:path>
              <a:path w="201295" h="2914015">
                <a:moveTo>
                  <a:pt x="152400" y="1662683"/>
                </a:moveTo>
                <a:lnTo>
                  <a:pt x="123444" y="1661159"/>
                </a:lnTo>
                <a:lnTo>
                  <a:pt x="124878" y="1636775"/>
                </a:lnTo>
                <a:lnTo>
                  <a:pt x="124967" y="1607819"/>
                </a:lnTo>
                <a:lnTo>
                  <a:pt x="126492" y="1575815"/>
                </a:lnTo>
                <a:lnTo>
                  <a:pt x="155448" y="1575815"/>
                </a:lnTo>
                <a:lnTo>
                  <a:pt x="155448" y="1577339"/>
                </a:lnTo>
                <a:lnTo>
                  <a:pt x="153923" y="1607819"/>
                </a:lnTo>
                <a:lnTo>
                  <a:pt x="152480" y="1635251"/>
                </a:lnTo>
                <a:lnTo>
                  <a:pt x="152400" y="1662683"/>
                </a:lnTo>
                <a:close/>
              </a:path>
              <a:path w="201295" h="2914015">
                <a:moveTo>
                  <a:pt x="156971" y="1548383"/>
                </a:moveTo>
                <a:lnTo>
                  <a:pt x="128016" y="1546859"/>
                </a:lnTo>
                <a:lnTo>
                  <a:pt x="128016" y="1540763"/>
                </a:lnTo>
                <a:lnTo>
                  <a:pt x="129539" y="1502663"/>
                </a:lnTo>
                <a:lnTo>
                  <a:pt x="131064" y="1461515"/>
                </a:lnTo>
                <a:lnTo>
                  <a:pt x="160019" y="1461515"/>
                </a:lnTo>
                <a:lnTo>
                  <a:pt x="158496" y="1502663"/>
                </a:lnTo>
                <a:lnTo>
                  <a:pt x="157030" y="1540763"/>
                </a:lnTo>
                <a:lnTo>
                  <a:pt x="156971" y="1548383"/>
                </a:lnTo>
                <a:close/>
              </a:path>
              <a:path w="201295" h="2914015">
                <a:moveTo>
                  <a:pt x="160019" y="1434083"/>
                </a:moveTo>
                <a:lnTo>
                  <a:pt x="132587" y="1432559"/>
                </a:lnTo>
                <a:lnTo>
                  <a:pt x="132587" y="1415795"/>
                </a:lnTo>
                <a:lnTo>
                  <a:pt x="134112" y="1368551"/>
                </a:lnTo>
                <a:lnTo>
                  <a:pt x="135635" y="1347215"/>
                </a:lnTo>
                <a:lnTo>
                  <a:pt x="163067" y="1347215"/>
                </a:lnTo>
                <a:lnTo>
                  <a:pt x="163067" y="1370075"/>
                </a:lnTo>
                <a:lnTo>
                  <a:pt x="161544" y="1417319"/>
                </a:lnTo>
                <a:lnTo>
                  <a:pt x="160019" y="1434083"/>
                </a:lnTo>
                <a:close/>
              </a:path>
              <a:path w="201295" h="2914015">
                <a:moveTo>
                  <a:pt x="164592" y="1319783"/>
                </a:moveTo>
                <a:lnTo>
                  <a:pt x="135635" y="1318259"/>
                </a:lnTo>
                <a:lnTo>
                  <a:pt x="137160" y="1267967"/>
                </a:lnTo>
                <a:lnTo>
                  <a:pt x="138683" y="1232915"/>
                </a:lnTo>
                <a:lnTo>
                  <a:pt x="167639" y="1232915"/>
                </a:lnTo>
                <a:lnTo>
                  <a:pt x="166116" y="1267967"/>
                </a:lnTo>
                <a:lnTo>
                  <a:pt x="164592" y="1319783"/>
                </a:lnTo>
                <a:close/>
              </a:path>
              <a:path w="201295" h="2914015">
                <a:moveTo>
                  <a:pt x="169164" y="1205483"/>
                </a:moveTo>
                <a:lnTo>
                  <a:pt x="140208" y="1203959"/>
                </a:lnTo>
                <a:lnTo>
                  <a:pt x="141732" y="1158239"/>
                </a:lnTo>
                <a:lnTo>
                  <a:pt x="143255" y="1118615"/>
                </a:lnTo>
                <a:lnTo>
                  <a:pt x="170687" y="1118615"/>
                </a:lnTo>
                <a:lnTo>
                  <a:pt x="170687" y="1159763"/>
                </a:lnTo>
                <a:lnTo>
                  <a:pt x="169164" y="1205483"/>
                </a:lnTo>
                <a:close/>
              </a:path>
              <a:path w="201295" h="2914015">
                <a:moveTo>
                  <a:pt x="172212" y="1091183"/>
                </a:moveTo>
                <a:lnTo>
                  <a:pt x="143255" y="1089659"/>
                </a:lnTo>
                <a:lnTo>
                  <a:pt x="146303" y="1004315"/>
                </a:lnTo>
                <a:lnTo>
                  <a:pt x="175260" y="1004315"/>
                </a:lnTo>
                <a:lnTo>
                  <a:pt x="172212" y="1091183"/>
                </a:lnTo>
                <a:close/>
              </a:path>
              <a:path w="201295" h="2914015">
                <a:moveTo>
                  <a:pt x="176783" y="976883"/>
                </a:moveTo>
                <a:lnTo>
                  <a:pt x="147828" y="975359"/>
                </a:lnTo>
                <a:lnTo>
                  <a:pt x="150876" y="890015"/>
                </a:lnTo>
                <a:lnTo>
                  <a:pt x="178308" y="890015"/>
                </a:lnTo>
                <a:lnTo>
                  <a:pt x="176783" y="976883"/>
                </a:lnTo>
                <a:close/>
              </a:path>
              <a:path w="201295" h="2914015">
                <a:moveTo>
                  <a:pt x="179832" y="862583"/>
                </a:moveTo>
                <a:lnTo>
                  <a:pt x="150876" y="861059"/>
                </a:lnTo>
                <a:lnTo>
                  <a:pt x="153923" y="775715"/>
                </a:lnTo>
                <a:lnTo>
                  <a:pt x="182880" y="777239"/>
                </a:lnTo>
                <a:lnTo>
                  <a:pt x="179832" y="862583"/>
                </a:lnTo>
                <a:close/>
              </a:path>
              <a:path w="201295" h="2914015">
                <a:moveTo>
                  <a:pt x="182880" y="748283"/>
                </a:moveTo>
                <a:lnTo>
                  <a:pt x="153923" y="746759"/>
                </a:lnTo>
                <a:lnTo>
                  <a:pt x="153923" y="740663"/>
                </a:lnTo>
                <a:lnTo>
                  <a:pt x="156971" y="661415"/>
                </a:lnTo>
                <a:lnTo>
                  <a:pt x="185928" y="662939"/>
                </a:lnTo>
                <a:lnTo>
                  <a:pt x="182938" y="740663"/>
                </a:lnTo>
                <a:lnTo>
                  <a:pt x="182880" y="748283"/>
                </a:lnTo>
                <a:close/>
              </a:path>
              <a:path w="201295" h="2914015">
                <a:moveTo>
                  <a:pt x="185928" y="633983"/>
                </a:moveTo>
                <a:lnTo>
                  <a:pt x="158496" y="632459"/>
                </a:lnTo>
                <a:lnTo>
                  <a:pt x="158496" y="618743"/>
                </a:lnTo>
                <a:lnTo>
                  <a:pt x="160019" y="547115"/>
                </a:lnTo>
                <a:lnTo>
                  <a:pt x="188976" y="548639"/>
                </a:lnTo>
                <a:lnTo>
                  <a:pt x="187451" y="620267"/>
                </a:lnTo>
                <a:lnTo>
                  <a:pt x="185928" y="633983"/>
                </a:lnTo>
                <a:close/>
              </a:path>
              <a:path w="201295" h="2914015">
                <a:moveTo>
                  <a:pt x="188976" y="519683"/>
                </a:moveTo>
                <a:lnTo>
                  <a:pt x="161544" y="518159"/>
                </a:lnTo>
                <a:lnTo>
                  <a:pt x="161544" y="499871"/>
                </a:lnTo>
                <a:lnTo>
                  <a:pt x="163067" y="432815"/>
                </a:lnTo>
                <a:lnTo>
                  <a:pt x="192023" y="434339"/>
                </a:lnTo>
                <a:lnTo>
                  <a:pt x="190500" y="499871"/>
                </a:lnTo>
                <a:lnTo>
                  <a:pt x="188976" y="519683"/>
                </a:lnTo>
                <a:close/>
              </a:path>
              <a:path w="201295" h="2914015">
                <a:moveTo>
                  <a:pt x="192023" y="405383"/>
                </a:moveTo>
                <a:lnTo>
                  <a:pt x="164592" y="403859"/>
                </a:lnTo>
                <a:lnTo>
                  <a:pt x="164592" y="384047"/>
                </a:lnTo>
                <a:lnTo>
                  <a:pt x="166074" y="329183"/>
                </a:lnTo>
                <a:lnTo>
                  <a:pt x="166116" y="318515"/>
                </a:lnTo>
                <a:lnTo>
                  <a:pt x="195071" y="320039"/>
                </a:lnTo>
                <a:lnTo>
                  <a:pt x="195071" y="329183"/>
                </a:lnTo>
                <a:lnTo>
                  <a:pt x="193548" y="384047"/>
                </a:lnTo>
                <a:lnTo>
                  <a:pt x="192023" y="405383"/>
                </a:lnTo>
                <a:close/>
              </a:path>
              <a:path w="201295" h="2914015">
                <a:moveTo>
                  <a:pt x="195071" y="291083"/>
                </a:moveTo>
                <a:lnTo>
                  <a:pt x="166116" y="289559"/>
                </a:lnTo>
                <a:lnTo>
                  <a:pt x="167639" y="274319"/>
                </a:lnTo>
                <a:lnTo>
                  <a:pt x="167639" y="222503"/>
                </a:lnTo>
                <a:lnTo>
                  <a:pt x="169164" y="204215"/>
                </a:lnTo>
                <a:lnTo>
                  <a:pt x="196596" y="205739"/>
                </a:lnTo>
                <a:lnTo>
                  <a:pt x="196596" y="224027"/>
                </a:lnTo>
                <a:lnTo>
                  <a:pt x="195116" y="274319"/>
                </a:lnTo>
                <a:lnTo>
                  <a:pt x="195071" y="291083"/>
                </a:lnTo>
                <a:close/>
              </a:path>
              <a:path w="201295" h="2914015">
                <a:moveTo>
                  <a:pt x="198119" y="176783"/>
                </a:moveTo>
                <a:lnTo>
                  <a:pt x="169164" y="175259"/>
                </a:lnTo>
                <a:lnTo>
                  <a:pt x="169164" y="172211"/>
                </a:lnTo>
                <a:lnTo>
                  <a:pt x="170638" y="126491"/>
                </a:lnTo>
                <a:lnTo>
                  <a:pt x="170687" y="89915"/>
                </a:lnTo>
                <a:lnTo>
                  <a:pt x="199644" y="91439"/>
                </a:lnTo>
                <a:lnTo>
                  <a:pt x="199644" y="126491"/>
                </a:lnTo>
                <a:lnTo>
                  <a:pt x="198169" y="172211"/>
                </a:lnTo>
                <a:lnTo>
                  <a:pt x="198119" y="176783"/>
                </a:lnTo>
                <a:close/>
              </a:path>
              <a:path w="201295" h="2914015">
                <a:moveTo>
                  <a:pt x="199644" y="62483"/>
                </a:moveTo>
                <a:lnTo>
                  <a:pt x="172212" y="60959"/>
                </a:lnTo>
                <a:lnTo>
                  <a:pt x="172212" y="0"/>
                </a:lnTo>
                <a:lnTo>
                  <a:pt x="201167" y="0"/>
                </a:lnTo>
                <a:lnTo>
                  <a:pt x="201167" y="39623"/>
                </a:lnTo>
                <a:lnTo>
                  <a:pt x="199644" y="6248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199632" y="3480815"/>
            <a:ext cx="360045" cy="271780"/>
          </a:xfrm>
          <a:custGeom>
            <a:avLst/>
            <a:gdLst/>
            <a:ahLst/>
            <a:cxnLst/>
            <a:rect l="l" t="t" r="r" b="b"/>
            <a:pathLst>
              <a:path w="360045" h="271779">
                <a:moveTo>
                  <a:pt x="66660" y="233152"/>
                </a:moveTo>
                <a:lnTo>
                  <a:pt x="55503" y="218276"/>
                </a:lnTo>
                <a:lnTo>
                  <a:pt x="348995" y="0"/>
                </a:lnTo>
                <a:lnTo>
                  <a:pt x="359663" y="15240"/>
                </a:lnTo>
                <a:lnTo>
                  <a:pt x="66660" y="233152"/>
                </a:lnTo>
                <a:close/>
              </a:path>
              <a:path w="360045" h="271779">
                <a:moveTo>
                  <a:pt x="0" y="271272"/>
                </a:moveTo>
                <a:lnTo>
                  <a:pt x="38099" y="195072"/>
                </a:lnTo>
                <a:lnTo>
                  <a:pt x="55503" y="218276"/>
                </a:lnTo>
                <a:lnTo>
                  <a:pt x="45719" y="225551"/>
                </a:lnTo>
                <a:lnTo>
                  <a:pt x="56387" y="240792"/>
                </a:lnTo>
                <a:lnTo>
                  <a:pt x="72390" y="240792"/>
                </a:lnTo>
                <a:lnTo>
                  <a:pt x="83819" y="256031"/>
                </a:lnTo>
                <a:lnTo>
                  <a:pt x="0" y="271272"/>
                </a:lnTo>
                <a:close/>
              </a:path>
              <a:path w="360045" h="271779">
                <a:moveTo>
                  <a:pt x="56387" y="240792"/>
                </a:moveTo>
                <a:lnTo>
                  <a:pt x="45719" y="225551"/>
                </a:lnTo>
                <a:lnTo>
                  <a:pt x="55503" y="218276"/>
                </a:lnTo>
                <a:lnTo>
                  <a:pt x="66660" y="233152"/>
                </a:lnTo>
                <a:lnTo>
                  <a:pt x="56387" y="240792"/>
                </a:lnTo>
                <a:close/>
              </a:path>
              <a:path w="360045" h="271779">
                <a:moveTo>
                  <a:pt x="72390" y="240792"/>
                </a:moveTo>
                <a:lnTo>
                  <a:pt x="56387" y="240792"/>
                </a:lnTo>
                <a:lnTo>
                  <a:pt x="66660" y="233152"/>
                </a:lnTo>
                <a:lnTo>
                  <a:pt x="72390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141226" y="2815382"/>
            <a:ext cx="1206500" cy="752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7015" algn="l"/>
              </a:tabLst>
            </a:pPr>
            <a:r>
              <a:rPr dirty="0" sz="2000" spc="-5">
                <a:latin typeface="Times New Roman"/>
                <a:cs typeface="Times New Roman"/>
              </a:rPr>
              <a:t>i	</a:t>
            </a:r>
            <a:r>
              <a:rPr dirty="0" sz="2000" spc="35">
                <a:latin typeface="Times New Roman"/>
                <a:cs typeface="Times New Roman"/>
              </a:rPr>
              <a:t>/mA</a:t>
            </a:r>
            <a:endParaRPr sz="200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  <a:spcBef>
                <a:spcPts val="1055"/>
              </a:spcBef>
            </a:pPr>
            <a:r>
              <a:rPr dirty="0" sz="2000" b="1">
                <a:latin typeface="Microsoft JhengHei"/>
                <a:cs typeface="Microsoft JhengHei"/>
              </a:rPr>
              <a:t>饱</a:t>
            </a:r>
            <a:r>
              <a:rPr dirty="0" sz="2000" spc="20" b="1">
                <a:latin typeface="Microsoft JhengHei"/>
                <a:cs typeface="Microsoft JhengHei"/>
              </a:rPr>
              <a:t>和</a:t>
            </a:r>
            <a:r>
              <a:rPr dirty="0" sz="2000" b="1">
                <a:latin typeface="Microsoft JhengHei"/>
                <a:cs typeface="Microsoft JhengHei"/>
              </a:rPr>
              <a:t>区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02590" y="4378842"/>
            <a:ext cx="7918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放</a:t>
            </a:r>
            <a:r>
              <a:rPr dirty="0" sz="2000" b="1">
                <a:latin typeface="Microsoft JhengHei"/>
                <a:cs typeface="Microsoft JhengHei"/>
              </a:rPr>
              <a:t>大区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671257" y="5275089"/>
            <a:ext cx="1745614" cy="756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48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 spc="10">
                <a:latin typeface="Times New Roman"/>
                <a:cs typeface="Times New Roman"/>
              </a:rPr>
              <a:t>0</a:t>
            </a:r>
            <a:r>
              <a:rPr dirty="0" sz="2000" spc="-865" b="1">
                <a:latin typeface="Times New Roman"/>
                <a:cs typeface="Times New Roman"/>
              </a:rPr>
              <a:t>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000" spc="5" b="1">
                <a:latin typeface="Microsoft JhengHei"/>
                <a:cs typeface="Microsoft JhengHei"/>
              </a:rPr>
              <a:t>截止区</a:t>
            </a:r>
            <a:r>
              <a:rPr dirty="0" sz="2000" spc="375" b="1">
                <a:latin typeface="Microsoft JhengHei"/>
                <a:cs typeface="Microsoft JhengHei"/>
              </a:rPr>
              <a:t> </a:t>
            </a:r>
            <a:r>
              <a:rPr dirty="0" baseline="-8333" sz="3000" spc="7">
                <a:latin typeface="Times New Roman"/>
                <a:cs typeface="Times New Roman"/>
              </a:rPr>
              <a:t>i</a:t>
            </a:r>
            <a:r>
              <a:rPr dirty="0" baseline="-32051" sz="1950" spc="7">
                <a:latin typeface="Times New Roman"/>
                <a:cs typeface="Times New Roman"/>
              </a:rPr>
              <a:t>B</a:t>
            </a:r>
            <a:r>
              <a:rPr dirty="0" baseline="-8333" sz="3000" spc="7">
                <a:latin typeface="Times New Roman"/>
                <a:cs typeface="Times New Roman"/>
              </a:rPr>
              <a:t>=0</a:t>
            </a:r>
            <a:endParaRPr baseline="-8333" sz="3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571231" y="5932932"/>
            <a:ext cx="114300" cy="224154"/>
          </a:xfrm>
          <a:custGeom>
            <a:avLst/>
            <a:gdLst/>
            <a:ahLst/>
            <a:cxnLst/>
            <a:rect l="l" t="t" r="r" b="b"/>
            <a:pathLst>
              <a:path w="114300" h="224154">
                <a:moveTo>
                  <a:pt x="42399" y="158470"/>
                </a:moveTo>
                <a:lnTo>
                  <a:pt x="25161" y="150425"/>
                </a:lnTo>
                <a:lnTo>
                  <a:pt x="97535" y="0"/>
                </a:lnTo>
                <a:lnTo>
                  <a:pt x="114299" y="7620"/>
                </a:lnTo>
                <a:lnTo>
                  <a:pt x="42399" y="158470"/>
                </a:lnTo>
                <a:close/>
              </a:path>
              <a:path w="114300" h="224154">
                <a:moveTo>
                  <a:pt x="1523" y="224028"/>
                </a:moveTo>
                <a:lnTo>
                  <a:pt x="0" y="138684"/>
                </a:lnTo>
                <a:lnTo>
                  <a:pt x="25161" y="150425"/>
                </a:lnTo>
                <a:lnTo>
                  <a:pt x="19811" y="161543"/>
                </a:lnTo>
                <a:lnTo>
                  <a:pt x="36575" y="170688"/>
                </a:lnTo>
                <a:lnTo>
                  <a:pt x="68579" y="170688"/>
                </a:lnTo>
                <a:lnTo>
                  <a:pt x="1523" y="224028"/>
                </a:lnTo>
                <a:close/>
              </a:path>
              <a:path w="114300" h="224154">
                <a:moveTo>
                  <a:pt x="36575" y="170688"/>
                </a:moveTo>
                <a:lnTo>
                  <a:pt x="19811" y="161543"/>
                </a:lnTo>
                <a:lnTo>
                  <a:pt x="25161" y="150425"/>
                </a:lnTo>
                <a:lnTo>
                  <a:pt x="42399" y="158470"/>
                </a:lnTo>
                <a:lnTo>
                  <a:pt x="36575" y="170688"/>
                </a:lnTo>
                <a:close/>
              </a:path>
              <a:path w="114300" h="224154">
                <a:moveTo>
                  <a:pt x="68579" y="170688"/>
                </a:moveTo>
                <a:lnTo>
                  <a:pt x="36575" y="170688"/>
                </a:lnTo>
                <a:lnTo>
                  <a:pt x="42399" y="158470"/>
                </a:lnTo>
                <a:lnTo>
                  <a:pt x="68579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64" rIns="0" bIns="0" rtlCol="0" vert="horz">
            <a:spAutoFit/>
          </a:bodyPr>
          <a:lstStyle/>
          <a:p>
            <a:pPr marL="122555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3200" spc="2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3200" spc="335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641265" y="659901"/>
            <a:ext cx="3942079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7.</a:t>
            </a:r>
            <a:r>
              <a:rPr dirty="0" sz="2400" spc="-590">
                <a:latin typeface="宋体"/>
                <a:cs typeface="宋体"/>
              </a:rPr>
              <a:t> </a:t>
            </a:r>
            <a:r>
              <a:rPr dirty="0" sz="2400" spc="395">
                <a:latin typeface="宋体"/>
                <a:cs typeface="宋体"/>
              </a:rPr>
              <a:t>增强型NMOS对比NPN管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04304" y="1398980"/>
            <a:ext cx="8642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baseline="-20833" sz="2400" spc="-179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/mA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4165" y="1419679"/>
            <a:ext cx="815975" cy="303403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algn="just" marL="46355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algn="just" marL="463550" marR="39370">
              <a:lnSpc>
                <a:spcPct val="99200"/>
              </a:lnSpc>
              <a:spcBef>
                <a:spcPts val="180"/>
              </a:spcBef>
            </a:pPr>
            <a:r>
              <a:rPr dirty="0" sz="2400">
                <a:latin typeface="宋体"/>
                <a:cs typeface="宋体"/>
              </a:rPr>
              <a:t>转  移  特  性  曲  线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GS</a:t>
            </a:r>
            <a:r>
              <a:rPr dirty="0" sz="2400" spc="-15">
                <a:latin typeface="Times New Roman"/>
                <a:cs typeface="Times New Roman"/>
              </a:rPr>
              <a:t>/V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26935" y="3957827"/>
            <a:ext cx="30480" cy="216535"/>
          </a:xfrm>
          <a:custGeom>
            <a:avLst/>
            <a:gdLst/>
            <a:ahLst/>
            <a:cxnLst/>
            <a:rect l="l" t="t" r="r" b="b"/>
            <a:pathLst>
              <a:path w="30479" h="216535">
                <a:moveTo>
                  <a:pt x="28956" y="216408"/>
                </a:moveTo>
                <a:lnTo>
                  <a:pt x="0" y="216408"/>
                </a:lnTo>
                <a:lnTo>
                  <a:pt x="1524" y="0"/>
                </a:lnTo>
                <a:lnTo>
                  <a:pt x="30480" y="0"/>
                </a:lnTo>
                <a:lnTo>
                  <a:pt x="28956" y="216408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00288" y="2143505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 h="0">
                <a:moveTo>
                  <a:pt x="0" y="0"/>
                </a:moveTo>
                <a:lnTo>
                  <a:pt x="327660" y="0"/>
                </a:lnTo>
              </a:path>
            </a:pathLst>
          </a:custGeom>
          <a:ln w="28955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11900" y="2891639"/>
            <a:ext cx="635000" cy="1122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sz="2400">
                <a:solidFill>
                  <a:srgbClr val="F42850"/>
                </a:solidFill>
                <a:latin typeface="宋体"/>
                <a:cs typeface="宋体"/>
              </a:rPr>
              <a:t>夹断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710"/>
              </a:lnSpc>
              <a:spcBef>
                <a:spcPts val="120"/>
              </a:spcBef>
            </a:pPr>
            <a:r>
              <a:rPr dirty="0" sz="2400">
                <a:solidFill>
                  <a:srgbClr val="F42850"/>
                </a:solidFill>
                <a:latin typeface="宋体"/>
                <a:cs typeface="宋体"/>
              </a:rPr>
              <a:t>电压</a:t>
            </a:r>
            <a:endParaRPr sz="2400">
              <a:latin typeface="宋体"/>
              <a:cs typeface="宋体"/>
            </a:endParaRPr>
          </a:p>
          <a:p>
            <a:pPr marL="79375">
              <a:lnSpc>
                <a:spcPts val="2710"/>
              </a:lnSpc>
            </a:pPr>
            <a:r>
              <a:rPr dirty="0" sz="2400" spc="-35">
                <a:solidFill>
                  <a:srgbClr val="F4285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F42850"/>
                </a:solidFill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5568" y="1612392"/>
            <a:ext cx="2705099" cy="2304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82186" y="3956446"/>
            <a:ext cx="1066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(a)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结构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2275" y="3956446"/>
            <a:ext cx="10852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(b)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符号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59501" y="2168651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57927" y="260604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 h="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57165" y="2446019"/>
            <a:ext cx="0" cy="832485"/>
          </a:xfrm>
          <a:custGeom>
            <a:avLst/>
            <a:gdLst/>
            <a:ahLst/>
            <a:cxnLst/>
            <a:rect l="l" t="t" r="r" b="b"/>
            <a:pathLst>
              <a:path w="0" h="832485">
                <a:moveTo>
                  <a:pt x="0" y="0"/>
                </a:moveTo>
                <a:lnTo>
                  <a:pt x="0" y="83210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57928" y="2796539"/>
            <a:ext cx="759460" cy="143510"/>
          </a:xfrm>
          <a:custGeom>
            <a:avLst/>
            <a:gdLst/>
            <a:ahLst/>
            <a:cxnLst/>
            <a:rect l="l" t="t" r="r" b="b"/>
            <a:pathLst>
              <a:path w="759460" h="143510">
                <a:moveTo>
                  <a:pt x="141732" y="143256"/>
                </a:moveTo>
                <a:lnTo>
                  <a:pt x="0" y="71628"/>
                </a:lnTo>
                <a:lnTo>
                  <a:pt x="141732" y="0"/>
                </a:lnTo>
                <a:lnTo>
                  <a:pt x="96141" y="57912"/>
                </a:lnTo>
                <a:lnTo>
                  <a:pt x="85344" y="57912"/>
                </a:lnTo>
                <a:lnTo>
                  <a:pt x="85344" y="86868"/>
                </a:lnTo>
                <a:lnTo>
                  <a:pt x="97341" y="86868"/>
                </a:lnTo>
                <a:lnTo>
                  <a:pt x="141732" y="143256"/>
                </a:lnTo>
                <a:close/>
              </a:path>
              <a:path w="759460" h="143510">
                <a:moveTo>
                  <a:pt x="85344" y="71628"/>
                </a:moveTo>
                <a:lnTo>
                  <a:pt x="85344" y="57912"/>
                </a:lnTo>
                <a:lnTo>
                  <a:pt x="96141" y="57912"/>
                </a:lnTo>
                <a:lnTo>
                  <a:pt x="85344" y="71628"/>
                </a:lnTo>
                <a:close/>
              </a:path>
              <a:path w="759460" h="143510">
                <a:moveTo>
                  <a:pt x="758952" y="86868"/>
                </a:moveTo>
                <a:lnTo>
                  <a:pt x="97341" y="86868"/>
                </a:lnTo>
                <a:lnTo>
                  <a:pt x="85344" y="71628"/>
                </a:lnTo>
                <a:lnTo>
                  <a:pt x="96141" y="57912"/>
                </a:lnTo>
                <a:lnTo>
                  <a:pt x="758952" y="57912"/>
                </a:lnTo>
                <a:lnTo>
                  <a:pt x="758952" y="86868"/>
                </a:lnTo>
                <a:close/>
              </a:path>
              <a:path w="759460" h="143510">
                <a:moveTo>
                  <a:pt x="97341" y="86868"/>
                </a:moveTo>
                <a:lnTo>
                  <a:pt x="85344" y="86868"/>
                </a:lnTo>
                <a:lnTo>
                  <a:pt x="85344" y="71628"/>
                </a:lnTo>
                <a:lnTo>
                  <a:pt x="97341" y="868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57927" y="3131058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 h="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62550" y="3131819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61153" y="2656332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58640" y="286892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33479" y="259838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60601" y="2665503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45781" y="1999500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32089" y="3267512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64" rIns="0" bIns="0" rtlCol="0" vert="horz">
            <a:spAutoFit/>
          </a:bodyPr>
          <a:lstStyle/>
          <a:p>
            <a:pPr marL="122555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3200" spc="2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3200" spc="335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35498" y="661389"/>
            <a:ext cx="2616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solidFill>
                  <a:srgbClr val="0000CC"/>
                </a:solidFill>
                <a:latin typeface="宋体"/>
                <a:cs typeface="宋体"/>
              </a:rPr>
              <a:t>8.</a:t>
            </a:r>
            <a:r>
              <a:rPr dirty="0" sz="2400" spc="-54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385">
                <a:solidFill>
                  <a:srgbClr val="0000CC"/>
                </a:solidFill>
                <a:latin typeface="宋体"/>
                <a:cs typeface="宋体"/>
              </a:rPr>
              <a:t>耗尽型NMOS管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49572" y="2008625"/>
            <a:ext cx="51689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dirty="0" sz="1600" spc="-1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dirty="0" sz="160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dirty="0" sz="1600" spc="-5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63769" y="588292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 h="0">
                <a:moveTo>
                  <a:pt x="0" y="0"/>
                </a:moveTo>
                <a:lnTo>
                  <a:pt x="448246" y="0"/>
                </a:lnTo>
              </a:path>
            </a:pathLst>
          </a:custGeom>
          <a:ln w="155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288528" y="6113271"/>
            <a:ext cx="13652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9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10019" y="5872480"/>
            <a:ext cx="15684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49435" y="5872480"/>
            <a:ext cx="35877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>
                <a:latin typeface="Times New Roman"/>
                <a:cs typeface="Times New Roman"/>
              </a:rPr>
              <a:t>DSS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40081" y="6637528"/>
            <a:ext cx="426084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1625" algn="l"/>
              </a:tabLst>
            </a:pPr>
            <a:r>
              <a:rPr dirty="0" sz="1400" spc="95">
                <a:latin typeface="Times New Roman"/>
                <a:cs typeface="Times New Roman"/>
              </a:rPr>
              <a:t>n</a:t>
            </a:r>
            <a:r>
              <a:rPr dirty="0" sz="1400" spc="95">
                <a:latin typeface="Times New Roman"/>
                <a:cs typeface="Times New Roman"/>
              </a:rPr>
              <a:t>	</a:t>
            </a:r>
            <a:r>
              <a:rPr dirty="0" sz="1400" spc="9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02755" y="6637528"/>
            <a:ext cx="35750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latin typeface="Times New Roman"/>
                <a:cs typeface="Times New Roman"/>
              </a:rPr>
              <a:t>D</a:t>
            </a:r>
            <a:r>
              <a:rPr dirty="0" sz="1400" spc="15">
                <a:latin typeface="Times New Roman"/>
                <a:cs typeface="Times New Roman"/>
              </a:rPr>
              <a:t>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85835" y="5896102"/>
            <a:ext cx="23495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12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18579" y="5655310"/>
            <a:ext cx="232791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8455" algn="l"/>
                <a:tab pos="1109345" algn="l"/>
              </a:tabLst>
            </a:pPr>
            <a:r>
              <a:rPr dirty="0" sz="2450">
                <a:latin typeface="Times New Roman"/>
                <a:cs typeface="Times New Roman"/>
              </a:rPr>
              <a:t>i	</a:t>
            </a:r>
            <a:r>
              <a:rPr dirty="0" sz="2450" spc="-1095">
                <a:latin typeface="Times New Roman"/>
                <a:cs typeface="Times New Roman"/>
              </a:rPr>
              <a:t></a:t>
            </a:r>
            <a:r>
              <a:rPr dirty="0" sz="2450" spc="114">
                <a:latin typeface="Times New Roman"/>
                <a:cs typeface="Times New Roman"/>
              </a:rPr>
              <a:t> </a:t>
            </a:r>
            <a:r>
              <a:rPr dirty="0" sz="2450" spc="145">
                <a:latin typeface="Times New Roman"/>
                <a:cs typeface="Times New Roman"/>
              </a:rPr>
              <a:t>I	</a:t>
            </a:r>
            <a:r>
              <a:rPr dirty="0" sz="2450" spc="-10">
                <a:latin typeface="Times New Roman"/>
                <a:cs typeface="Times New Roman"/>
              </a:rPr>
              <a:t>(1 </a:t>
            </a:r>
            <a:r>
              <a:rPr dirty="0" sz="2450" spc="-1095">
                <a:latin typeface="Times New Roman"/>
                <a:cs typeface="Times New Roman"/>
              </a:rPr>
              <a:t></a:t>
            </a:r>
            <a:r>
              <a:rPr dirty="0" sz="2450" spc="10">
                <a:latin typeface="Times New Roman"/>
                <a:cs typeface="Times New Roman"/>
              </a:rPr>
              <a:t> </a:t>
            </a:r>
            <a:r>
              <a:rPr dirty="0" baseline="37414" sz="3675">
                <a:latin typeface="Times New Roman"/>
                <a:cs typeface="Times New Roman"/>
              </a:rPr>
              <a:t>v</a:t>
            </a:r>
            <a:r>
              <a:rPr dirty="0" baseline="39682" sz="2100">
                <a:latin typeface="Times New Roman"/>
                <a:cs typeface="Times New Roman"/>
              </a:rPr>
              <a:t>GS</a:t>
            </a:r>
            <a:r>
              <a:rPr dirty="0" baseline="39682" sz="2100" spc="-270">
                <a:latin typeface="Times New Roman"/>
                <a:cs typeface="Times New Roman"/>
              </a:rPr>
              <a:t> </a:t>
            </a:r>
            <a:r>
              <a:rPr dirty="0" sz="2450" spc="35">
                <a:latin typeface="Times New Roman"/>
                <a:cs typeface="Times New Roman"/>
              </a:rPr>
              <a:t>)</a:t>
            </a:r>
            <a:r>
              <a:rPr dirty="0" baseline="43650" sz="2100" spc="52">
                <a:latin typeface="Times New Roman"/>
                <a:cs typeface="Times New Roman"/>
              </a:rPr>
              <a:t>2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62547" y="6418833"/>
            <a:ext cx="154749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1185" algn="l"/>
              </a:tabLst>
            </a:pPr>
            <a:r>
              <a:rPr dirty="0" sz="2450" spc="145">
                <a:latin typeface="Times New Roman"/>
                <a:cs typeface="Times New Roman"/>
              </a:rPr>
              <a:t>I	</a:t>
            </a:r>
            <a:r>
              <a:rPr dirty="0" sz="2450" spc="-210">
                <a:latin typeface="Times New Roman"/>
                <a:cs typeface="Times New Roman"/>
              </a:rPr>
              <a:t>  </a:t>
            </a:r>
            <a:r>
              <a:rPr dirty="0" sz="2450" spc="-125">
                <a:latin typeface="Times New Roman"/>
                <a:cs typeface="Times New Roman"/>
              </a:rPr>
              <a:t>K </a:t>
            </a:r>
            <a:r>
              <a:rPr dirty="0" sz="2450" spc="-125">
                <a:solidFill>
                  <a:srgbClr val="FF0000"/>
                </a:solidFill>
                <a:latin typeface="Times New Roman"/>
                <a:cs typeface="Times New Roman"/>
              </a:rPr>
              <a:t>V </a:t>
            </a:r>
            <a:r>
              <a:rPr dirty="0" sz="2450" spc="-3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43650" sz="2100" spc="22">
                <a:latin typeface="Times New Roman"/>
                <a:cs typeface="Times New Roman"/>
              </a:rPr>
              <a:t>2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7462" y="5009392"/>
            <a:ext cx="29000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宋体"/>
                <a:cs typeface="宋体"/>
              </a:rPr>
              <a:t>恒流区（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GS </a:t>
            </a:r>
            <a:r>
              <a:rPr dirty="0" sz="2400" spc="-5">
                <a:latin typeface="Times New Roman"/>
                <a:cs typeface="Times New Roman"/>
              </a:rPr>
              <a:t>≥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宋体"/>
                <a:cs typeface="宋体"/>
              </a:rPr>
              <a:t>）：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05909" y="4643573"/>
            <a:ext cx="18605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耗</a:t>
            </a:r>
            <a:r>
              <a:rPr dirty="0" sz="2400" spc="20">
                <a:latin typeface="宋体"/>
                <a:cs typeface="宋体"/>
              </a:rPr>
              <a:t>尽</a:t>
            </a:r>
            <a:r>
              <a:rPr dirty="0" sz="2400" spc="5">
                <a:latin typeface="宋体"/>
                <a:cs typeface="宋体"/>
              </a:rPr>
              <a:t>型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 spc="140">
                <a:latin typeface="Times New Roman"/>
                <a:cs typeface="Times New Roman"/>
              </a:rPr>
              <a:t>M</a:t>
            </a:r>
            <a:r>
              <a:rPr dirty="0" sz="2400" spc="135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05909" y="5009392"/>
            <a:ext cx="296418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宋体"/>
                <a:cs typeface="宋体"/>
              </a:rPr>
              <a:t>恒流区（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GS </a:t>
            </a:r>
            <a:r>
              <a:rPr dirty="0" sz="2400" spc="-5">
                <a:latin typeface="Times New Roman"/>
                <a:cs typeface="Times New Roman"/>
              </a:rPr>
              <a:t>≥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P</a:t>
            </a:r>
            <a:r>
              <a:rPr dirty="0" sz="2400" spc="-25">
                <a:latin typeface="宋体"/>
                <a:cs typeface="宋体"/>
              </a:rPr>
              <a:t>）</a:t>
            </a:r>
            <a:r>
              <a:rPr dirty="0" sz="2400" spc="-65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73674" y="4561332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73674" y="4739640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73674" y="4917947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73674" y="5094732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73674" y="5273040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73674" y="5449823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73674" y="5628132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773674" y="5806440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773674" y="5983223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73674" y="6161532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73674" y="6339840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73674" y="6516623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4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73674" y="6694932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4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73674" y="6873240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5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590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60720" y="7058406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16764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296671" y="4626768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20">
                <a:latin typeface="宋体"/>
                <a:cs typeface="宋体"/>
              </a:rPr>
              <a:t>常</a:t>
            </a:r>
            <a:r>
              <a:rPr dirty="0" sz="2400">
                <a:latin typeface="宋体"/>
                <a:cs typeface="宋体"/>
              </a:rPr>
              <a:t>开</a:t>
            </a:r>
            <a:r>
              <a:rPr dirty="0" sz="2400" spc="20">
                <a:latin typeface="宋体"/>
                <a:cs typeface="宋体"/>
              </a:rPr>
              <a:t>型</a:t>
            </a:r>
            <a:r>
              <a:rPr dirty="0" sz="240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0872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59180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35963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14272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92580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693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947672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259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302763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81072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593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836163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14472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92780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695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47872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7261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029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81272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595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4363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14672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929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9697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148071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3263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03163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81471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8597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036563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214871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931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699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748271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9265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1033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281671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4599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6367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815071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9933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1701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348471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5267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7035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81871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90601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92369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9415271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9593579" y="4500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770364" y="45003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4383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1287462" y="4648200"/>
            <a:ext cx="398843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44750" algn="l"/>
              </a:tabLst>
            </a:pPr>
            <a:r>
              <a:rPr dirty="0" baseline="1157" sz="3600">
                <a:latin typeface="宋体"/>
                <a:cs typeface="宋体"/>
              </a:rPr>
              <a:t>增</a:t>
            </a:r>
            <a:r>
              <a:rPr dirty="0" baseline="1157" sz="3600" spc="30">
                <a:latin typeface="宋体"/>
                <a:cs typeface="宋体"/>
              </a:rPr>
              <a:t>强</a:t>
            </a:r>
            <a:r>
              <a:rPr dirty="0" baseline="1157" sz="3600" spc="15">
                <a:latin typeface="宋体"/>
                <a:cs typeface="宋体"/>
              </a:rPr>
              <a:t>型</a:t>
            </a:r>
            <a:r>
              <a:rPr dirty="0" baseline="1157" sz="3600" spc="-15">
                <a:latin typeface="Times New Roman"/>
                <a:cs typeface="Times New Roman"/>
              </a:rPr>
              <a:t>N</a:t>
            </a:r>
            <a:r>
              <a:rPr dirty="0" baseline="1157" sz="3600" spc="209">
                <a:latin typeface="Times New Roman"/>
                <a:cs typeface="Times New Roman"/>
              </a:rPr>
              <a:t>M</a:t>
            </a:r>
            <a:r>
              <a:rPr dirty="0" baseline="1157" sz="3600" spc="202">
                <a:latin typeface="Times New Roman"/>
                <a:cs typeface="Times New Roman"/>
              </a:rPr>
              <a:t>O</a:t>
            </a:r>
            <a:r>
              <a:rPr dirty="0" baseline="1157" sz="3600" spc="-7">
                <a:latin typeface="Times New Roman"/>
                <a:cs typeface="Times New Roman"/>
              </a:rPr>
              <a:t>S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20">
                <a:latin typeface="宋体"/>
                <a:cs typeface="宋体"/>
              </a:rPr>
              <a:t>常闭</a:t>
            </a:r>
            <a:r>
              <a:rPr dirty="0" sz="2400">
                <a:latin typeface="宋体"/>
                <a:cs typeface="宋体"/>
              </a:rPr>
              <a:t>型）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938272" y="5813298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772" y="0"/>
                </a:lnTo>
              </a:path>
            </a:pathLst>
          </a:custGeom>
          <a:ln w="16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1803907" y="5797296"/>
            <a:ext cx="16256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">
                <a:latin typeface="Times New Roman"/>
                <a:cs typeface="Times New Roman"/>
              </a:rPr>
              <a:t>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108" name="object 108"/>
          <p:cNvSpPr txBox="1"/>
          <p:nvPr/>
        </p:nvSpPr>
        <p:spPr>
          <a:xfrm>
            <a:off x="2477457" y="5797296"/>
            <a:ext cx="30988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">
                <a:latin typeface="Times New Roman"/>
                <a:cs typeface="Times New Roman"/>
              </a:rPr>
              <a:t>D</a:t>
            </a:r>
            <a:r>
              <a:rPr dirty="0" sz="1500" spc="75">
                <a:latin typeface="Times New Roman"/>
                <a:cs typeface="Times New Roman"/>
              </a:rPr>
              <a:t>O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653032" y="6592823"/>
            <a:ext cx="30988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">
                <a:latin typeface="Times New Roman"/>
                <a:cs typeface="Times New Roman"/>
              </a:rPr>
              <a:t>D</a:t>
            </a:r>
            <a:r>
              <a:rPr dirty="0" sz="1500" spc="75">
                <a:latin typeface="Times New Roman"/>
                <a:cs typeface="Times New Roman"/>
              </a:rPr>
              <a:t>O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568956" y="6592823"/>
            <a:ext cx="45212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2420" algn="l"/>
              </a:tabLst>
            </a:pPr>
            <a:r>
              <a:rPr dirty="0" sz="1500" spc="80">
                <a:latin typeface="Times New Roman"/>
                <a:cs typeface="Times New Roman"/>
              </a:rPr>
              <a:t>n</a:t>
            </a:r>
            <a:r>
              <a:rPr dirty="0" sz="1500" spc="80">
                <a:latin typeface="Times New Roman"/>
                <a:cs typeface="Times New Roman"/>
              </a:rPr>
              <a:t>	</a:t>
            </a:r>
            <a:r>
              <a:rPr dirty="0" sz="1500" spc="7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797556" y="5447538"/>
            <a:ext cx="571500" cy="53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1786" sz="3825" spc="7">
                <a:latin typeface="Times New Roman"/>
                <a:cs typeface="Times New Roman"/>
              </a:rPr>
              <a:t>(</a:t>
            </a:r>
            <a:r>
              <a:rPr dirty="0" baseline="-21786" sz="3825" spc="-705">
                <a:latin typeface="Times New Roman"/>
                <a:cs typeface="Times New Roman"/>
              </a:rPr>
              <a:t> </a:t>
            </a:r>
            <a:r>
              <a:rPr dirty="0" baseline="15250" sz="3825" spc="-15">
                <a:latin typeface="Times New Roman"/>
                <a:cs typeface="Times New Roman"/>
              </a:rPr>
              <a:t>v</a:t>
            </a:r>
            <a:r>
              <a:rPr dirty="0" sz="1500" spc="-10">
                <a:latin typeface="Times New Roman"/>
                <a:cs typeface="Times New Roman"/>
              </a:rPr>
              <a:t>GS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960624" y="5825489"/>
            <a:ext cx="36258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-19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5925" sz="2250" spc="112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709420" y="5577078"/>
            <a:ext cx="774700" cy="400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2425" algn="l"/>
              </a:tabLst>
            </a:pPr>
            <a:r>
              <a:rPr dirty="0" sz="2550" spc="5">
                <a:latin typeface="Times New Roman"/>
                <a:cs typeface="Times New Roman"/>
              </a:rPr>
              <a:t>i	</a:t>
            </a:r>
            <a:r>
              <a:rPr dirty="0" sz="2550" spc="-215">
                <a:latin typeface="Times New Roman"/>
                <a:cs typeface="Times New Roman"/>
              </a:rPr>
              <a:t> </a:t>
            </a:r>
            <a:r>
              <a:rPr dirty="0" sz="2550" spc="170">
                <a:latin typeface="Times New Roman"/>
                <a:cs typeface="Times New Roman"/>
              </a:rPr>
              <a:t> </a:t>
            </a:r>
            <a:r>
              <a:rPr dirty="0" sz="2550" spc="150">
                <a:latin typeface="Times New Roman"/>
                <a:cs typeface="Times New Roman"/>
              </a:rPr>
              <a:t>I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463211" y="5577078"/>
            <a:ext cx="623570" cy="400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-1140">
                <a:latin typeface="Times New Roman"/>
                <a:cs typeface="Times New Roman"/>
              </a:rPr>
              <a:t></a:t>
            </a:r>
            <a:r>
              <a:rPr dirty="0" sz="2550" spc="-34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1)</a:t>
            </a:r>
            <a:r>
              <a:rPr dirty="0" baseline="42592" sz="2250" spc="7">
                <a:latin typeface="Times New Roman"/>
                <a:cs typeface="Times New Roman"/>
              </a:rPr>
              <a:t>2</a:t>
            </a:r>
            <a:endParaRPr baseline="42592" sz="22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506727" y="6372605"/>
            <a:ext cx="1551305" cy="400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54990" algn="l"/>
              </a:tabLst>
            </a:pPr>
            <a:r>
              <a:rPr dirty="0" sz="2550" spc="150">
                <a:latin typeface="Times New Roman"/>
                <a:cs typeface="Times New Roman"/>
              </a:rPr>
              <a:t>I	</a:t>
            </a:r>
            <a:r>
              <a:rPr dirty="0" sz="2550" spc="-215">
                <a:latin typeface="Times New Roman"/>
                <a:cs typeface="Times New Roman"/>
              </a:rPr>
              <a:t>  </a:t>
            </a:r>
            <a:r>
              <a:rPr dirty="0" sz="2550" spc="-130">
                <a:latin typeface="Times New Roman"/>
                <a:cs typeface="Times New Roman"/>
              </a:rPr>
              <a:t>K </a:t>
            </a:r>
            <a:r>
              <a:rPr dirty="0" sz="2550" spc="-130">
                <a:solidFill>
                  <a:srgbClr val="FF0000"/>
                </a:solidFill>
                <a:latin typeface="Times New Roman"/>
                <a:cs typeface="Times New Roman"/>
              </a:rPr>
              <a:t>V </a:t>
            </a:r>
            <a:r>
              <a:rPr dirty="0" sz="2550" spc="-3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42592" sz="225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42592"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079" y="530421"/>
            <a:ext cx="4720590" cy="7315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3675" marR="5080" indent="-18161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9.</a:t>
            </a:r>
            <a:r>
              <a:rPr dirty="0" sz="2400" spc="-50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主要参数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-270">
                <a:latin typeface="宋体"/>
                <a:cs typeface="宋体"/>
              </a:rPr>
              <a:t>(</a:t>
            </a:r>
            <a:r>
              <a:rPr dirty="0" sz="2400">
                <a:latin typeface="宋体"/>
                <a:cs typeface="宋体"/>
              </a:rPr>
              <a:t>与</a:t>
            </a:r>
            <a:r>
              <a:rPr dirty="0" sz="2400" spc="1265">
                <a:latin typeface="宋体"/>
                <a:cs typeface="宋体"/>
              </a:rPr>
              <a:t>M</a:t>
            </a:r>
            <a:r>
              <a:rPr dirty="0" sz="2400" spc="760">
                <a:latin typeface="宋体"/>
                <a:cs typeface="宋体"/>
              </a:rPr>
              <a:t>O</a:t>
            </a:r>
            <a:r>
              <a:rPr dirty="0" sz="2400" spc="235">
                <a:latin typeface="宋体"/>
                <a:cs typeface="宋体"/>
              </a:rPr>
              <a:t>S</a:t>
            </a:r>
            <a:r>
              <a:rPr dirty="0" sz="2400">
                <a:latin typeface="宋体"/>
                <a:cs typeface="宋体"/>
              </a:rPr>
              <a:t>类型有关</a:t>
            </a:r>
            <a:r>
              <a:rPr dirty="0" sz="2400" spc="-509">
                <a:latin typeface="宋体"/>
                <a:cs typeface="宋体"/>
              </a:rPr>
              <a:t>,</a:t>
            </a:r>
            <a:r>
              <a:rPr dirty="0" sz="2400">
                <a:latin typeface="宋体"/>
                <a:cs typeface="宋体"/>
              </a:rPr>
              <a:t>以</a:t>
            </a:r>
            <a:r>
              <a:rPr dirty="0" sz="2400" spc="835">
                <a:latin typeface="宋体"/>
                <a:cs typeface="宋体"/>
              </a:rPr>
              <a:t>N</a:t>
            </a:r>
            <a:r>
              <a:rPr dirty="0" sz="2400" spc="1245">
                <a:latin typeface="宋体"/>
                <a:cs typeface="宋体"/>
              </a:rPr>
              <a:t>M</a:t>
            </a:r>
            <a:r>
              <a:rPr dirty="0" sz="2400" spc="785">
                <a:latin typeface="宋体"/>
                <a:cs typeface="宋体"/>
              </a:rPr>
              <a:t>O</a:t>
            </a:r>
            <a:r>
              <a:rPr dirty="0" sz="2400" spc="210">
                <a:latin typeface="宋体"/>
                <a:cs typeface="宋体"/>
              </a:rPr>
              <a:t>S</a:t>
            </a:r>
            <a:r>
              <a:rPr dirty="0" sz="2400">
                <a:latin typeface="宋体"/>
                <a:cs typeface="宋体"/>
              </a:rPr>
              <a:t>为例</a:t>
            </a:r>
            <a:r>
              <a:rPr dirty="0" sz="2400" spc="-270"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1231" y="1414462"/>
            <a:ext cx="4185285" cy="917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(1)</a:t>
            </a:r>
            <a:r>
              <a:rPr dirty="0" sz="2400" spc="-9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直流参数</a:t>
            </a:r>
            <a:endParaRPr sz="2400">
              <a:latin typeface="宋体"/>
              <a:cs typeface="宋体"/>
            </a:endParaRPr>
          </a:p>
          <a:p>
            <a:pPr marL="697865">
              <a:lnSpc>
                <a:spcPct val="100000"/>
              </a:lnSpc>
              <a:spcBef>
                <a:spcPts val="1460"/>
              </a:spcBef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-620">
                <a:latin typeface="宋体"/>
                <a:cs typeface="宋体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T——</a:t>
            </a:r>
            <a:r>
              <a:rPr dirty="0" sz="2400" spc="-5">
                <a:latin typeface="宋体"/>
                <a:cs typeface="宋体"/>
              </a:rPr>
              <a:t>开启电压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宋体"/>
                <a:cs typeface="宋体"/>
              </a:rPr>
              <a:t>增强型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2611" y="2518664"/>
            <a:ext cx="42037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0"/>
              </a:lnSpc>
            </a:pPr>
            <a:r>
              <a:rPr dirty="0" baseline="8888" sz="3750" spc="-104">
                <a:latin typeface="Times New Roman"/>
                <a:cs typeface="Times New Roman"/>
              </a:rPr>
              <a:t>v</a:t>
            </a:r>
            <a:r>
              <a:rPr dirty="0" sz="1400" spc="105">
                <a:latin typeface="Times New Roman"/>
                <a:cs typeface="Times New Roman"/>
              </a:rPr>
              <a:t>G</a:t>
            </a:r>
            <a:r>
              <a:rPr dirty="0" sz="1400" spc="2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2483" y="2466848"/>
            <a:ext cx="2282190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3679" indent="-220979">
              <a:lnSpc>
                <a:spcPct val="100000"/>
              </a:lnSpc>
              <a:buFont typeface="Times New Roman"/>
              <a:buChar char="□"/>
              <a:tabLst>
                <a:tab pos="234315" algn="l"/>
                <a:tab pos="882650" algn="l"/>
              </a:tabLst>
            </a:pPr>
            <a:r>
              <a:rPr dirty="0" sz="2500" spc="-20">
                <a:latin typeface="Times New Roman"/>
                <a:cs typeface="Times New Roman"/>
              </a:rPr>
              <a:t>V</a:t>
            </a:r>
            <a:r>
              <a:rPr dirty="0" baseline="-15873" sz="2100" spc="-30">
                <a:latin typeface="Times New Roman"/>
                <a:cs typeface="Times New Roman"/>
              </a:rPr>
              <a:t>T	</a:t>
            </a:r>
            <a:r>
              <a:rPr dirty="0" sz="2500" spc="40">
                <a:latin typeface="宋体"/>
                <a:cs typeface="宋体"/>
              </a:rPr>
              <a:t>时，</a:t>
            </a:r>
            <a:r>
              <a:rPr dirty="0" sz="2500" spc="40">
                <a:latin typeface="Times New Roman"/>
                <a:cs typeface="Times New Roman"/>
              </a:rPr>
              <a:t>i</a:t>
            </a:r>
            <a:r>
              <a:rPr dirty="0" baseline="-15873" sz="2100" spc="60">
                <a:latin typeface="Times New Roman"/>
                <a:cs typeface="Times New Roman"/>
              </a:rPr>
              <a:t>D</a:t>
            </a:r>
            <a:r>
              <a:rPr dirty="0" baseline="-15873" sz="2100" spc="637">
                <a:latin typeface="Times New Roman"/>
                <a:cs typeface="Times New Roman"/>
              </a:rPr>
              <a:t> </a:t>
            </a:r>
            <a:r>
              <a:rPr dirty="0" sz="2500" spc="-1140">
                <a:latin typeface="Times New Roman"/>
                <a:cs typeface="Times New Roman"/>
              </a:rPr>
              <a:t></a:t>
            </a:r>
            <a:r>
              <a:rPr dirty="0" sz="2500" spc="-7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3225" y="3125679"/>
            <a:ext cx="4445000" cy="3093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9095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or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P——</a:t>
            </a:r>
            <a:r>
              <a:rPr dirty="0" sz="2400" spc="-5">
                <a:latin typeface="宋体"/>
                <a:cs typeface="宋体"/>
              </a:rPr>
              <a:t>夹断电压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宋体"/>
                <a:cs typeface="宋体"/>
              </a:rPr>
              <a:t>耗尽型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  <a:spcBef>
                <a:spcPts val="885"/>
              </a:spcBef>
              <a:tabLst>
                <a:tab pos="1750695" algn="l"/>
                <a:tab pos="2438400" algn="l"/>
              </a:tabLst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</a:t>
            </a:r>
            <a:r>
              <a:rPr dirty="0" sz="2400" spc="-5">
                <a:latin typeface="Times New Roman"/>
                <a:cs typeface="Times New Roman"/>
              </a:rPr>
              <a:t>≤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Times New Roman"/>
                <a:cs typeface="Times New Roman"/>
              </a:rPr>
              <a:t>P	</a:t>
            </a:r>
            <a:r>
              <a:rPr dirty="0" sz="2400" spc="5">
                <a:latin typeface="宋体"/>
                <a:cs typeface="宋体"/>
              </a:rPr>
              <a:t>时</a:t>
            </a:r>
            <a:r>
              <a:rPr dirty="0" sz="2400" spc="5">
                <a:latin typeface="Times New Roman"/>
                <a:cs typeface="Times New Roman"/>
              </a:rPr>
              <a:t>,	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 </a:t>
            </a:r>
            <a:r>
              <a:rPr dirty="0" sz="2400" spc="-5">
                <a:latin typeface="Times New Roman"/>
                <a:cs typeface="Times New Roman"/>
              </a:rPr>
              <a:t>≈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93065" marR="5080" indent="-381000">
              <a:lnSpc>
                <a:spcPct val="120800"/>
              </a:lnSpc>
              <a:spcBef>
                <a:spcPts val="1570"/>
              </a:spcBef>
            </a:pPr>
            <a:r>
              <a:rPr dirty="0" sz="2400">
                <a:latin typeface="宋体"/>
                <a:cs typeface="宋体"/>
              </a:rPr>
              <a:t>②</a:t>
            </a:r>
            <a:r>
              <a:rPr dirty="0" sz="2400" spc="-620">
                <a:latin typeface="宋体"/>
                <a:cs typeface="宋体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baseline="-20833" sz="2400" spc="15">
                <a:latin typeface="Times New Roman"/>
                <a:cs typeface="Times New Roman"/>
              </a:rPr>
              <a:t>DSS——</a:t>
            </a:r>
            <a:r>
              <a:rPr dirty="0" sz="2400" spc="10">
                <a:latin typeface="宋体"/>
                <a:cs typeface="宋体"/>
              </a:rPr>
              <a:t>饱和漏极电流(耗尽型) </a:t>
            </a:r>
            <a:r>
              <a:rPr dirty="0" sz="2400" spc="-1130">
                <a:latin typeface="宋体"/>
                <a:cs typeface="宋体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GS</a:t>
            </a:r>
            <a:r>
              <a:rPr dirty="0" sz="2400" spc="-15">
                <a:latin typeface="Times New Roman"/>
                <a:cs typeface="Times New Roman"/>
              </a:rPr>
              <a:t>= </a:t>
            </a:r>
            <a:r>
              <a:rPr dirty="0" sz="2400" spc="65">
                <a:latin typeface="Times New Roman"/>
                <a:cs typeface="Times New Roman"/>
              </a:rPr>
              <a:t>0</a:t>
            </a:r>
            <a:r>
              <a:rPr dirty="0" sz="2400" spc="65">
                <a:latin typeface="宋体"/>
                <a:cs typeface="宋体"/>
              </a:rPr>
              <a:t>（</a:t>
            </a:r>
            <a:r>
              <a:rPr dirty="0" sz="2400" spc="65">
                <a:latin typeface="Times New Roman"/>
                <a:cs typeface="Times New Roman"/>
              </a:rPr>
              <a:t>shorted)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时所对应的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baseline="-20833" sz="2400" spc="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marL="487680" marR="1310640" indent="-457200">
              <a:lnSpc>
                <a:spcPct val="120800"/>
              </a:lnSpc>
              <a:spcBef>
                <a:spcPts val="2125"/>
              </a:spcBef>
            </a:pPr>
            <a:r>
              <a:rPr dirty="0" sz="2400">
                <a:latin typeface="宋体"/>
                <a:cs typeface="宋体"/>
              </a:rPr>
              <a:t>③</a:t>
            </a:r>
            <a:r>
              <a:rPr dirty="0" sz="2400" spc="-645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GS——</a:t>
            </a:r>
            <a:r>
              <a:rPr dirty="0" sz="2400" spc="5">
                <a:latin typeface="宋体"/>
                <a:cs typeface="宋体"/>
              </a:rPr>
              <a:t>直流输入电阻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约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4305" sz="2400">
                <a:latin typeface="Times New Roman"/>
                <a:cs typeface="Times New Roman"/>
              </a:rPr>
              <a:t>9</a:t>
            </a:r>
            <a:r>
              <a:rPr dirty="0" sz="2400">
                <a:latin typeface="宋体"/>
                <a:cs typeface="宋体"/>
              </a:rPr>
              <a:t>～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4305" sz="2400">
                <a:latin typeface="Times New Roman"/>
                <a:cs typeface="Times New Roman"/>
              </a:rPr>
              <a:t>15</a:t>
            </a:r>
            <a:r>
              <a:rPr dirty="0" baseline="24305" sz="2400" spc="-142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Ω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2480" y="2854515"/>
            <a:ext cx="32543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g</a:t>
            </a:r>
            <a:r>
              <a:rPr dirty="0" baseline="-20833" sz="2400" spc="60">
                <a:latin typeface="Times New Roman"/>
                <a:cs typeface="Times New Roman"/>
              </a:rPr>
              <a:t>m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265" b="1">
                <a:latin typeface="Times New Roman"/>
                <a:cs typeface="Times New Roman"/>
              </a:rPr>
              <a:t></a:t>
            </a:r>
            <a:r>
              <a:rPr dirty="0" sz="2400" spc="-265">
                <a:latin typeface="Times New Roman"/>
                <a:cs typeface="Times New Roman"/>
              </a:rPr>
              <a:t>I</a:t>
            </a:r>
            <a:r>
              <a:rPr dirty="0" baseline="-20833" sz="2400" spc="-397">
                <a:latin typeface="Times New Roman"/>
                <a:cs typeface="Times New Roman"/>
              </a:rPr>
              <a:t>D   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30" b="1">
                <a:latin typeface="Times New Roman"/>
                <a:cs typeface="Times New Roman"/>
              </a:rPr>
              <a:t></a:t>
            </a:r>
            <a:r>
              <a:rPr dirty="0" sz="2400" spc="-130">
                <a:latin typeface="Times New Roman"/>
                <a:cs typeface="Times New Roman"/>
              </a:rPr>
              <a:t>V</a:t>
            </a:r>
            <a:r>
              <a:rPr dirty="0" baseline="-20833" sz="2400" spc="-195">
                <a:latin typeface="Times New Roman"/>
                <a:cs typeface="Times New Roman"/>
              </a:rPr>
              <a:t>GS</a:t>
            </a:r>
            <a:r>
              <a:rPr dirty="0" sz="2400" spc="-130" b="1">
                <a:latin typeface="Times New Roman"/>
                <a:cs typeface="Times New Roman"/>
              </a:rPr>
              <a:t></a:t>
            </a:r>
            <a:r>
              <a:rPr dirty="0" sz="2000" spc="-130">
                <a:latin typeface="Times New Roman"/>
                <a:cs typeface="Times New Roman"/>
              </a:rPr>
              <a:t>V</a:t>
            </a:r>
            <a:r>
              <a:rPr dirty="0" baseline="-14957" sz="1950" spc="-195">
                <a:latin typeface="Times New Roman"/>
                <a:cs typeface="Times New Roman"/>
              </a:rPr>
              <a:t>DS</a:t>
            </a:r>
            <a:r>
              <a:rPr dirty="0" sz="2000" spc="-130">
                <a:latin typeface="Times New Roman"/>
                <a:cs typeface="Times New Roman"/>
              </a:rPr>
              <a:t>=const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9767" y="2854515"/>
            <a:ext cx="21570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latin typeface="Times New Roman"/>
                <a:cs typeface="Times New Roman"/>
              </a:rPr>
              <a:t>(mS)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宋体"/>
                <a:cs typeface="宋体"/>
              </a:rPr>
              <a:t>毫西门子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481" y="4510087"/>
            <a:ext cx="1682114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(3)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安全参数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9434" y="4510087"/>
            <a:ext cx="3198495" cy="2199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①最大漏极电流</a:t>
            </a:r>
            <a:r>
              <a:rPr dirty="0" sz="2400" spc="-660">
                <a:latin typeface="宋体"/>
                <a:cs typeface="宋体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DM</a:t>
            </a:r>
            <a:endParaRPr baseline="-20833" sz="24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1180"/>
              </a:spcBef>
            </a:pPr>
            <a:r>
              <a:rPr dirty="0" baseline="13888" sz="3600" spc="7">
                <a:latin typeface="宋体"/>
                <a:cs typeface="宋体"/>
              </a:rPr>
              <a:t>②</a:t>
            </a:r>
            <a:r>
              <a:rPr dirty="0" baseline="13888" sz="3600" spc="7">
                <a:latin typeface="Times New Roman"/>
                <a:cs typeface="Times New Roman"/>
              </a:rPr>
              <a:t>U</a:t>
            </a:r>
            <a:r>
              <a:rPr dirty="0" sz="1600" spc="5">
                <a:latin typeface="Times New Roman"/>
                <a:cs typeface="Times New Roman"/>
              </a:rPr>
              <a:t>BR</a:t>
            </a:r>
            <a:r>
              <a:rPr dirty="0" sz="1600" spc="5" u="sng">
                <a:latin typeface="Times New Roman"/>
                <a:cs typeface="Times New Roman"/>
              </a:rPr>
              <a:t>XX</a:t>
            </a:r>
            <a:r>
              <a:rPr dirty="0" sz="1600" spc="5">
                <a:latin typeface="Times New Roman"/>
                <a:cs typeface="Times New Roman"/>
              </a:rPr>
              <a:t>——</a:t>
            </a:r>
            <a:r>
              <a:rPr dirty="0" baseline="13888" sz="3600" spc="7">
                <a:latin typeface="宋体"/>
                <a:cs typeface="宋体"/>
              </a:rPr>
              <a:t>击穿电压</a:t>
            </a:r>
            <a:endParaRPr baseline="13888" sz="3600">
              <a:latin typeface="宋体"/>
              <a:cs typeface="宋体"/>
            </a:endParaRPr>
          </a:p>
          <a:p>
            <a:pPr marL="867410">
              <a:lnSpc>
                <a:spcPct val="100000"/>
              </a:lnSpc>
              <a:spcBef>
                <a:spcPts val="10"/>
              </a:spcBef>
            </a:pPr>
            <a:r>
              <a:rPr dirty="0" sz="2400" spc="15">
                <a:latin typeface="Times New Roman"/>
                <a:cs typeface="Times New Roman"/>
              </a:rPr>
              <a:t>XX</a:t>
            </a:r>
            <a:r>
              <a:rPr dirty="0" sz="2400" spc="15">
                <a:latin typeface="宋体"/>
                <a:cs typeface="宋体"/>
              </a:rPr>
              <a:t>：</a:t>
            </a:r>
            <a:r>
              <a:rPr dirty="0" sz="2400" spc="15">
                <a:latin typeface="Times New Roman"/>
                <a:cs typeface="Times New Roman"/>
              </a:rPr>
              <a:t>GS</a:t>
            </a:r>
            <a:r>
              <a:rPr dirty="0" sz="2400" spc="15">
                <a:latin typeface="宋体"/>
                <a:cs typeface="宋体"/>
              </a:rPr>
              <a:t>、</a:t>
            </a:r>
            <a:r>
              <a:rPr dirty="0" sz="2400" spc="15">
                <a:latin typeface="Times New Roman"/>
                <a:cs typeface="Times New Roman"/>
              </a:rPr>
              <a:t>DS</a:t>
            </a:r>
            <a:endParaRPr sz="2400">
              <a:latin typeface="Times New Roman"/>
              <a:cs typeface="Times New Roman"/>
            </a:endParaRPr>
          </a:p>
          <a:p>
            <a:pPr marL="791210" marR="5080" indent="-762000">
              <a:lnSpc>
                <a:spcPct val="120800"/>
              </a:lnSpc>
            </a:pPr>
            <a:r>
              <a:rPr dirty="0" sz="2400">
                <a:latin typeface="宋体"/>
                <a:cs typeface="宋体"/>
              </a:rPr>
              <a:t>③</a:t>
            </a:r>
            <a:r>
              <a:rPr dirty="0" sz="2400" spc="-650">
                <a:latin typeface="宋体"/>
                <a:cs typeface="宋体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P</a:t>
            </a:r>
            <a:r>
              <a:rPr dirty="0" baseline="-20833" sz="2400" spc="30">
                <a:latin typeface="Times New Roman"/>
                <a:cs typeface="Times New Roman"/>
              </a:rPr>
              <a:t>DM——</a:t>
            </a:r>
            <a:r>
              <a:rPr dirty="0" sz="2400" spc="20">
                <a:latin typeface="宋体"/>
                <a:cs typeface="宋体"/>
              </a:rPr>
              <a:t>最大漏极功耗 </a:t>
            </a:r>
            <a:r>
              <a:rPr dirty="0" sz="2400" spc="-1110">
                <a:latin typeface="宋体"/>
                <a:cs typeface="宋体"/>
              </a:rPr>
              <a:t> </a:t>
            </a:r>
            <a:r>
              <a:rPr dirty="0" sz="2400" spc="45">
                <a:latin typeface="宋体"/>
                <a:cs typeface="宋体"/>
              </a:rPr>
              <a:t>由</a:t>
            </a:r>
            <a:r>
              <a:rPr dirty="0" sz="2400" spc="45">
                <a:latin typeface="Times New Roman"/>
                <a:cs typeface="Times New Roman"/>
              </a:rPr>
              <a:t>P</a:t>
            </a:r>
            <a:r>
              <a:rPr dirty="0" baseline="-20833" sz="2400" spc="67">
                <a:latin typeface="Times New Roman"/>
                <a:cs typeface="Times New Roman"/>
              </a:rPr>
              <a:t>DM</a:t>
            </a:r>
            <a:r>
              <a:rPr dirty="0" sz="2400" spc="45">
                <a:latin typeface="Times New Roman"/>
                <a:cs typeface="Times New Roman"/>
              </a:rPr>
              <a:t>= </a:t>
            </a: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Times New Roman"/>
                <a:cs typeface="Times New Roman"/>
              </a:rPr>
              <a:t>DS</a:t>
            </a:r>
            <a:r>
              <a:rPr dirty="0" baseline="-20833" sz="2400" spc="9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r>
              <a:rPr dirty="0" sz="2400">
                <a:latin typeface="宋体"/>
                <a:cs typeface="宋体"/>
              </a:rPr>
              <a:t>决定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814" y="1443181"/>
            <a:ext cx="5071110" cy="133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(2)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交流参数</a:t>
            </a:r>
            <a:endParaRPr sz="2400">
              <a:latin typeface="宋体"/>
              <a:cs typeface="宋体"/>
            </a:endParaRPr>
          </a:p>
          <a:p>
            <a:pPr marL="365760">
              <a:lnSpc>
                <a:spcPct val="100000"/>
              </a:lnSpc>
              <a:spcBef>
                <a:spcPts val="1320"/>
              </a:spcBef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-610">
                <a:latin typeface="宋体"/>
                <a:cs typeface="宋体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g</a:t>
            </a:r>
            <a:r>
              <a:rPr dirty="0" baseline="-20833" sz="2400" spc="60">
                <a:latin typeface="Times New Roman"/>
                <a:cs typeface="Times New Roman"/>
              </a:rPr>
              <a:t>m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baseline="-20833" sz="2400" spc="97">
                <a:latin typeface="Times New Roman"/>
                <a:cs typeface="Times New Roman"/>
              </a:rPr>
              <a:t>——</a:t>
            </a:r>
            <a:r>
              <a:rPr dirty="0" sz="2400" spc="65">
                <a:latin typeface="宋体"/>
                <a:cs typeface="宋体"/>
              </a:rPr>
              <a:t>低频跨导</a:t>
            </a:r>
            <a:r>
              <a:rPr dirty="0" sz="2400" spc="65">
                <a:latin typeface="Times New Roman"/>
                <a:cs typeface="Times New Roman"/>
              </a:rPr>
              <a:t>transconductance</a:t>
            </a:r>
            <a:endParaRPr sz="2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575"/>
              </a:spcBef>
            </a:pPr>
            <a:r>
              <a:rPr dirty="0" sz="2400" spc="10">
                <a:latin typeface="宋体"/>
                <a:cs typeface="宋体"/>
              </a:rPr>
              <a:t>反映</a:t>
            </a:r>
            <a:r>
              <a:rPr dirty="0" sz="2400" spc="10"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latin typeface="Times New Roman"/>
                <a:cs typeface="Times New Roman"/>
              </a:rPr>
              <a:t>GS</a:t>
            </a:r>
            <a:r>
              <a:rPr dirty="0" sz="2400" spc="10">
                <a:latin typeface="宋体"/>
                <a:cs typeface="宋体"/>
              </a:rPr>
              <a:t>对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baseline="-20833" sz="2400" spc="15">
                <a:latin typeface="Times New Roman"/>
                <a:cs typeface="Times New Roman"/>
              </a:rPr>
              <a:t>D</a:t>
            </a:r>
            <a:r>
              <a:rPr dirty="0" sz="2400" spc="10">
                <a:latin typeface="宋体"/>
                <a:cs typeface="宋体"/>
              </a:rPr>
              <a:t>的控制作用</a:t>
            </a:r>
            <a:r>
              <a:rPr dirty="0" sz="2400" spc="10">
                <a:latin typeface="Times New Roman"/>
                <a:cs typeface="Times New Roman"/>
              </a:rPr>
              <a:t>(VCCS)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1" y="3947208"/>
            <a:ext cx="62445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Times New Roman"/>
                <a:cs typeface="Times New Roman"/>
              </a:rPr>
              <a:t>g</a:t>
            </a:r>
            <a:r>
              <a:rPr dirty="0" baseline="-20833" sz="2400" spc="22">
                <a:latin typeface="Times New Roman"/>
                <a:cs typeface="Times New Roman"/>
              </a:rPr>
              <a:t>m</a:t>
            </a:r>
            <a:r>
              <a:rPr dirty="0" sz="2400" spc="15">
                <a:latin typeface="宋体"/>
                <a:cs typeface="宋体"/>
              </a:rPr>
              <a:t>可以在转</a:t>
            </a:r>
            <a:r>
              <a:rPr dirty="0" sz="2400" spc="-59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移特性曲线上求取，即曲线的斜率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3272" y="3397503"/>
            <a:ext cx="2351405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40">
                <a:latin typeface="Times New Roman"/>
                <a:cs typeface="Times New Roman"/>
              </a:rPr>
              <a:t>g</a:t>
            </a:r>
            <a:r>
              <a:rPr dirty="0" baseline="-24691" sz="2025" spc="60">
                <a:latin typeface="Times New Roman"/>
                <a:cs typeface="Times New Roman"/>
              </a:rPr>
              <a:t>m </a:t>
            </a:r>
            <a:r>
              <a:rPr dirty="0" sz="2300" spc="-190">
                <a:latin typeface="Times New Roman"/>
                <a:cs typeface="Times New Roman"/>
              </a:rPr>
              <a:t> </a:t>
            </a:r>
            <a:r>
              <a:rPr dirty="0" sz="2300" spc="80">
                <a:latin typeface="Times New Roman"/>
                <a:cs typeface="Times New Roman"/>
              </a:rPr>
              <a:t>2</a:t>
            </a:r>
            <a:r>
              <a:rPr dirty="0" sz="2300" spc="80">
                <a:latin typeface="Times New Roman"/>
                <a:cs typeface="Times New Roman"/>
              </a:rPr>
              <a:t>K</a:t>
            </a:r>
            <a:r>
              <a:rPr dirty="0" baseline="-24691" sz="2025" spc="120">
                <a:latin typeface="Times New Roman"/>
                <a:cs typeface="Times New Roman"/>
              </a:rPr>
              <a:t>n </a:t>
            </a:r>
            <a:r>
              <a:rPr dirty="0" sz="2300" spc="5">
                <a:latin typeface="Times New Roman"/>
                <a:cs typeface="Times New Roman"/>
              </a:rPr>
              <a:t>(</a:t>
            </a:r>
            <a:r>
              <a:rPr dirty="0" sz="2300" spc="5">
                <a:latin typeface="Times New Roman"/>
                <a:cs typeface="Times New Roman"/>
              </a:rPr>
              <a:t>v</a:t>
            </a:r>
            <a:r>
              <a:rPr dirty="0" baseline="-24691" sz="2025" spc="7">
                <a:latin typeface="Times New Roman"/>
                <a:cs typeface="Times New Roman"/>
              </a:rPr>
              <a:t>GS </a:t>
            </a:r>
            <a:r>
              <a:rPr dirty="0" sz="2300" spc="-1025">
                <a:latin typeface="Times New Roman"/>
                <a:cs typeface="Times New Roman"/>
              </a:rPr>
              <a:t></a:t>
            </a:r>
            <a:r>
              <a:rPr dirty="0" sz="2300" spc="-345">
                <a:latin typeface="Times New Roman"/>
                <a:cs typeface="Times New Roman"/>
              </a:rPr>
              <a:t> </a:t>
            </a:r>
            <a:r>
              <a:rPr dirty="0" sz="2300" spc="-65">
                <a:latin typeface="Times New Roman"/>
                <a:cs typeface="Times New Roman"/>
              </a:rPr>
              <a:t>V</a:t>
            </a:r>
            <a:r>
              <a:rPr dirty="0" baseline="-24691" sz="2025" spc="-97">
                <a:latin typeface="Times New Roman"/>
                <a:cs typeface="Times New Roman"/>
              </a:rPr>
              <a:t>T </a:t>
            </a:r>
            <a:r>
              <a:rPr dirty="0" baseline="-24691" sz="2025" spc="-284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3675" marR="5080" indent="-18161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9.</a:t>
            </a:r>
            <a:r>
              <a:rPr dirty="0" sz="2400" spc="-50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主要参数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-270">
                <a:latin typeface="宋体"/>
                <a:cs typeface="宋体"/>
              </a:rPr>
              <a:t>(</a:t>
            </a:r>
            <a:r>
              <a:rPr dirty="0" sz="2400">
                <a:latin typeface="宋体"/>
                <a:cs typeface="宋体"/>
              </a:rPr>
              <a:t>与</a:t>
            </a:r>
            <a:r>
              <a:rPr dirty="0" sz="2400" spc="1265">
                <a:latin typeface="宋体"/>
                <a:cs typeface="宋体"/>
              </a:rPr>
              <a:t>M</a:t>
            </a:r>
            <a:r>
              <a:rPr dirty="0" sz="2400" spc="760">
                <a:latin typeface="宋体"/>
                <a:cs typeface="宋体"/>
              </a:rPr>
              <a:t>O</a:t>
            </a:r>
            <a:r>
              <a:rPr dirty="0" sz="2400" spc="235">
                <a:latin typeface="宋体"/>
                <a:cs typeface="宋体"/>
              </a:rPr>
              <a:t>S</a:t>
            </a:r>
            <a:r>
              <a:rPr dirty="0" sz="2400">
                <a:latin typeface="宋体"/>
                <a:cs typeface="宋体"/>
              </a:rPr>
              <a:t>类型有关</a:t>
            </a:r>
            <a:r>
              <a:rPr dirty="0" sz="2400" spc="-509">
                <a:latin typeface="宋体"/>
                <a:cs typeface="宋体"/>
              </a:rPr>
              <a:t>,</a:t>
            </a:r>
            <a:r>
              <a:rPr dirty="0" sz="2400">
                <a:latin typeface="宋体"/>
                <a:cs typeface="宋体"/>
              </a:rPr>
              <a:t>以</a:t>
            </a:r>
            <a:r>
              <a:rPr dirty="0" sz="2400" spc="835">
                <a:latin typeface="宋体"/>
                <a:cs typeface="宋体"/>
              </a:rPr>
              <a:t>N</a:t>
            </a:r>
            <a:r>
              <a:rPr dirty="0" sz="2400" spc="1245">
                <a:latin typeface="宋体"/>
                <a:cs typeface="宋体"/>
              </a:rPr>
              <a:t>M</a:t>
            </a:r>
            <a:r>
              <a:rPr dirty="0" sz="2400" spc="785">
                <a:latin typeface="宋体"/>
                <a:cs typeface="宋体"/>
              </a:rPr>
              <a:t>O</a:t>
            </a:r>
            <a:r>
              <a:rPr dirty="0" sz="2400" spc="210">
                <a:latin typeface="宋体"/>
                <a:cs typeface="宋体"/>
              </a:rPr>
              <a:t>S</a:t>
            </a:r>
            <a:r>
              <a:rPr dirty="0" sz="2400">
                <a:latin typeface="宋体"/>
                <a:cs typeface="宋体"/>
              </a:rPr>
              <a:t>为例</a:t>
            </a:r>
            <a:r>
              <a:rPr dirty="0" sz="2400" spc="-270"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22819" y="1226820"/>
            <a:ext cx="2593848" cy="2898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42859" y="4846320"/>
            <a:ext cx="1498091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63675" y="3440906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恒</a:t>
            </a:r>
            <a:r>
              <a:rPr dirty="0" sz="2400">
                <a:latin typeface="宋体"/>
                <a:cs typeface="宋体"/>
              </a:rPr>
              <a:t>流</a:t>
            </a:r>
            <a:r>
              <a:rPr dirty="0" sz="2400" spc="20">
                <a:latin typeface="宋体"/>
                <a:cs typeface="宋体"/>
              </a:rPr>
              <a:t>区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695" rIns="0" bIns="0" rtlCol="0" vert="horz">
            <a:spAutoFit/>
          </a:bodyPr>
          <a:lstStyle/>
          <a:p>
            <a:pPr marL="121920">
              <a:lnSpc>
                <a:spcPct val="100000"/>
              </a:lnSpc>
            </a:pPr>
            <a:r>
              <a:rPr dirty="0" sz="2800" spc="2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2800" spc="170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2800" spc="290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372" y="4386072"/>
            <a:ext cx="4049267" cy="1987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3752" y="4375403"/>
            <a:ext cx="4067810" cy="2010410"/>
          </a:xfrm>
          <a:custGeom>
            <a:avLst/>
            <a:gdLst/>
            <a:ahLst/>
            <a:cxnLst/>
            <a:rect l="l" t="t" r="r" b="b"/>
            <a:pathLst>
              <a:path w="4067810" h="2010410">
                <a:moveTo>
                  <a:pt x="4067556" y="2010155"/>
                </a:moveTo>
                <a:lnTo>
                  <a:pt x="0" y="2010155"/>
                </a:lnTo>
                <a:lnTo>
                  <a:pt x="0" y="0"/>
                </a:lnTo>
                <a:lnTo>
                  <a:pt x="4067556" y="0"/>
                </a:lnTo>
                <a:lnTo>
                  <a:pt x="4067556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1981199"/>
                </a:lnTo>
                <a:lnTo>
                  <a:pt x="13716" y="1981200"/>
                </a:lnTo>
                <a:lnTo>
                  <a:pt x="28956" y="1994916"/>
                </a:lnTo>
                <a:lnTo>
                  <a:pt x="4067556" y="1994916"/>
                </a:lnTo>
                <a:lnTo>
                  <a:pt x="4067556" y="2010155"/>
                </a:lnTo>
                <a:close/>
              </a:path>
              <a:path w="4067810" h="20104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4067810" h="2010410">
                <a:moveTo>
                  <a:pt x="40386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4038600" y="13716"/>
                </a:lnTo>
                <a:lnTo>
                  <a:pt x="4038600" y="28956"/>
                </a:lnTo>
                <a:close/>
              </a:path>
              <a:path w="4067810" h="2010410">
                <a:moveTo>
                  <a:pt x="4038600" y="1994916"/>
                </a:moveTo>
                <a:lnTo>
                  <a:pt x="4038600" y="13716"/>
                </a:lnTo>
                <a:lnTo>
                  <a:pt x="4052316" y="28956"/>
                </a:lnTo>
                <a:lnTo>
                  <a:pt x="4067556" y="28956"/>
                </a:lnTo>
                <a:lnTo>
                  <a:pt x="4067556" y="1981199"/>
                </a:lnTo>
                <a:lnTo>
                  <a:pt x="4052316" y="1981200"/>
                </a:lnTo>
                <a:lnTo>
                  <a:pt x="4038600" y="1994916"/>
                </a:lnTo>
                <a:close/>
              </a:path>
              <a:path w="4067810" h="2010410">
                <a:moveTo>
                  <a:pt x="4067556" y="28956"/>
                </a:moveTo>
                <a:lnTo>
                  <a:pt x="4052316" y="28956"/>
                </a:lnTo>
                <a:lnTo>
                  <a:pt x="4038600" y="13716"/>
                </a:lnTo>
                <a:lnTo>
                  <a:pt x="4067556" y="13715"/>
                </a:lnTo>
                <a:lnTo>
                  <a:pt x="4067556" y="28956"/>
                </a:lnTo>
                <a:close/>
              </a:path>
              <a:path w="4067810" h="2010410">
                <a:moveTo>
                  <a:pt x="28956" y="1994916"/>
                </a:moveTo>
                <a:lnTo>
                  <a:pt x="13716" y="1981200"/>
                </a:lnTo>
                <a:lnTo>
                  <a:pt x="28956" y="1981199"/>
                </a:lnTo>
                <a:lnTo>
                  <a:pt x="28956" y="1994916"/>
                </a:lnTo>
                <a:close/>
              </a:path>
              <a:path w="4067810" h="2010410">
                <a:moveTo>
                  <a:pt x="4038600" y="1994916"/>
                </a:moveTo>
                <a:lnTo>
                  <a:pt x="28956" y="1994916"/>
                </a:lnTo>
                <a:lnTo>
                  <a:pt x="28956" y="1981199"/>
                </a:lnTo>
                <a:lnTo>
                  <a:pt x="4038600" y="1981199"/>
                </a:lnTo>
                <a:lnTo>
                  <a:pt x="4038600" y="1994916"/>
                </a:lnTo>
                <a:close/>
              </a:path>
              <a:path w="4067810" h="2010410">
                <a:moveTo>
                  <a:pt x="4067556" y="1994916"/>
                </a:moveTo>
                <a:lnTo>
                  <a:pt x="4038600" y="1994916"/>
                </a:lnTo>
                <a:lnTo>
                  <a:pt x="4052316" y="1981200"/>
                </a:lnTo>
                <a:lnTo>
                  <a:pt x="4067556" y="1981199"/>
                </a:lnTo>
                <a:lnTo>
                  <a:pt x="4067556" y="1994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21000" y="5338599"/>
            <a:ext cx="635000" cy="743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">
              <a:lnSpc>
                <a:spcPct val="100000"/>
              </a:lnSpc>
            </a:pPr>
            <a:r>
              <a:rPr dirty="0" sz="2400" spc="25">
                <a:latin typeface="Times New Roman"/>
                <a:cs typeface="Times New Roman"/>
              </a:rPr>
              <a:t>p-Si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400">
                <a:latin typeface="宋体"/>
                <a:cs typeface="宋体"/>
              </a:rPr>
              <a:t>衬底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6667" y="408432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1600200" y="0"/>
                </a:lnTo>
                <a:lnTo>
                  <a:pt x="1600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2951" y="4070603"/>
            <a:ext cx="1629410" cy="334010"/>
          </a:xfrm>
          <a:custGeom>
            <a:avLst/>
            <a:gdLst/>
            <a:ahLst/>
            <a:cxnLst/>
            <a:rect l="l" t="t" r="r" b="b"/>
            <a:pathLst>
              <a:path w="1629410" h="334010">
                <a:moveTo>
                  <a:pt x="1629155" y="333756"/>
                </a:moveTo>
                <a:lnTo>
                  <a:pt x="0" y="333756"/>
                </a:lnTo>
                <a:lnTo>
                  <a:pt x="0" y="0"/>
                </a:lnTo>
                <a:lnTo>
                  <a:pt x="1629155" y="0"/>
                </a:lnTo>
                <a:lnTo>
                  <a:pt x="1629155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1629155" y="318515"/>
                </a:lnTo>
                <a:lnTo>
                  <a:pt x="1629155" y="333756"/>
                </a:lnTo>
                <a:close/>
              </a:path>
              <a:path w="1629410" h="3340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629410" h="334010">
                <a:moveTo>
                  <a:pt x="16002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600200" y="13716"/>
                </a:lnTo>
                <a:lnTo>
                  <a:pt x="1600200" y="28955"/>
                </a:lnTo>
                <a:close/>
              </a:path>
              <a:path w="1629410" h="334010">
                <a:moveTo>
                  <a:pt x="1600200" y="318515"/>
                </a:moveTo>
                <a:lnTo>
                  <a:pt x="1600200" y="13716"/>
                </a:lnTo>
                <a:lnTo>
                  <a:pt x="1613916" y="28956"/>
                </a:lnTo>
                <a:lnTo>
                  <a:pt x="1629155" y="28955"/>
                </a:lnTo>
                <a:lnTo>
                  <a:pt x="1629155" y="304800"/>
                </a:lnTo>
                <a:lnTo>
                  <a:pt x="1613916" y="304800"/>
                </a:lnTo>
                <a:lnTo>
                  <a:pt x="1600200" y="318515"/>
                </a:lnTo>
                <a:close/>
              </a:path>
              <a:path w="1629410" h="334010">
                <a:moveTo>
                  <a:pt x="1629155" y="28955"/>
                </a:moveTo>
                <a:lnTo>
                  <a:pt x="1613916" y="28956"/>
                </a:lnTo>
                <a:lnTo>
                  <a:pt x="1600200" y="13716"/>
                </a:lnTo>
                <a:lnTo>
                  <a:pt x="1629155" y="13716"/>
                </a:lnTo>
                <a:lnTo>
                  <a:pt x="1629155" y="28955"/>
                </a:lnTo>
                <a:close/>
              </a:path>
              <a:path w="1629410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1629410" h="334010">
                <a:moveTo>
                  <a:pt x="1600200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1600200" y="304800"/>
                </a:lnTo>
                <a:lnTo>
                  <a:pt x="1600200" y="318515"/>
                </a:lnTo>
                <a:close/>
              </a:path>
              <a:path w="1629410" h="334010">
                <a:moveTo>
                  <a:pt x="1629155" y="318515"/>
                </a:moveTo>
                <a:lnTo>
                  <a:pt x="1600200" y="318515"/>
                </a:lnTo>
                <a:lnTo>
                  <a:pt x="1613916" y="304800"/>
                </a:lnTo>
                <a:lnTo>
                  <a:pt x="1629155" y="304800"/>
                </a:lnTo>
                <a:lnTo>
                  <a:pt x="1629155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6667" y="377952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1600200" y="0"/>
                </a:lnTo>
                <a:lnTo>
                  <a:pt x="1600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82951" y="3765803"/>
            <a:ext cx="1629410" cy="334010"/>
          </a:xfrm>
          <a:custGeom>
            <a:avLst/>
            <a:gdLst/>
            <a:ahLst/>
            <a:cxnLst/>
            <a:rect l="l" t="t" r="r" b="b"/>
            <a:pathLst>
              <a:path w="1629410" h="334010">
                <a:moveTo>
                  <a:pt x="1629155" y="333756"/>
                </a:moveTo>
                <a:lnTo>
                  <a:pt x="0" y="333756"/>
                </a:lnTo>
                <a:lnTo>
                  <a:pt x="0" y="0"/>
                </a:lnTo>
                <a:lnTo>
                  <a:pt x="1629155" y="0"/>
                </a:lnTo>
                <a:lnTo>
                  <a:pt x="1629155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1629155" y="318515"/>
                </a:lnTo>
                <a:lnTo>
                  <a:pt x="1629155" y="333756"/>
                </a:lnTo>
                <a:close/>
              </a:path>
              <a:path w="1629410" h="3340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629410" h="334010">
                <a:moveTo>
                  <a:pt x="16002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600200" y="13716"/>
                </a:lnTo>
                <a:lnTo>
                  <a:pt x="1600200" y="28955"/>
                </a:lnTo>
                <a:close/>
              </a:path>
              <a:path w="1629410" h="334010">
                <a:moveTo>
                  <a:pt x="1600200" y="318515"/>
                </a:moveTo>
                <a:lnTo>
                  <a:pt x="1600200" y="13716"/>
                </a:lnTo>
                <a:lnTo>
                  <a:pt x="1613916" y="28956"/>
                </a:lnTo>
                <a:lnTo>
                  <a:pt x="1629155" y="28955"/>
                </a:lnTo>
                <a:lnTo>
                  <a:pt x="1629155" y="304800"/>
                </a:lnTo>
                <a:lnTo>
                  <a:pt x="1613916" y="304800"/>
                </a:lnTo>
                <a:lnTo>
                  <a:pt x="1600200" y="318515"/>
                </a:lnTo>
                <a:close/>
              </a:path>
              <a:path w="1629410" h="334010">
                <a:moveTo>
                  <a:pt x="1629155" y="28955"/>
                </a:moveTo>
                <a:lnTo>
                  <a:pt x="1613916" y="28956"/>
                </a:lnTo>
                <a:lnTo>
                  <a:pt x="1600200" y="13716"/>
                </a:lnTo>
                <a:lnTo>
                  <a:pt x="1629155" y="13716"/>
                </a:lnTo>
                <a:lnTo>
                  <a:pt x="1629155" y="28955"/>
                </a:lnTo>
                <a:close/>
              </a:path>
              <a:path w="1629410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1629410" h="334010">
                <a:moveTo>
                  <a:pt x="1600200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1600200" y="304800"/>
                </a:lnTo>
                <a:lnTo>
                  <a:pt x="1600200" y="318515"/>
                </a:lnTo>
                <a:close/>
              </a:path>
              <a:path w="1629410" h="334010">
                <a:moveTo>
                  <a:pt x="1629155" y="318515"/>
                </a:moveTo>
                <a:lnTo>
                  <a:pt x="1600200" y="318515"/>
                </a:lnTo>
                <a:lnTo>
                  <a:pt x="1613916" y="304800"/>
                </a:lnTo>
                <a:lnTo>
                  <a:pt x="1629155" y="304800"/>
                </a:lnTo>
                <a:lnTo>
                  <a:pt x="1629155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86593" y="4045173"/>
            <a:ext cx="2235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6593" y="4464341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9429" y="3246119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68751" y="308000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10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10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10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10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10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10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10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10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10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10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10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10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10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10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1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1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10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10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10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1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10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6429" y="38557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25751" y="368960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10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10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10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10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10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10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10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10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10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10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10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10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10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10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1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1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10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10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10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1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10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78629" y="38557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87952" y="368960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10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10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10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10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10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10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10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10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10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10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10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10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10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10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1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1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10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10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10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1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10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9429" y="63703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68751" y="689000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09">
                <a:moveTo>
                  <a:pt x="57041" y="142602"/>
                </a:moveTo>
                <a:lnTo>
                  <a:pt x="54864" y="141732"/>
                </a:lnTo>
                <a:lnTo>
                  <a:pt x="15240" y="141732"/>
                </a:lnTo>
                <a:lnTo>
                  <a:pt x="15240" y="140208"/>
                </a:lnTo>
                <a:lnTo>
                  <a:pt x="10668" y="132588"/>
                </a:lnTo>
                <a:lnTo>
                  <a:pt x="4572" y="117348"/>
                </a:lnTo>
                <a:lnTo>
                  <a:pt x="1524" y="108204"/>
                </a:lnTo>
                <a:lnTo>
                  <a:pt x="0" y="99060"/>
                </a:lnTo>
                <a:lnTo>
                  <a:pt x="0" y="80772"/>
                </a:lnTo>
                <a:lnTo>
                  <a:pt x="1524" y="71628"/>
                </a:lnTo>
                <a:lnTo>
                  <a:pt x="4572" y="62484"/>
                </a:lnTo>
                <a:lnTo>
                  <a:pt x="7620" y="54864"/>
                </a:lnTo>
                <a:lnTo>
                  <a:pt x="12192" y="47244"/>
                </a:lnTo>
                <a:lnTo>
                  <a:pt x="15240" y="41148"/>
                </a:lnTo>
                <a:lnTo>
                  <a:pt x="15240" y="39624"/>
                </a:lnTo>
                <a:lnTo>
                  <a:pt x="16764" y="39624"/>
                </a:lnTo>
                <a:lnTo>
                  <a:pt x="25908" y="27432"/>
                </a:lnTo>
                <a:lnTo>
                  <a:pt x="27432" y="25908"/>
                </a:lnTo>
                <a:lnTo>
                  <a:pt x="39624" y="16764"/>
                </a:lnTo>
                <a:lnTo>
                  <a:pt x="39624" y="15240"/>
                </a:lnTo>
                <a:lnTo>
                  <a:pt x="41148" y="15240"/>
                </a:lnTo>
                <a:lnTo>
                  <a:pt x="48768" y="10668"/>
                </a:lnTo>
                <a:lnTo>
                  <a:pt x="64008" y="4572"/>
                </a:lnTo>
                <a:lnTo>
                  <a:pt x="73152" y="1524"/>
                </a:lnTo>
                <a:lnTo>
                  <a:pt x="82296" y="0"/>
                </a:lnTo>
                <a:lnTo>
                  <a:pt x="100584" y="0"/>
                </a:lnTo>
                <a:lnTo>
                  <a:pt x="141732" y="16764"/>
                </a:lnTo>
                <a:lnTo>
                  <a:pt x="156633" y="28956"/>
                </a:lnTo>
                <a:lnTo>
                  <a:pt x="83820" y="28956"/>
                </a:lnTo>
                <a:lnTo>
                  <a:pt x="65532" y="33528"/>
                </a:lnTo>
                <a:lnTo>
                  <a:pt x="60960" y="36576"/>
                </a:lnTo>
                <a:lnTo>
                  <a:pt x="57912" y="38100"/>
                </a:lnTo>
                <a:lnTo>
                  <a:pt x="56387" y="38100"/>
                </a:lnTo>
                <a:lnTo>
                  <a:pt x="47497" y="45720"/>
                </a:lnTo>
                <a:lnTo>
                  <a:pt x="47244" y="45720"/>
                </a:lnTo>
                <a:lnTo>
                  <a:pt x="45719" y="47244"/>
                </a:lnTo>
                <a:lnTo>
                  <a:pt x="45937" y="47244"/>
                </a:lnTo>
                <a:lnTo>
                  <a:pt x="38100" y="56388"/>
                </a:lnTo>
                <a:lnTo>
                  <a:pt x="39014" y="56388"/>
                </a:lnTo>
                <a:lnTo>
                  <a:pt x="36576" y="62484"/>
                </a:lnTo>
                <a:lnTo>
                  <a:pt x="33528" y="67056"/>
                </a:lnTo>
                <a:lnTo>
                  <a:pt x="28956" y="85344"/>
                </a:lnTo>
                <a:lnTo>
                  <a:pt x="28956" y="97536"/>
                </a:lnTo>
                <a:lnTo>
                  <a:pt x="33528" y="115824"/>
                </a:lnTo>
                <a:lnTo>
                  <a:pt x="36576" y="120396"/>
                </a:lnTo>
                <a:lnTo>
                  <a:pt x="39624" y="126492"/>
                </a:lnTo>
                <a:lnTo>
                  <a:pt x="40386" y="126492"/>
                </a:lnTo>
                <a:lnTo>
                  <a:pt x="46101" y="134112"/>
                </a:lnTo>
                <a:lnTo>
                  <a:pt x="45719" y="134112"/>
                </a:lnTo>
                <a:lnTo>
                  <a:pt x="47244" y="135636"/>
                </a:lnTo>
                <a:lnTo>
                  <a:pt x="47752" y="135636"/>
                </a:lnTo>
                <a:lnTo>
                  <a:pt x="57041" y="142602"/>
                </a:lnTo>
                <a:close/>
              </a:path>
              <a:path w="181610" h="181609">
                <a:moveTo>
                  <a:pt x="134958" y="46736"/>
                </a:moveTo>
                <a:lnTo>
                  <a:pt x="123444" y="38100"/>
                </a:lnTo>
                <a:lnTo>
                  <a:pt x="118872" y="36576"/>
                </a:lnTo>
                <a:lnTo>
                  <a:pt x="114300" y="33528"/>
                </a:lnTo>
                <a:lnTo>
                  <a:pt x="96012" y="28956"/>
                </a:lnTo>
                <a:lnTo>
                  <a:pt x="156633" y="28956"/>
                </a:lnTo>
                <a:lnTo>
                  <a:pt x="166116" y="41148"/>
                </a:lnTo>
                <a:lnTo>
                  <a:pt x="168859" y="45720"/>
                </a:lnTo>
                <a:lnTo>
                  <a:pt x="134112" y="45720"/>
                </a:lnTo>
                <a:lnTo>
                  <a:pt x="134958" y="46736"/>
                </a:lnTo>
                <a:close/>
              </a:path>
              <a:path w="181610" h="181609">
                <a:moveTo>
                  <a:pt x="54864" y="39624"/>
                </a:moveTo>
                <a:lnTo>
                  <a:pt x="56387" y="38100"/>
                </a:lnTo>
                <a:lnTo>
                  <a:pt x="57912" y="38100"/>
                </a:lnTo>
                <a:lnTo>
                  <a:pt x="54864" y="39624"/>
                </a:lnTo>
                <a:close/>
              </a:path>
              <a:path w="181610" h="181609">
                <a:moveTo>
                  <a:pt x="45719" y="47244"/>
                </a:moveTo>
                <a:lnTo>
                  <a:pt x="47244" y="45720"/>
                </a:lnTo>
                <a:lnTo>
                  <a:pt x="46540" y="46540"/>
                </a:lnTo>
                <a:lnTo>
                  <a:pt x="45719" y="47244"/>
                </a:lnTo>
                <a:close/>
              </a:path>
              <a:path w="181610" h="181609">
                <a:moveTo>
                  <a:pt x="46540" y="46540"/>
                </a:moveTo>
                <a:lnTo>
                  <a:pt x="47244" y="45720"/>
                </a:lnTo>
                <a:lnTo>
                  <a:pt x="47497" y="45720"/>
                </a:lnTo>
                <a:lnTo>
                  <a:pt x="46540" y="46540"/>
                </a:lnTo>
                <a:close/>
              </a:path>
              <a:path w="181610" h="181609">
                <a:moveTo>
                  <a:pt x="135636" y="47244"/>
                </a:moveTo>
                <a:lnTo>
                  <a:pt x="134958" y="46736"/>
                </a:lnTo>
                <a:lnTo>
                  <a:pt x="134112" y="45720"/>
                </a:lnTo>
                <a:lnTo>
                  <a:pt x="135636" y="47244"/>
                </a:lnTo>
                <a:close/>
              </a:path>
              <a:path w="181610" h="181609">
                <a:moveTo>
                  <a:pt x="169773" y="47244"/>
                </a:moveTo>
                <a:lnTo>
                  <a:pt x="135636" y="47244"/>
                </a:lnTo>
                <a:lnTo>
                  <a:pt x="134112" y="45720"/>
                </a:lnTo>
                <a:lnTo>
                  <a:pt x="168859" y="45720"/>
                </a:lnTo>
                <a:lnTo>
                  <a:pt x="169773" y="47244"/>
                </a:lnTo>
                <a:close/>
              </a:path>
              <a:path w="181610" h="181609">
                <a:moveTo>
                  <a:pt x="45937" y="47244"/>
                </a:moveTo>
                <a:lnTo>
                  <a:pt x="45719" y="47244"/>
                </a:lnTo>
                <a:lnTo>
                  <a:pt x="46540" y="46540"/>
                </a:lnTo>
                <a:lnTo>
                  <a:pt x="45937" y="47244"/>
                </a:lnTo>
                <a:close/>
              </a:path>
              <a:path w="181610" h="181609">
                <a:moveTo>
                  <a:pt x="142602" y="124314"/>
                </a:moveTo>
                <a:lnTo>
                  <a:pt x="144779" y="118872"/>
                </a:lnTo>
                <a:lnTo>
                  <a:pt x="147828" y="114300"/>
                </a:lnTo>
                <a:lnTo>
                  <a:pt x="152400" y="96012"/>
                </a:lnTo>
                <a:lnTo>
                  <a:pt x="152400" y="83820"/>
                </a:lnTo>
                <a:lnTo>
                  <a:pt x="147828" y="65532"/>
                </a:lnTo>
                <a:lnTo>
                  <a:pt x="144779" y="60960"/>
                </a:lnTo>
                <a:lnTo>
                  <a:pt x="141732" y="54864"/>
                </a:lnTo>
                <a:lnTo>
                  <a:pt x="134958" y="46736"/>
                </a:lnTo>
                <a:lnTo>
                  <a:pt x="135636" y="47244"/>
                </a:lnTo>
                <a:lnTo>
                  <a:pt x="169773" y="47244"/>
                </a:lnTo>
                <a:lnTo>
                  <a:pt x="170688" y="48768"/>
                </a:lnTo>
                <a:lnTo>
                  <a:pt x="176783" y="64008"/>
                </a:lnTo>
                <a:lnTo>
                  <a:pt x="179831" y="73152"/>
                </a:lnTo>
                <a:lnTo>
                  <a:pt x="181356" y="82296"/>
                </a:lnTo>
                <a:lnTo>
                  <a:pt x="181356" y="91440"/>
                </a:lnTo>
                <a:lnTo>
                  <a:pt x="179831" y="100584"/>
                </a:lnTo>
                <a:lnTo>
                  <a:pt x="179831" y="109728"/>
                </a:lnTo>
                <a:lnTo>
                  <a:pt x="176783" y="118872"/>
                </a:lnTo>
                <a:lnTo>
                  <a:pt x="174955" y="123444"/>
                </a:lnTo>
                <a:lnTo>
                  <a:pt x="143256" y="123444"/>
                </a:lnTo>
                <a:lnTo>
                  <a:pt x="142602" y="124314"/>
                </a:lnTo>
                <a:close/>
              </a:path>
              <a:path w="181610" h="181609">
                <a:moveTo>
                  <a:pt x="39014" y="56388"/>
                </a:moveTo>
                <a:lnTo>
                  <a:pt x="38100" y="56388"/>
                </a:lnTo>
                <a:lnTo>
                  <a:pt x="39624" y="54864"/>
                </a:lnTo>
                <a:lnTo>
                  <a:pt x="39014" y="56388"/>
                </a:lnTo>
                <a:close/>
              </a:path>
              <a:path w="181610" h="181609">
                <a:moveTo>
                  <a:pt x="40386" y="126492"/>
                </a:moveTo>
                <a:lnTo>
                  <a:pt x="39624" y="126492"/>
                </a:lnTo>
                <a:lnTo>
                  <a:pt x="38100" y="123444"/>
                </a:lnTo>
                <a:lnTo>
                  <a:pt x="40386" y="126492"/>
                </a:lnTo>
                <a:close/>
              </a:path>
              <a:path w="181610" h="181609">
                <a:moveTo>
                  <a:pt x="141732" y="126492"/>
                </a:moveTo>
                <a:lnTo>
                  <a:pt x="142602" y="124314"/>
                </a:lnTo>
                <a:lnTo>
                  <a:pt x="143256" y="123444"/>
                </a:lnTo>
                <a:lnTo>
                  <a:pt x="141732" y="126492"/>
                </a:lnTo>
                <a:close/>
              </a:path>
              <a:path w="181610" h="181609">
                <a:moveTo>
                  <a:pt x="173736" y="126492"/>
                </a:moveTo>
                <a:lnTo>
                  <a:pt x="141732" y="126492"/>
                </a:lnTo>
                <a:lnTo>
                  <a:pt x="143256" y="123444"/>
                </a:lnTo>
                <a:lnTo>
                  <a:pt x="174955" y="123444"/>
                </a:lnTo>
                <a:lnTo>
                  <a:pt x="173736" y="126492"/>
                </a:lnTo>
                <a:close/>
              </a:path>
              <a:path w="181610" h="181609">
                <a:moveTo>
                  <a:pt x="134765" y="134765"/>
                </a:moveTo>
                <a:lnTo>
                  <a:pt x="142602" y="124314"/>
                </a:lnTo>
                <a:lnTo>
                  <a:pt x="141732" y="126492"/>
                </a:lnTo>
                <a:lnTo>
                  <a:pt x="173736" y="126492"/>
                </a:lnTo>
                <a:lnTo>
                  <a:pt x="169164" y="134112"/>
                </a:lnTo>
                <a:lnTo>
                  <a:pt x="135636" y="134112"/>
                </a:lnTo>
                <a:lnTo>
                  <a:pt x="134765" y="134765"/>
                </a:lnTo>
                <a:close/>
              </a:path>
              <a:path w="181610" h="181609">
                <a:moveTo>
                  <a:pt x="47244" y="135636"/>
                </a:moveTo>
                <a:lnTo>
                  <a:pt x="45719" y="134112"/>
                </a:lnTo>
                <a:lnTo>
                  <a:pt x="46590" y="134765"/>
                </a:lnTo>
                <a:lnTo>
                  <a:pt x="47244" y="135636"/>
                </a:lnTo>
                <a:close/>
              </a:path>
              <a:path w="181610" h="181609">
                <a:moveTo>
                  <a:pt x="46590" y="134765"/>
                </a:moveTo>
                <a:lnTo>
                  <a:pt x="45719" y="134112"/>
                </a:lnTo>
                <a:lnTo>
                  <a:pt x="46101" y="134112"/>
                </a:lnTo>
                <a:lnTo>
                  <a:pt x="46590" y="134765"/>
                </a:lnTo>
                <a:close/>
              </a:path>
              <a:path w="181610" h="181609">
                <a:moveTo>
                  <a:pt x="134112" y="135636"/>
                </a:moveTo>
                <a:lnTo>
                  <a:pt x="134765" y="134765"/>
                </a:lnTo>
                <a:lnTo>
                  <a:pt x="135636" y="134112"/>
                </a:lnTo>
                <a:lnTo>
                  <a:pt x="134112" y="135636"/>
                </a:lnTo>
                <a:close/>
              </a:path>
              <a:path w="181610" h="181609">
                <a:moveTo>
                  <a:pt x="168402" y="135636"/>
                </a:moveTo>
                <a:lnTo>
                  <a:pt x="134112" y="135636"/>
                </a:lnTo>
                <a:lnTo>
                  <a:pt x="135636" y="134112"/>
                </a:lnTo>
                <a:lnTo>
                  <a:pt x="169164" y="134112"/>
                </a:lnTo>
                <a:lnTo>
                  <a:pt x="168402" y="135636"/>
                </a:lnTo>
                <a:close/>
              </a:path>
              <a:path w="181610" h="181609">
                <a:moveTo>
                  <a:pt x="47752" y="135636"/>
                </a:moveTo>
                <a:lnTo>
                  <a:pt x="47244" y="135636"/>
                </a:lnTo>
                <a:lnTo>
                  <a:pt x="46590" y="134765"/>
                </a:lnTo>
                <a:lnTo>
                  <a:pt x="47752" y="135636"/>
                </a:lnTo>
                <a:close/>
              </a:path>
              <a:path w="181610" h="181609">
                <a:moveTo>
                  <a:pt x="123444" y="143256"/>
                </a:moveTo>
                <a:lnTo>
                  <a:pt x="134765" y="134765"/>
                </a:lnTo>
                <a:lnTo>
                  <a:pt x="134112" y="135636"/>
                </a:lnTo>
                <a:lnTo>
                  <a:pt x="168402" y="135636"/>
                </a:lnTo>
                <a:lnTo>
                  <a:pt x="166116" y="140208"/>
                </a:lnTo>
                <a:lnTo>
                  <a:pt x="166116" y="141732"/>
                </a:lnTo>
                <a:lnTo>
                  <a:pt x="126491" y="141732"/>
                </a:lnTo>
                <a:lnTo>
                  <a:pt x="123444" y="143256"/>
                </a:lnTo>
                <a:close/>
              </a:path>
              <a:path w="181610" h="181609">
                <a:moveTo>
                  <a:pt x="141732" y="166116"/>
                </a:moveTo>
                <a:lnTo>
                  <a:pt x="39624" y="166116"/>
                </a:lnTo>
                <a:lnTo>
                  <a:pt x="39624" y="164592"/>
                </a:lnTo>
                <a:lnTo>
                  <a:pt x="27432" y="155448"/>
                </a:lnTo>
                <a:lnTo>
                  <a:pt x="25908" y="153924"/>
                </a:lnTo>
                <a:lnTo>
                  <a:pt x="16764" y="141732"/>
                </a:lnTo>
                <a:lnTo>
                  <a:pt x="54864" y="141732"/>
                </a:lnTo>
                <a:lnTo>
                  <a:pt x="57912" y="143256"/>
                </a:lnTo>
                <a:lnTo>
                  <a:pt x="58673" y="143256"/>
                </a:lnTo>
                <a:lnTo>
                  <a:pt x="62484" y="144780"/>
                </a:lnTo>
                <a:lnTo>
                  <a:pt x="67056" y="147828"/>
                </a:lnTo>
                <a:lnTo>
                  <a:pt x="85344" y="152400"/>
                </a:lnTo>
                <a:lnTo>
                  <a:pt x="156591" y="152400"/>
                </a:lnTo>
                <a:lnTo>
                  <a:pt x="155448" y="153924"/>
                </a:lnTo>
                <a:lnTo>
                  <a:pt x="153924" y="155448"/>
                </a:lnTo>
                <a:lnTo>
                  <a:pt x="141732" y="164592"/>
                </a:lnTo>
                <a:lnTo>
                  <a:pt x="141732" y="166116"/>
                </a:lnTo>
                <a:close/>
              </a:path>
              <a:path w="181610" h="181609">
                <a:moveTo>
                  <a:pt x="57912" y="143256"/>
                </a:moveTo>
                <a:lnTo>
                  <a:pt x="54864" y="141732"/>
                </a:lnTo>
                <a:lnTo>
                  <a:pt x="57041" y="142602"/>
                </a:lnTo>
                <a:lnTo>
                  <a:pt x="57912" y="143256"/>
                </a:lnTo>
                <a:close/>
              </a:path>
              <a:path w="181610" h="181609">
                <a:moveTo>
                  <a:pt x="156591" y="152400"/>
                </a:moveTo>
                <a:lnTo>
                  <a:pt x="97536" y="152400"/>
                </a:lnTo>
                <a:lnTo>
                  <a:pt x="115824" y="147828"/>
                </a:lnTo>
                <a:lnTo>
                  <a:pt x="120396" y="144780"/>
                </a:lnTo>
                <a:lnTo>
                  <a:pt x="126491" y="141732"/>
                </a:lnTo>
                <a:lnTo>
                  <a:pt x="164592" y="141732"/>
                </a:lnTo>
                <a:lnTo>
                  <a:pt x="156591" y="152400"/>
                </a:lnTo>
                <a:close/>
              </a:path>
              <a:path w="181610" h="181609">
                <a:moveTo>
                  <a:pt x="58673" y="143256"/>
                </a:moveTo>
                <a:lnTo>
                  <a:pt x="57912" y="143256"/>
                </a:lnTo>
                <a:lnTo>
                  <a:pt x="57041" y="142602"/>
                </a:lnTo>
                <a:lnTo>
                  <a:pt x="58673" y="143256"/>
                </a:lnTo>
                <a:close/>
              </a:path>
              <a:path w="181610" h="181609">
                <a:moveTo>
                  <a:pt x="99060" y="181356"/>
                </a:moveTo>
                <a:lnTo>
                  <a:pt x="89916" y="181356"/>
                </a:lnTo>
                <a:lnTo>
                  <a:pt x="80772" y="179832"/>
                </a:lnTo>
                <a:lnTo>
                  <a:pt x="71628" y="179832"/>
                </a:lnTo>
                <a:lnTo>
                  <a:pt x="62484" y="176784"/>
                </a:lnTo>
                <a:lnTo>
                  <a:pt x="54864" y="173736"/>
                </a:lnTo>
                <a:lnTo>
                  <a:pt x="47244" y="169164"/>
                </a:lnTo>
                <a:lnTo>
                  <a:pt x="41148" y="166116"/>
                </a:lnTo>
                <a:lnTo>
                  <a:pt x="140208" y="166116"/>
                </a:lnTo>
                <a:lnTo>
                  <a:pt x="132588" y="170688"/>
                </a:lnTo>
                <a:lnTo>
                  <a:pt x="117348" y="176784"/>
                </a:lnTo>
                <a:lnTo>
                  <a:pt x="108204" y="179832"/>
                </a:lnTo>
                <a:lnTo>
                  <a:pt x="99060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291275" y="648159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867" y="438912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0"/>
                </a:lnTo>
                <a:lnTo>
                  <a:pt x="762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3152" y="4375403"/>
            <a:ext cx="791210" cy="486409"/>
          </a:xfrm>
          <a:custGeom>
            <a:avLst/>
            <a:gdLst/>
            <a:ahLst/>
            <a:cxnLst/>
            <a:rect l="l" t="t" r="r" b="b"/>
            <a:pathLst>
              <a:path w="791210" h="486410">
                <a:moveTo>
                  <a:pt x="790956" y="486156"/>
                </a:moveTo>
                <a:lnTo>
                  <a:pt x="0" y="486156"/>
                </a:lnTo>
                <a:lnTo>
                  <a:pt x="0" y="0"/>
                </a:lnTo>
                <a:lnTo>
                  <a:pt x="790956" y="0"/>
                </a:lnTo>
                <a:lnTo>
                  <a:pt x="790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57200"/>
                </a:lnTo>
                <a:lnTo>
                  <a:pt x="13716" y="457200"/>
                </a:lnTo>
                <a:lnTo>
                  <a:pt x="28956" y="470915"/>
                </a:lnTo>
                <a:lnTo>
                  <a:pt x="790956" y="470915"/>
                </a:lnTo>
                <a:lnTo>
                  <a:pt x="790956" y="486156"/>
                </a:lnTo>
                <a:close/>
              </a:path>
              <a:path w="791210" h="4864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791210" h="486410">
                <a:moveTo>
                  <a:pt x="7620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762000" y="13716"/>
                </a:lnTo>
                <a:lnTo>
                  <a:pt x="762000" y="28955"/>
                </a:lnTo>
                <a:close/>
              </a:path>
              <a:path w="791210" h="486410">
                <a:moveTo>
                  <a:pt x="762000" y="470915"/>
                </a:moveTo>
                <a:lnTo>
                  <a:pt x="762000" y="13716"/>
                </a:lnTo>
                <a:lnTo>
                  <a:pt x="775716" y="28956"/>
                </a:lnTo>
                <a:lnTo>
                  <a:pt x="790956" y="28955"/>
                </a:lnTo>
                <a:lnTo>
                  <a:pt x="790956" y="457200"/>
                </a:lnTo>
                <a:lnTo>
                  <a:pt x="775716" y="457200"/>
                </a:lnTo>
                <a:lnTo>
                  <a:pt x="762000" y="470915"/>
                </a:lnTo>
                <a:close/>
              </a:path>
              <a:path w="791210" h="486410">
                <a:moveTo>
                  <a:pt x="790956" y="28955"/>
                </a:moveTo>
                <a:lnTo>
                  <a:pt x="775716" y="28956"/>
                </a:lnTo>
                <a:lnTo>
                  <a:pt x="762000" y="13716"/>
                </a:lnTo>
                <a:lnTo>
                  <a:pt x="790956" y="13716"/>
                </a:lnTo>
                <a:lnTo>
                  <a:pt x="790956" y="28955"/>
                </a:lnTo>
                <a:close/>
              </a:path>
              <a:path w="791210" h="486410">
                <a:moveTo>
                  <a:pt x="28956" y="470915"/>
                </a:moveTo>
                <a:lnTo>
                  <a:pt x="13716" y="457200"/>
                </a:lnTo>
                <a:lnTo>
                  <a:pt x="28956" y="457200"/>
                </a:lnTo>
                <a:lnTo>
                  <a:pt x="28956" y="470915"/>
                </a:lnTo>
                <a:close/>
              </a:path>
              <a:path w="791210" h="486410">
                <a:moveTo>
                  <a:pt x="762000" y="470915"/>
                </a:moveTo>
                <a:lnTo>
                  <a:pt x="28956" y="470915"/>
                </a:lnTo>
                <a:lnTo>
                  <a:pt x="28956" y="457200"/>
                </a:lnTo>
                <a:lnTo>
                  <a:pt x="762000" y="457200"/>
                </a:lnTo>
                <a:lnTo>
                  <a:pt x="762000" y="470915"/>
                </a:lnTo>
                <a:close/>
              </a:path>
              <a:path w="791210" h="486410">
                <a:moveTo>
                  <a:pt x="790956" y="470915"/>
                </a:moveTo>
                <a:lnTo>
                  <a:pt x="762000" y="470915"/>
                </a:lnTo>
                <a:lnTo>
                  <a:pt x="775716" y="457200"/>
                </a:lnTo>
                <a:lnTo>
                  <a:pt x="790956" y="457200"/>
                </a:lnTo>
                <a:lnTo>
                  <a:pt x="790956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34667" y="438912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0"/>
                </a:lnTo>
                <a:lnTo>
                  <a:pt x="762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20951" y="4375403"/>
            <a:ext cx="791210" cy="486409"/>
          </a:xfrm>
          <a:custGeom>
            <a:avLst/>
            <a:gdLst/>
            <a:ahLst/>
            <a:cxnLst/>
            <a:rect l="l" t="t" r="r" b="b"/>
            <a:pathLst>
              <a:path w="791210" h="486410">
                <a:moveTo>
                  <a:pt x="790956" y="486156"/>
                </a:moveTo>
                <a:lnTo>
                  <a:pt x="0" y="486156"/>
                </a:lnTo>
                <a:lnTo>
                  <a:pt x="0" y="0"/>
                </a:lnTo>
                <a:lnTo>
                  <a:pt x="790956" y="0"/>
                </a:lnTo>
                <a:lnTo>
                  <a:pt x="790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57200"/>
                </a:lnTo>
                <a:lnTo>
                  <a:pt x="13716" y="457200"/>
                </a:lnTo>
                <a:lnTo>
                  <a:pt x="28956" y="470915"/>
                </a:lnTo>
                <a:lnTo>
                  <a:pt x="790956" y="470915"/>
                </a:lnTo>
                <a:lnTo>
                  <a:pt x="790956" y="486156"/>
                </a:lnTo>
                <a:close/>
              </a:path>
              <a:path w="791210" h="4864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791210" h="486410">
                <a:moveTo>
                  <a:pt x="7620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762000" y="13716"/>
                </a:lnTo>
                <a:lnTo>
                  <a:pt x="762000" y="28955"/>
                </a:lnTo>
                <a:close/>
              </a:path>
              <a:path w="791210" h="486410">
                <a:moveTo>
                  <a:pt x="762000" y="470915"/>
                </a:moveTo>
                <a:lnTo>
                  <a:pt x="762000" y="13716"/>
                </a:lnTo>
                <a:lnTo>
                  <a:pt x="775716" y="28956"/>
                </a:lnTo>
                <a:lnTo>
                  <a:pt x="790956" y="28955"/>
                </a:lnTo>
                <a:lnTo>
                  <a:pt x="790956" y="457200"/>
                </a:lnTo>
                <a:lnTo>
                  <a:pt x="775716" y="457200"/>
                </a:lnTo>
                <a:lnTo>
                  <a:pt x="762000" y="470915"/>
                </a:lnTo>
                <a:close/>
              </a:path>
              <a:path w="791210" h="486410">
                <a:moveTo>
                  <a:pt x="790956" y="28955"/>
                </a:moveTo>
                <a:lnTo>
                  <a:pt x="775716" y="28956"/>
                </a:lnTo>
                <a:lnTo>
                  <a:pt x="762000" y="13716"/>
                </a:lnTo>
                <a:lnTo>
                  <a:pt x="790956" y="13716"/>
                </a:lnTo>
                <a:lnTo>
                  <a:pt x="790956" y="28955"/>
                </a:lnTo>
                <a:close/>
              </a:path>
              <a:path w="791210" h="486410">
                <a:moveTo>
                  <a:pt x="28956" y="470915"/>
                </a:moveTo>
                <a:lnTo>
                  <a:pt x="13716" y="457200"/>
                </a:lnTo>
                <a:lnTo>
                  <a:pt x="28956" y="457200"/>
                </a:lnTo>
                <a:lnTo>
                  <a:pt x="28956" y="470915"/>
                </a:lnTo>
                <a:close/>
              </a:path>
              <a:path w="791210" h="486410">
                <a:moveTo>
                  <a:pt x="762000" y="470915"/>
                </a:moveTo>
                <a:lnTo>
                  <a:pt x="28956" y="470915"/>
                </a:lnTo>
                <a:lnTo>
                  <a:pt x="28956" y="457200"/>
                </a:lnTo>
                <a:lnTo>
                  <a:pt x="762000" y="457200"/>
                </a:lnTo>
                <a:lnTo>
                  <a:pt x="762000" y="470915"/>
                </a:lnTo>
                <a:close/>
              </a:path>
              <a:path w="791210" h="486410">
                <a:moveTo>
                  <a:pt x="790956" y="470915"/>
                </a:moveTo>
                <a:lnTo>
                  <a:pt x="762000" y="470915"/>
                </a:lnTo>
                <a:lnTo>
                  <a:pt x="775716" y="457200"/>
                </a:lnTo>
                <a:lnTo>
                  <a:pt x="790956" y="457200"/>
                </a:lnTo>
                <a:lnTo>
                  <a:pt x="790956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67365" y="4426157"/>
            <a:ext cx="26352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165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1300" spc="2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7670" y="4426157"/>
            <a:ext cx="26352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165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1300" spc="2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14771" y="4386072"/>
            <a:ext cx="4049267" cy="1987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07152" y="4375403"/>
            <a:ext cx="4067810" cy="2010410"/>
          </a:xfrm>
          <a:custGeom>
            <a:avLst/>
            <a:gdLst/>
            <a:ahLst/>
            <a:cxnLst/>
            <a:rect l="l" t="t" r="r" b="b"/>
            <a:pathLst>
              <a:path w="4067809" h="2010410">
                <a:moveTo>
                  <a:pt x="4067556" y="2010155"/>
                </a:moveTo>
                <a:lnTo>
                  <a:pt x="0" y="2010155"/>
                </a:lnTo>
                <a:lnTo>
                  <a:pt x="0" y="0"/>
                </a:lnTo>
                <a:lnTo>
                  <a:pt x="4067556" y="0"/>
                </a:lnTo>
                <a:lnTo>
                  <a:pt x="4067556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1981199"/>
                </a:lnTo>
                <a:lnTo>
                  <a:pt x="13716" y="1981200"/>
                </a:lnTo>
                <a:lnTo>
                  <a:pt x="28956" y="1994916"/>
                </a:lnTo>
                <a:lnTo>
                  <a:pt x="4067556" y="1994916"/>
                </a:lnTo>
                <a:lnTo>
                  <a:pt x="4067556" y="2010155"/>
                </a:lnTo>
                <a:close/>
              </a:path>
              <a:path w="4067809" h="20104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4067809" h="2010410">
                <a:moveTo>
                  <a:pt x="40386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4038600" y="13716"/>
                </a:lnTo>
                <a:lnTo>
                  <a:pt x="4038600" y="28956"/>
                </a:lnTo>
                <a:close/>
              </a:path>
              <a:path w="4067809" h="2010410">
                <a:moveTo>
                  <a:pt x="4038600" y="1994916"/>
                </a:moveTo>
                <a:lnTo>
                  <a:pt x="4038600" y="13716"/>
                </a:lnTo>
                <a:lnTo>
                  <a:pt x="4052316" y="28956"/>
                </a:lnTo>
                <a:lnTo>
                  <a:pt x="4067556" y="28956"/>
                </a:lnTo>
                <a:lnTo>
                  <a:pt x="4067556" y="1981199"/>
                </a:lnTo>
                <a:lnTo>
                  <a:pt x="4052316" y="1981200"/>
                </a:lnTo>
                <a:lnTo>
                  <a:pt x="4038600" y="1994916"/>
                </a:lnTo>
                <a:close/>
              </a:path>
              <a:path w="4067809" h="2010410">
                <a:moveTo>
                  <a:pt x="4067556" y="28956"/>
                </a:moveTo>
                <a:lnTo>
                  <a:pt x="4052316" y="28956"/>
                </a:lnTo>
                <a:lnTo>
                  <a:pt x="4038600" y="13716"/>
                </a:lnTo>
                <a:lnTo>
                  <a:pt x="4067556" y="13715"/>
                </a:lnTo>
                <a:lnTo>
                  <a:pt x="4067556" y="28956"/>
                </a:lnTo>
                <a:close/>
              </a:path>
              <a:path w="4067809" h="2010410">
                <a:moveTo>
                  <a:pt x="28956" y="1994916"/>
                </a:moveTo>
                <a:lnTo>
                  <a:pt x="13716" y="1981200"/>
                </a:lnTo>
                <a:lnTo>
                  <a:pt x="28956" y="1981199"/>
                </a:lnTo>
                <a:lnTo>
                  <a:pt x="28956" y="1994916"/>
                </a:lnTo>
                <a:close/>
              </a:path>
              <a:path w="4067809" h="2010410">
                <a:moveTo>
                  <a:pt x="4038600" y="1994916"/>
                </a:moveTo>
                <a:lnTo>
                  <a:pt x="28956" y="1994916"/>
                </a:lnTo>
                <a:lnTo>
                  <a:pt x="28956" y="1981199"/>
                </a:lnTo>
                <a:lnTo>
                  <a:pt x="4038600" y="1981199"/>
                </a:lnTo>
                <a:lnTo>
                  <a:pt x="4038600" y="1994916"/>
                </a:lnTo>
                <a:close/>
              </a:path>
              <a:path w="4067809" h="2010410">
                <a:moveTo>
                  <a:pt x="4067556" y="1994916"/>
                </a:moveTo>
                <a:lnTo>
                  <a:pt x="4038600" y="1994916"/>
                </a:lnTo>
                <a:lnTo>
                  <a:pt x="4052316" y="1981200"/>
                </a:lnTo>
                <a:lnTo>
                  <a:pt x="4067556" y="1981199"/>
                </a:lnTo>
                <a:lnTo>
                  <a:pt x="4067556" y="1994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264400" y="5338599"/>
            <a:ext cx="635000" cy="743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">
              <a:lnSpc>
                <a:spcPct val="100000"/>
              </a:lnSpc>
            </a:pPr>
            <a:r>
              <a:rPr dirty="0" sz="2400" spc="25">
                <a:latin typeface="Times New Roman"/>
                <a:cs typeface="Times New Roman"/>
              </a:rPr>
              <a:t>n-Si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400">
                <a:latin typeface="宋体"/>
                <a:cs typeface="宋体"/>
              </a:rPr>
              <a:t>衬底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40067" y="408432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1600200" y="0"/>
                </a:lnTo>
                <a:lnTo>
                  <a:pt x="1600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26352" y="4070603"/>
            <a:ext cx="1629410" cy="334010"/>
          </a:xfrm>
          <a:custGeom>
            <a:avLst/>
            <a:gdLst/>
            <a:ahLst/>
            <a:cxnLst/>
            <a:rect l="l" t="t" r="r" b="b"/>
            <a:pathLst>
              <a:path w="1629409" h="334010">
                <a:moveTo>
                  <a:pt x="1629155" y="333756"/>
                </a:moveTo>
                <a:lnTo>
                  <a:pt x="0" y="333756"/>
                </a:lnTo>
                <a:lnTo>
                  <a:pt x="0" y="0"/>
                </a:lnTo>
                <a:lnTo>
                  <a:pt x="1629155" y="0"/>
                </a:lnTo>
                <a:lnTo>
                  <a:pt x="1629155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1629155" y="318515"/>
                </a:lnTo>
                <a:lnTo>
                  <a:pt x="1629155" y="333756"/>
                </a:lnTo>
                <a:close/>
              </a:path>
              <a:path w="1629409" h="3340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629409" h="334010">
                <a:moveTo>
                  <a:pt x="16002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600200" y="13716"/>
                </a:lnTo>
                <a:lnTo>
                  <a:pt x="1600200" y="28955"/>
                </a:lnTo>
                <a:close/>
              </a:path>
              <a:path w="1629409" h="334010">
                <a:moveTo>
                  <a:pt x="1600200" y="318515"/>
                </a:moveTo>
                <a:lnTo>
                  <a:pt x="1600200" y="13716"/>
                </a:lnTo>
                <a:lnTo>
                  <a:pt x="1613916" y="28956"/>
                </a:lnTo>
                <a:lnTo>
                  <a:pt x="1629155" y="28955"/>
                </a:lnTo>
                <a:lnTo>
                  <a:pt x="1629155" y="304800"/>
                </a:lnTo>
                <a:lnTo>
                  <a:pt x="1613916" y="304800"/>
                </a:lnTo>
                <a:lnTo>
                  <a:pt x="1600200" y="318515"/>
                </a:lnTo>
                <a:close/>
              </a:path>
              <a:path w="1629409" h="334010">
                <a:moveTo>
                  <a:pt x="1629155" y="28955"/>
                </a:moveTo>
                <a:lnTo>
                  <a:pt x="1613916" y="28956"/>
                </a:lnTo>
                <a:lnTo>
                  <a:pt x="1600200" y="13716"/>
                </a:lnTo>
                <a:lnTo>
                  <a:pt x="1629155" y="13716"/>
                </a:lnTo>
                <a:lnTo>
                  <a:pt x="1629155" y="28955"/>
                </a:lnTo>
                <a:close/>
              </a:path>
              <a:path w="1629409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1629409" h="334010">
                <a:moveTo>
                  <a:pt x="1600200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1600200" y="304800"/>
                </a:lnTo>
                <a:lnTo>
                  <a:pt x="1600200" y="318515"/>
                </a:lnTo>
                <a:close/>
              </a:path>
              <a:path w="1629409" h="334010">
                <a:moveTo>
                  <a:pt x="1629155" y="318515"/>
                </a:moveTo>
                <a:lnTo>
                  <a:pt x="1600200" y="318515"/>
                </a:lnTo>
                <a:lnTo>
                  <a:pt x="1613916" y="304800"/>
                </a:lnTo>
                <a:lnTo>
                  <a:pt x="1629155" y="304800"/>
                </a:lnTo>
                <a:lnTo>
                  <a:pt x="1629155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40067" y="377952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1600200" y="0"/>
                </a:lnTo>
                <a:lnTo>
                  <a:pt x="1600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26352" y="3765803"/>
            <a:ext cx="1629410" cy="334010"/>
          </a:xfrm>
          <a:custGeom>
            <a:avLst/>
            <a:gdLst/>
            <a:ahLst/>
            <a:cxnLst/>
            <a:rect l="l" t="t" r="r" b="b"/>
            <a:pathLst>
              <a:path w="1629409" h="334010">
                <a:moveTo>
                  <a:pt x="1629155" y="333756"/>
                </a:moveTo>
                <a:lnTo>
                  <a:pt x="0" y="333756"/>
                </a:lnTo>
                <a:lnTo>
                  <a:pt x="0" y="0"/>
                </a:lnTo>
                <a:lnTo>
                  <a:pt x="1629155" y="0"/>
                </a:lnTo>
                <a:lnTo>
                  <a:pt x="1629155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1629155" y="318515"/>
                </a:lnTo>
                <a:lnTo>
                  <a:pt x="1629155" y="333756"/>
                </a:lnTo>
                <a:close/>
              </a:path>
              <a:path w="1629409" h="3340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629409" h="334010">
                <a:moveTo>
                  <a:pt x="16002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600200" y="13716"/>
                </a:lnTo>
                <a:lnTo>
                  <a:pt x="1600200" y="28955"/>
                </a:lnTo>
                <a:close/>
              </a:path>
              <a:path w="1629409" h="334010">
                <a:moveTo>
                  <a:pt x="1600200" y="318515"/>
                </a:moveTo>
                <a:lnTo>
                  <a:pt x="1600200" y="13716"/>
                </a:lnTo>
                <a:lnTo>
                  <a:pt x="1613916" y="28956"/>
                </a:lnTo>
                <a:lnTo>
                  <a:pt x="1629155" y="28955"/>
                </a:lnTo>
                <a:lnTo>
                  <a:pt x="1629155" y="304800"/>
                </a:lnTo>
                <a:lnTo>
                  <a:pt x="1613916" y="304800"/>
                </a:lnTo>
                <a:lnTo>
                  <a:pt x="1600200" y="318515"/>
                </a:lnTo>
                <a:close/>
              </a:path>
              <a:path w="1629409" h="334010">
                <a:moveTo>
                  <a:pt x="1629155" y="28955"/>
                </a:moveTo>
                <a:lnTo>
                  <a:pt x="1613916" y="28956"/>
                </a:lnTo>
                <a:lnTo>
                  <a:pt x="1600200" y="13716"/>
                </a:lnTo>
                <a:lnTo>
                  <a:pt x="1629155" y="13716"/>
                </a:lnTo>
                <a:lnTo>
                  <a:pt x="1629155" y="28955"/>
                </a:lnTo>
                <a:close/>
              </a:path>
              <a:path w="1629409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1629409" h="334010">
                <a:moveTo>
                  <a:pt x="1600200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1600200" y="304800"/>
                </a:lnTo>
                <a:lnTo>
                  <a:pt x="1600200" y="318515"/>
                </a:lnTo>
                <a:close/>
              </a:path>
              <a:path w="1629409" h="334010">
                <a:moveTo>
                  <a:pt x="1629155" y="318515"/>
                </a:moveTo>
                <a:lnTo>
                  <a:pt x="1600200" y="318515"/>
                </a:lnTo>
                <a:lnTo>
                  <a:pt x="1613916" y="304800"/>
                </a:lnTo>
                <a:lnTo>
                  <a:pt x="1629155" y="304800"/>
                </a:lnTo>
                <a:lnTo>
                  <a:pt x="1629155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02829" y="3246119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12152" y="308000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09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09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09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09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09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09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09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09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09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09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09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09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09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09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09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09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09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09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09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09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09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09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09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09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59829" y="38557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69152" y="368960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10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10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10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10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10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10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10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10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10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10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10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10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10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10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1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1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10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10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10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1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10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622029" y="38557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31352" y="368960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09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09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09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09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09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09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09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09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09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09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09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09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09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09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09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09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09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09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09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09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09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09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09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09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02829" y="63703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12152" y="689000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09">
                <a:moveTo>
                  <a:pt x="57041" y="142602"/>
                </a:moveTo>
                <a:lnTo>
                  <a:pt x="54864" y="141732"/>
                </a:lnTo>
                <a:lnTo>
                  <a:pt x="15240" y="141732"/>
                </a:lnTo>
                <a:lnTo>
                  <a:pt x="15240" y="140208"/>
                </a:lnTo>
                <a:lnTo>
                  <a:pt x="10668" y="132588"/>
                </a:lnTo>
                <a:lnTo>
                  <a:pt x="4572" y="117348"/>
                </a:lnTo>
                <a:lnTo>
                  <a:pt x="1524" y="108204"/>
                </a:lnTo>
                <a:lnTo>
                  <a:pt x="0" y="99060"/>
                </a:lnTo>
                <a:lnTo>
                  <a:pt x="0" y="80772"/>
                </a:lnTo>
                <a:lnTo>
                  <a:pt x="1524" y="71628"/>
                </a:lnTo>
                <a:lnTo>
                  <a:pt x="4572" y="62484"/>
                </a:lnTo>
                <a:lnTo>
                  <a:pt x="7620" y="54864"/>
                </a:lnTo>
                <a:lnTo>
                  <a:pt x="12192" y="47244"/>
                </a:lnTo>
                <a:lnTo>
                  <a:pt x="15240" y="41148"/>
                </a:lnTo>
                <a:lnTo>
                  <a:pt x="15240" y="39624"/>
                </a:lnTo>
                <a:lnTo>
                  <a:pt x="16764" y="39624"/>
                </a:lnTo>
                <a:lnTo>
                  <a:pt x="25908" y="27432"/>
                </a:lnTo>
                <a:lnTo>
                  <a:pt x="27432" y="25908"/>
                </a:lnTo>
                <a:lnTo>
                  <a:pt x="39624" y="16764"/>
                </a:lnTo>
                <a:lnTo>
                  <a:pt x="39624" y="15240"/>
                </a:lnTo>
                <a:lnTo>
                  <a:pt x="41148" y="15240"/>
                </a:lnTo>
                <a:lnTo>
                  <a:pt x="48768" y="10668"/>
                </a:lnTo>
                <a:lnTo>
                  <a:pt x="64008" y="4572"/>
                </a:lnTo>
                <a:lnTo>
                  <a:pt x="73152" y="1524"/>
                </a:lnTo>
                <a:lnTo>
                  <a:pt x="82296" y="0"/>
                </a:lnTo>
                <a:lnTo>
                  <a:pt x="100584" y="0"/>
                </a:lnTo>
                <a:lnTo>
                  <a:pt x="141732" y="16764"/>
                </a:lnTo>
                <a:lnTo>
                  <a:pt x="156633" y="28956"/>
                </a:lnTo>
                <a:lnTo>
                  <a:pt x="83820" y="28956"/>
                </a:lnTo>
                <a:lnTo>
                  <a:pt x="65532" y="33528"/>
                </a:lnTo>
                <a:lnTo>
                  <a:pt x="60960" y="36576"/>
                </a:lnTo>
                <a:lnTo>
                  <a:pt x="57912" y="38100"/>
                </a:lnTo>
                <a:lnTo>
                  <a:pt x="56387" y="38100"/>
                </a:lnTo>
                <a:lnTo>
                  <a:pt x="47497" y="45720"/>
                </a:lnTo>
                <a:lnTo>
                  <a:pt x="47244" y="45720"/>
                </a:lnTo>
                <a:lnTo>
                  <a:pt x="45719" y="47244"/>
                </a:lnTo>
                <a:lnTo>
                  <a:pt x="45937" y="47244"/>
                </a:lnTo>
                <a:lnTo>
                  <a:pt x="38100" y="56388"/>
                </a:lnTo>
                <a:lnTo>
                  <a:pt x="39014" y="56388"/>
                </a:lnTo>
                <a:lnTo>
                  <a:pt x="36576" y="62484"/>
                </a:lnTo>
                <a:lnTo>
                  <a:pt x="33528" y="67056"/>
                </a:lnTo>
                <a:lnTo>
                  <a:pt x="28956" y="85344"/>
                </a:lnTo>
                <a:lnTo>
                  <a:pt x="28956" y="97536"/>
                </a:lnTo>
                <a:lnTo>
                  <a:pt x="33528" y="115824"/>
                </a:lnTo>
                <a:lnTo>
                  <a:pt x="36576" y="120396"/>
                </a:lnTo>
                <a:lnTo>
                  <a:pt x="39624" y="126492"/>
                </a:lnTo>
                <a:lnTo>
                  <a:pt x="40386" y="126492"/>
                </a:lnTo>
                <a:lnTo>
                  <a:pt x="46101" y="134112"/>
                </a:lnTo>
                <a:lnTo>
                  <a:pt x="45719" y="134112"/>
                </a:lnTo>
                <a:lnTo>
                  <a:pt x="47244" y="135636"/>
                </a:lnTo>
                <a:lnTo>
                  <a:pt x="47752" y="135636"/>
                </a:lnTo>
                <a:lnTo>
                  <a:pt x="57041" y="142602"/>
                </a:lnTo>
                <a:close/>
              </a:path>
              <a:path w="181609" h="181609">
                <a:moveTo>
                  <a:pt x="134958" y="46736"/>
                </a:moveTo>
                <a:lnTo>
                  <a:pt x="123444" y="38100"/>
                </a:lnTo>
                <a:lnTo>
                  <a:pt x="118872" y="36576"/>
                </a:lnTo>
                <a:lnTo>
                  <a:pt x="114300" y="33528"/>
                </a:lnTo>
                <a:lnTo>
                  <a:pt x="96012" y="28956"/>
                </a:lnTo>
                <a:lnTo>
                  <a:pt x="156633" y="28956"/>
                </a:lnTo>
                <a:lnTo>
                  <a:pt x="166116" y="41148"/>
                </a:lnTo>
                <a:lnTo>
                  <a:pt x="168859" y="45720"/>
                </a:lnTo>
                <a:lnTo>
                  <a:pt x="134112" y="45720"/>
                </a:lnTo>
                <a:lnTo>
                  <a:pt x="134958" y="46736"/>
                </a:lnTo>
                <a:close/>
              </a:path>
              <a:path w="181609" h="181609">
                <a:moveTo>
                  <a:pt x="54864" y="39624"/>
                </a:moveTo>
                <a:lnTo>
                  <a:pt x="56387" y="38100"/>
                </a:lnTo>
                <a:lnTo>
                  <a:pt x="57912" y="38100"/>
                </a:lnTo>
                <a:lnTo>
                  <a:pt x="54864" y="39624"/>
                </a:lnTo>
                <a:close/>
              </a:path>
              <a:path w="181609" h="181609">
                <a:moveTo>
                  <a:pt x="45719" y="47244"/>
                </a:moveTo>
                <a:lnTo>
                  <a:pt x="47244" y="45720"/>
                </a:lnTo>
                <a:lnTo>
                  <a:pt x="46540" y="46540"/>
                </a:lnTo>
                <a:lnTo>
                  <a:pt x="45719" y="47244"/>
                </a:lnTo>
                <a:close/>
              </a:path>
              <a:path w="181609" h="181609">
                <a:moveTo>
                  <a:pt x="46540" y="46540"/>
                </a:moveTo>
                <a:lnTo>
                  <a:pt x="47244" y="45720"/>
                </a:lnTo>
                <a:lnTo>
                  <a:pt x="47497" y="45720"/>
                </a:lnTo>
                <a:lnTo>
                  <a:pt x="46540" y="46540"/>
                </a:lnTo>
                <a:close/>
              </a:path>
              <a:path w="181609" h="181609">
                <a:moveTo>
                  <a:pt x="135636" y="47244"/>
                </a:moveTo>
                <a:lnTo>
                  <a:pt x="134958" y="46736"/>
                </a:lnTo>
                <a:lnTo>
                  <a:pt x="134112" y="45720"/>
                </a:lnTo>
                <a:lnTo>
                  <a:pt x="135636" y="47244"/>
                </a:lnTo>
                <a:close/>
              </a:path>
              <a:path w="181609" h="181609">
                <a:moveTo>
                  <a:pt x="169773" y="47244"/>
                </a:moveTo>
                <a:lnTo>
                  <a:pt x="135636" y="47244"/>
                </a:lnTo>
                <a:lnTo>
                  <a:pt x="134112" y="45720"/>
                </a:lnTo>
                <a:lnTo>
                  <a:pt x="168859" y="45720"/>
                </a:lnTo>
                <a:lnTo>
                  <a:pt x="169773" y="47244"/>
                </a:lnTo>
                <a:close/>
              </a:path>
              <a:path w="181609" h="181609">
                <a:moveTo>
                  <a:pt x="45937" y="47244"/>
                </a:moveTo>
                <a:lnTo>
                  <a:pt x="45719" y="47244"/>
                </a:lnTo>
                <a:lnTo>
                  <a:pt x="46540" y="46540"/>
                </a:lnTo>
                <a:lnTo>
                  <a:pt x="45937" y="47244"/>
                </a:lnTo>
                <a:close/>
              </a:path>
              <a:path w="181609" h="181609">
                <a:moveTo>
                  <a:pt x="142602" y="124314"/>
                </a:moveTo>
                <a:lnTo>
                  <a:pt x="144779" y="118872"/>
                </a:lnTo>
                <a:lnTo>
                  <a:pt x="147828" y="114300"/>
                </a:lnTo>
                <a:lnTo>
                  <a:pt x="152400" y="96012"/>
                </a:lnTo>
                <a:lnTo>
                  <a:pt x="152400" y="83820"/>
                </a:lnTo>
                <a:lnTo>
                  <a:pt x="147828" y="65532"/>
                </a:lnTo>
                <a:lnTo>
                  <a:pt x="144779" y="60960"/>
                </a:lnTo>
                <a:lnTo>
                  <a:pt x="141732" y="54864"/>
                </a:lnTo>
                <a:lnTo>
                  <a:pt x="134958" y="46736"/>
                </a:lnTo>
                <a:lnTo>
                  <a:pt x="135636" y="47244"/>
                </a:lnTo>
                <a:lnTo>
                  <a:pt x="169773" y="47244"/>
                </a:lnTo>
                <a:lnTo>
                  <a:pt x="170688" y="48768"/>
                </a:lnTo>
                <a:lnTo>
                  <a:pt x="176783" y="64008"/>
                </a:lnTo>
                <a:lnTo>
                  <a:pt x="179831" y="73152"/>
                </a:lnTo>
                <a:lnTo>
                  <a:pt x="181356" y="82296"/>
                </a:lnTo>
                <a:lnTo>
                  <a:pt x="181356" y="91440"/>
                </a:lnTo>
                <a:lnTo>
                  <a:pt x="179831" y="100584"/>
                </a:lnTo>
                <a:lnTo>
                  <a:pt x="179831" y="109728"/>
                </a:lnTo>
                <a:lnTo>
                  <a:pt x="176783" y="118872"/>
                </a:lnTo>
                <a:lnTo>
                  <a:pt x="174955" y="123444"/>
                </a:lnTo>
                <a:lnTo>
                  <a:pt x="143256" y="123444"/>
                </a:lnTo>
                <a:lnTo>
                  <a:pt x="142602" y="124314"/>
                </a:lnTo>
                <a:close/>
              </a:path>
              <a:path w="181609" h="181609">
                <a:moveTo>
                  <a:pt x="39014" y="56388"/>
                </a:moveTo>
                <a:lnTo>
                  <a:pt x="38100" y="56388"/>
                </a:lnTo>
                <a:lnTo>
                  <a:pt x="39624" y="54864"/>
                </a:lnTo>
                <a:lnTo>
                  <a:pt x="39014" y="56388"/>
                </a:lnTo>
                <a:close/>
              </a:path>
              <a:path w="181609" h="181609">
                <a:moveTo>
                  <a:pt x="40386" y="126492"/>
                </a:moveTo>
                <a:lnTo>
                  <a:pt x="39624" y="126492"/>
                </a:lnTo>
                <a:lnTo>
                  <a:pt x="38100" y="123444"/>
                </a:lnTo>
                <a:lnTo>
                  <a:pt x="40386" y="126492"/>
                </a:lnTo>
                <a:close/>
              </a:path>
              <a:path w="181609" h="181609">
                <a:moveTo>
                  <a:pt x="141732" y="126492"/>
                </a:moveTo>
                <a:lnTo>
                  <a:pt x="142602" y="124314"/>
                </a:lnTo>
                <a:lnTo>
                  <a:pt x="143256" y="123444"/>
                </a:lnTo>
                <a:lnTo>
                  <a:pt x="141732" y="126492"/>
                </a:lnTo>
                <a:close/>
              </a:path>
              <a:path w="181609" h="181609">
                <a:moveTo>
                  <a:pt x="173736" y="126492"/>
                </a:moveTo>
                <a:lnTo>
                  <a:pt x="141732" y="126492"/>
                </a:lnTo>
                <a:lnTo>
                  <a:pt x="143256" y="123444"/>
                </a:lnTo>
                <a:lnTo>
                  <a:pt x="174955" y="123444"/>
                </a:lnTo>
                <a:lnTo>
                  <a:pt x="173736" y="126492"/>
                </a:lnTo>
                <a:close/>
              </a:path>
              <a:path w="181609" h="181609">
                <a:moveTo>
                  <a:pt x="134765" y="134765"/>
                </a:moveTo>
                <a:lnTo>
                  <a:pt x="142602" y="124314"/>
                </a:lnTo>
                <a:lnTo>
                  <a:pt x="141732" y="126492"/>
                </a:lnTo>
                <a:lnTo>
                  <a:pt x="173736" y="126492"/>
                </a:lnTo>
                <a:lnTo>
                  <a:pt x="169164" y="134112"/>
                </a:lnTo>
                <a:lnTo>
                  <a:pt x="135636" y="134112"/>
                </a:lnTo>
                <a:lnTo>
                  <a:pt x="134765" y="134765"/>
                </a:lnTo>
                <a:close/>
              </a:path>
              <a:path w="181609" h="181609">
                <a:moveTo>
                  <a:pt x="47244" y="135636"/>
                </a:moveTo>
                <a:lnTo>
                  <a:pt x="45719" y="134112"/>
                </a:lnTo>
                <a:lnTo>
                  <a:pt x="46590" y="134765"/>
                </a:lnTo>
                <a:lnTo>
                  <a:pt x="47244" y="135636"/>
                </a:lnTo>
                <a:close/>
              </a:path>
              <a:path w="181609" h="181609">
                <a:moveTo>
                  <a:pt x="46590" y="134765"/>
                </a:moveTo>
                <a:lnTo>
                  <a:pt x="45719" y="134112"/>
                </a:lnTo>
                <a:lnTo>
                  <a:pt x="46101" y="134112"/>
                </a:lnTo>
                <a:lnTo>
                  <a:pt x="46590" y="134765"/>
                </a:lnTo>
                <a:close/>
              </a:path>
              <a:path w="181609" h="181609">
                <a:moveTo>
                  <a:pt x="134112" y="135636"/>
                </a:moveTo>
                <a:lnTo>
                  <a:pt x="134765" y="134765"/>
                </a:lnTo>
                <a:lnTo>
                  <a:pt x="135636" y="134112"/>
                </a:lnTo>
                <a:lnTo>
                  <a:pt x="134112" y="135636"/>
                </a:lnTo>
                <a:close/>
              </a:path>
              <a:path w="181609" h="181609">
                <a:moveTo>
                  <a:pt x="168402" y="135636"/>
                </a:moveTo>
                <a:lnTo>
                  <a:pt x="134112" y="135636"/>
                </a:lnTo>
                <a:lnTo>
                  <a:pt x="135636" y="134112"/>
                </a:lnTo>
                <a:lnTo>
                  <a:pt x="169164" y="134112"/>
                </a:lnTo>
                <a:lnTo>
                  <a:pt x="168402" y="135636"/>
                </a:lnTo>
                <a:close/>
              </a:path>
              <a:path w="181609" h="181609">
                <a:moveTo>
                  <a:pt x="47752" y="135636"/>
                </a:moveTo>
                <a:lnTo>
                  <a:pt x="47244" y="135636"/>
                </a:lnTo>
                <a:lnTo>
                  <a:pt x="46590" y="134765"/>
                </a:lnTo>
                <a:lnTo>
                  <a:pt x="47752" y="135636"/>
                </a:lnTo>
                <a:close/>
              </a:path>
              <a:path w="181609" h="181609">
                <a:moveTo>
                  <a:pt x="123444" y="143256"/>
                </a:moveTo>
                <a:lnTo>
                  <a:pt x="134765" y="134765"/>
                </a:lnTo>
                <a:lnTo>
                  <a:pt x="134112" y="135636"/>
                </a:lnTo>
                <a:lnTo>
                  <a:pt x="168402" y="135636"/>
                </a:lnTo>
                <a:lnTo>
                  <a:pt x="166116" y="140208"/>
                </a:lnTo>
                <a:lnTo>
                  <a:pt x="166116" y="141732"/>
                </a:lnTo>
                <a:lnTo>
                  <a:pt x="126491" y="141732"/>
                </a:lnTo>
                <a:lnTo>
                  <a:pt x="123444" y="143256"/>
                </a:lnTo>
                <a:close/>
              </a:path>
              <a:path w="181609" h="181609">
                <a:moveTo>
                  <a:pt x="141732" y="166116"/>
                </a:moveTo>
                <a:lnTo>
                  <a:pt x="39624" y="166116"/>
                </a:lnTo>
                <a:lnTo>
                  <a:pt x="39624" y="164592"/>
                </a:lnTo>
                <a:lnTo>
                  <a:pt x="27432" y="155448"/>
                </a:lnTo>
                <a:lnTo>
                  <a:pt x="25908" y="153924"/>
                </a:lnTo>
                <a:lnTo>
                  <a:pt x="16764" y="141732"/>
                </a:lnTo>
                <a:lnTo>
                  <a:pt x="54864" y="141732"/>
                </a:lnTo>
                <a:lnTo>
                  <a:pt x="57912" y="143256"/>
                </a:lnTo>
                <a:lnTo>
                  <a:pt x="58673" y="143256"/>
                </a:lnTo>
                <a:lnTo>
                  <a:pt x="62484" y="144780"/>
                </a:lnTo>
                <a:lnTo>
                  <a:pt x="67056" y="147828"/>
                </a:lnTo>
                <a:lnTo>
                  <a:pt x="85344" y="152400"/>
                </a:lnTo>
                <a:lnTo>
                  <a:pt x="156591" y="152400"/>
                </a:lnTo>
                <a:lnTo>
                  <a:pt x="155448" y="153924"/>
                </a:lnTo>
                <a:lnTo>
                  <a:pt x="153924" y="155448"/>
                </a:lnTo>
                <a:lnTo>
                  <a:pt x="141732" y="164592"/>
                </a:lnTo>
                <a:lnTo>
                  <a:pt x="141732" y="166116"/>
                </a:lnTo>
                <a:close/>
              </a:path>
              <a:path w="181609" h="181609">
                <a:moveTo>
                  <a:pt x="57912" y="143256"/>
                </a:moveTo>
                <a:lnTo>
                  <a:pt x="54864" y="141732"/>
                </a:lnTo>
                <a:lnTo>
                  <a:pt x="57041" y="142602"/>
                </a:lnTo>
                <a:lnTo>
                  <a:pt x="57912" y="143256"/>
                </a:lnTo>
                <a:close/>
              </a:path>
              <a:path w="181609" h="181609">
                <a:moveTo>
                  <a:pt x="156591" y="152400"/>
                </a:moveTo>
                <a:lnTo>
                  <a:pt x="97536" y="152400"/>
                </a:lnTo>
                <a:lnTo>
                  <a:pt x="115824" y="147828"/>
                </a:lnTo>
                <a:lnTo>
                  <a:pt x="120396" y="144780"/>
                </a:lnTo>
                <a:lnTo>
                  <a:pt x="126491" y="141732"/>
                </a:lnTo>
                <a:lnTo>
                  <a:pt x="164592" y="141732"/>
                </a:lnTo>
                <a:lnTo>
                  <a:pt x="156591" y="152400"/>
                </a:lnTo>
                <a:close/>
              </a:path>
              <a:path w="181609" h="181609">
                <a:moveTo>
                  <a:pt x="58673" y="143256"/>
                </a:moveTo>
                <a:lnTo>
                  <a:pt x="57912" y="143256"/>
                </a:lnTo>
                <a:lnTo>
                  <a:pt x="57041" y="142602"/>
                </a:lnTo>
                <a:lnTo>
                  <a:pt x="58673" y="143256"/>
                </a:lnTo>
                <a:close/>
              </a:path>
              <a:path w="181609" h="181609">
                <a:moveTo>
                  <a:pt x="99060" y="181356"/>
                </a:moveTo>
                <a:lnTo>
                  <a:pt x="89916" y="181356"/>
                </a:lnTo>
                <a:lnTo>
                  <a:pt x="80772" y="179832"/>
                </a:lnTo>
                <a:lnTo>
                  <a:pt x="71628" y="179832"/>
                </a:lnTo>
                <a:lnTo>
                  <a:pt x="62484" y="176784"/>
                </a:lnTo>
                <a:lnTo>
                  <a:pt x="54864" y="173736"/>
                </a:lnTo>
                <a:lnTo>
                  <a:pt x="47244" y="169164"/>
                </a:lnTo>
                <a:lnTo>
                  <a:pt x="41148" y="166116"/>
                </a:lnTo>
                <a:lnTo>
                  <a:pt x="140208" y="166116"/>
                </a:lnTo>
                <a:lnTo>
                  <a:pt x="132588" y="170688"/>
                </a:lnTo>
                <a:lnTo>
                  <a:pt x="117348" y="176784"/>
                </a:lnTo>
                <a:lnTo>
                  <a:pt x="108204" y="179832"/>
                </a:lnTo>
                <a:lnTo>
                  <a:pt x="99060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634664" y="648159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240267" y="438912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0"/>
                </a:lnTo>
                <a:lnTo>
                  <a:pt x="762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26552" y="4375403"/>
            <a:ext cx="791210" cy="486409"/>
          </a:xfrm>
          <a:custGeom>
            <a:avLst/>
            <a:gdLst/>
            <a:ahLst/>
            <a:cxnLst/>
            <a:rect l="l" t="t" r="r" b="b"/>
            <a:pathLst>
              <a:path w="791209" h="486410">
                <a:moveTo>
                  <a:pt x="790956" y="486156"/>
                </a:moveTo>
                <a:lnTo>
                  <a:pt x="0" y="486156"/>
                </a:lnTo>
                <a:lnTo>
                  <a:pt x="0" y="0"/>
                </a:lnTo>
                <a:lnTo>
                  <a:pt x="790956" y="0"/>
                </a:lnTo>
                <a:lnTo>
                  <a:pt x="790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57200"/>
                </a:lnTo>
                <a:lnTo>
                  <a:pt x="13716" y="457200"/>
                </a:lnTo>
                <a:lnTo>
                  <a:pt x="28956" y="470915"/>
                </a:lnTo>
                <a:lnTo>
                  <a:pt x="790956" y="470915"/>
                </a:lnTo>
                <a:lnTo>
                  <a:pt x="790956" y="486156"/>
                </a:lnTo>
                <a:close/>
              </a:path>
              <a:path w="791209" h="4864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791209" h="486410">
                <a:moveTo>
                  <a:pt x="7620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762000" y="13716"/>
                </a:lnTo>
                <a:lnTo>
                  <a:pt x="762000" y="28955"/>
                </a:lnTo>
                <a:close/>
              </a:path>
              <a:path w="791209" h="486410">
                <a:moveTo>
                  <a:pt x="762000" y="470915"/>
                </a:moveTo>
                <a:lnTo>
                  <a:pt x="762000" y="13716"/>
                </a:lnTo>
                <a:lnTo>
                  <a:pt x="775716" y="28956"/>
                </a:lnTo>
                <a:lnTo>
                  <a:pt x="790956" y="28955"/>
                </a:lnTo>
                <a:lnTo>
                  <a:pt x="790956" y="457200"/>
                </a:lnTo>
                <a:lnTo>
                  <a:pt x="775716" y="457200"/>
                </a:lnTo>
                <a:lnTo>
                  <a:pt x="762000" y="470915"/>
                </a:lnTo>
                <a:close/>
              </a:path>
              <a:path w="791209" h="486410">
                <a:moveTo>
                  <a:pt x="790956" y="28955"/>
                </a:moveTo>
                <a:lnTo>
                  <a:pt x="775716" y="28956"/>
                </a:lnTo>
                <a:lnTo>
                  <a:pt x="762000" y="13716"/>
                </a:lnTo>
                <a:lnTo>
                  <a:pt x="790956" y="13716"/>
                </a:lnTo>
                <a:lnTo>
                  <a:pt x="790956" y="28955"/>
                </a:lnTo>
                <a:close/>
              </a:path>
              <a:path w="791209" h="486410">
                <a:moveTo>
                  <a:pt x="28956" y="470915"/>
                </a:moveTo>
                <a:lnTo>
                  <a:pt x="13716" y="457200"/>
                </a:lnTo>
                <a:lnTo>
                  <a:pt x="28956" y="457200"/>
                </a:lnTo>
                <a:lnTo>
                  <a:pt x="28956" y="470915"/>
                </a:lnTo>
                <a:close/>
              </a:path>
              <a:path w="791209" h="486410">
                <a:moveTo>
                  <a:pt x="762000" y="470915"/>
                </a:moveTo>
                <a:lnTo>
                  <a:pt x="28956" y="470915"/>
                </a:lnTo>
                <a:lnTo>
                  <a:pt x="28956" y="457200"/>
                </a:lnTo>
                <a:lnTo>
                  <a:pt x="762000" y="457200"/>
                </a:lnTo>
                <a:lnTo>
                  <a:pt x="762000" y="470915"/>
                </a:lnTo>
                <a:close/>
              </a:path>
              <a:path w="791209" h="486410">
                <a:moveTo>
                  <a:pt x="790956" y="470915"/>
                </a:moveTo>
                <a:lnTo>
                  <a:pt x="762000" y="470915"/>
                </a:lnTo>
                <a:lnTo>
                  <a:pt x="775716" y="457200"/>
                </a:lnTo>
                <a:lnTo>
                  <a:pt x="790956" y="457200"/>
                </a:lnTo>
                <a:lnTo>
                  <a:pt x="790956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78067" y="438912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0"/>
                </a:lnTo>
                <a:lnTo>
                  <a:pt x="762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64352" y="4375403"/>
            <a:ext cx="791210" cy="486409"/>
          </a:xfrm>
          <a:custGeom>
            <a:avLst/>
            <a:gdLst/>
            <a:ahLst/>
            <a:cxnLst/>
            <a:rect l="l" t="t" r="r" b="b"/>
            <a:pathLst>
              <a:path w="791209" h="486410">
                <a:moveTo>
                  <a:pt x="790956" y="486156"/>
                </a:moveTo>
                <a:lnTo>
                  <a:pt x="0" y="486156"/>
                </a:lnTo>
                <a:lnTo>
                  <a:pt x="0" y="0"/>
                </a:lnTo>
                <a:lnTo>
                  <a:pt x="790956" y="0"/>
                </a:lnTo>
                <a:lnTo>
                  <a:pt x="790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57200"/>
                </a:lnTo>
                <a:lnTo>
                  <a:pt x="13716" y="457200"/>
                </a:lnTo>
                <a:lnTo>
                  <a:pt x="28956" y="470915"/>
                </a:lnTo>
                <a:lnTo>
                  <a:pt x="790956" y="470915"/>
                </a:lnTo>
                <a:lnTo>
                  <a:pt x="790956" y="486156"/>
                </a:lnTo>
                <a:close/>
              </a:path>
              <a:path w="791209" h="4864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791209" h="486410">
                <a:moveTo>
                  <a:pt x="7620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762000" y="13716"/>
                </a:lnTo>
                <a:lnTo>
                  <a:pt x="762000" y="28955"/>
                </a:lnTo>
                <a:close/>
              </a:path>
              <a:path w="791209" h="486410">
                <a:moveTo>
                  <a:pt x="762000" y="470915"/>
                </a:moveTo>
                <a:lnTo>
                  <a:pt x="762000" y="13716"/>
                </a:lnTo>
                <a:lnTo>
                  <a:pt x="775716" y="28956"/>
                </a:lnTo>
                <a:lnTo>
                  <a:pt x="790956" y="28955"/>
                </a:lnTo>
                <a:lnTo>
                  <a:pt x="790956" y="457200"/>
                </a:lnTo>
                <a:lnTo>
                  <a:pt x="775716" y="457200"/>
                </a:lnTo>
                <a:lnTo>
                  <a:pt x="762000" y="470915"/>
                </a:lnTo>
                <a:close/>
              </a:path>
              <a:path w="791209" h="486410">
                <a:moveTo>
                  <a:pt x="790956" y="28955"/>
                </a:moveTo>
                <a:lnTo>
                  <a:pt x="775716" y="28956"/>
                </a:lnTo>
                <a:lnTo>
                  <a:pt x="762000" y="13716"/>
                </a:lnTo>
                <a:lnTo>
                  <a:pt x="790956" y="13716"/>
                </a:lnTo>
                <a:lnTo>
                  <a:pt x="790956" y="28955"/>
                </a:lnTo>
                <a:close/>
              </a:path>
              <a:path w="791209" h="486410">
                <a:moveTo>
                  <a:pt x="28956" y="470915"/>
                </a:moveTo>
                <a:lnTo>
                  <a:pt x="13716" y="457200"/>
                </a:lnTo>
                <a:lnTo>
                  <a:pt x="28956" y="457200"/>
                </a:lnTo>
                <a:lnTo>
                  <a:pt x="28956" y="470915"/>
                </a:lnTo>
                <a:close/>
              </a:path>
              <a:path w="791209" h="486410">
                <a:moveTo>
                  <a:pt x="762000" y="470915"/>
                </a:moveTo>
                <a:lnTo>
                  <a:pt x="28956" y="470915"/>
                </a:lnTo>
                <a:lnTo>
                  <a:pt x="28956" y="457200"/>
                </a:lnTo>
                <a:lnTo>
                  <a:pt x="762000" y="457200"/>
                </a:lnTo>
                <a:lnTo>
                  <a:pt x="762000" y="470915"/>
                </a:lnTo>
                <a:close/>
              </a:path>
              <a:path w="791209" h="486410">
                <a:moveTo>
                  <a:pt x="790956" y="470915"/>
                </a:moveTo>
                <a:lnTo>
                  <a:pt x="762000" y="470915"/>
                </a:lnTo>
                <a:lnTo>
                  <a:pt x="775716" y="457200"/>
                </a:lnTo>
                <a:lnTo>
                  <a:pt x="790956" y="457200"/>
                </a:lnTo>
                <a:lnTo>
                  <a:pt x="790956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110779" y="4426157"/>
            <a:ext cx="26352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165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sz="1300" spc="2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11084" y="4426157"/>
            <a:ext cx="26352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165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sz="1300" spc="2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157983" y="3685032"/>
            <a:ext cx="1894839" cy="1117600"/>
          </a:xfrm>
          <a:custGeom>
            <a:avLst/>
            <a:gdLst/>
            <a:ahLst/>
            <a:cxnLst/>
            <a:rect l="l" t="t" r="r" b="b"/>
            <a:pathLst>
              <a:path w="1894839" h="1117600">
                <a:moveTo>
                  <a:pt x="38100" y="573024"/>
                </a:moveTo>
                <a:lnTo>
                  <a:pt x="0" y="573024"/>
                </a:lnTo>
                <a:lnTo>
                  <a:pt x="0" y="544068"/>
                </a:lnTo>
                <a:lnTo>
                  <a:pt x="1524" y="530352"/>
                </a:lnTo>
                <a:lnTo>
                  <a:pt x="3048" y="515112"/>
                </a:lnTo>
                <a:lnTo>
                  <a:pt x="10668" y="472440"/>
                </a:lnTo>
                <a:lnTo>
                  <a:pt x="30480" y="417576"/>
                </a:lnTo>
                <a:lnTo>
                  <a:pt x="65532" y="431292"/>
                </a:lnTo>
                <a:lnTo>
                  <a:pt x="56387" y="455676"/>
                </a:lnTo>
                <a:lnTo>
                  <a:pt x="48768" y="481584"/>
                </a:lnTo>
                <a:lnTo>
                  <a:pt x="42672" y="505968"/>
                </a:lnTo>
                <a:lnTo>
                  <a:pt x="41148" y="519684"/>
                </a:lnTo>
                <a:lnTo>
                  <a:pt x="39624" y="531876"/>
                </a:lnTo>
                <a:lnTo>
                  <a:pt x="38100" y="545592"/>
                </a:lnTo>
                <a:lnTo>
                  <a:pt x="38100" y="573024"/>
                </a:lnTo>
                <a:close/>
              </a:path>
              <a:path w="1894839" h="1117600">
                <a:moveTo>
                  <a:pt x="123444" y="339852"/>
                </a:moveTo>
                <a:lnTo>
                  <a:pt x="92964" y="315467"/>
                </a:lnTo>
                <a:lnTo>
                  <a:pt x="96012" y="312419"/>
                </a:lnTo>
                <a:lnTo>
                  <a:pt x="140208" y="265176"/>
                </a:lnTo>
                <a:lnTo>
                  <a:pt x="164592" y="242315"/>
                </a:lnTo>
                <a:lnTo>
                  <a:pt x="192024" y="220980"/>
                </a:lnTo>
                <a:lnTo>
                  <a:pt x="208788" y="208787"/>
                </a:lnTo>
                <a:lnTo>
                  <a:pt x="231648" y="239267"/>
                </a:lnTo>
                <a:lnTo>
                  <a:pt x="216407" y="249936"/>
                </a:lnTo>
                <a:lnTo>
                  <a:pt x="190500" y="271272"/>
                </a:lnTo>
                <a:lnTo>
                  <a:pt x="144779" y="313943"/>
                </a:lnTo>
                <a:lnTo>
                  <a:pt x="124968" y="336804"/>
                </a:lnTo>
                <a:lnTo>
                  <a:pt x="123444" y="339852"/>
                </a:lnTo>
                <a:close/>
              </a:path>
              <a:path w="1894839" h="1117600">
                <a:moveTo>
                  <a:pt x="326136" y="179832"/>
                </a:moveTo>
                <a:lnTo>
                  <a:pt x="306323" y="146304"/>
                </a:lnTo>
                <a:lnTo>
                  <a:pt x="313943" y="143256"/>
                </a:lnTo>
                <a:lnTo>
                  <a:pt x="348995" y="124967"/>
                </a:lnTo>
                <a:lnTo>
                  <a:pt x="384048" y="108204"/>
                </a:lnTo>
                <a:lnTo>
                  <a:pt x="422148" y="92963"/>
                </a:lnTo>
                <a:lnTo>
                  <a:pt x="448056" y="83819"/>
                </a:lnTo>
                <a:lnTo>
                  <a:pt x="461772" y="118872"/>
                </a:lnTo>
                <a:lnTo>
                  <a:pt x="435863" y="129539"/>
                </a:lnTo>
                <a:lnTo>
                  <a:pt x="400812" y="143256"/>
                </a:lnTo>
                <a:lnTo>
                  <a:pt x="365760" y="160019"/>
                </a:lnTo>
                <a:lnTo>
                  <a:pt x="332232" y="175260"/>
                </a:lnTo>
                <a:lnTo>
                  <a:pt x="326136" y="179832"/>
                </a:lnTo>
                <a:close/>
              </a:path>
              <a:path w="1894839" h="1117600">
                <a:moveTo>
                  <a:pt x="569976" y="85343"/>
                </a:moveTo>
                <a:lnTo>
                  <a:pt x="559308" y="48767"/>
                </a:lnTo>
                <a:lnTo>
                  <a:pt x="582167" y="42672"/>
                </a:lnTo>
                <a:lnTo>
                  <a:pt x="669035" y="24384"/>
                </a:lnTo>
                <a:lnTo>
                  <a:pt x="710183" y="18287"/>
                </a:lnTo>
                <a:lnTo>
                  <a:pt x="716279" y="54863"/>
                </a:lnTo>
                <a:lnTo>
                  <a:pt x="632460" y="70104"/>
                </a:lnTo>
                <a:lnTo>
                  <a:pt x="591312" y="79248"/>
                </a:lnTo>
                <a:lnTo>
                  <a:pt x="569976" y="85343"/>
                </a:lnTo>
                <a:close/>
              </a:path>
              <a:path w="1894839" h="1117600">
                <a:moveTo>
                  <a:pt x="829056" y="42672"/>
                </a:moveTo>
                <a:lnTo>
                  <a:pt x="826008" y="4572"/>
                </a:lnTo>
                <a:lnTo>
                  <a:pt x="899160" y="0"/>
                </a:lnTo>
                <a:lnTo>
                  <a:pt x="979931" y="0"/>
                </a:lnTo>
                <a:lnTo>
                  <a:pt x="978408" y="38100"/>
                </a:lnTo>
                <a:lnTo>
                  <a:pt x="900683" y="38100"/>
                </a:lnTo>
                <a:lnTo>
                  <a:pt x="829056" y="42672"/>
                </a:lnTo>
                <a:close/>
              </a:path>
              <a:path w="1894839" h="1117600">
                <a:moveTo>
                  <a:pt x="1240536" y="65532"/>
                </a:moveTo>
                <a:lnTo>
                  <a:pt x="1178052" y="54863"/>
                </a:lnTo>
                <a:lnTo>
                  <a:pt x="1133856" y="48767"/>
                </a:lnTo>
                <a:lnTo>
                  <a:pt x="1091183" y="44196"/>
                </a:lnTo>
                <a:lnTo>
                  <a:pt x="1095756" y="6096"/>
                </a:lnTo>
                <a:lnTo>
                  <a:pt x="1138427" y="10667"/>
                </a:lnTo>
                <a:lnTo>
                  <a:pt x="1184148" y="16763"/>
                </a:lnTo>
                <a:lnTo>
                  <a:pt x="1228344" y="24384"/>
                </a:lnTo>
                <a:lnTo>
                  <a:pt x="1248155" y="28956"/>
                </a:lnTo>
                <a:lnTo>
                  <a:pt x="1240536" y="65532"/>
                </a:lnTo>
                <a:close/>
              </a:path>
              <a:path w="1894839" h="1117600">
                <a:moveTo>
                  <a:pt x="1491995" y="141732"/>
                </a:moveTo>
                <a:lnTo>
                  <a:pt x="1461516" y="129539"/>
                </a:lnTo>
                <a:lnTo>
                  <a:pt x="1424940" y="115824"/>
                </a:lnTo>
                <a:lnTo>
                  <a:pt x="1386840" y="102108"/>
                </a:lnTo>
                <a:lnTo>
                  <a:pt x="1350263" y="91439"/>
                </a:lnTo>
                <a:lnTo>
                  <a:pt x="1360932" y="54863"/>
                </a:lnTo>
                <a:lnTo>
                  <a:pt x="1397508" y="65532"/>
                </a:lnTo>
                <a:lnTo>
                  <a:pt x="1437132" y="79248"/>
                </a:lnTo>
                <a:lnTo>
                  <a:pt x="1475232" y="92963"/>
                </a:lnTo>
                <a:lnTo>
                  <a:pt x="1505712" y="106680"/>
                </a:lnTo>
                <a:lnTo>
                  <a:pt x="1491995" y="141732"/>
                </a:lnTo>
                <a:close/>
              </a:path>
              <a:path w="1894839" h="1117600">
                <a:moveTo>
                  <a:pt x="1712975" y="277367"/>
                </a:moveTo>
                <a:lnTo>
                  <a:pt x="1682495" y="251460"/>
                </a:lnTo>
                <a:lnTo>
                  <a:pt x="1626108" y="211836"/>
                </a:lnTo>
                <a:lnTo>
                  <a:pt x="1592579" y="192024"/>
                </a:lnTo>
                <a:lnTo>
                  <a:pt x="1610867" y="158496"/>
                </a:lnTo>
                <a:lnTo>
                  <a:pt x="1647444" y="179832"/>
                </a:lnTo>
                <a:lnTo>
                  <a:pt x="1705355" y="220980"/>
                </a:lnTo>
                <a:lnTo>
                  <a:pt x="1731263" y="242315"/>
                </a:lnTo>
                <a:lnTo>
                  <a:pt x="1738883" y="248411"/>
                </a:lnTo>
                <a:lnTo>
                  <a:pt x="1712975" y="277367"/>
                </a:lnTo>
                <a:close/>
              </a:path>
              <a:path w="1894839" h="1117600">
                <a:moveTo>
                  <a:pt x="1850136" y="487680"/>
                </a:moveTo>
                <a:lnTo>
                  <a:pt x="1831848" y="432816"/>
                </a:lnTo>
                <a:lnTo>
                  <a:pt x="1805940" y="384048"/>
                </a:lnTo>
                <a:lnTo>
                  <a:pt x="1787651" y="358140"/>
                </a:lnTo>
                <a:lnTo>
                  <a:pt x="1818132" y="333755"/>
                </a:lnTo>
                <a:lnTo>
                  <a:pt x="1819655" y="336804"/>
                </a:lnTo>
                <a:lnTo>
                  <a:pt x="1837944" y="362712"/>
                </a:lnTo>
                <a:lnTo>
                  <a:pt x="1853183" y="388619"/>
                </a:lnTo>
                <a:lnTo>
                  <a:pt x="1877567" y="443484"/>
                </a:lnTo>
                <a:lnTo>
                  <a:pt x="1885187" y="470916"/>
                </a:lnTo>
                <a:lnTo>
                  <a:pt x="1888236" y="478536"/>
                </a:lnTo>
                <a:lnTo>
                  <a:pt x="1850136" y="487680"/>
                </a:lnTo>
                <a:close/>
              </a:path>
              <a:path w="1894839" h="1117600">
                <a:moveTo>
                  <a:pt x="1842516" y="748284"/>
                </a:moveTo>
                <a:lnTo>
                  <a:pt x="1808987" y="728472"/>
                </a:lnTo>
                <a:lnTo>
                  <a:pt x="1819655" y="710184"/>
                </a:lnTo>
                <a:lnTo>
                  <a:pt x="1831848" y="687324"/>
                </a:lnTo>
                <a:lnTo>
                  <a:pt x="1840991" y="661416"/>
                </a:lnTo>
                <a:lnTo>
                  <a:pt x="1848612" y="637032"/>
                </a:lnTo>
                <a:lnTo>
                  <a:pt x="1851659" y="623316"/>
                </a:lnTo>
                <a:lnTo>
                  <a:pt x="1854708" y="611124"/>
                </a:lnTo>
                <a:lnTo>
                  <a:pt x="1856232" y="598932"/>
                </a:lnTo>
                <a:lnTo>
                  <a:pt x="1857755" y="594360"/>
                </a:lnTo>
                <a:lnTo>
                  <a:pt x="1894332" y="597408"/>
                </a:lnTo>
                <a:lnTo>
                  <a:pt x="1894332" y="601980"/>
                </a:lnTo>
                <a:lnTo>
                  <a:pt x="1892808" y="617220"/>
                </a:lnTo>
                <a:lnTo>
                  <a:pt x="1889759" y="630936"/>
                </a:lnTo>
                <a:lnTo>
                  <a:pt x="1886712" y="646176"/>
                </a:lnTo>
                <a:lnTo>
                  <a:pt x="1877567" y="673608"/>
                </a:lnTo>
                <a:lnTo>
                  <a:pt x="1866900" y="701040"/>
                </a:lnTo>
                <a:lnTo>
                  <a:pt x="1853183" y="726948"/>
                </a:lnTo>
                <a:lnTo>
                  <a:pt x="1842516" y="748284"/>
                </a:lnTo>
                <a:close/>
              </a:path>
              <a:path w="1894839" h="1117600">
                <a:moveTo>
                  <a:pt x="1645920" y="938784"/>
                </a:moveTo>
                <a:lnTo>
                  <a:pt x="1626108" y="906780"/>
                </a:lnTo>
                <a:lnTo>
                  <a:pt x="1626108" y="905256"/>
                </a:lnTo>
                <a:lnTo>
                  <a:pt x="1655063" y="886967"/>
                </a:lnTo>
                <a:lnTo>
                  <a:pt x="1680971" y="867155"/>
                </a:lnTo>
                <a:lnTo>
                  <a:pt x="1706879" y="845819"/>
                </a:lnTo>
                <a:lnTo>
                  <a:pt x="1729740" y="826007"/>
                </a:lnTo>
                <a:lnTo>
                  <a:pt x="1740408" y="813816"/>
                </a:lnTo>
                <a:lnTo>
                  <a:pt x="1767840" y="841248"/>
                </a:lnTo>
                <a:lnTo>
                  <a:pt x="1757171" y="851916"/>
                </a:lnTo>
                <a:lnTo>
                  <a:pt x="1732787" y="874776"/>
                </a:lnTo>
                <a:lnTo>
                  <a:pt x="1677924" y="917448"/>
                </a:lnTo>
                <a:lnTo>
                  <a:pt x="1647444" y="937260"/>
                </a:lnTo>
                <a:lnTo>
                  <a:pt x="1645920" y="938784"/>
                </a:lnTo>
                <a:close/>
              </a:path>
              <a:path w="1894839" h="1117600">
                <a:moveTo>
                  <a:pt x="1399032" y="1051560"/>
                </a:moveTo>
                <a:lnTo>
                  <a:pt x="1386840" y="1014984"/>
                </a:lnTo>
                <a:lnTo>
                  <a:pt x="1423416" y="1002791"/>
                </a:lnTo>
                <a:lnTo>
                  <a:pt x="1461516" y="989076"/>
                </a:lnTo>
                <a:lnTo>
                  <a:pt x="1496567" y="973836"/>
                </a:lnTo>
                <a:lnTo>
                  <a:pt x="1527048" y="960119"/>
                </a:lnTo>
                <a:lnTo>
                  <a:pt x="1543812" y="995172"/>
                </a:lnTo>
                <a:lnTo>
                  <a:pt x="1513332" y="1008887"/>
                </a:lnTo>
                <a:lnTo>
                  <a:pt x="1475232" y="1024128"/>
                </a:lnTo>
                <a:lnTo>
                  <a:pt x="1399032" y="1051560"/>
                </a:lnTo>
                <a:close/>
              </a:path>
              <a:path w="1894839" h="1117600">
                <a:moveTo>
                  <a:pt x="1138427" y="1106424"/>
                </a:moveTo>
                <a:lnTo>
                  <a:pt x="1135379" y="1106424"/>
                </a:lnTo>
                <a:lnTo>
                  <a:pt x="1130808" y="1068324"/>
                </a:lnTo>
                <a:lnTo>
                  <a:pt x="1133856" y="1068324"/>
                </a:lnTo>
                <a:lnTo>
                  <a:pt x="1220724" y="1056132"/>
                </a:lnTo>
                <a:lnTo>
                  <a:pt x="1263395" y="1046987"/>
                </a:lnTo>
                <a:lnTo>
                  <a:pt x="1278636" y="1043939"/>
                </a:lnTo>
                <a:lnTo>
                  <a:pt x="1287779" y="1080515"/>
                </a:lnTo>
                <a:lnTo>
                  <a:pt x="1228344" y="1092708"/>
                </a:lnTo>
                <a:lnTo>
                  <a:pt x="1184148" y="1100328"/>
                </a:lnTo>
                <a:lnTo>
                  <a:pt x="1138427" y="1106424"/>
                </a:lnTo>
                <a:close/>
              </a:path>
              <a:path w="1894839" h="1117600">
                <a:moveTo>
                  <a:pt x="996695" y="1117091"/>
                </a:moveTo>
                <a:lnTo>
                  <a:pt x="900683" y="1117091"/>
                </a:lnTo>
                <a:lnTo>
                  <a:pt x="865631" y="1115567"/>
                </a:lnTo>
                <a:lnTo>
                  <a:pt x="867156" y="1077467"/>
                </a:lnTo>
                <a:lnTo>
                  <a:pt x="900683" y="1078991"/>
                </a:lnTo>
                <a:lnTo>
                  <a:pt x="1018092" y="1078991"/>
                </a:lnTo>
                <a:lnTo>
                  <a:pt x="1019556" y="1115567"/>
                </a:lnTo>
                <a:lnTo>
                  <a:pt x="996695" y="1117091"/>
                </a:lnTo>
                <a:close/>
              </a:path>
              <a:path w="1894839" h="1117600">
                <a:moveTo>
                  <a:pt x="1018092" y="1078991"/>
                </a:moveTo>
                <a:lnTo>
                  <a:pt x="995172" y="1078991"/>
                </a:lnTo>
                <a:lnTo>
                  <a:pt x="1018031" y="1077467"/>
                </a:lnTo>
                <a:lnTo>
                  <a:pt x="1018092" y="1078991"/>
                </a:lnTo>
                <a:close/>
              </a:path>
              <a:path w="1894839" h="1117600">
                <a:moveTo>
                  <a:pt x="749808" y="1104900"/>
                </a:moveTo>
                <a:lnTo>
                  <a:pt x="713231" y="1100328"/>
                </a:lnTo>
                <a:lnTo>
                  <a:pt x="624839" y="1085087"/>
                </a:lnTo>
                <a:lnTo>
                  <a:pt x="598932" y="1078991"/>
                </a:lnTo>
                <a:lnTo>
                  <a:pt x="606552" y="1040891"/>
                </a:lnTo>
                <a:lnTo>
                  <a:pt x="632460" y="1046987"/>
                </a:lnTo>
                <a:lnTo>
                  <a:pt x="675131" y="1056132"/>
                </a:lnTo>
                <a:lnTo>
                  <a:pt x="719327" y="1062228"/>
                </a:lnTo>
                <a:lnTo>
                  <a:pt x="755904" y="1068324"/>
                </a:lnTo>
                <a:lnTo>
                  <a:pt x="749808" y="1104900"/>
                </a:lnTo>
                <a:close/>
              </a:path>
              <a:path w="1894839" h="1117600">
                <a:moveTo>
                  <a:pt x="486156" y="1046987"/>
                </a:moveTo>
                <a:lnTo>
                  <a:pt x="422148" y="1024128"/>
                </a:lnTo>
                <a:lnTo>
                  <a:pt x="385572" y="1008887"/>
                </a:lnTo>
                <a:lnTo>
                  <a:pt x="348995" y="992124"/>
                </a:lnTo>
                <a:lnTo>
                  <a:pt x="342900" y="989076"/>
                </a:lnTo>
                <a:lnTo>
                  <a:pt x="359663" y="955548"/>
                </a:lnTo>
                <a:lnTo>
                  <a:pt x="365760" y="958596"/>
                </a:lnTo>
                <a:lnTo>
                  <a:pt x="399287" y="973836"/>
                </a:lnTo>
                <a:lnTo>
                  <a:pt x="435863" y="989076"/>
                </a:lnTo>
                <a:lnTo>
                  <a:pt x="472439" y="1002791"/>
                </a:lnTo>
                <a:lnTo>
                  <a:pt x="498348" y="1010411"/>
                </a:lnTo>
                <a:lnTo>
                  <a:pt x="486156" y="1046987"/>
                </a:lnTo>
                <a:close/>
              </a:path>
              <a:path w="1894839" h="1117600">
                <a:moveTo>
                  <a:pt x="240792" y="931163"/>
                </a:moveTo>
                <a:lnTo>
                  <a:pt x="192024" y="897636"/>
                </a:lnTo>
                <a:lnTo>
                  <a:pt x="166116" y="874776"/>
                </a:lnTo>
                <a:lnTo>
                  <a:pt x="140208" y="853440"/>
                </a:lnTo>
                <a:lnTo>
                  <a:pt x="120396" y="832104"/>
                </a:lnTo>
                <a:lnTo>
                  <a:pt x="147828" y="806196"/>
                </a:lnTo>
                <a:lnTo>
                  <a:pt x="166116" y="824484"/>
                </a:lnTo>
                <a:lnTo>
                  <a:pt x="214883" y="867155"/>
                </a:lnTo>
                <a:lnTo>
                  <a:pt x="242316" y="886967"/>
                </a:lnTo>
                <a:lnTo>
                  <a:pt x="262128" y="900684"/>
                </a:lnTo>
                <a:lnTo>
                  <a:pt x="240792" y="931163"/>
                </a:lnTo>
                <a:close/>
              </a:path>
              <a:path w="1894839" h="1117600">
                <a:moveTo>
                  <a:pt x="50292" y="737616"/>
                </a:moveTo>
                <a:lnTo>
                  <a:pt x="44195" y="728472"/>
                </a:lnTo>
                <a:lnTo>
                  <a:pt x="30480" y="702564"/>
                </a:lnTo>
                <a:lnTo>
                  <a:pt x="19812" y="675132"/>
                </a:lnTo>
                <a:lnTo>
                  <a:pt x="12192" y="646176"/>
                </a:lnTo>
                <a:lnTo>
                  <a:pt x="7620" y="632460"/>
                </a:lnTo>
                <a:lnTo>
                  <a:pt x="4572" y="617220"/>
                </a:lnTo>
                <a:lnTo>
                  <a:pt x="3048" y="603504"/>
                </a:lnTo>
                <a:lnTo>
                  <a:pt x="1524" y="588264"/>
                </a:lnTo>
                <a:lnTo>
                  <a:pt x="1524" y="585216"/>
                </a:lnTo>
                <a:lnTo>
                  <a:pt x="39624" y="583692"/>
                </a:lnTo>
                <a:lnTo>
                  <a:pt x="39624" y="585216"/>
                </a:lnTo>
                <a:lnTo>
                  <a:pt x="42672" y="609600"/>
                </a:lnTo>
                <a:lnTo>
                  <a:pt x="45719" y="623316"/>
                </a:lnTo>
                <a:lnTo>
                  <a:pt x="47244" y="635508"/>
                </a:lnTo>
                <a:lnTo>
                  <a:pt x="54864" y="659892"/>
                </a:lnTo>
                <a:lnTo>
                  <a:pt x="65532" y="685800"/>
                </a:lnTo>
                <a:lnTo>
                  <a:pt x="82296" y="719328"/>
                </a:lnTo>
                <a:lnTo>
                  <a:pt x="50292" y="73761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49095" y="2310383"/>
            <a:ext cx="8240395" cy="466725"/>
          </a:xfrm>
          <a:custGeom>
            <a:avLst/>
            <a:gdLst/>
            <a:ahLst/>
            <a:cxnLst/>
            <a:rect l="l" t="t" r="r" b="b"/>
            <a:pathLst>
              <a:path w="8240395" h="466725">
                <a:moveTo>
                  <a:pt x="6862571" y="466343"/>
                </a:moveTo>
                <a:lnTo>
                  <a:pt x="0" y="466343"/>
                </a:lnTo>
                <a:lnTo>
                  <a:pt x="0" y="0"/>
                </a:lnTo>
                <a:lnTo>
                  <a:pt x="8240267" y="0"/>
                </a:lnTo>
                <a:lnTo>
                  <a:pt x="8240267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457200"/>
                </a:lnTo>
                <a:lnTo>
                  <a:pt x="4572" y="457200"/>
                </a:lnTo>
                <a:lnTo>
                  <a:pt x="10668" y="461772"/>
                </a:lnTo>
                <a:lnTo>
                  <a:pt x="6862571" y="461772"/>
                </a:lnTo>
                <a:lnTo>
                  <a:pt x="6862571" y="466343"/>
                </a:lnTo>
                <a:close/>
              </a:path>
              <a:path w="8240395" h="466725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8240395" h="466725">
                <a:moveTo>
                  <a:pt x="822960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8229600" y="4572"/>
                </a:lnTo>
                <a:lnTo>
                  <a:pt x="8229600" y="9144"/>
                </a:lnTo>
                <a:close/>
              </a:path>
              <a:path w="8240395" h="466725">
                <a:moveTo>
                  <a:pt x="8229600" y="461772"/>
                </a:moveTo>
                <a:lnTo>
                  <a:pt x="8229600" y="4572"/>
                </a:lnTo>
                <a:lnTo>
                  <a:pt x="8234171" y="9144"/>
                </a:lnTo>
                <a:lnTo>
                  <a:pt x="8240267" y="9144"/>
                </a:lnTo>
                <a:lnTo>
                  <a:pt x="8240267" y="457200"/>
                </a:lnTo>
                <a:lnTo>
                  <a:pt x="8234171" y="457200"/>
                </a:lnTo>
                <a:lnTo>
                  <a:pt x="8229600" y="461772"/>
                </a:lnTo>
                <a:close/>
              </a:path>
              <a:path w="8240395" h="466725">
                <a:moveTo>
                  <a:pt x="8240267" y="9144"/>
                </a:moveTo>
                <a:lnTo>
                  <a:pt x="8234171" y="9144"/>
                </a:lnTo>
                <a:lnTo>
                  <a:pt x="8229600" y="4572"/>
                </a:lnTo>
                <a:lnTo>
                  <a:pt x="8240267" y="4572"/>
                </a:lnTo>
                <a:lnTo>
                  <a:pt x="8240267" y="9144"/>
                </a:lnTo>
                <a:close/>
              </a:path>
              <a:path w="8240395" h="466725">
                <a:moveTo>
                  <a:pt x="10668" y="461772"/>
                </a:moveTo>
                <a:lnTo>
                  <a:pt x="4572" y="457200"/>
                </a:lnTo>
                <a:lnTo>
                  <a:pt x="10668" y="457200"/>
                </a:lnTo>
                <a:lnTo>
                  <a:pt x="10668" y="461772"/>
                </a:lnTo>
                <a:close/>
              </a:path>
              <a:path w="8240395" h="466725">
                <a:moveTo>
                  <a:pt x="6862571" y="461772"/>
                </a:moveTo>
                <a:lnTo>
                  <a:pt x="10668" y="461772"/>
                </a:lnTo>
                <a:lnTo>
                  <a:pt x="10668" y="457200"/>
                </a:lnTo>
                <a:lnTo>
                  <a:pt x="6862571" y="457200"/>
                </a:lnTo>
                <a:lnTo>
                  <a:pt x="6862571" y="461772"/>
                </a:lnTo>
                <a:close/>
              </a:path>
              <a:path w="8240395" h="466725">
                <a:moveTo>
                  <a:pt x="6947916" y="466343"/>
                </a:moveTo>
                <a:lnTo>
                  <a:pt x="6862571" y="466343"/>
                </a:lnTo>
                <a:lnTo>
                  <a:pt x="6862571" y="457200"/>
                </a:lnTo>
                <a:lnTo>
                  <a:pt x="6947916" y="457200"/>
                </a:lnTo>
                <a:lnTo>
                  <a:pt x="6947916" y="466343"/>
                </a:lnTo>
                <a:close/>
              </a:path>
              <a:path w="8240395" h="466725">
                <a:moveTo>
                  <a:pt x="8240267" y="466343"/>
                </a:moveTo>
                <a:lnTo>
                  <a:pt x="6947916" y="466343"/>
                </a:lnTo>
                <a:lnTo>
                  <a:pt x="6947916" y="457200"/>
                </a:lnTo>
                <a:lnTo>
                  <a:pt x="8229600" y="457200"/>
                </a:lnTo>
                <a:lnTo>
                  <a:pt x="8229600" y="461772"/>
                </a:lnTo>
                <a:lnTo>
                  <a:pt x="8240267" y="461772"/>
                </a:lnTo>
                <a:lnTo>
                  <a:pt x="8240267" y="466343"/>
                </a:lnTo>
                <a:close/>
              </a:path>
              <a:path w="8240395" h="466725">
                <a:moveTo>
                  <a:pt x="8240267" y="461772"/>
                </a:moveTo>
                <a:lnTo>
                  <a:pt x="8229600" y="461772"/>
                </a:lnTo>
                <a:lnTo>
                  <a:pt x="8234171" y="457200"/>
                </a:lnTo>
                <a:lnTo>
                  <a:pt x="8240267" y="457200"/>
                </a:lnTo>
                <a:lnTo>
                  <a:pt x="8240267" y="4617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233881" y="2294705"/>
            <a:ext cx="4010025" cy="176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2905" marR="5080" indent="-370840">
              <a:lnSpc>
                <a:spcPct val="116500"/>
              </a:lnSpc>
              <a:tabLst>
                <a:tab pos="2196465" algn="l"/>
              </a:tabLst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宋体"/>
                <a:cs typeface="宋体"/>
              </a:rPr>
              <a:t>－</a:t>
            </a:r>
            <a:r>
              <a:rPr dirty="0" sz="2400" spc="20">
                <a:latin typeface="宋体"/>
                <a:cs typeface="宋体"/>
              </a:rPr>
              <a:t>源</a:t>
            </a:r>
            <a:r>
              <a:rPr dirty="0" sz="2400" spc="10">
                <a:latin typeface="宋体"/>
                <a:cs typeface="宋体"/>
              </a:rPr>
              <a:t>极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114">
                <a:latin typeface="Times New Roman"/>
                <a:cs typeface="Times New Roman"/>
              </a:rPr>
              <a:t>u</a:t>
            </a:r>
            <a:r>
              <a:rPr dirty="0" sz="2400" spc="225">
                <a:latin typeface="Times New Roman"/>
                <a:cs typeface="Times New Roman"/>
              </a:rPr>
              <a:t>r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20">
                <a:latin typeface="Times New Roman"/>
                <a:cs typeface="Times New Roman"/>
              </a:rPr>
              <a:t>d</a:t>
            </a:r>
            <a:r>
              <a:rPr dirty="0" sz="2400" spc="20">
                <a:latin typeface="宋体"/>
                <a:cs typeface="宋体"/>
              </a:rPr>
              <a:t>－</a:t>
            </a:r>
            <a:r>
              <a:rPr dirty="0" sz="2400">
                <a:latin typeface="宋体"/>
                <a:cs typeface="宋体"/>
              </a:rPr>
              <a:t>漏</a:t>
            </a:r>
            <a:r>
              <a:rPr dirty="0" sz="2400" spc="15">
                <a:latin typeface="宋体"/>
                <a:cs typeface="宋体"/>
              </a:rPr>
              <a:t>极</a:t>
            </a:r>
            <a:r>
              <a:rPr dirty="0" sz="2400" spc="114">
                <a:latin typeface="Times New Roman"/>
                <a:cs typeface="Times New Roman"/>
              </a:rPr>
              <a:t>d</a:t>
            </a:r>
            <a:r>
              <a:rPr dirty="0" sz="2400" spc="275">
                <a:latin typeface="Times New Roman"/>
                <a:cs typeface="Times New Roman"/>
              </a:rPr>
              <a:t>r</a:t>
            </a:r>
            <a:r>
              <a:rPr dirty="0" sz="2400" spc="13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100">
                <a:latin typeface="Times New Roman"/>
                <a:cs typeface="Times New Roman"/>
              </a:rPr>
              <a:t>n 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009900"/>
                </a:solidFill>
                <a:latin typeface="Times New Roman"/>
                <a:cs typeface="Times New Roman"/>
              </a:rPr>
              <a:t>NMOS</a:t>
            </a:r>
            <a:endParaRPr sz="2400">
              <a:latin typeface="Times New Roman"/>
              <a:cs typeface="Times New Roman"/>
            </a:endParaRPr>
          </a:p>
          <a:p>
            <a:pPr algn="ctr" marR="318770">
              <a:lnSpc>
                <a:spcPct val="100000"/>
              </a:lnSpc>
              <a:spcBef>
                <a:spcPts val="1055"/>
              </a:spcBef>
              <a:tabLst>
                <a:tab pos="1751964" algn="l"/>
                <a:tab pos="2894965" algn="l"/>
              </a:tabLst>
            </a:pPr>
            <a:r>
              <a:rPr dirty="0" sz="2400" spc="-5">
                <a:latin typeface="Times New Roman"/>
                <a:cs typeface="Times New Roman"/>
              </a:rPr>
              <a:t>s	</a:t>
            </a:r>
            <a:r>
              <a:rPr dirty="0" sz="2400">
                <a:latin typeface="Times New Roman"/>
                <a:cs typeface="Times New Roman"/>
              </a:rPr>
              <a:t>g	d</a:t>
            </a:r>
            <a:endParaRPr sz="2400">
              <a:latin typeface="Times New Roman"/>
              <a:cs typeface="Times New Roman"/>
            </a:endParaRPr>
          </a:p>
          <a:p>
            <a:pPr algn="ctr" marR="230504">
              <a:lnSpc>
                <a:spcPct val="100000"/>
              </a:lnSpc>
              <a:spcBef>
                <a:spcPts val="735"/>
              </a:spcBef>
            </a:pPr>
            <a:r>
              <a:rPr dirty="0" sz="2000" spc="11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20989" y="2223016"/>
            <a:ext cx="3445510" cy="143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8145" marR="5080" indent="-386080">
              <a:lnSpc>
                <a:spcPct val="136100"/>
              </a:lnSpc>
              <a:tabLst>
                <a:tab pos="2008505" algn="l"/>
              </a:tabLst>
            </a:pPr>
            <a:r>
              <a:rPr dirty="0" sz="2400" spc="10">
                <a:latin typeface="Times New Roman"/>
                <a:cs typeface="Times New Roman"/>
              </a:rPr>
              <a:t>g</a:t>
            </a:r>
            <a:r>
              <a:rPr dirty="0" sz="2400">
                <a:latin typeface="宋体"/>
                <a:cs typeface="宋体"/>
              </a:rPr>
              <a:t>－</a:t>
            </a:r>
            <a:r>
              <a:rPr dirty="0" sz="2400" spc="20">
                <a:latin typeface="宋体"/>
                <a:cs typeface="宋体"/>
              </a:rPr>
              <a:t>栅</a:t>
            </a:r>
            <a:r>
              <a:rPr dirty="0" sz="2400" spc="10">
                <a:latin typeface="宋体"/>
                <a:cs typeface="宋体"/>
              </a:rPr>
              <a:t>极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130">
                <a:latin typeface="Times New Roman"/>
                <a:cs typeface="Times New Roman"/>
              </a:rPr>
              <a:t>a</a:t>
            </a:r>
            <a:r>
              <a:rPr dirty="0" sz="2400" spc="120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10">
                <a:latin typeface="Times New Roman"/>
                <a:cs typeface="Times New Roman"/>
              </a:rPr>
              <a:t>b</a:t>
            </a:r>
            <a:r>
              <a:rPr dirty="0" sz="2400" spc="20">
                <a:latin typeface="宋体"/>
                <a:cs typeface="宋体"/>
              </a:rPr>
              <a:t>－</a:t>
            </a:r>
            <a:r>
              <a:rPr dirty="0" sz="2400">
                <a:latin typeface="宋体"/>
                <a:cs typeface="宋体"/>
              </a:rPr>
              <a:t>体</a:t>
            </a:r>
            <a:r>
              <a:rPr dirty="0" sz="2400" spc="114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13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y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5">
                <a:solidFill>
                  <a:srgbClr val="E46B0A"/>
                </a:solidFill>
                <a:latin typeface="Times New Roman"/>
                <a:cs typeface="Times New Roman"/>
              </a:rPr>
              <a:t>PMOS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490"/>
              </a:spcBef>
              <a:tabLst>
                <a:tab pos="2004060" algn="l"/>
                <a:tab pos="3268979" algn="l"/>
              </a:tabLst>
            </a:pPr>
            <a:r>
              <a:rPr dirty="0" sz="2400" spc="-5">
                <a:latin typeface="Times New Roman"/>
                <a:cs typeface="Times New Roman"/>
              </a:rPr>
              <a:t>s	</a:t>
            </a:r>
            <a:r>
              <a:rPr dirty="0" sz="2400">
                <a:latin typeface="Times New Roman"/>
                <a:cs typeface="Times New Roman"/>
              </a:rPr>
              <a:t>g	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59375" y="6548072"/>
            <a:ext cx="297307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14">
                <a:solidFill>
                  <a:srgbClr val="FF0000"/>
                </a:solidFill>
                <a:latin typeface="宋体"/>
                <a:cs typeface="宋体"/>
              </a:rPr>
              <a:t>两个PN结均</a:t>
            </a:r>
            <a:r>
              <a:rPr dirty="0" sz="2800" spc="114">
                <a:solidFill>
                  <a:srgbClr val="FF0000"/>
                </a:solidFill>
                <a:latin typeface="宋体"/>
                <a:cs typeface="宋体"/>
              </a:rPr>
              <a:t>不</a:t>
            </a:r>
            <a:r>
              <a:rPr dirty="0" sz="2400" spc="114">
                <a:solidFill>
                  <a:srgbClr val="FF0000"/>
                </a:solidFill>
                <a:latin typeface="宋体"/>
                <a:cs typeface="宋体"/>
              </a:rPr>
              <a:t>导通！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36986" y="659901"/>
            <a:ext cx="161036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solidFill>
                  <a:srgbClr val="0000CC"/>
                </a:solidFill>
                <a:latin typeface="宋体"/>
                <a:cs typeface="宋体"/>
              </a:rPr>
              <a:t>1.</a:t>
            </a:r>
            <a:r>
              <a:rPr dirty="0" sz="2400" spc="-56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器件结构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54112" y="1371595"/>
            <a:ext cx="8317230" cy="833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21590">
              <a:lnSpc>
                <a:spcPct val="100000"/>
              </a:lnSpc>
            </a:pPr>
            <a:r>
              <a:rPr dirty="0" sz="2400" spc="85">
                <a:solidFill>
                  <a:srgbClr val="0000CC"/>
                </a:solidFill>
                <a:latin typeface="Times New Roman"/>
                <a:cs typeface="Times New Roman"/>
              </a:rPr>
              <a:t>MOSFET</a:t>
            </a:r>
            <a:r>
              <a:rPr dirty="0" sz="2400" spc="85">
                <a:solidFill>
                  <a:srgbClr val="0000CC"/>
                </a:solidFill>
                <a:latin typeface="宋体"/>
                <a:cs typeface="宋体"/>
              </a:rPr>
              <a:t>：</a:t>
            </a:r>
            <a:r>
              <a:rPr dirty="0" sz="2400" spc="85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dirty="0" sz="2400" spc="85">
                <a:latin typeface="Times New Roman"/>
                <a:cs typeface="Times New Roman"/>
              </a:rPr>
              <a:t>etal </a:t>
            </a:r>
            <a:r>
              <a:rPr dirty="0" sz="2400" spc="5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400" spc="50">
                <a:latin typeface="Times New Roman"/>
                <a:cs typeface="Times New Roman"/>
              </a:rPr>
              <a:t>xide </a:t>
            </a:r>
            <a:r>
              <a:rPr dirty="0" sz="2400" spc="65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400" spc="65">
                <a:latin typeface="Times New Roman"/>
                <a:cs typeface="Times New Roman"/>
              </a:rPr>
              <a:t>emiconductor </a:t>
            </a:r>
            <a:r>
              <a:rPr dirty="0" sz="2400" spc="5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sz="2400" spc="50">
                <a:latin typeface="Times New Roman"/>
                <a:cs typeface="Times New Roman"/>
              </a:rPr>
              <a:t>ield </a:t>
            </a:r>
            <a:r>
              <a:rPr dirty="0" sz="2400" spc="4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400" spc="40">
                <a:latin typeface="Times New Roman"/>
                <a:cs typeface="Times New Roman"/>
              </a:rPr>
              <a:t>ffect</a:t>
            </a:r>
            <a:r>
              <a:rPr dirty="0" sz="2400" spc="-375">
                <a:latin typeface="Times New Roman"/>
                <a:cs typeface="Times New Roman"/>
              </a:rPr>
              <a:t> </a:t>
            </a:r>
            <a:r>
              <a:rPr dirty="0" sz="2400" spc="9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400" spc="90">
                <a:latin typeface="Times New Roman"/>
                <a:cs typeface="Times New Roman"/>
              </a:rPr>
              <a:t>ransistor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 spc="10">
                <a:latin typeface="宋体"/>
                <a:cs typeface="宋体"/>
              </a:rPr>
              <a:t>简称 </a:t>
            </a:r>
            <a:r>
              <a:rPr dirty="0" sz="2400" spc="80">
                <a:latin typeface="Times New Roman"/>
                <a:cs typeface="Times New Roman"/>
              </a:rPr>
              <a:t>MOSFET</a:t>
            </a:r>
            <a:r>
              <a:rPr dirty="0" sz="2400" spc="80">
                <a:latin typeface="宋体"/>
                <a:cs typeface="宋体"/>
              </a:rPr>
              <a:t>、</a:t>
            </a:r>
            <a:r>
              <a:rPr dirty="0" sz="2400" spc="80">
                <a:latin typeface="Times New Roman"/>
                <a:cs typeface="Times New Roman"/>
              </a:rPr>
              <a:t>MOS</a:t>
            </a:r>
            <a:r>
              <a:rPr dirty="0" sz="2400" spc="80">
                <a:latin typeface="宋体"/>
                <a:cs typeface="宋体"/>
              </a:rPr>
              <a:t>管</a:t>
            </a:r>
            <a:r>
              <a:rPr dirty="0" sz="2400" spc="-650">
                <a:latin typeface="宋体"/>
                <a:cs typeface="宋体"/>
              </a:rPr>
              <a:t> </a:t>
            </a:r>
            <a:r>
              <a:rPr dirty="0" sz="2400" spc="40">
                <a:latin typeface="宋体"/>
                <a:cs typeface="宋体"/>
              </a:rPr>
              <a:t>。按导电类型分为</a:t>
            </a:r>
            <a:r>
              <a:rPr dirty="0" sz="2400" spc="40">
                <a:latin typeface="Times New Roman"/>
                <a:cs typeface="Times New Roman"/>
              </a:rPr>
              <a:t>NMOS</a:t>
            </a:r>
            <a:r>
              <a:rPr dirty="0" sz="2400" spc="40">
                <a:latin typeface="宋体"/>
                <a:cs typeface="宋体"/>
              </a:rPr>
              <a:t>和</a:t>
            </a:r>
            <a:r>
              <a:rPr dirty="0" sz="2400" spc="40">
                <a:latin typeface="Times New Roman"/>
                <a:cs typeface="Times New Roman"/>
              </a:rPr>
              <a:t>PMOS</a:t>
            </a:r>
            <a:r>
              <a:rPr dirty="0" sz="2400" spc="4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5203" y="3997452"/>
            <a:ext cx="5184775" cy="143510"/>
          </a:xfrm>
          <a:custGeom>
            <a:avLst/>
            <a:gdLst/>
            <a:ahLst/>
            <a:cxnLst/>
            <a:rect l="l" t="t" r="r" b="b"/>
            <a:pathLst>
              <a:path w="5184775" h="143510">
                <a:moveTo>
                  <a:pt x="5099303" y="71627"/>
                </a:moveTo>
                <a:lnTo>
                  <a:pt x="5042916" y="0"/>
                </a:lnTo>
                <a:lnTo>
                  <a:pt x="5154492" y="56387"/>
                </a:lnTo>
                <a:lnTo>
                  <a:pt x="5099303" y="56387"/>
                </a:lnTo>
                <a:lnTo>
                  <a:pt x="5099303" y="71627"/>
                </a:lnTo>
                <a:close/>
              </a:path>
              <a:path w="5184775" h="143510">
                <a:moveTo>
                  <a:pt x="5088506" y="85343"/>
                </a:moveTo>
                <a:lnTo>
                  <a:pt x="0" y="85343"/>
                </a:lnTo>
                <a:lnTo>
                  <a:pt x="0" y="56387"/>
                </a:lnTo>
                <a:lnTo>
                  <a:pt x="5087306" y="56387"/>
                </a:lnTo>
                <a:lnTo>
                  <a:pt x="5099303" y="71627"/>
                </a:lnTo>
                <a:lnTo>
                  <a:pt x="5088506" y="85343"/>
                </a:lnTo>
                <a:close/>
              </a:path>
              <a:path w="5184775" h="143510">
                <a:moveTo>
                  <a:pt x="5157507" y="85343"/>
                </a:moveTo>
                <a:lnTo>
                  <a:pt x="5099303" y="85343"/>
                </a:lnTo>
                <a:lnTo>
                  <a:pt x="5099303" y="56387"/>
                </a:lnTo>
                <a:lnTo>
                  <a:pt x="5154492" y="56387"/>
                </a:lnTo>
                <a:lnTo>
                  <a:pt x="5184648" y="71627"/>
                </a:lnTo>
                <a:lnTo>
                  <a:pt x="5157507" y="85343"/>
                </a:lnTo>
                <a:close/>
              </a:path>
              <a:path w="5184775" h="143510">
                <a:moveTo>
                  <a:pt x="5042916" y="143255"/>
                </a:moveTo>
                <a:lnTo>
                  <a:pt x="5099303" y="71627"/>
                </a:lnTo>
                <a:lnTo>
                  <a:pt x="5099303" y="85343"/>
                </a:lnTo>
                <a:lnTo>
                  <a:pt x="5157507" y="85343"/>
                </a:lnTo>
                <a:lnTo>
                  <a:pt x="5042916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67527" y="1476755"/>
            <a:ext cx="143510" cy="5184775"/>
          </a:xfrm>
          <a:custGeom>
            <a:avLst/>
            <a:gdLst/>
            <a:ahLst/>
            <a:cxnLst/>
            <a:rect l="l" t="t" r="r" b="b"/>
            <a:pathLst>
              <a:path w="143510" h="5184775">
                <a:moveTo>
                  <a:pt x="0" y="143255"/>
                </a:moveTo>
                <a:lnTo>
                  <a:pt x="71628" y="0"/>
                </a:lnTo>
                <a:lnTo>
                  <a:pt x="114300" y="85344"/>
                </a:lnTo>
                <a:lnTo>
                  <a:pt x="57912" y="85344"/>
                </a:lnTo>
                <a:lnTo>
                  <a:pt x="57912" y="96433"/>
                </a:lnTo>
                <a:lnTo>
                  <a:pt x="0" y="143255"/>
                </a:lnTo>
                <a:close/>
              </a:path>
              <a:path w="143510" h="5184775">
                <a:moveTo>
                  <a:pt x="57912" y="96433"/>
                </a:moveTo>
                <a:lnTo>
                  <a:pt x="57912" y="85344"/>
                </a:lnTo>
                <a:lnTo>
                  <a:pt x="71628" y="85344"/>
                </a:lnTo>
                <a:lnTo>
                  <a:pt x="57912" y="96433"/>
                </a:lnTo>
                <a:close/>
              </a:path>
              <a:path w="143510" h="5184775">
                <a:moveTo>
                  <a:pt x="86868" y="5184648"/>
                </a:moveTo>
                <a:lnTo>
                  <a:pt x="57912" y="5184648"/>
                </a:lnTo>
                <a:lnTo>
                  <a:pt x="57912" y="96433"/>
                </a:lnTo>
                <a:lnTo>
                  <a:pt x="71628" y="85344"/>
                </a:lnTo>
                <a:lnTo>
                  <a:pt x="86868" y="97665"/>
                </a:lnTo>
                <a:lnTo>
                  <a:pt x="86868" y="5184648"/>
                </a:lnTo>
                <a:close/>
              </a:path>
              <a:path w="143510" h="5184775">
                <a:moveTo>
                  <a:pt x="86868" y="97665"/>
                </a:moveTo>
                <a:lnTo>
                  <a:pt x="71628" y="85344"/>
                </a:lnTo>
                <a:lnTo>
                  <a:pt x="86868" y="85344"/>
                </a:lnTo>
                <a:lnTo>
                  <a:pt x="86868" y="97665"/>
                </a:lnTo>
                <a:close/>
              </a:path>
              <a:path w="143510" h="5184775">
                <a:moveTo>
                  <a:pt x="143256" y="143255"/>
                </a:moveTo>
                <a:lnTo>
                  <a:pt x="86868" y="97665"/>
                </a:lnTo>
                <a:lnTo>
                  <a:pt x="86868" y="85344"/>
                </a:lnTo>
                <a:lnTo>
                  <a:pt x="114300" y="85344"/>
                </a:lnTo>
                <a:lnTo>
                  <a:pt x="143256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37789" y="4104119"/>
            <a:ext cx="4298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2862" y="1366982"/>
            <a:ext cx="25717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010" y="1406719"/>
            <a:ext cx="252476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Times New Roman"/>
                <a:cs typeface="Times New Roman"/>
              </a:rPr>
              <a:t>(a)</a:t>
            </a:r>
            <a:r>
              <a:rPr dirty="0" sz="2400" spc="15">
                <a:latin typeface="宋体"/>
                <a:cs typeface="宋体"/>
              </a:rPr>
              <a:t>恒流区转移特性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5652" y="2170176"/>
            <a:ext cx="2081783" cy="83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5652" y="2170176"/>
            <a:ext cx="2082164" cy="840105"/>
          </a:xfrm>
          <a:custGeom>
            <a:avLst/>
            <a:gdLst/>
            <a:ahLst/>
            <a:cxnLst/>
            <a:rect l="l" t="t" r="r" b="b"/>
            <a:pathLst>
              <a:path w="2082164" h="840105">
                <a:moveTo>
                  <a:pt x="2078736" y="839724"/>
                </a:moveTo>
                <a:lnTo>
                  <a:pt x="1524" y="839724"/>
                </a:lnTo>
                <a:lnTo>
                  <a:pt x="0" y="838199"/>
                </a:lnTo>
                <a:lnTo>
                  <a:pt x="0" y="1524"/>
                </a:lnTo>
                <a:lnTo>
                  <a:pt x="1524" y="0"/>
                </a:lnTo>
                <a:lnTo>
                  <a:pt x="2078736" y="0"/>
                </a:lnTo>
                <a:lnTo>
                  <a:pt x="2081783" y="1524"/>
                </a:lnTo>
                <a:lnTo>
                  <a:pt x="2081783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830580"/>
                </a:lnTo>
                <a:lnTo>
                  <a:pt x="4572" y="830580"/>
                </a:lnTo>
                <a:lnTo>
                  <a:pt x="9144" y="835151"/>
                </a:lnTo>
                <a:lnTo>
                  <a:pt x="2081783" y="835151"/>
                </a:lnTo>
                <a:lnTo>
                  <a:pt x="2081783" y="838199"/>
                </a:lnTo>
                <a:lnTo>
                  <a:pt x="2078736" y="839724"/>
                </a:lnTo>
                <a:close/>
              </a:path>
              <a:path w="2082164" h="84010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082164" h="840105">
                <a:moveTo>
                  <a:pt x="207264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072640" y="4572"/>
                </a:lnTo>
                <a:lnTo>
                  <a:pt x="2072640" y="9144"/>
                </a:lnTo>
                <a:close/>
              </a:path>
              <a:path w="2082164" h="840105">
                <a:moveTo>
                  <a:pt x="2072640" y="835151"/>
                </a:moveTo>
                <a:lnTo>
                  <a:pt x="2072640" y="4572"/>
                </a:lnTo>
                <a:lnTo>
                  <a:pt x="2077212" y="9144"/>
                </a:lnTo>
                <a:lnTo>
                  <a:pt x="2081783" y="9144"/>
                </a:lnTo>
                <a:lnTo>
                  <a:pt x="2081783" y="830580"/>
                </a:lnTo>
                <a:lnTo>
                  <a:pt x="2077212" y="830580"/>
                </a:lnTo>
                <a:lnTo>
                  <a:pt x="2072640" y="835151"/>
                </a:lnTo>
                <a:close/>
              </a:path>
              <a:path w="2082164" h="840105">
                <a:moveTo>
                  <a:pt x="2081783" y="9144"/>
                </a:moveTo>
                <a:lnTo>
                  <a:pt x="2077212" y="9144"/>
                </a:lnTo>
                <a:lnTo>
                  <a:pt x="2072640" y="4572"/>
                </a:lnTo>
                <a:lnTo>
                  <a:pt x="2081783" y="4572"/>
                </a:lnTo>
                <a:lnTo>
                  <a:pt x="2081783" y="9144"/>
                </a:lnTo>
                <a:close/>
              </a:path>
              <a:path w="2082164" h="840105">
                <a:moveTo>
                  <a:pt x="9144" y="835151"/>
                </a:moveTo>
                <a:lnTo>
                  <a:pt x="4572" y="830580"/>
                </a:lnTo>
                <a:lnTo>
                  <a:pt x="9144" y="830580"/>
                </a:lnTo>
                <a:lnTo>
                  <a:pt x="9144" y="835151"/>
                </a:lnTo>
                <a:close/>
              </a:path>
              <a:path w="2082164" h="840105">
                <a:moveTo>
                  <a:pt x="2072640" y="835151"/>
                </a:moveTo>
                <a:lnTo>
                  <a:pt x="9144" y="835151"/>
                </a:lnTo>
                <a:lnTo>
                  <a:pt x="9144" y="830580"/>
                </a:lnTo>
                <a:lnTo>
                  <a:pt x="2072640" y="830580"/>
                </a:lnTo>
                <a:lnTo>
                  <a:pt x="2072640" y="835151"/>
                </a:lnTo>
                <a:close/>
              </a:path>
              <a:path w="2082164" h="840105">
                <a:moveTo>
                  <a:pt x="2081783" y="835151"/>
                </a:moveTo>
                <a:lnTo>
                  <a:pt x="2072640" y="835151"/>
                </a:lnTo>
                <a:lnTo>
                  <a:pt x="2077212" y="830580"/>
                </a:lnTo>
                <a:lnTo>
                  <a:pt x="2081783" y="830580"/>
                </a:lnTo>
                <a:lnTo>
                  <a:pt x="2081783" y="835151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0059" y="2251027"/>
            <a:ext cx="1912620" cy="70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70"/>
              </a:lnSpc>
            </a:pPr>
            <a:r>
              <a:rPr dirty="0" sz="2400" spc="95">
                <a:latin typeface="宋体"/>
                <a:cs typeface="宋体"/>
              </a:rPr>
              <a:t>设</a:t>
            </a:r>
            <a:r>
              <a:rPr dirty="0" sz="2400" spc="70">
                <a:latin typeface="宋体"/>
                <a:cs typeface="宋体"/>
              </a:rPr>
              <a:t>流</a:t>
            </a:r>
            <a:r>
              <a:rPr dirty="0" sz="2400" spc="95">
                <a:latin typeface="宋体"/>
                <a:cs typeface="宋体"/>
              </a:rPr>
              <a:t>入漏极</a:t>
            </a:r>
            <a:r>
              <a:rPr dirty="0" sz="2400">
                <a:latin typeface="宋体"/>
                <a:cs typeface="宋体"/>
              </a:rPr>
              <a:t>的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方向为正方向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5047" y="2552700"/>
            <a:ext cx="1240790" cy="1529080"/>
          </a:xfrm>
          <a:custGeom>
            <a:avLst/>
            <a:gdLst/>
            <a:ahLst/>
            <a:cxnLst/>
            <a:rect l="l" t="t" r="r" b="b"/>
            <a:pathLst>
              <a:path w="1240789" h="1529079">
                <a:moveTo>
                  <a:pt x="7620" y="1528571"/>
                </a:moveTo>
                <a:lnTo>
                  <a:pt x="0" y="1504187"/>
                </a:lnTo>
                <a:lnTo>
                  <a:pt x="41148" y="1490471"/>
                </a:lnTo>
                <a:lnTo>
                  <a:pt x="56387" y="1485899"/>
                </a:lnTo>
                <a:lnTo>
                  <a:pt x="89916" y="1473707"/>
                </a:lnTo>
                <a:lnTo>
                  <a:pt x="126491" y="1461515"/>
                </a:lnTo>
                <a:lnTo>
                  <a:pt x="204216" y="1429511"/>
                </a:lnTo>
                <a:lnTo>
                  <a:pt x="224028" y="1420367"/>
                </a:lnTo>
                <a:lnTo>
                  <a:pt x="245364" y="1409699"/>
                </a:lnTo>
                <a:lnTo>
                  <a:pt x="266700" y="1400555"/>
                </a:lnTo>
                <a:lnTo>
                  <a:pt x="288036" y="1388363"/>
                </a:lnTo>
                <a:lnTo>
                  <a:pt x="309372" y="1377695"/>
                </a:lnTo>
                <a:lnTo>
                  <a:pt x="330708" y="1365503"/>
                </a:lnTo>
                <a:lnTo>
                  <a:pt x="353567" y="1351787"/>
                </a:lnTo>
                <a:lnTo>
                  <a:pt x="374904" y="1338071"/>
                </a:lnTo>
                <a:lnTo>
                  <a:pt x="397763" y="1324355"/>
                </a:lnTo>
                <a:lnTo>
                  <a:pt x="440436" y="1293875"/>
                </a:lnTo>
                <a:lnTo>
                  <a:pt x="484632" y="1260347"/>
                </a:lnTo>
                <a:lnTo>
                  <a:pt x="527304" y="1223771"/>
                </a:lnTo>
                <a:lnTo>
                  <a:pt x="547115" y="1203959"/>
                </a:lnTo>
                <a:lnTo>
                  <a:pt x="568452" y="1184148"/>
                </a:lnTo>
                <a:lnTo>
                  <a:pt x="608076" y="1141475"/>
                </a:lnTo>
                <a:lnTo>
                  <a:pt x="626364" y="1118615"/>
                </a:lnTo>
                <a:lnTo>
                  <a:pt x="646175" y="1094231"/>
                </a:lnTo>
                <a:lnTo>
                  <a:pt x="665987" y="1068324"/>
                </a:lnTo>
                <a:lnTo>
                  <a:pt x="685800" y="1040891"/>
                </a:lnTo>
                <a:lnTo>
                  <a:pt x="705612" y="1011935"/>
                </a:lnTo>
                <a:lnTo>
                  <a:pt x="725424" y="981455"/>
                </a:lnTo>
                <a:lnTo>
                  <a:pt x="768095" y="917448"/>
                </a:lnTo>
                <a:lnTo>
                  <a:pt x="787908" y="882395"/>
                </a:lnTo>
                <a:lnTo>
                  <a:pt x="830579" y="812291"/>
                </a:lnTo>
                <a:lnTo>
                  <a:pt x="851916" y="775715"/>
                </a:lnTo>
                <a:lnTo>
                  <a:pt x="871727" y="739139"/>
                </a:lnTo>
                <a:lnTo>
                  <a:pt x="914400" y="662939"/>
                </a:lnTo>
                <a:lnTo>
                  <a:pt x="955547" y="585215"/>
                </a:lnTo>
                <a:lnTo>
                  <a:pt x="995172" y="505967"/>
                </a:lnTo>
                <a:lnTo>
                  <a:pt x="1033272" y="426719"/>
                </a:lnTo>
                <a:lnTo>
                  <a:pt x="1069848" y="348995"/>
                </a:lnTo>
                <a:lnTo>
                  <a:pt x="1088135" y="310895"/>
                </a:lnTo>
                <a:lnTo>
                  <a:pt x="1104900" y="274320"/>
                </a:lnTo>
                <a:lnTo>
                  <a:pt x="1121664" y="236220"/>
                </a:lnTo>
                <a:lnTo>
                  <a:pt x="1136904" y="199643"/>
                </a:lnTo>
                <a:lnTo>
                  <a:pt x="1167383" y="129539"/>
                </a:lnTo>
                <a:lnTo>
                  <a:pt x="1181100" y="94487"/>
                </a:lnTo>
                <a:lnTo>
                  <a:pt x="1205483" y="30479"/>
                </a:lnTo>
                <a:lnTo>
                  <a:pt x="1216152" y="0"/>
                </a:lnTo>
                <a:lnTo>
                  <a:pt x="1240536" y="9143"/>
                </a:lnTo>
                <a:lnTo>
                  <a:pt x="1229867" y="39624"/>
                </a:lnTo>
                <a:lnTo>
                  <a:pt x="1217675" y="71628"/>
                </a:lnTo>
                <a:lnTo>
                  <a:pt x="1190243" y="138683"/>
                </a:lnTo>
                <a:lnTo>
                  <a:pt x="1176527" y="173736"/>
                </a:lnTo>
                <a:lnTo>
                  <a:pt x="1161287" y="210312"/>
                </a:lnTo>
                <a:lnTo>
                  <a:pt x="1127760" y="283463"/>
                </a:lnTo>
                <a:lnTo>
                  <a:pt x="1110995" y="321563"/>
                </a:lnTo>
                <a:lnTo>
                  <a:pt x="1092708" y="361187"/>
                </a:lnTo>
                <a:lnTo>
                  <a:pt x="1056131" y="438912"/>
                </a:lnTo>
                <a:lnTo>
                  <a:pt x="1018031" y="518160"/>
                </a:lnTo>
                <a:lnTo>
                  <a:pt x="935735" y="673608"/>
                </a:lnTo>
                <a:lnTo>
                  <a:pt x="915924" y="713231"/>
                </a:lnTo>
                <a:lnTo>
                  <a:pt x="894587" y="751331"/>
                </a:lnTo>
                <a:lnTo>
                  <a:pt x="830579" y="861060"/>
                </a:lnTo>
                <a:lnTo>
                  <a:pt x="810768" y="896111"/>
                </a:lnTo>
                <a:lnTo>
                  <a:pt x="768095" y="963167"/>
                </a:lnTo>
                <a:lnTo>
                  <a:pt x="746760" y="995171"/>
                </a:lnTo>
                <a:lnTo>
                  <a:pt x="726947" y="1025651"/>
                </a:lnTo>
                <a:lnTo>
                  <a:pt x="685800" y="1083563"/>
                </a:lnTo>
                <a:lnTo>
                  <a:pt x="626364" y="1158239"/>
                </a:lnTo>
                <a:lnTo>
                  <a:pt x="586739" y="1202435"/>
                </a:lnTo>
                <a:lnTo>
                  <a:pt x="544067" y="1243583"/>
                </a:lnTo>
                <a:lnTo>
                  <a:pt x="499872" y="1280159"/>
                </a:lnTo>
                <a:lnTo>
                  <a:pt x="478536" y="1298447"/>
                </a:lnTo>
                <a:lnTo>
                  <a:pt x="455676" y="1315211"/>
                </a:lnTo>
                <a:lnTo>
                  <a:pt x="432815" y="1330451"/>
                </a:lnTo>
                <a:lnTo>
                  <a:pt x="411480" y="1345691"/>
                </a:lnTo>
                <a:lnTo>
                  <a:pt x="388619" y="1360931"/>
                </a:lnTo>
                <a:lnTo>
                  <a:pt x="365760" y="1374647"/>
                </a:lnTo>
                <a:lnTo>
                  <a:pt x="342900" y="1386839"/>
                </a:lnTo>
                <a:lnTo>
                  <a:pt x="321563" y="1399031"/>
                </a:lnTo>
                <a:lnTo>
                  <a:pt x="298704" y="1411223"/>
                </a:lnTo>
                <a:lnTo>
                  <a:pt x="277368" y="1423415"/>
                </a:lnTo>
                <a:lnTo>
                  <a:pt x="256031" y="1434083"/>
                </a:lnTo>
                <a:lnTo>
                  <a:pt x="213359" y="1452371"/>
                </a:lnTo>
                <a:lnTo>
                  <a:pt x="173736" y="1470659"/>
                </a:lnTo>
                <a:lnTo>
                  <a:pt x="134112" y="1485899"/>
                </a:lnTo>
                <a:lnTo>
                  <a:pt x="115824" y="1491995"/>
                </a:lnTo>
                <a:lnTo>
                  <a:pt x="99060" y="1498091"/>
                </a:lnTo>
                <a:lnTo>
                  <a:pt x="80772" y="1504187"/>
                </a:lnTo>
                <a:lnTo>
                  <a:pt x="65532" y="1510283"/>
                </a:lnTo>
                <a:lnTo>
                  <a:pt x="35052" y="1519427"/>
                </a:lnTo>
                <a:lnTo>
                  <a:pt x="7620" y="1528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25667" y="2552700"/>
            <a:ext cx="1239520" cy="1529080"/>
          </a:xfrm>
          <a:custGeom>
            <a:avLst/>
            <a:gdLst/>
            <a:ahLst/>
            <a:cxnLst/>
            <a:rect l="l" t="t" r="r" b="b"/>
            <a:pathLst>
              <a:path w="1239520" h="1529079">
                <a:moveTo>
                  <a:pt x="6096" y="1528571"/>
                </a:moveTo>
                <a:lnTo>
                  <a:pt x="0" y="1504187"/>
                </a:lnTo>
                <a:lnTo>
                  <a:pt x="18288" y="1498091"/>
                </a:lnTo>
                <a:lnTo>
                  <a:pt x="39624" y="1491995"/>
                </a:lnTo>
                <a:lnTo>
                  <a:pt x="59436" y="1485899"/>
                </a:lnTo>
                <a:lnTo>
                  <a:pt x="80772" y="1476755"/>
                </a:lnTo>
                <a:lnTo>
                  <a:pt x="103632" y="1469135"/>
                </a:lnTo>
                <a:lnTo>
                  <a:pt x="126491" y="1459991"/>
                </a:lnTo>
                <a:lnTo>
                  <a:pt x="172211" y="1438655"/>
                </a:lnTo>
                <a:lnTo>
                  <a:pt x="220980" y="1414271"/>
                </a:lnTo>
                <a:lnTo>
                  <a:pt x="269748" y="1386839"/>
                </a:lnTo>
                <a:lnTo>
                  <a:pt x="295656" y="1373123"/>
                </a:lnTo>
                <a:lnTo>
                  <a:pt x="320039" y="1357883"/>
                </a:lnTo>
                <a:lnTo>
                  <a:pt x="345948" y="1341119"/>
                </a:lnTo>
                <a:lnTo>
                  <a:pt x="370332" y="1325879"/>
                </a:lnTo>
                <a:lnTo>
                  <a:pt x="396239" y="1307591"/>
                </a:lnTo>
                <a:lnTo>
                  <a:pt x="422148" y="1290827"/>
                </a:lnTo>
                <a:lnTo>
                  <a:pt x="470915" y="1254251"/>
                </a:lnTo>
                <a:lnTo>
                  <a:pt x="521208" y="1214627"/>
                </a:lnTo>
                <a:lnTo>
                  <a:pt x="568452" y="1175003"/>
                </a:lnTo>
                <a:lnTo>
                  <a:pt x="615695" y="1132331"/>
                </a:lnTo>
                <a:lnTo>
                  <a:pt x="659891" y="1089659"/>
                </a:lnTo>
                <a:lnTo>
                  <a:pt x="702564" y="1043939"/>
                </a:lnTo>
                <a:lnTo>
                  <a:pt x="742187" y="998219"/>
                </a:lnTo>
                <a:lnTo>
                  <a:pt x="778764" y="949451"/>
                </a:lnTo>
                <a:lnTo>
                  <a:pt x="815339" y="894587"/>
                </a:lnTo>
                <a:lnTo>
                  <a:pt x="851916" y="836675"/>
                </a:lnTo>
                <a:lnTo>
                  <a:pt x="868679" y="806195"/>
                </a:lnTo>
                <a:lnTo>
                  <a:pt x="886968" y="775715"/>
                </a:lnTo>
                <a:lnTo>
                  <a:pt x="903731" y="743712"/>
                </a:lnTo>
                <a:lnTo>
                  <a:pt x="920495" y="710183"/>
                </a:lnTo>
                <a:lnTo>
                  <a:pt x="954024" y="644652"/>
                </a:lnTo>
                <a:lnTo>
                  <a:pt x="986027" y="576071"/>
                </a:lnTo>
                <a:lnTo>
                  <a:pt x="1016508" y="507491"/>
                </a:lnTo>
                <a:lnTo>
                  <a:pt x="1046987" y="437387"/>
                </a:lnTo>
                <a:lnTo>
                  <a:pt x="1074420" y="368808"/>
                </a:lnTo>
                <a:lnTo>
                  <a:pt x="1115568" y="268224"/>
                </a:lnTo>
                <a:lnTo>
                  <a:pt x="1127760" y="234695"/>
                </a:lnTo>
                <a:lnTo>
                  <a:pt x="1139952" y="202691"/>
                </a:lnTo>
                <a:lnTo>
                  <a:pt x="1152143" y="172212"/>
                </a:lnTo>
                <a:lnTo>
                  <a:pt x="1162812" y="140208"/>
                </a:lnTo>
                <a:lnTo>
                  <a:pt x="1175004" y="111251"/>
                </a:lnTo>
                <a:lnTo>
                  <a:pt x="1185672" y="82295"/>
                </a:lnTo>
                <a:lnTo>
                  <a:pt x="1194816" y="53339"/>
                </a:lnTo>
                <a:lnTo>
                  <a:pt x="1205483" y="25908"/>
                </a:lnTo>
                <a:lnTo>
                  <a:pt x="1214627" y="0"/>
                </a:lnTo>
                <a:lnTo>
                  <a:pt x="1239012" y="9143"/>
                </a:lnTo>
                <a:lnTo>
                  <a:pt x="1228344" y="35051"/>
                </a:lnTo>
                <a:lnTo>
                  <a:pt x="1219200" y="62483"/>
                </a:lnTo>
                <a:lnTo>
                  <a:pt x="1208531" y="89916"/>
                </a:lnTo>
                <a:lnTo>
                  <a:pt x="1197864" y="118871"/>
                </a:lnTo>
                <a:lnTo>
                  <a:pt x="1187195" y="149351"/>
                </a:lnTo>
                <a:lnTo>
                  <a:pt x="1175004" y="179832"/>
                </a:lnTo>
                <a:lnTo>
                  <a:pt x="1164335" y="211836"/>
                </a:lnTo>
                <a:lnTo>
                  <a:pt x="1152143" y="243839"/>
                </a:lnTo>
                <a:lnTo>
                  <a:pt x="1138427" y="277367"/>
                </a:lnTo>
                <a:lnTo>
                  <a:pt x="1126235" y="310895"/>
                </a:lnTo>
                <a:lnTo>
                  <a:pt x="1098804" y="379475"/>
                </a:lnTo>
                <a:lnTo>
                  <a:pt x="1069848" y="448056"/>
                </a:lnTo>
                <a:lnTo>
                  <a:pt x="1040891" y="518160"/>
                </a:lnTo>
                <a:lnTo>
                  <a:pt x="976883" y="655319"/>
                </a:lnTo>
                <a:lnTo>
                  <a:pt x="926591" y="755904"/>
                </a:lnTo>
                <a:lnTo>
                  <a:pt x="908304" y="787908"/>
                </a:lnTo>
                <a:lnTo>
                  <a:pt x="891539" y="818387"/>
                </a:lnTo>
                <a:lnTo>
                  <a:pt x="818387" y="937259"/>
                </a:lnTo>
                <a:lnTo>
                  <a:pt x="780287" y="989075"/>
                </a:lnTo>
                <a:lnTo>
                  <a:pt x="740664" y="1037843"/>
                </a:lnTo>
                <a:lnTo>
                  <a:pt x="699516" y="1085087"/>
                </a:lnTo>
                <a:lnTo>
                  <a:pt x="632460" y="1152143"/>
                </a:lnTo>
                <a:lnTo>
                  <a:pt x="585215" y="1194815"/>
                </a:lnTo>
                <a:lnTo>
                  <a:pt x="536448" y="1235963"/>
                </a:lnTo>
                <a:lnTo>
                  <a:pt x="435863" y="1312163"/>
                </a:lnTo>
                <a:lnTo>
                  <a:pt x="409956" y="1328927"/>
                </a:lnTo>
                <a:lnTo>
                  <a:pt x="384048" y="1347215"/>
                </a:lnTo>
                <a:lnTo>
                  <a:pt x="359663" y="1362455"/>
                </a:lnTo>
                <a:lnTo>
                  <a:pt x="333756" y="1379219"/>
                </a:lnTo>
                <a:lnTo>
                  <a:pt x="281940" y="1409699"/>
                </a:lnTo>
                <a:lnTo>
                  <a:pt x="257556" y="1423415"/>
                </a:lnTo>
                <a:lnTo>
                  <a:pt x="231648" y="1437131"/>
                </a:lnTo>
                <a:lnTo>
                  <a:pt x="182880" y="1461515"/>
                </a:lnTo>
                <a:lnTo>
                  <a:pt x="158495" y="1472183"/>
                </a:lnTo>
                <a:lnTo>
                  <a:pt x="135636" y="1482851"/>
                </a:lnTo>
                <a:lnTo>
                  <a:pt x="89916" y="1501139"/>
                </a:lnTo>
                <a:lnTo>
                  <a:pt x="68580" y="1508759"/>
                </a:lnTo>
                <a:lnTo>
                  <a:pt x="45719" y="1516379"/>
                </a:lnTo>
                <a:lnTo>
                  <a:pt x="6096" y="1528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6971" y="4056888"/>
            <a:ext cx="1153795" cy="1527175"/>
          </a:xfrm>
          <a:custGeom>
            <a:avLst/>
            <a:gdLst/>
            <a:ahLst/>
            <a:cxnLst/>
            <a:rect l="l" t="t" r="r" b="b"/>
            <a:pathLst>
              <a:path w="1153795" h="1527175">
                <a:moveTo>
                  <a:pt x="24384" y="1527047"/>
                </a:moveTo>
                <a:lnTo>
                  <a:pt x="0" y="1519428"/>
                </a:lnTo>
                <a:lnTo>
                  <a:pt x="9143" y="1491996"/>
                </a:lnTo>
                <a:lnTo>
                  <a:pt x="12192" y="1481328"/>
                </a:lnTo>
                <a:lnTo>
                  <a:pt x="19812" y="1459992"/>
                </a:lnTo>
                <a:lnTo>
                  <a:pt x="35052" y="1411224"/>
                </a:lnTo>
                <a:lnTo>
                  <a:pt x="53340" y="1356359"/>
                </a:lnTo>
                <a:lnTo>
                  <a:pt x="62484" y="1327404"/>
                </a:lnTo>
                <a:lnTo>
                  <a:pt x="82296" y="1269492"/>
                </a:lnTo>
                <a:lnTo>
                  <a:pt x="103632" y="1210056"/>
                </a:lnTo>
                <a:lnTo>
                  <a:pt x="112776" y="1181100"/>
                </a:lnTo>
                <a:lnTo>
                  <a:pt x="134112" y="1124711"/>
                </a:lnTo>
                <a:lnTo>
                  <a:pt x="166116" y="1048511"/>
                </a:lnTo>
                <a:lnTo>
                  <a:pt x="211836" y="944879"/>
                </a:lnTo>
                <a:lnTo>
                  <a:pt x="236220" y="894588"/>
                </a:lnTo>
                <a:lnTo>
                  <a:pt x="259080" y="845819"/>
                </a:lnTo>
                <a:lnTo>
                  <a:pt x="309372" y="751332"/>
                </a:lnTo>
                <a:lnTo>
                  <a:pt x="323088" y="728471"/>
                </a:lnTo>
                <a:lnTo>
                  <a:pt x="347472" y="685800"/>
                </a:lnTo>
                <a:lnTo>
                  <a:pt x="361188" y="665988"/>
                </a:lnTo>
                <a:lnTo>
                  <a:pt x="387096" y="626364"/>
                </a:lnTo>
                <a:lnTo>
                  <a:pt x="413004" y="589788"/>
                </a:lnTo>
                <a:lnTo>
                  <a:pt x="440436" y="553212"/>
                </a:lnTo>
                <a:lnTo>
                  <a:pt x="466343" y="518160"/>
                </a:lnTo>
                <a:lnTo>
                  <a:pt x="493776" y="484632"/>
                </a:lnTo>
                <a:lnTo>
                  <a:pt x="580644" y="379475"/>
                </a:lnTo>
                <a:lnTo>
                  <a:pt x="611124" y="342899"/>
                </a:lnTo>
                <a:lnTo>
                  <a:pt x="640080" y="306324"/>
                </a:lnTo>
                <a:lnTo>
                  <a:pt x="719328" y="219456"/>
                </a:lnTo>
                <a:lnTo>
                  <a:pt x="736092" y="202691"/>
                </a:lnTo>
                <a:lnTo>
                  <a:pt x="754380" y="187452"/>
                </a:lnTo>
                <a:lnTo>
                  <a:pt x="771144" y="172212"/>
                </a:lnTo>
                <a:lnTo>
                  <a:pt x="807720" y="144780"/>
                </a:lnTo>
                <a:lnTo>
                  <a:pt x="845820" y="118872"/>
                </a:lnTo>
                <a:lnTo>
                  <a:pt x="885444" y="97536"/>
                </a:lnTo>
                <a:lnTo>
                  <a:pt x="926592" y="79248"/>
                </a:lnTo>
                <a:lnTo>
                  <a:pt x="969264" y="60960"/>
                </a:lnTo>
                <a:lnTo>
                  <a:pt x="1011936" y="45720"/>
                </a:lnTo>
                <a:lnTo>
                  <a:pt x="1100328" y="15240"/>
                </a:lnTo>
                <a:lnTo>
                  <a:pt x="1146048" y="0"/>
                </a:lnTo>
                <a:lnTo>
                  <a:pt x="1153668" y="24384"/>
                </a:lnTo>
                <a:lnTo>
                  <a:pt x="1107948" y="39624"/>
                </a:lnTo>
                <a:lnTo>
                  <a:pt x="1063752" y="53340"/>
                </a:lnTo>
                <a:lnTo>
                  <a:pt x="1019556" y="68580"/>
                </a:lnTo>
                <a:lnTo>
                  <a:pt x="976884" y="85344"/>
                </a:lnTo>
                <a:lnTo>
                  <a:pt x="935736" y="102108"/>
                </a:lnTo>
                <a:lnTo>
                  <a:pt x="896112" y="120396"/>
                </a:lnTo>
                <a:lnTo>
                  <a:pt x="877824" y="131064"/>
                </a:lnTo>
                <a:lnTo>
                  <a:pt x="858012" y="141732"/>
                </a:lnTo>
                <a:lnTo>
                  <a:pt x="839724" y="153924"/>
                </a:lnTo>
                <a:lnTo>
                  <a:pt x="822960" y="164592"/>
                </a:lnTo>
                <a:lnTo>
                  <a:pt x="804672" y="178308"/>
                </a:lnTo>
                <a:lnTo>
                  <a:pt x="787908" y="192024"/>
                </a:lnTo>
                <a:lnTo>
                  <a:pt x="771144" y="207264"/>
                </a:lnTo>
                <a:lnTo>
                  <a:pt x="754380" y="220979"/>
                </a:lnTo>
                <a:lnTo>
                  <a:pt x="737616" y="237744"/>
                </a:lnTo>
                <a:lnTo>
                  <a:pt x="722376" y="254508"/>
                </a:lnTo>
                <a:lnTo>
                  <a:pt x="690372" y="288036"/>
                </a:lnTo>
                <a:lnTo>
                  <a:pt x="659892" y="323088"/>
                </a:lnTo>
                <a:lnTo>
                  <a:pt x="629412" y="359664"/>
                </a:lnTo>
                <a:lnTo>
                  <a:pt x="600456" y="396240"/>
                </a:lnTo>
                <a:lnTo>
                  <a:pt x="542543" y="466344"/>
                </a:lnTo>
                <a:lnTo>
                  <a:pt x="513588" y="499871"/>
                </a:lnTo>
                <a:lnTo>
                  <a:pt x="486156" y="534923"/>
                </a:lnTo>
                <a:lnTo>
                  <a:pt x="460247" y="568451"/>
                </a:lnTo>
                <a:lnTo>
                  <a:pt x="432816" y="605027"/>
                </a:lnTo>
                <a:lnTo>
                  <a:pt x="406908" y="641604"/>
                </a:lnTo>
                <a:lnTo>
                  <a:pt x="382524" y="679704"/>
                </a:lnTo>
                <a:lnTo>
                  <a:pt x="368808" y="699515"/>
                </a:lnTo>
                <a:lnTo>
                  <a:pt x="332232" y="763523"/>
                </a:lnTo>
                <a:lnTo>
                  <a:pt x="318516" y="786384"/>
                </a:lnTo>
                <a:lnTo>
                  <a:pt x="306324" y="809244"/>
                </a:lnTo>
                <a:lnTo>
                  <a:pt x="281940" y="856488"/>
                </a:lnTo>
                <a:lnTo>
                  <a:pt x="259080" y="906779"/>
                </a:lnTo>
                <a:lnTo>
                  <a:pt x="234696" y="957071"/>
                </a:lnTo>
                <a:lnTo>
                  <a:pt x="211836" y="1007363"/>
                </a:lnTo>
                <a:lnTo>
                  <a:pt x="190500" y="1057656"/>
                </a:lnTo>
                <a:lnTo>
                  <a:pt x="147828" y="1161288"/>
                </a:lnTo>
                <a:lnTo>
                  <a:pt x="126492" y="1219200"/>
                </a:lnTo>
                <a:lnTo>
                  <a:pt x="86868" y="1335024"/>
                </a:lnTo>
                <a:lnTo>
                  <a:pt x="77724" y="1363979"/>
                </a:lnTo>
                <a:lnTo>
                  <a:pt x="59436" y="1418843"/>
                </a:lnTo>
                <a:lnTo>
                  <a:pt x="44196" y="1467612"/>
                </a:lnTo>
                <a:lnTo>
                  <a:pt x="36576" y="1488947"/>
                </a:lnTo>
                <a:lnTo>
                  <a:pt x="33528" y="1499616"/>
                </a:lnTo>
                <a:lnTo>
                  <a:pt x="30480" y="1508759"/>
                </a:lnTo>
                <a:lnTo>
                  <a:pt x="27432" y="1519428"/>
                </a:lnTo>
                <a:lnTo>
                  <a:pt x="24384" y="1527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4439" y="4056888"/>
            <a:ext cx="1239520" cy="1527175"/>
          </a:xfrm>
          <a:custGeom>
            <a:avLst/>
            <a:gdLst/>
            <a:ahLst/>
            <a:cxnLst/>
            <a:rect l="l" t="t" r="r" b="b"/>
            <a:pathLst>
              <a:path w="1239520" h="1527175">
                <a:moveTo>
                  <a:pt x="24384" y="1527047"/>
                </a:moveTo>
                <a:lnTo>
                  <a:pt x="0" y="1519428"/>
                </a:lnTo>
                <a:lnTo>
                  <a:pt x="9144" y="1491996"/>
                </a:lnTo>
                <a:lnTo>
                  <a:pt x="13716" y="1481328"/>
                </a:lnTo>
                <a:lnTo>
                  <a:pt x="21336" y="1459992"/>
                </a:lnTo>
                <a:lnTo>
                  <a:pt x="28956" y="1435608"/>
                </a:lnTo>
                <a:lnTo>
                  <a:pt x="47243" y="1383792"/>
                </a:lnTo>
                <a:lnTo>
                  <a:pt x="56387" y="1356359"/>
                </a:lnTo>
                <a:lnTo>
                  <a:pt x="67056" y="1327404"/>
                </a:lnTo>
                <a:lnTo>
                  <a:pt x="88391" y="1267967"/>
                </a:lnTo>
                <a:lnTo>
                  <a:pt x="109728" y="1210056"/>
                </a:lnTo>
                <a:lnTo>
                  <a:pt x="121920" y="1181100"/>
                </a:lnTo>
                <a:lnTo>
                  <a:pt x="132587" y="1152144"/>
                </a:lnTo>
                <a:lnTo>
                  <a:pt x="144780" y="1124711"/>
                </a:lnTo>
                <a:lnTo>
                  <a:pt x="178308" y="1048511"/>
                </a:lnTo>
                <a:lnTo>
                  <a:pt x="227076" y="944879"/>
                </a:lnTo>
                <a:lnTo>
                  <a:pt x="278891" y="844296"/>
                </a:lnTo>
                <a:lnTo>
                  <a:pt x="304800" y="797052"/>
                </a:lnTo>
                <a:lnTo>
                  <a:pt x="332232" y="751332"/>
                </a:lnTo>
                <a:lnTo>
                  <a:pt x="345947" y="728471"/>
                </a:lnTo>
                <a:lnTo>
                  <a:pt x="387095" y="664463"/>
                </a:lnTo>
                <a:lnTo>
                  <a:pt x="416051" y="626364"/>
                </a:lnTo>
                <a:lnTo>
                  <a:pt x="443484" y="588264"/>
                </a:lnTo>
                <a:lnTo>
                  <a:pt x="501395" y="518160"/>
                </a:lnTo>
                <a:lnTo>
                  <a:pt x="531876" y="483108"/>
                </a:lnTo>
                <a:lnTo>
                  <a:pt x="562356" y="449579"/>
                </a:lnTo>
                <a:lnTo>
                  <a:pt x="592836" y="414527"/>
                </a:lnTo>
                <a:lnTo>
                  <a:pt x="624839" y="379475"/>
                </a:lnTo>
                <a:lnTo>
                  <a:pt x="688848" y="306324"/>
                </a:lnTo>
                <a:lnTo>
                  <a:pt x="722376" y="269748"/>
                </a:lnTo>
                <a:lnTo>
                  <a:pt x="755904" y="236220"/>
                </a:lnTo>
                <a:lnTo>
                  <a:pt x="792480" y="202691"/>
                </a:lnTo>
                <a:lnTo>
                  <a:pt x="829056" y="172212"/>
                </a:lnTo>
                <a:lnTo>
                  <a:pt x="868680" y="143256"/>
                </a:lnTo>
                <a:lnTo>
                  <a:pt x="909828" y="118872"/>
                </a:lnTo>
                <a:lnTo>
                  <a:pt x="952500" y="97536"/>
                </a:lnTo>
                <a:lnTo>
                  <a:pt x="1040892" y="60960"/>
                </a:lnTo>
                <a:lnTo>
                  <a:pt x="1182624" y="15240"/>
                </a:lnTo>
                <a:lnTo>
                  <a:pt x="1231392" y="0"/>
                </a:lnTo>
                <a:lnTo>
                  <a:pt x="1239012" y="24384"/>
                </a:lnTo>
                <a:lnTo>
                  <a:pt x="1190244" y="39624"/>
                </a:lnTo>
                <a:lnTo>
                  <a:pt x="1143000" y="54864"/>
                </a:lnTo>
                <a:lnTo>
                  <a:pt x="1095756" y="68580"/>
                </a:lnTo>
                <a:lnTo>
                  <a:pt x="1050036" y="85344"/>
                </a:lnTo>
                <a:lnTo>
                  <a:pt x="1005840" y="102108"/>
                </a:lnTo>
                <a:lnTo>
                  <a:pt x="963168" y="120396"/>
                </a:lnTo>
                <a:lnTo>
                  <a:pt x="922020" y="141732"/>
                </a:lnTo>
                <a:lnTo>
                  <a:pt x="862584" y="178308"/>
                </a:lnTo>
                <a:lnTo>
                  <a:pt x="807720" y="222503"/>
                </a:lnTo>
                <a:lnTo>
                  <a:pt x="740664" y="288036"/>
                </a:lnTo>
                <a:lnTo>
                  <a:pt x="707136" y="323088"/>
                </a:lnTo>
                <a:lnTo>
                  <a:pt x="643128" y="396240"/>
                </a:lnTo>
                <a:lnTo>
                  <a:pt x="611124" y="431292"/>
                </a:lnTo>
                <a:lnTo>
                  <a:pt x="580643" y="466344"/>
                </a:lnTo>
                <a:lnTo>
                  <a:pt x="550164" y="499871"/>
                </a:lnTo>
                <a:lnTo>
                  <a:pt x="463295" y="605027"/>
                </a:lnTo>
                <a:lnTo>
                  <a:pt x="435864" y="641604"/>
                </a:lnTo>
                <a:lnTo>
                  <a:pt x="408432" y="679704"/>
                </a:lnTo>
                <a:lnTo>
                  <a:pt x="353568" y="763523"/>
                </a:lnTo>
                <a:lnTo>
                  <a:pt x="341376" y="786384"/>
                </a:lnTo>
                <a:lnTo>
                  <a:pt x="327660" y="809244"/>
                </a:lnTo>
                <a:lnTo>
                  <a:pt x="275843" y="906779"/>
                </a:lnTo>
                <a:lnTo>
                  <a:pt x="249936" y="957071"/>
                </a:lnTo>
                <a:lnTo>
                  <a:pt x="225551" y="1007363"/>
                </a:lnTo>
                <a:lnTo>
                  <a:pt x="201168" y="1059179"/>
                </a:lnTo>
                <a:lnTo>
                  <a:pt x="178308" y="1109471"/>
                </a:lnTo>
                <a:lnTo>
                  <a:pt x="156972" y="1162811"/>
                </a:lnTo>
                <a:lnTo>
                  <a:pt x="144780" y="1190244"/>
                </a:lnTo>
                <a:lnTo>
                  <a:pt x="134112" y="1219200"/>
                </a:lnTo>
                <a:lnTo>
                  <a:pt x="111251" y="1277112"/>
                </a:lnTo>
                <a:lnTo>
                  <a:pt x="91439" y="1336547"/>
                </a:lnTo>
                <a:lnTo>
                  <a:pt x="80772" y="1363979"/>
                </a:lnTo>
                <a:lnTo>
                  <a:pt x="62484" y="1418843"/>
                </a:lnTo>
                <a:lnTo>
                  <a:pt x="53339" y="1444751"/>
                </a:lnTo>
                <a:lnTo>
                  <a:pt x="44195" y="1467612"/>
                </a:lnTo>
                <a:lnTo>
                  <a:pt x="33528" y="1499616"/>
                </a:lnTo>
                <a:lnTo>
                  <a:pt x="30480" y="1510284"/>
                </a:lnTo>
                <a:lnTo>
                  <a:pt x="27432" y="1519428"/>
                </a:lnTo>
                <a:lnTo>
                  <a:pt x="24384" y="1527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57985" y="3041873"/>
            <a:ext cx="51689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7776" y="3624103"/>
            <a:ext cx="419734" cy="7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8289" y="4102585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0080" y="3646873"/>
            <a:ext cx="35179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1080" y="4102585"/>
            <a:ext cx="3517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64" rIns="0" bIns="0" rtlCol="0" vert="horz">
            <a:spAutoFit/>
          </a:bodyPr>
          <a:lstStyle/>
          <a:p>
            <a:pPr marL="122555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3200" spc="2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3200" spc="335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35498" y="661389"/>
            <a:ext cx="24060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10.</a:t>
            </a:r>
            <a:r>
              <a:rPr dirty="0" sz="2400" spc="-58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伏安特性总结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20267" y="3424377"/>
            <a:ext cx="21247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宋体"/>
                <a:cs typeface="宋体"/>
              </a:rPr>
              <a:t>沟增强型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 spc="-1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34428" y="2191512"/>
            <a:ext cx="1432559" cy="1322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60915" y="2018109"/>
            <a:ext cx="21247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宋体"/>
                <a:cs typeface="宋体"/>
              </a:rPr>
              <a:t>沟耗尽</a:t>
            </a:r>
            <a:r>
              <a:rPr dirty="0" sz="2400" spc="-5">
                <a:latin typeface="宋体"/>
                <a:cs typeface="宋体"/>
              </a:rPr>
              <a:t>型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 spc="-1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94532" y="2403348"/>
            <a:ext cx="1409700" cy="1301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050796" y="4418409"/>
            <a:ext cx="20745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沟增强型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72283" y="4797552"/>
            <a:ext cx="1464563" cy="1438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507172" y="4684776"/>
            <a:ext cx="2135505" cy="962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4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30">
                <a:solidFill>
                  <a:srgbClr val="FF0000"/>
                </a:solidFill>
                <a:latin typeface="Times New Roman"/>
                <a:cs typeface="Times New Roman"/>
              </a:rPr>
              <a:t>DSS</a:t>
            </a:r>
            <a:endParaRPr sz="16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1725"/>
              </a:spcBef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沟耗尽型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89092" y="5574792"/>
            <a:ext cx="1440179" cy="14142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30467" y="1292352"/>
            <a:ext cx="3663696" cy="8412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30467" y="1292352"/>
            <a:ext cx="3663950" cy="841375"/>
          </a:xfrm>
          <a:custGeom>
            <a:avLst/>
            <a:gdLst/>
            <a:ahLst/>
            <a:cxnLst/>
            <a:rect l="l" t="t" r="r" b="b"/>
            <a:pathLst>
              <a:path w="3663950" h="841375">
                <a:moveTo>
                  <a:pt x="3662172" y="841247"/>
                </a:moveTo>
                <a:lnTo>
                  <a:pt x="1524" y="841247"/>
                </a:lnTo>
                <a:lnTo>
                  <a:pt x="0" y="838199"/>
                </a:lnTo>
                <a:lnTo>
                  <a:pt x="0" y="1524"/>
                </a:lnTo>
                <a:lnTo>
                  <a:pt x="1524" y="0"/>
                </a:lnTo>
                <a:lnTo>
                  <a:pt x="3662172" y="0"/>
                </a:lnTo>
                <a:lnTo>
                  <a:pt x="3663696" y="1524"/>
                </a:lnTo>
                <a:lnTo>
                  <a:pt x="3663696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830580"/>
                </a:lnTo>
                <a:lnTo>
                  <a:pt x="4572" y="830580"/>
                </a:lnTo>
                <a:lnTo>
                  <a:pt x="9144" y="835151"/>
                </a:lnTo>
                <a:lnTo>
                  <a:pt x="3663696" y="835151"/>
                </a:lnTo>
                <a:lnTo>
                  <a:pt x="3663696" y="838199"/>
                </a:lnTo>
                <a:lnTo>
                  <a:pt x="3662172" y="841247"/>
                </a:lnTo>
                <a:close/>
              </a:path>
              <a:path w="3663950" h="84137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663950" h="841375">
                <a:moveTo>
                  <a:pt x="3654551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654551" y="4572"/>
                </a:lnTo>
                <a:lnTo>
                  <a:pt x="3654551" y="9144"/>
                </a:lnTo>
                <a:close/>
              </a:path>
              <a:path w="3663950" h="841375">
                <a:moveTo>
                  <a:pt x="3654551" y="835151"/>
                </a:moveTo>
                <a:lnTo>
                  <a:pt x="3654551" y="4572"/>
                </a:lnTo>
                <a:lnTo>
                  <a:pt x="3659124" y="9144"/>
                </a:lnTo>
                <a:lnTo>
                  <a:pt x="3663696" y="9144"/>
                </a:lnTo>
                <a:lnTo>
                  <a:pt x="3663696" y="830580"/>
                </a:lnTo>
                <a:lnTo>
                  <a:pt x="3659124" y="830580"/>
                </a:lnTo>
                <a:lnTo>
                  <a:pt x="3654551" y="835151"/>
                </a:lnTo>
                <a:close/>
              </a:path>
              <a:path w="3663950" h="841375">
                <a:moveTo>
                  <a:pt x="3663696" y="9144"/>
                </a:moveTo>
                <a:lnTo>
                  <a:pt x="3659124" y="9144"/>
                </a:lnTo>
                <a:lnTo>
                  <a:pt x="3654551" y="4572"/>
                </a:lnTo>
                <a:lnTo>
                  <a:pt x="3663696" y="4572"/>
                </a:lnTo>
                <a:lnTo>
                  <a:pt x="3663696" y="9144"/>
                </a:lnTo>
                <a:close/>
              </a:path>
              <a:path w="3663950" h="841375">
                <a:moveTo>
                  <a:pt x="9144" y="835151"/>
                </a:moveTo>
                <a:lnTo>
                  <a:pt x="4572" y="830580"/>
                </a:lnTo>
                <a:lnTo>
                  <a:pt x="9144" y="830580"/>
                </a:lnTo>
                <a:lnTo>
                  <a:pt x="9144" y="835151"/>
                </a:lnTo>
                <a:close/>
              </a:path>
              <a:path w="3663950" h="841375">
                <a:moveTo>
                  <a:pt x="3654551" y="835151"/>
                </a:moveTo>
                <a:lnTo>
                  <a:pt x="9144" y="835151"/>
                </a:lnTo>
                <a:lnTo>
                  <a:pt x="9144" y="830580"/>
                </a:lnTo>
                <a:lnTo>
                  <a:pt x="3654551" y="830580"/>
                </a:lnTo>
                <a:lnTo>
                  <a:pt x="3654551" y="835151"/>
                </a:lnTo>
                <a:close/>
              </a:path>
              <a:path w="3663950" h="841375">
                <a:moveTo>
                  <a:pt x="3663696" y="835151"/>
                </a:moveTo>
                <a:lnTo>
                  <a:pt x="3654551" y="835151"/>
                </a:lnTo>
                <a:lnTo>
                  <a:pt x="3659124" y="830580"/>
                </a:lnTo>
                <a:lnTo>
                  <a:pt x="3663696" y="830580"/>
                </a:lnTo>
                <a:lnTo>
                  <a:pt x="3663696" y="835151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113793" y="1337071"/>
            <a:ext cx="3495675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 spc="140">
                <a:latin typeface="Times New Roman"/>
                <a:cs typeface="Times New Roman"/>
              </a:rPr>
              <a:t>M</a:t>
            </a:r>
            <a:r>
              <a:rPr dirty="0" sz="2400" spc="110">
                <a:latin typeface="Times New Roman"/>
                <a:cs typeface="Times New Roman"/>
              </a:rPr>
              <a:t>O</a:t>
            </a:r>
            <a:r>
              <a:rPr dirty="0" sz="2400" spc="105">
                <a:latin typeface="Times New Roman"/>
                <a:cs typeface="Times New Roman"/>
              </a:rPr>
              <a:t>S</a:t>
            </a:r>
            <a:r>
              <a:rPr dirty="0" sz="2400" spc="120">
                <a:latin typeface="宋体"/>
                <a:cs typeface="宋体"/>
              </a:rPr>
              <a:t>的实际电流方</a:t>
            </a:r>
            <a:r>
              <a:rPr dirty="0" sz="2400" spc="95">
                <a:latin typeface="宋体"/>
                <a:cs typeface="宋体"/>
              </a:rPr>
              <a:t>向</a:t>
            </a:r>
            <a:r>
              <a:rPr dirty="0" sz="2400">
                <a:latin typeface="宋体"/>
                <a:cs typeface="宋体"/>
              </a:rPr>
              <a:t>与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参考方向相同，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baseline="-20833" sz="2400" spc="7">
                <a:latin typeface="Times New Roman"/>
                <a:cs typeface="Times New Roman"/>
              </a:rPr>
              <a:t>D</a:t>
            </a:r>
            <a:r>
              <a:rPr dirty="0" sz="2400" spc="5">
                <a:latin typeface="宋体"/>
                <a:cs typeface="宋体"/>
              </a:rPr>
              <a:t>为正。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99616" y="6146291"/>
            <a:ext cx="3665219" cy="841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99616" y="6146291"/>
            <a:ext cx="3665220" cy="841375"/>
          </a:xfrm>
          <a:custGeom>
            <a:avLst/>
            <a:gdLst/>
            <a:ahLst/>
            <a:cxnLst/>
            <a:rect l="l" t="t" r="r" b="b"/>
            <a:pathLst>
              <a:path w="3665220" h="841375">
                <a:moveTo>
                  <a:pt x="3662172" y="841248"/>
                </a:moveTo>
                <a:lnTo>
                  <a:pt x="1524" y="841248"/>
                </a:lnTo>
                <a:lnTo>
                  <a:pt x="0" y="839723"/>
                </a:lnTo>
                <a:lnTo>
                  <a:pt x="0" y="3048"/>
                </a:lnTo>
                <a:lnTo>
                  <a:pt x="1524" y="0"/>
                </a:lnTo>
                <a:lnTo>
                  <a:pt x="3662172" y="0"/>
                </a:lnTo>
                <a:lnTo>
                  <a:pt x="3665219" y="3048"/>
                </a:lnTo>
                <a:lnTo>
                  <a:pt x="3665219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832104"/>
                </a:lnTo>
                <a:lnTo>
                  <a:pt x="4572" y="832104"/>
                </a:lnTo>
                <a:lnTo>
                  <a:pt x="9144" y="836675"/>
                </a:lnTo>
                <a:lnTo>
                  <a:pt x="3665219" y="836675"/>
                </a:lnTo>
                <a:lnTo>
                  <a:pt x="3665219" y="839723"/>
                </a:lnTo>
                <a:lnTo>
                  <a:pt x="3662172" y="841248"/>
                </a:lnTo>
                <a:close/>
              </a:path>
              <a:path w="3665220" h="841375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3665220" h="841375">
                <a:moveTo>
                  <a:pt x="3654551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3654551" y="6096"/>
                </a:lnTo>
                <a:lnTo>
                  <a:pt x="3654551" y="10668"/>
                </a:lnTo>
                <a:close/>
              </a:path>
              <a:path w="3665220" h="841375">
                <a:moveTo>
                  <a:pt x="3654551" y="836675"/>
                </a:moveTo>
                <a:lnTo>
                  <a:pt x="3654551" y="6096"/>
                </a:lnTo>
                <a:lnTo>
                  <a:pt x="3659124" y="10668"/>
                </a:lnTo>
                <a:lnTo>
                  <a:pt x="3665219" y="10668"/>
                </a:lnTo>
                <a:lnTo>
                  <a:pt x="3665219" y="832104"/>
                </a:lnTo>
                <a:lnTo>
                  <a:pt x="3659124" y="832104"/>
                </a:lnTo>
                <a:lnTo>
                  <a:pt x="3654551" y="836675"/>
                </a:lnTo>
                <a:close/>
              </a:path>
              <a:path w="3665220" h="841375">
                <a:moveTo>
                  <a:pt x="3665219" y="10668"/>
                </a:moveTo>
                <a:lnTo>
                  <a:pt x="3659124" y="10668"/>
                </a:lnTo>
                <a:lnTo>
                  <a:pt x="3654551" y="6096"/>
                </a:lnTo>
                <a:lnTo>
                  <a:pt x="3665219" y="6096"/>
                </a:lnTo>
                <a:lnTo>
                  <a:pt x="3665219" y="10668"/>
                </a:lnTo>
                <a:close/>
              </a:path>
              <a:path w="3665220" h="841375">
                <a:moveTo>
                  <a:pt x="9144" y="836675"/>
                </a:moveTo>
                <a:lnTo>
                  <a:pt x="4572" y="832104"/>
                </a:lnTo>
                <a:lnTo>
                  <a:pt x="9144" y="832104"/>
                </a:lnTo>
                <a:lnTo>
                  <a:pt x="9144" y="836675"/>
                </a:lnTo>
                <a:close/>
              </a:path>
              <a:path w="3665220" h="841375">
                <a:moveTo>
                  <a:pt x="3654551" y="836675"/>
                </a:moveTo>
                <a:lnTo>
                  <a:pt x="9144" y="836675"/>
                </a:lnTo>
                <a:lnTo>
                  <a:pt x="9144" y="832104"/>
                </a:lnTo>
                <a:lnTo>
                  <a:pt x="3654551" y="832104"/>
                </a:lnTo>
                <a:lnTo>
                  <a:pt x="3654551" y="836675"/>
                </a:lnTo>
                <a:close/>
              </a:path>
              <a:path w="3665220" h="841375">
                <a:moveTo>
                  <a:pt x="3665219" y="836675"/>
                </a:moveTo>
                <a:lnTo>
                  <a:pt x="3654551" y="836675"/>
                </a:lnTo>
                <a:lnTo>
                  <a:pt x="3659124" y="832104"/>
                </a:lnTo>
                <a:lnTo>
                  <a:pt x="3665219" y="832104"/>
                </a:lnTo>
                <a:lnTo>
                  <a:pt x="3665219" y="836675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582882" y="6190489"/>
            <a:ext cx="34956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solidFill>
                  <a:srgbClr val="FF0000"/>
                </a:solidFill>
                <a:latin typeface="Times New Roman"/>
                <a:cs typeface="Times New Roman"/>
              </a:rPr>
              <a:t>PMOS</a:t>
            </a:r>
            <a:r>
              <a:rPr dirty="0" sz="2400" spc="125">
                <a:solidFill>
                  <a:srgbClr val="FF0000"/>
                </a:solidFill>
                <a:latin typeface="宋体"/>
                <a:cs typeface="宋体"/>
              </a:rPr>
              <a:t>的实际电流方向与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12493" y="6732499"/>
            <a:ext cx="1720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82737" y="6556771"/>
            <a:ext cx="3319779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88870" algn="l"/>
              </a:tabLst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参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考方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向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相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反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负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202" y="786405"/>
            <a:ext cx="998219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80085" algn="l"/>
              </a:tabLst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练	习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243" y="4069080"/>
            <a:ext cx="2298191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93435" y="2138172"/>
            <a:ext cx="2468880" cy="192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92679" y="3997452"/>
            <a:ext cx="5829300" cy="143510"/>
          </a:xfrm>
          <a:custGeom>
            <a:avLst/>
            <a:gdLst/>
            <a:ahLst/>
            <a:cxnLst/>
            <a:rect l="l" t="t" r="r" b="b"/>
            <a:pathLst>
              <a:path w="5829300" h="143510">
                <a:moveTo>
                  <a:pt x="5743955" y="71627"/>
                </a:moveTo>
                <a:lnTo>
                  <a:pt x="5686044" y="0"/>
                </a:lnTo>
                <a:lnTo>
                  <a:pt x="5798820" y="56387"/>
                </a:lnTo>
                <a:lnTo>
                  <a:pt x="5743955" y="56387"/>
                </a:lnTo>
                <a:lnTo>
                  <a:pt x="5743955" y="71627"/>
                </a:lnTo>
                <a:close/>
              </a:path>
              <a:path w="5829300" h="143510">
                <a:moveTo>
                  <a:pt x="5732866" y="85343"/>
                </a:moveTo>
                <a:lnTo>
                  <a:pt x="0" y="85343"/>
                </a:lnTo>
                <a:lnTo>
                  <a:pt x="0" y="56387"/>
                </a:lnTo>
                <a:lnTo>
                  <a:pt x="5731634" y="56387"/>
                </a:lnTo>
                <a:lnTo>
                  <a:pt x="5743955" y="71627"/>
                </a:lnTo>
                <a:lnTo>
                  <a:pt x="5732866" y="85343"/>
                </a:lnTo>
                <a:close/>
              </a:path>
              <a:path w="5829300" h="143510">
                <a:moveTo>
                  <a:pt x="5801868" y="85343"/>
                </a:moveTo>
                <a:lnTo>
                  <a:pt x="5743955" y="85343"/>
                </a:lnTo>
                <a:lnTo>
                  <a:pt x="5743955" y="56387"/>
                </a:lnTo>
                <a:lnTo>
                  <a:pt x="5798820" y="56387"/>
                </a:lnTo>
                <a:lnTo>
                  <a:pt x="5829300" y="71627"/>
                </a:lnTo>
                <a:lnTo>
                  <a:pt x="5801868" y="85343"/>
                </a:lnTo>
                <a:close/>
              </a:path>
              <a:path w="5829300" h="143510">
                <a:moveTo>
                  <a:pt x="5686044" y="143255"/>
                </a:moveTo>
                <a:lnTo>
                  <a:pt x="5743955" y="71627"/>
                </a:lnTo>
                <a:lnTo>
                  <a:pt x="5743955" y="85343"/>
                </a:lnTo>
                <a:lnTo>
                  <a:pt x="5801868" y="85343"/>
                </a:lnTo>
                <a:lnTo>
                  <a:pt x="5686044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17235" y="1476755"/>
            <a:ext cx="142240" cy="5184775"/>
          </a:xfrm>
          <a:custGeom>
            <a:avLst/>
            <a:gdLst/>
            <a:ahLst/>
            <a:cxnLst/>
            <a:rect l="l" t="t" r="r" b="b"/>
            <a:pathLst>
              <a:path w="142239" h="5184775">
                <a:moveTo>
                  <a:pt x="0" y="143255"/>
                </a:moveTo>
                <a:lnTo>
                  <a:pt x="70103" y="0"/>
                </a:lnTo>
                <a:lnTo>
                  <a:pt x="112776" y="85344"/>
                </a:lnTo>
                <a:lnTo>
                  <a:pt x="56387" y="85344"/>
                </a:lnTo>
                <a:lnTo>
                  <a:pt x="56387" y="96674"/>
                </a:lnTo>
                <a:lnTo>
                  <a:pt x="0" y="143255"/>
                </a:lnTo>
                <a:close/>
              </a:path>
              <a:path w="142239" h="5184775">
                <a:moveTo>
                  <a:pt x="56387" y="96674"/>
                </a:moveTo>
                <a:lnTo>
                  <a:pt x="56387" y="85344"/>
                </a:lnTo>
                <a:lnTo>
                  <a:pt x="70103" y="85344"/>
                </a:lnTo>
                <a:lnTo>
                  <a:pt x="56387" y="96674"/>
                </a:lnTo>
                <a:close/>
              </a:path>
              <a:path w="142239" h="5184775">
                <a:moveTo>
                  <a:pt x="85343" y="5184648"/>
                </a:moveTo>
                <a:lnTo>
                  <a:pt x="56387" y="5184648"/>
                </a:lnTo>
                <a:lnTo>
                  <a:pt x="56387" y="96674"/>
                </a:lnTo>
                <a:lnTo>
                  <a:pt x="70103" y="85344"/>
                </a:lnTo>
                <a:lnTo>
                  <a:pt x="85343" y="97665"/>
                </a:lnTo>
                <a:lnTo>
                  <a:pt x="85343" y="5184648"/>
                </a:lnTo>
                <a:close/>
              </a:path>
              <a:path w="142239" h="5184775">
                <a:moveTo>
                  <a:pt x="85343" y="97665"/>
                </a:moveTo>
                <a:lnTo>
                  <a:pt x="70103" y="85344"/>
                </a:lnTo>
                <a:lnTo>
                  <a:pt x="85343" y="85344"/>
                </a:lnTo>
                <a:lnTo>
                  <a:pt x="85343" y="97665"/>
                </a:lnTo>
                <a:close/>
              </a:path>
              <a:path w="142239" h="5184775">
                <a:moveTo>
                  <a:pt x="141731" y="143255"/>
                </a:moveTo>
                <a:lnTo>
                  <a:pt x="85343" y="97665"/>
                </a:lnTo>
                <a:lnTo>
                  <a:pt x="85343" y="85344"/>
                </a:lnTo>
                <a:lnTo>
                  <a:pt x="112776" y="85344"/>
                </a:lnTo>
                <a:lnTo>
                  <a:pt x="141731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07172" y="1366982"/>
            <a:ext cx="25717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424870" y="403248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1976" y="1497110"/>
            <a:ext cx="866140" cy="922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增强型 </a:t>
            </a:r>
            <a:r>
              <a:rPr dirty="0" sz="2000">
                <a:latin typeface="宋体"/>
                <a:cs typeface="宋体"/>
              </a:rPr>
              <a:t> </a:t>
            </a:r>
            <a:r>
              <a:rPr dirty="0" sz="2000" spc="695">
                <a:latin typeface="宋体"/>
                <a:cs typeface="宋体"/>
              </a:rPr>
              <a:t>N</a:t>
            </a:r>
            <a:r>
              <a:rPr dirty="0" sz="2000" spc="1060">
                <a:latin typeface="宋体"/>
                <a:cs typeface="宋体"/>
              </a:rPr>
              <a:t>M</a:t>
            </a:r>
            <a:r>
              <a:rPr dirty="0" sz="2000" spc="635">
                <a:latin typeface="宋体"/>
                <a:cs typeface="宋体"/>
              </a:rPr>
              <a:t>O</a:t>
            </a:r>
            <a:r>
              <a:rPr dirty="0" sz="2000" spc="200">
                <a:latin typeface="宋体"/>
                <a:cs typeface="宋体"/>
              </a:rPr>
              <a:t>S </a:t>
            </a:r>
            <a:r>
              <a:rPr dirty="0" sz="2000" spc="200">
                <a:latin typeface="宋体"/>
                <a:cs typeface="宋体"/>
              </a:rPr>
              <a:t> </a:t>
            </a:r>
            <a:r>
              <a:rPr dirty="0" sz="2000" spc="229">
                <a:solidFill>
                  <a:srgbClr val="FF0000"/>
                </a:solidFill>
                <a:latin typeface="宋体"/>
                <a:cs typeface="宋体"/>
              </a:rPr>
              <a:t>8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3334" y="3021052"/>
            <a:ext cx="182245" cy="974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29">
                <a:solidFill>
                  <a:srgbClr val="FF0000"/>
                </a:solidFill>
                <a:latin typeface="宋体"/>
                <a:cs typeface="宋体"/>
              </a:rPr>
              <a:t>6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15"/>
              </a:lnSpc>
              <a:spcBef>
                <a:spcPts val="780"/>
              </a:spcBef>
            </a:pPr>
            <a:r>
              <a:rPr dirty="0" sz="2000" spc="229">
                <a:solidFill>
                  <a:srgbClr val="FF0000"/>
                </a:solidFill>
                <a:latin typeface="宋体"/>
                <a:cs typeface="宋体"/>
              </a:rPr>
              <a:t>4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15"/>
              </a:lnSpc>
            </a:pPr>
            <a:r>
              <a:rPr dirty="0" sz="2000" spc="229">
                <a:solidFill>
                  <a:srgbClr val="FF0000"/>
                </a:solidFill>
                <a:latin typeface="宋体"/>
                <a:cs typeface="宋体"/>
              </a:rPr>
              <a:t>2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8542" y="1484931"/>
            <a:ext cx="866140" cy="922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耗尽型 </a:t>
            </a:r>
            <a:r>
              <a:rPr dirty="0" sz="2000">
                <a:latin typeface="宋体"/>
                <a:cs typeface="宋体"/>
              </a:rPr>
              <a:t> </a:t>
            </a:r>
            <a:r>
              <a:rPr dirty="0" sz="2000" spc="695">
                <a:latin typeface="宋体"/>
                <a:cs typeface="宋体"/>
              </a:rPr>
              <a:t>N</a:t>
            </a:r>
            <a:r>
              <a:rPr dirty="0" sz="2000" spc="1060">
                <a:latin typeface="宋体"/>
                <a:cs typeface="宋体"/>
              </a:rPr>
              <a:t>M</a:t>
            </a:r>
            <a:r>
              <a:rPr dirty="0" sz="2000" spc="635">
                <a:latin typeface="宋体"/>
                <a:cs typeface="宋体"/>
              </a:rPr>
              <a:t>O</a:t>
            </a:r>
            <a:r>
              <a:rPr dirty="0" sz="2000" spc="200">
                <a:latin typeface="宋体"/>
                <a:cs typeface="宋体"/>
              </a:rPr>
              <a:t>S </a:t>
            </a:r>
            <a:r>
              <a:rPr dirty="0" sz="2000" spc="200">
                <a:latin typeface="宋体"/>
                <a:cs typeface="宋体"/>
              </a:rPr>
              <a:t> </a:t>
            </a:r>
            <a:r>
              <a:rPr dirty="0" sz="2000" spc="229">
                <a:solidFill>
                  <a:srgbClr val="FF0000"/>
                </a:solidFill>
                <a:latin typeface="宋体"/>
                <a:cs typeface="宋体"/>
              </a:rPr>
              <a:t>2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1883" y="3008873"/>
            <a:ext cx="687705" cy="145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62230">
              <a:lnSpc>
                <a:spcPct val="100000"/>
              </a:lnSpc>
            </a:pP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0</a:t>
            </a:r>
            <a:endParaRPr sz="2000">
              <a:latin typeface="宋体"/>
              <a:cs typeface="宋体"/>
            </a:endParaRPr>
          </a:p>
          <a:p>
            <a:pPr marL="405765">
              <a:lnSpc>
                <a:spcPts val="2215"/>
              </a:lnSpc>
              <a:spcBef>
                <a:spcPts val="780"/>
              </a:spcBef>
            </a:pPr>
            <a:r>
              <a:rPr dirty="0" sz="2000" spc="-125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2</a:t>
            </a:r>
            <a:endParaRPr sz="2000">
              <a:latin typeface="宋体"/>
              <a:cs typeface="宋体"/>
            </a:endParaRPr>
          </a:p>
          <a:p>
            <a:pPr marL="405765">
              <a:lnSpc>
                <a:spcPts val="2215"/>
              </a:lnSpc>
            </a:pPr>
            <a:r>
              <a:rPr dirty="0" sz="2000" spc="-125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4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810"/>
              </a:lnSpc>
              <a:spcBef>
                <a:spcPts val="1040"/>
              </a:spcBef>
            </a:pPr>
            <a:r>
              <a:rPr dirty="0" baseline="13888" sz="3600" spc="-75">
                <a:latin typeface="Times New Roman"/>
                <a:cs typeface="Times New Roman"/>
              </a:rPr>
              <a:t>v</a:t>
            </a:r>
            <a:r>
              <a:rPr dirty="0" sz="1600" spc="-50">
                <a:latin typeface="Times New Roman"/>
                <a:cs typeface="Times New Roman"/>
              </a:rPr>
              <a:t>DS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0318" y="4084816"/>
            <a:ext cx="182245" cy="567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00"/>
              </a:lnSpc>
            </a:pPr>
            <a:r>
              <a:rPr dirty="0" sz="2000" spc="229">
                <a:solidFill>
                  <a:srgbClr val="FF0000"/>
                </a:solidFill>
                <a:latin typeface="宋体"/>
                <a:cs typeface="宋体"/>
              </a:rPr>
              <a:t>4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00"/>
              </a:lnSpc>
            </a:pPr>
            <a:r>
              <a:rPr dirty="0" sz="2000" spc="229">
                <a:solidFill>
                  <a:srgbClr val="FF0000"/>
                </a:solidFill>
                <a:latin typeface="宋体"/>
                <a:cs typeface="宋体"/>
              </a:rPr>
              <a:t>2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0318" y="4949000"/>
            <a:ext cx="1822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0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3426" y="5809953"/>
            <a:ext cx="817244" cy="975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2000" spc="55">
                <a:solidFill>
                  <a:srgbClr val="0000CC"/>
                </a:solidFill>
                <a:latin typeface="宋体"/>
                <a:cs typeface="宋体"/>
              </a:rPr>
              <a:t>-2</a:t>
            </a:r>
            <a:endParaRPr sz="2000">
              <a:latin typeface="宋体"/>
              <a:cs typeface="宋体"/>
            </a:endParaRPr>
          </a:p>
          <a:p>
            <a:pPr algn="ctr" marL="12065" marR="5080" indent="-1270">
              <a:lnSpc>
                <a:spcPct val="100000"/>
              </a:lnSpc>
              <a:spcBef>
                <a:spcPts val="420"/>
              </a:spcBef>
            </a:pPr>
            <a:r>
              <a:rPr dirty="0" sz="2000">
                <a:latin typeface="宋体"/>
                <a:cs typeface="宋体"/>
              </a:rPr>
              <a:t>耗尽型  </a:t>
            </a:r>
            <a:r>
              <a:rPr dirty="0" sz="2000" spc="320">
                <a:latin typeface="宋体"/>
                <a:cs typeface="宋体"/>
              </a:rPr>
              <a:t>P</a:t>
            </a:r>
            <a:r>
              <a:rPr dirty="0" sz="2000" spc="1060">
                <a:latin typeface="宋体"/>
                <a:cs typeface="宋体"/>
              </a:rPr>
              <a:t>M</a:t>
            </a:r>
            <a:r>
              <a:rPr dirty="0" sz="2000" spc="635">
                <a:latin typeface="宋体"/>
                <a:cs typeface="宋体"/>
              </a:rPr>
              <a:t>O</a:t>
            </a:r>
            <a:r>
              <a:rPr dirty="0" sz="2000" spc="200">
                <a:latin typeface="宋体"/>
                <a:cs typeface="宋体"/>
              </a:rPr>
              <a:t>S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7084" y="5614377"/>
            <a:ext cx="7366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97">
                <a:latin typeface="Times New Roman"/>
                <a:cs typeface="Times New Roman"/>
              </a:rPr>
              <a:t>G</a:t>
            </a:r>
            <a:r>
              <a:rPr dirty="0" baseline="-20833" sz="240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6678" y="4080218"/>
            <a:ext cx="294640" cy="567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00"/>
              </a:lnSpc>
            </a:pPr>
            <a:r>
              <a:rPr dirty="0" sz="2000" spc="-125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2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00"/>
              </a:lnSpc>
            </a:pPr>
            <a:r>
              <a:rPr dirty="0" sz="2000" spc="-125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4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6678" y="4944402"/>
            <a:ext cx="29464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25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229">
                <a:solidFill>
                  <a:srgbClr val="0000CC"/>
                </a:solidFill>
                <a:latin typeface="宋体"/>
                <a:cs typeface="宋体"/>
              </a:rPr>
              <a:t>6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4465" y="5805479"/>
            <a:ext cx="817244" cy="975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ct val="100000"/>
              </a:lnSpc>
            </a:pPr>
            <a:r>
              <a:rPr dirty="0" sz="2000" spc="55">
                <a:solidFill>
                  <a:srgbClr val="0000CC"/>
                </a:solidFill>
                <a:latin typeface="宋体"/>
                <a:cs typeface="宋体"/>
              </a:rPr>
              <a:t>-8</a:t>
            </a:r>
            <a:endParaRPr sz="2000">
              <a:latin typeface="宋体"/>
              <a:cs typeface="宋体"/>
            </a:endParaRPr>
          </a:p>
          <a:p>
            <a:pPr algn="ctr" marL="12700" marR="5080" indent="-1270">
              <a:lnSpc>
                <a:spcPct val="100000"/>
              </a:lnSpc>
              <a:spcBef>
                <a:spcPts val="420"/>
              </a:spcBef>
            </a:pPr>
            <a:r>
              <a:rPr dirty="0" sz="2000">
                <a:latin typeface="宋体"/>
                <a:cs typeface="宋体"/>
              </a:rPr>
              <a:t>增强型  </a:t>
            </a:r>
            <a:r>
              <a:rPr dirty="0" sz="2000" spc="320">
                <a:latin typeface="宋体"/>
                <a:cs typeface="宋体"/>
              </a:rPr>
              <a:t>P</a:t>
            </a:r>
            <a:r>
              <a:rPr dirty="0" sz="2000" spc="1060">
                <a:latin typeface="宋体"/>
                <a:cs typeface="宋体"/>
              </a:rPr>
              <a:t>M</a:t>
            </a:r>
            <a:r>
              <a:rPr dirty="0" sz="2000" spc="635">
                <a:latin typeface="宋体"/>
                <a:cs typeface="宋体"/>
              </a:rPr>
              <a:t>O</a:t>
            </a:r>
            <a:r>
              <a:rPr dirty="0" sz="2000" spc="200">
                <a:latin typeface="宋体"/>
                <a:cs typeface="宋体"/>
              </a:rPr>
              <a:t>S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0884" y="1514916"/>
            <a:ext cx="16243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Times New Roman"/>
                <a:cs typeface="Times New Roman"/>
              </a:rPr>
              <a:t>(b)</a:t>
            </a:r>
            <a:r>
              <a:rPr dirty="0" sz="2400" spc="20">
                <a:latin typeface="宋体"/>
                <a:cs typeface="宋体"/>
              </a:rPr>
              <a:t>输出特性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64" rIns="0" bIns="0" rtlCol="0" vert="horz">
            <a:spAutoFit/>
          </a:bodyPr>
          <a:lstStyle/>
          <a:p>
            <a:pPr marL="122555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3200" spc="2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3200" spc="335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35498" y="661389"/>
            <a:ext cx="24060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10.</a:t>
            </a:r>
            <a:r>
              <a:rPr dirty="0" sz="2400" spc="-58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伏安特性总结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0601" y="2250869"/>
            <a:ext cx="73660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97">
                <a:latin typeface="Times New Roman"/>
                <a:cs typeface="Times New Roman"/>
              </a:rPr>
              <a:t>G</a:t>
            </a:r>
            <a:r>
              <a:rPr dirty="0" baseline="-20833" sz="240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092" rIns="0" bIns="0" rtlCol="0" vert="horz">
            <a:spAutoFit/>
          </a:bodyPr>
          <a:lstStyle/>
          <a:p>
            <a:pPr marL="2106295">
              <a:lnSpc>
                <a:spcPct val="100000"/>
              </a:lnSpc>
            </a:pPr>
            <a:r>
              <a:rPr dirty="0"/>
              <a:t>5.1</a:t>
            </a:r>
            <a:r>
              <a:rPr dirty="0" spc="-90"/>
              <a:t> </a:t>
            </a:r>
            <a:r>
              <a:rPr dirty="0" spc="50"/>
              <a:t>MOS</a:t>
            </a:r>
            <a:r>
              <a:rPr dirty="0" spc="50">
                <a:latin typeface="宋体"/>
                <a:cs typeface="宋体"/>
              </a:rPr>
              <a:t>场效应晶体管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3482" y="1239915"/>
            <a:ext cx="5864225" cy="5161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1270">
              <a:lnSpc>
                <a:spcPct val="1479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小结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掌握：器件符号、转移特性、输出特性 </a:t>
            </a:r>
            <a:r>
              <a:rPr dirty="0" sz="2400">
                <a:latin typeface="宋体"/>
                <a:cs typeface="宋体"/>
              </a:rPr>
              <a:t> 理解：器件结构和工作原理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800" spc="35">
                <a:solidFill>
                  <a:srgbClr val="00AF50"/>
                </a:solidFill>
                <a:latin typeface="宋体"/>
                <a:cs typeface="宋体"/>
              </a:rPr>
              <a:t>预习：结型场效应管</a:t>
            </a:r>
            <a:r>
              <a:rPr dirty="0" sz="2800" spc="35">
                <a:solidFill>
                  <a:srgbClr val="00AF50"/>
                </a:solidFill>
                <a:latin typeface="Times New Roman"/>
                <a:cs typeface="Times New Roman"/>
              </a:rPr>
              <a:t>JFET</a:t>
            </a:r>
            <a:r>
              <a:rPr dirty="0" sz="2800" spc="35">
                <a:solidFill>
                  <a:srgbClr val="00AF50"/>
                </a:solidFill>
                <a:latin typeface="宋体"/>
                <a:cs typeface="宋体"/>
              </a:rPr>
              <a:t>、放大电路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250">
              <a:latin typeface="Times New Roman"/>
              <a:cs typeface="Times New Roman"/>
            </a:endParaRPr>
          </a:p>
          <a:p>
            <a:pPr algn="ctr" marL="59055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作业</a:t>
            </a:r>
            <a:endParaRPr sz="2800">
              <a:latin typeface="宋体"/>
              <a:cs typeface="宋体"/>
            </a:endParaRPr>
          </a:p>
          <a:p>
            <a:pPr algn="ctr" marL="57785">
              <a:lnSpc>
                <a:spcPct val="100000"/>
              </a:lnSpc>
              <a:spcBef>
                <a:spcPts val="1680"/>
              </a:spcBef>
            </a:pPr>
            <a:r>
              <a:rPr dirty="0" sz="2800" spc="60">
                <a:solidFill>
                  <a:srgbClr val="0033CC"/>
                </a:solidFill>
                <a:latin typeface="Times New Roman"/>
                <a:cs typeface="Times New Roman"/>
              </a:rPr>
              <a:t>P249:</a:t>
            </a:r>
            <a:r>
              <a:rPr dirty="0" sz="2800" spc="-85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33CC"/>
                </a:solidFill>
                <a:latin typeface="Times New Roman"/>
                <a:cs typeface="Times New Roman"/>
              </a:rPr>
              <a:t>5.1.1</a:t>
            </a:r>
            <a:r>
              <a:rPr dirty="0" sz="2800">
                <a:solidFill>
                  <a:srgbClr val="0033CC"/>
                </a:solidFill>
                <a:latin typeface="宋体"/>
                <a:cs typeface="宋体"/>
              </a:rPr>
              <a:t>，</a:t>
            </a:r>
            <a:r>
              <a:rPr dirty="0" sz="2800">
                <a:solidFill>
                  <a:srgbClr val="0033CC"/>
                </a:solidFill>
                <a:latin typeface="Times New Roman"/>
                <a:cs typeface="Times New Roman"/>
              </a:rPr>
              <a:t>5.1.2</a:t>
            </a:r>
            <a:r>
              <a:rPr dirty="0" sz="2800">
                <a:solidFill>
                  <a:srgbClr val="0033CC"/>
                </a:solidFill>
                <a:latin typeface="宋体"/>
                <a:cs typeface="宋体"/>
              </a:rPr>
              <a:t>，</a:t>
            </a:r>
            <a:r>
              <a:rPr dirty="0" sz="2800">
                <a:solidFill>
                  <a:srgbClr val="0033CC"/>
                </a:solidFill>
                <a:latin typeface="Times New Roman"/>
                <a:cs typeface="Times New Roman"/>
              </a:rPr>
              <a:t>5.1.4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algn="ctr" marL="401955">
              <a:lnSpc>
                <a:spcPct val="100000"/>
              </a:lnSpc>
              <a:spcBef>
                <a:spcPts val="2010"/>
              </a:spcBef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问题？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40552" y="3526535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09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33983"/>
                </a:lnTo>
                <a:lnTo>
                  <a:pt x="13716" y="633983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09" h="66167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696209" h="661670">
                <a:moveTo>
                  <a:pt x="26670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8956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8956"/>
                </a:lnTo>
                <a:lnTo>
                  <a:pt x="2695956" y="28956"/>
                </a:lnTo>
                <a:lnTo>
                  <a:pt x="2695956" y="633983"/>
                </a:lnTo>
                <a:lnTo>
                  <a:pt x="2680716" y="633983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28956"/>
                </a:moveTo>
                <a:lnTo>
                  <a:pt x="2680716" y="28956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8956"/>
                </a:lnTo>
                <a:close/>
              </a:path>
              <a:path w="2696209" h="661670">
                <a:moveTo>
                  <a:pt x="28956" y="647700"/>
                </a:moveTo>
                <a:lnTo>
                  <a:pt x="13716" y="633983"/>
                </a:lnTo>
                <a:lnTo>
                  <a:pt x="28956" y="633983"/>
                </a:lnTo>
                <a:lnTo>
                  <a:pt x="28956" y="647700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3983"/>
                </a:lnTo>
                <a:lnTo>
                  <a:pt x="2667000" y="633983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3983"/>
                </a:lnTo>
                <a:lnTo>
                  <a:pt x="2695956" y="633983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51220" y="2897124"/>
            <a:ext cx="2673096" cy="6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40552" y="2891027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09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33983"/>
                </a:lnTo>
                <a:lnTo>
                  <a:pt x="13716" y="633983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09" h="66167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696209" h="661670">
                <a:moveTo>
                  <a:pt x="26670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8956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8956"/>
                </a:lnTo>
                <a:lnTo>
                  <a:pt x="2695956" y="28956"/>
                </a:lnTo>
                <a:lnTo>
                  <a:pt x="2695956" y="633983"/>
                </a:lnTo>
                <a:lnTo>
                  <a:pt x="2680716" y="633983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28956"/>
                </a:moveTo>
                <a:lnTo>
                  <a:pt x="2680716" y="28956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8956"/>
                </a:lnTo>
                <a:close/>
              </a:path>
              <a:path w="2696209" h="661670">
                <a:moveTo>
                  <a:pt x="28956" y="647700"/>
                </a:moveTo>
                <a:lnTo>
                  <a:pt x="13716" y="633983"/>
                </a:lnTo>
                <a:lnTo>
                  <a:pt x="28956" y="633983"/>
                </a:lnTo>
                <a:lnTo>
                  <a:pt x="28956" y="647700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3983"/>
                </a:lnTo>
                <a:lnTo>
                  <a:pt x="2667000" y="633983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3983"/>
                </a:lnTo>
                <a:lnTo>
                  <a:pt x="2695956" y="633983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2495" y="2884932"/>
            <a:ext cx="2677667" cy="646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3351" y="2878835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10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33983"/>
                </a:lnTo>
                <a:lnTo>
                  <a:pt x="13716" y="633983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10" h="66167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696210" h="661670">
                <a:moveTo>
                  <a:pt x="26670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8956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8956"/>
                </a:lnTo>
                <a:lnTo>
                  <a:pt x="2695956" y="28956"/>
                </a:lnTo>
                <a:lnTo>
                  <a:pt x="2695956" y="633983"/>
                </a:lnTo>
                <a:lnTo>
                  <a:pt x="2680716" y="633983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28956"/>
                </a:moveTo>
                <a:lnTo>
                  <a:pt x="2680716" y="28956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8956"/>
                </a:lnTo>
                <a:close/>
              </a:path>
              <a:path w="2696210" h="661670">
                <a:moveTo>
                  <a:pt x="28956" y="647700"/>
                </a:moveTo>
                <a:lnTo>
                  <a:pt x="13716" y="633983"/>
                </a:lnTo>
                <a:lnTo>
                  <a:pt x="28956" y="633983"/>
                </a:lnTo>
                <a:lnTo>
                  <a:pt x="28956" y="647700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3983"/>
                </a:lnTo>
                <a:lnTo>
                  <a:pt x="2667000" y="633983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3983"/>
                </a:lnTo>
                <a:lnTo>
                  <a:pt x="2695956" y="633983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2495" y="3534155"/>
            <a:ext cx="2677667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73351" y="3528059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10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33983"/>
                </a:lnTo>
                <a:lnTo>
                  <a:pt x="13716" y="633983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10" h="66167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696210" h="661670">
                <a:moveTo>
                  <a:pt x="26670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8956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8956"/>
                </a:lnTo>
                <a:lnTo>
                  <a:pt x="2695956" y="28956"/>
                </a:lnTo>
                <a:lnTo>
                  <a:pt x="2695956" y="633983"/>
                </a:lnTo>
                <a:lnTo>
                  <a:pt x="2680716" y="633983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28956"/>
                </a:moveTo>
                <a:lnTo>
                  <a:pt x="2680716" y="28956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8956"/>
                </a:lnTo>
                <a:close/>
              </a:path>
              <a:path w="2696210" h="661670">
                <a:moveTo>
                  <a:pt x="28956" y="647700"/>
                </a:moveTo>
                <a:lnTo>
                  <a:pt x="13716" y="633983"/>
                </a:lnTo>
                <a:lnTo>
                  <a:pt x="28956" y="633983"/>
                </a:lnTo>
                <a:lnTo>
                  <a:pt x="28956" y="647700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3983"/>
                </a:lnTo>
                <a:lnTo>
                  <a:pt x="2667000" y="633983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3983"/>
                </a:lnTo>
                <a:lnTo>
                  <a:pt x="2695956" y="633983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1268" y="4175759"/>
            <a:ext cx="4038600" cy="1164590"/>
          </a:xfrm>
          <a:custGeom>
            <a:avLst/>
            <a:gdLst/>
            <a:ahLst/>
            <a:cxnLst/>
            <a:rect l="l" t="t" r="r" b="b"/>
            <a:pathLst>
              <a:path w="4038600" h="1164589">
                <a:moveTo>
                  <a:pt x="0" y="0"/>
                </a:moveTo>
                <a:lnTo>
                  <a:pt x="4038599" y="0"/>
                </a:lnTo>
                <a:lnTo>
                  <a:pt x="4038599" y="1164336"/>
                </a:lnTo>
                <a:lnTo>
                  <a:pt x="0" y="1164336"/>
                </a:lnTo>
                <a:lnTo>
                  <a:pt x="0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7552" y="4162044"/>
            <a:ext cx="4067810" cy="1191895"/>
          </a:xfrm>
          <a:custGeom>
            <a:avLst/>
            <a:gdLst/>
            <a:ahLst/>
            <a:cxnLst/>
            <a:rect l="l" t="t" r="r" b="b"/>
            <a:pathLst>
              <a:path w="4067810" h="1191895">
                <a:moveTo>
                  <a:pt x="4067556" y="1191768"/>
                </a:moveTo>
                <a:lnTo>
                  <a:pt x="0" y="1191768"/>
                </a:lnTo>
                <a:lnTo>
                  <a:pt x="0" y="0"/>
                </a:lnTo>
                <a:lnTo>
                  <a:pt x="4067556" y="0"/>
                </a:lnTo>
                <a:lnTo>
                  <a:pt x="40675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lnTo>
                  <a:pt x="28956" y="1162812"/>
                </a:lnTo>
                <a:lnTo>
                  <a:pt x="13716" y="1162812"/>
                </a:lnTo>
                <a:lnTo>
                  <a:pt x="28956" y="1178052"/>
                </a:lnTo>
                <a:lnTo>
                  <a:pt x="4067556" y="1178052"/>
                </a:lnTo>
                <a:lnTo>
                  <a:pt x="4067556" y="1191768"/>
                </a:lnTo>
                <a:close/>
              </a:path>
              <a:path w="4067810" h="1191895">
                <a:moveTo>
                  <a:pt x="28956" y="27432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4067810" h="1191895">
                <a:moveTo>
                  <a:pt x="4038600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4038600" y="13716"/>
                </a:lnTo>
                <a:lnTo>
                  <a:pt x="4038600" y="27432"/>
                </a:lnTo>
                <a:close/>
              </a:path>
              <a:path w="4067810" h="1191895">
                <a:moveTo>
                  <a:pt x="4038600" y="1178052"/>
                </a:moveTo>
                <a:lnTo>
                  <a:pt x="4038600" y="13716"/>
                </a:lnTo>
                <a:lnTo>
                  <a:pt x="4052316" y="27432"/>
                </a:lnTo>
                <a:lnTo>
                  <a:pt x="4067556" y="27432"/>
                </a:lnTo>
                <a:lnTo>
                  <a:pt x="4067556" y="1162812"/>
                </a:lnTo>
                <a:lnTo>
                  <a:pt x="4052316" y="1162812"/>
                </a:lnTo>
                <a:lnTo>
                  <a:pt x="4038600" y="1178052"/>
                </a:lnTo>
                <a:close/>
              </a:path>
              <a:path w="4067810" h="1191895">
                <a:moveTo>
                  <a:pt x="4067556" y="27432"/>
                </a:moveTo>
                <a:lnTo>
                  <a:pt x="4052316" y="27432"/>
                </a:lnTo>
                <a:lnTo>
                  <a:pt x="4038600" y="13716"/>
                </a:lnTo>
                <a:lnTo>
                  <a:pt x="4067556" y="13716"/>
                </a:lnTo>
                <a:lnTo>
                  <a:pt x="4067556" y="27432"/>
                </a:lnTo>
                <a:close/>
              </a:path>
              <a:path w="4067810" h="1191895">
                <a:moveTo>
                  <a:pt x="28956" y="1178052"/>
                </a:moveTo>
                <a:lnTo>
                  <a:pt x="13716" y="1162812"/>
                </a:lnTo>
                <a:lnTo>
                  <a:pt x="28956" y="1162812"/>
                </a:lnTo>
                <a:lnTo>
                  <a:pt x="28956" y="1178052"/>
                </a:lnTo>
                <a:close/>
              </a:path>
              <a:path w="4067810" h="1191895">
                <a:moveTo>
                  <a:pt x="4038600" y="1178052"/>
                </a:moveTo>
                <a:lnTo>
                  <a:pt x="28956" y="1178052"/>
                </a:lnTo>
                <a:lnTo>
                  <a:pt x="28956" y="1162812"/>
                </a:lnTo>
                <a:lnTo>
                  <a:pt x="4038600" y="1162812"/>
                </a:lnTo>
                <a:lnTo>
                  <a:pt x="4038600" y="1178052"/>
                </a:lnTo>
                <a:close/>
              </a:path>
              <a:path w="4067810" h="1191895">
                <a:moveTo>
                  <a:pt x="4067556" y="1178052"/>
                </a:moveTo>
                <a:lnTo>
                  <a:pt x="4038600" y="1178052"/>
                </a:lnTo>
                <a:lnTo>
                  <a:pt x="4052316" y="1162812"/>
                </a:lnTo>
                <a:lnTo>
                  <a:pt x="4067556" y="1162812"/>
                </a:lnTo>
                <a:lnTo>
                  <a:pt x="4067556" y="1178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25902" y="234696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35224" y="2180844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140208" y="15239"/>
                </a:moveTo>
                <a:lnTo>
                  <a:pt x="41148" y="15239"/>
                </a:lnTo>
                <a:lnTo>
                  <a:pt x="47244" y="10667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17348" y="3047"/>
                </a:lnTo>
                <a:lnTo>
                  <a:pt x="124968" y="6095"/>
                </a:lnTo>
                <a:lnTo>
                  <a:pt x="134112" y="10667"/>
                </a:lnTo>
                <a:lnTo>
                  <a:pt x="140208" y="15239"/>
                </a:lnTo>
                <a:close/>
              </a:path>
              <a:path w="181610" h="180339">
                <a:moveTo>
                  <a:pt x="153924" y="25907"/>
                </a:moveTo>
                <a:lnTo>
                  <a:pt x="27432" y="25907"/>
                </a:lnTo>
                <a:lnTo>
                  <a:pt x="39624" y="15239"/>
                </a:lnTo>
                <a:lnTo>
                  <a:pt x="141732" y="15239"/>
                </a:lnTo>
                <a:lnTo>
                  <a:pt x="153924" y="24383"/>
                </a:lnTo>
                <a:lnTo>
                  <a:pt x="153924" y="25907"/>
                </a:lnTo>
                <a:close/>
              </a:path>
              <a:path w="181610" h="180339">
                <a:moveTo>
                  <a:pt x="155448" y="153923"/>
                </a:moveTo>
                <a:lnTo>
                  <a:pt x="25908" y="153923"/>
                </a:lnTo>
                <a:lnTo>
                  <a:pt x="25908" y="152399"/>
                </a:lnTo>
                <a:lnTo>
                  <a:pt x="16764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7347"/>
                </a:lnTo>
                <a:lnTo>
                  <a:pt x="3048" y="108203"/>
                </a:lnTo>
                <a:lnTo>
                  <a:pt x="1524" y="100583"/>
                </a:lnTo>
                <a:lnTo>
                  <a:pt x="0" y="91439"/>
                </a:lnTo>
                <a:lnTo>
                  <a:pt x="0" y="80771"/>
                </a:lnTo>
                <a:lnTo>
                  <a:pt x="15240" y="39623"/>
                </a:lnTo>
                <a:lnTo>
                  <a:pt x="16764" y="38099"/>
                </a:lnTo>
                <a:lnTo>
                  <a:pt x="25908" y="27431"/>
                </a:lnTo>
                <a:lnTo>
                  <a:pt x="25908" y="25907"/>
                </a:lnTo>
                <a:lnTo>
                  <a:pt x="155448" y="25907"/>
                </a:lnTo>
                <a:lnTo>
                  <a:pt x="155448" y="27431"/>
                </a:lnTo>
                <a:lnTo>
                  <a:pt x="91439" y="27431"/>
                </a:lnTo>
                <a:lnTo>
                  <a:pt x="85344" y="28955"/>
                </a:lnTo>
                <a:lnTo>
                  <a:pt x="79248" y="28955"/>
                </a:lnTo>
                <a:lnTo>
                  <a:pt x="67056" y="32003"/>
                </a:lnTo>
                <a:lnTo>
                  <a:pt x="62484" y="35051"/>
                </a:lnTo>
                <a:lnTo>
                  <a:pt x="58419" y="38099"/>
                </a:lnTo>
                <a:lnTo>
                  <a:pt x="57912" y="38099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5937" y="47243"/>
                </a:lnTo>
                <a:lnTo>
                  <a:pt x="38100" y="56387"/>
                </a:lnTo>
                <a:lnTo>
                  <a:pt x="38608" y="56387"/>
                </a:lnTo>
                <a:lnTo>
                  <a:pt x="36576" y="59435"/>
                </a:lnTo>
                <a:lnTo>
                  <a:pt x="33528" y="65531"/>
                </a:lnTo>
                <a:lnTo>
                  <a:pt x="32004" y="71627"/>
                </a:lnTo>
                <a:lnTo>
                  <a:pt x="30480" y="76199"/>
                </a:lnTo>
                <a:lnTo>
                  <a:pt x="28956" y="82295"/>
                </a:lnTo>
                <a:lnTo>
                  <a:pt x="28956" y="96011"/>
                </a:lnTo>
                <a:lnTo>
                  <a:pt x="32004" y="108203"/>
                </a:lnTo>
                <a:lnTo>
                  <a:pt x="33528" y="112775"/>
                </a:lnTo>
                <a:lnTo>
                  <a:pt x="38862" y="123443"/>
                </a:lnTo>
                <a:lnTo>
                  <a:pt x="38100" y="123443"/>
                </a:lnTo>
                <a:lnTo>
                  <a:pt x="47244" y="132587"/>
                </a:lnTo>
                <a:lnTo>
                  <a:pt x="45719" y="132587"/>
                </a:lnTo>
                <a:lnTo>
                  <a:pt x="57912" y="141731"/>
                </a:lnTo>
                <a:lnTo>
                  <a:pt x="60960" y="144779"/>
                </a:lnTo>
                <a:lnTo>
                  <a:pt x="65532" y="146303"/>
                </a:lnTo>
                <a:lnTo>
                  <a:pt x="71628" y="149351"/>
                </a:lnTo>
                <a:lnTo>
                  <a:pt x="77724" y="150875"/>
                </a:lnTo>
                <a:lnTo>
                  <a:pt x="83820" y="150875"/>
                </a:lnTo>
                <a:lnTo>
                  <a:pt x="89916" y="152399"/>
                </a:lnTo>
                <a:lnTo>
                  <a:pt x="155448" y="152399"/>
                </a:lnTo>
                <a:lnTo>
                  <a:pt x="155448" y="153923"/>
                </a:lnTo>
                <a:close/>
              </a:path>
              <a:path w="181610" h="180339">
                <a:moveTo>
                  <a:pt x="126491" y="39623"/>
                </a:moveTo>
                <a:lnTo>
                  <a:pt x="120396" y="36575"/>
                </a:lnTo>
                <a:lnTo>
                  <a:pt x="115824" y="33527"/>
                </a:lnTo>
                <a:lnTo>
                  <a:pt x="109728" y="30479"/>
                </a:lnTo>
                <a:lnTo>
                  <a:pt x="103632" y="28955"/>
                </a:lnTo>
                <a:lnTo>
                  <a:pt x="97536" y="28955"/>
                </a:lnTo>
                <a:lnTo>
                  <a:pt x="91439" y="27431"/>
                </a:lnTo>
                <a:lnTo>
                  <a:pt x="155448" y="27431"/>
                </a:lnTo>
                <a:lnTo>
                  <a:pt x="164592" y="38099"/>
                </a:lnTo>
                <a:lnTo>
                  <a:pt x="124968" y="38099"/>
                </a:lnTo>
                <a:lnTo>
                  <a:pt x="126491" y="39623"/>
                </a:lnTo>
                <a:close/>
              </a:path>
              <a:path w="181610" h="180339">
                <a:moveTo>
                  <a:pt x="56387" y="39623"/>
                </a:moveTo>
                <a:lnTo>
                  <a:pt x="57912" y="38099"/>
                </a:lnTo>
                <a:lnTo>
                  <a:pt x="58419" y="38099"/>
                </a:lnTo>
                <a:lnTo>
                  <a:pt x="56387" y="39623"/>
                </a:lnTo>
                <a:close/>
              </a:path>
              <a:path w="181610" h="180339">
                <a:moveTo>
                  <a:pt x="134815" y="46540"/>
                </a:moveTo>
                <a:lnTo>
                  <a:pt x="124968" y="38099"/>
                </a:lnTo>
                <a:lnTo>
                  <a:pt x="166116" y="38099"/>
                </a:lnTo>
                <a:lnTo>
                  <a:pt x="166116" y="39623"/>
                </a:lnTo>
                <a:lnTo>
                  <a:pt x="170688" y="45719"/>
                </a:lnTo>
                <a:lnTo>
                  <a:pt x="134112" y="45719"/>
                </a:lnTo>
                <a:lnTo>
                  <a:pt x="134815" y="46540"/>
                </a:lnTo>
                <a:close/>
              </a:path>
              <a:path w="181610" h="180339">
                <a:moveTo>
                  <a:pt x="45719" y="47243"/>
                </a:moveTo>
                <a:lnTo>
                  <a:pt x="47244" y="45719"/>
                </a:lnTo>
                <a:lnTo>
                  <a:pt x="46329" y="46786"/>
                </a:lnTo>
                <a:lnTo>
                  <a:pt x="45719" y="47243"/>
                </a:lnTo>
                <a:close/>
              </a:path>
              <a:path w="181610" h="180339">
                <a:moveTo>
                  <a:pt x="46329" y="46786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329" y="46786"/>
                </a:lnTo>
                <a:close/>
              </a:path>
              <a:path w="181610" h="180339">
                <a:moveTo>
                  <a:pt x="135636" y="47243"/>
                </a:moveTo>
                <a:lnTo>
                  <a:pt x="134815" y="46540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0339">
                <a:moveTo>
                  <a:pt x="171196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70688" y="45719"/>
                </a:lnTo>
                <a:lnTo>
                  <a:pt x="171196" y="47243"/>
                </a:lnTo>
                <a:close/>
              </a:path>
              <a:path w="181610" h="180339">
                <a:moveTo>
                  <a:pt x="174345" y="56387"/>
                </a:moveTo>
                <a:lnTo>
                  <a:pt x="143256" y="56387"/>
                </a:lnTo>
                <a:lnTo>
                  <a:pt x="134815" y="46540"/>
                </a:lnTo>
                <a:lnTo>
                  <a:pt x="135636" y="47243"/>
                </a:lnTo>
                <a:lnTo>
                  <a:pt x="171196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0339">
                <a:moveTo>
                  <a:pt x="45937" y="47243"/>
                </a:moveTo>
                <a:lnTo>
                  <a:pt x="45719" y="47243"/>
                </a:lnTo>
                <a:lnTo>
                  <a:pt x="46329" y="46786"/>
                </a:lnTo>
                <a:lnTo>
                  <a:pt x="45937" y="47243"/>
                </a:lnTo>
                <a:close/>
              </a:path>
              <a:path w="181610" h="180339">
                <a:moveTo>
                  <a:pt x="38608" y="56387"/>
                </a:moveTo>
                <a:lnTo>
                  <a:pt x="38100" y="56387"/>
                </a:lnTo>
                <a:lnTo>
                  <a:pt x="39624" y="54863"/>
                </a:lnTo>
                <a:lnTo>
                  <a:pt x="38608" y="56387"/>
                </a:lnTo>
                <a:close/>
              </a:path>
              <a:path w="181610" h="180339">
                <a:moveTo>
                  <a:pt x="134747" y="133349"/>
                </a:moveTo>
                <a:lnTo>
                  <a:pt x="152400" y="97535"/>
                </a:lnTo>
                <a:lnTo>
                  <a:pt x="152400" y="77723"/>
                </a:lnTo>
                <a:lnTo>
                  <a:pt x="150876" y="71627"/>
                </a:lnTo>
                <a:lnTo>
                  <a:pt x="147828" y="67055"/>
                </a:lnTo>
                <a:lnTo>
                  <a:pt x="146304" y="60959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81356" y="80771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5823"/>
                </a:lnTo>
                <a:lnTo>
                  <a:pt x="173736" y="124967"/>
                </a:lnTo>
                <a:lnTo>
                  <a:pt x="170688" y="132587"/>
                </a:lnTo>
                <a:lnTo>
                  <a:pt x="135636" y="132587"/>
                </a:lnTo>
                <a:lnTo>
                  <a:pt x="134747" y="133349"/>
                </a:lnTo>
                <a:close/>
              </a:path>
              <a:path w="181610" h="180339">
                <a:moveTo>
                  <a:pt x="39624" y="124967"/>
                </a:moveTo>
                <a:lnTo>
                  <a:pt x="38100" y="123443"/>
                </a:lnTo>
                <a:lnTo>
                  <a:pt x="38862" y="123443"/>
                </a:lnTo>
                <a:lnTo>
                  <a:pt x="39624" y="124967"/>
                </a:lnTo>
                <a:close/>
              </a:path>
              <a:path w="181610" h="180339">
                <a:moveTo>
                  <a:pt x="48768" y="134111"/>
                </a:moveTo>
                <a:lnTo>
                  <a:pt x="45719" y="132587"/>
                </a:lnTo>
                <a:lnTo>
                  <a:pt x="47244" y="132587"/>
                </a:lnTo>
                <a:lnTo>
                  <a:pt x="48768" y="134111"/>
                </a:lnTo>
                <a:close/>
              </a:path>
              <a:path w="181610" h="180339">
                <a:moveTo>
                  <a:pt x="134112" y="134111"/>
                </a:moveTo>
                <a:lnTo>
                  <a:pt x="134747" y="133349"/>
                </a:lnTo>
                <a:lnTo>
                  <a:pt x="135636" y="132587"/>
                </a:lnTo>
                <a:lnTo>
                  <a:pt x="134112" y="134111"/>
                </a:lnTo>
                <a:close/>
              </a:path>
              <a:path w="181610" h="180339">
                <a:moveTo>
                  <a:pt x="169773" y="134111"/>
                </a:moveTo>
                <a:lnTo>
                  <a:pt x="134112" y="134111"/>
                </a:lnTo>
                <a:lnTo>
                  <a:pt x="135636" y="132587"/>
                </a:lnTo>
                <a:lnTo>
                  <a:pt x="170688" y="132587"/>
                </a:lnTo>
                <a:lnTo>
                  <a:pt x="169773" y="134111"/>
                </a:lnTo>
                <a:close/>
              </a:path>
              <a:path w="181610" h="180339">
                <a:moveTo>
                  <a:pt x="155448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20396" y="144779"/>
                </a:lnTo>
                <a:lnTo>
                  <a:pt x="124968" y="141731"/>
                </a:lnTo>
                <a:lnTo>
                  <a:pt x="134747" y="133349"/>
                </a:lnTo>
                <a:lnTo>
                  <a:pt x="134112" y="134111"/>
                </a:lnTo>
                <a:lnTo>
                  <a:pt x="169773" y="134111"/>
                </a:lnTo>
                <a:lnTo>
                  <a:pt x="166116" y="140207"/>
                </a:lnTo>
                <a:lnTo>
                  <a:pt x="155448" y="152399"/>
                </a:lnTo>
                <a:close/>
              </a:path>
              <a:path w="181610" h="180339">
                <a:moveTo>
                  <a:pt x="100584" y="179831"/>
                </a:moveTo>
                <a:lnTo>
                  <a:pt x="82296" y="179831"/>
                </a:lnTo>
                <a:lnTo>
                  <a:pt x="64008" y="176783"/>
                </a:lnTo>
                <a:lnTo>
                  <a:pt x="56387" y="173735"/>
                </a:lnTo>
                <a:lnTo>
                  <a:pt x="41148" y="164591"/>
                </a:lnTo>
                <a:lnTo>
                  <a:pt x="39624" y="164591"/>
                </a:lnTo>
                <a:lnTo>
                  <a:pt x="27432" y="155447"/>
                </a:lnTo>
                <a:lnTo>
                  <a:pt x="27432" y="153923"/>
                </a:lnTo>
                <a:lnTo>
                  <a:pt x="153924" y="153923"/>
                </a:lnTo>
                <a:lnTo>
                  <a:pt x="153924" y="155447"/>
                </a:lnTo>
                <a:lnTo>
                  <a:pt x="141732" y="164591"/>
                </a:lnTo>
                <a:lnTo>
                  <a:pt x="126491" y="173735"/>
                </a:lnTo>
                <a:lnTo>
                  <a:pt x="118872" y="176783"/>
                </a:lnTo>
                <a:lnTo>
                  <a:pt x="100584" y="1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5902" y="5321807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30067" y="585520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06267" y="593140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50464" y="60076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07485" y="2113799"/>
            <a:ext cx="91694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 </a:t>
            </a:r>
            <a:r>
              <a:rPr dirty="0" sz="2400" spc="10">
                <a:latin typeface="Times New Roman"/>
                <a:cs typeface="Times New Roman"/>
              </a:rPr>
              <a:t>&lt;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16395" y="3640835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57912" y="385572"/>
                </a:moveTo>
                <a:lnTo>
                  <a:pt x="28956" y="385572"/>
                </a:lnTo>
                <a:lnTo>
                  <a:pt x="28956" y="0"/>
                </a:lnTo>
                <a:lnTo>
                  <a:pt x="57912" y="0"/>
                </a:lnTo>
                <a:lnTo>
                  <a:pt x="57912" y="385572"/>
                </a:lnTo>
                <a:close/>
              </a:path>
              <a:path w="86995" h="457200">
                <a:moveTo>
                  <a:pt x="42672" y="457200"/>
                </a:moveTo>
                <a:lnTo>
                  <a:pt x="0" y="371856"/>
                </a:lnTo>
                <a:lnTo>
                  <a:pt x="28956" y="371856"/>
                </a:lnTo>
                <a:lnTo>
                  <a:pt x="28956" y="385572"/>
                </a:lnTo>
                <a:lnTo>
                  <a:pt x="79765" y="385572"/>
                </a:lnTo>
                <a:lnTo>
                  <a:pt x="42672" y="457200"/>
                </a:lnTo>
                <a:close/>
              </a:path>
              <a:path w="86995" h="457200">
                <a:moveTo>
                  <a:pt x="79765" y="385572"/>
                </a:moveTo>
                <a:lnTo>
                  <a:pt x="57912" y="385572"/>
                </a:lnTo>
                <a:lnTo>
                  <a:pt x="57912" y="371856"/>
                </a:lnTo>
                <a:lnTo>
                  <a:pt x="86868" y="371856"/>
                </a:lnTo>
                <a:lnTo>
                  <a:pt x="79765" y="38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25995" y="3640835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57911" y="385572"/>
                </a:moveTo>
                <a:lnTo>
                  <a:pt x="28955" y="385572"/>
                </a:lnTo>
                <a:lnTo>
                  <a:pt x="28955" y="0"/>
                </a:lnTo>
                <a:lnTo>
                  <a:pt x="57911" y="0"/>
                </a:lnTo>
                <a:lnTo>
                  <a:pt x="57911" y="385572"/>
                </a:lnTo>
                <a:close/>
              </a:path>
              <a:path w="8699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5572"/>
                </a:lnTo>
                <a:lnTo>
                  <a:pt x="79765" y="385572"/>
                </a:lnTo>
                <a:lnTo>
                  <a:pt x="42671" y="457200"/>
                </a:lnTo>
                <a:close/>
              </a:path>
              <a:path w="86995" h="457200">
                <a:moveTo>
                  <a:pt x="79765" y="385572"/>
                </a:moveTo>
                <a:lnTo>
                  <a:pt x="57911" y="385572"/>
                </a:lnTo>
                <a:lnTo>
                  <a:pt x="57911" y="371856"/>
                </a:lnTo>
                <a:lnTo>
                  <a:pt x="86867" y="371856"/>
                </a:lnTo>
                <a:lnTo>
                  <a:pt x="79765" y="38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35595" y="3640835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57911" y="385572"/>
                </a:moveTo>
                <a:lnTo>
                  <a:pt x="28955" y="385572"/>
                </a:lnTo>
                <a:lnTo>
                  <a:pt x="28955" y="0"/>
                </a:lnTo>
                <a:lnTo>
                  <a:pt x="57911" y="0"/>
                </a:lnTo>
                <a:lnTo>
                  <a:pt x="57911" y="385572"/>
                </a:lnTo>
                <a:close/>
              </a:path>
              <a:path w="8699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5572"/>
                </a:lnTo>
                <a:lnTo>
                  <a:pt x="79765" y="385572"/>
                </a:lnTo>
                <a:lnTo>
                  <a:pt x="42671" y="457200"/>
                </a:lnTo>
                <a:close/>
              </a:path>
              <a:path w="86995" h="457200">
                <a:moveTo>
                  <a:pt x="79765" y="385572"/>
                </a:moveTo>
                <a:lnTo>
                  <a:pt x="57911" y="385572"/>
                </a:lnTo>
                <a:lnTo>
                  <a:pt x="57911" y="371856"/>
                </a:lnTo>
                <a:lnTo>
                  <a:pt x="86867" y="371856"/>
                </a:lnTo>
                <a:lnTo>
                  <a:pt x="79765" y="38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45195" y="3640835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57911" y="385572"/>
                </a:moveTo>
                <a:lnTo>
                  <a:pt x="28955" y="385572"/>
                </a:lnTo>
                <a:lnTo>
                  <a:pt x="28955" y="0"/>
                </a:lnTo>
                <a:lnTo>
                  <a:pt x="57911" y="0"/>
                </a:lnTo>
                <a:lnTo>
                  <a:pt x="57911" y="385572"/>
                </a:lnTo>
                <a:close/>
              </a:path>
              <a:path w="8699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5572"/>
                </a:lnTo>
                <a:lnTo>
                  <a:pt x="79765" y="385572"/>
                </a:lnTo>
                <a:lnTo>
                  <a:pt x="42671" y="457200"/>
                </a:lnTo>
                <a:close/>
              </a:path>
              <a:path w="86995" h="457200">
                <a:moveTo>
                  <a:pt x="79765" y="385572"/>
                </a:moveTo>
                <a:lnTo>
                  <a:pt x="57911" y="385572"/>
                </a:lnTo>
                <a:lnTo>
                  <a:pt x="57911" y="371856"/>
                </a:lnTo>
                <a:lnTo>
                  <a:pt x="86867" y="371856"/>
                </a:lnTo>
                <a:lnTo>
                  <a:pt x="79765" y="38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70972" y="360118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00443" y="3183636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87667" y="329793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0443" y="331470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86016" y="3183636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74764" y="32979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86016" y="331470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714488" y="3183636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03235" y="329793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714488" y="331470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57871" y="3183636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45096" y="329793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57871" y="331470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29243" y="3183636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316467" y="329793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429243" y="331470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71866" y="3183636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59852" y="329793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71866" y="331470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19444" y="3183636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06667" y="329793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19444" y="331470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80660" y="4174235"/>
            <a:ext cx="4026535" cy="1165860"/>
          </a:xfrm>
          <a:custGeom>
            <a:avLst/>
            <a:gdLst/>
            <a:ahLst/>
            <a:cxnLst/>
            <a:rect l="l" t="t" r="r" b="b"/>
            <a:pathLst>
              <a:path w="4026534" h="1165860">
                <a:moveTo>
                  <a:pt x="0" y="0"/>
                </a:moveTo>
                <a:lnTo>
                  <a:pt x="4026407" y="0"/>
                </a:lnTo>
                <a:lnTo>
                  <a:pt x="4026407" y="1165860"/>
                </a:lnTo>
                <a:lnTo>
                  <a:pt x="0" y="1165860"/>
                </a:lnTo>
                <a:lnTo>
                  <a:pt x="0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65420" y="4160520"/>
            <a:ext cx="4057015" cy="1193800"/>
          </a:xfrm>
          <a:custGeom>
            <a:avLst/>
            <a:gdLst/>
            <a:ahLst/>
            <a:cxnLst/>
            <a:rect l="l" t="t" r="r" b="b"/>
            <a:pathLst>
              <a:path w="4057015" h="1193800">
                <a:moveTo>
                  <a:pt x="4056888" y="1193291"/>
                </a:moveTo>
                <a:lnTo>
                  <a:pt x="0" y="1193291"/>
                </a:lnTo>
                <a:lnTo>
                  <a:pt x="0" y="0"/>
                </a:lnTo>
                <a:lnTo>
                  <a:pt x="4056888" y="0"/>
                </a:lnTo>
                <a:lnTo>
                  <a:pt x="4056888" y="13716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1"/>
                </a:lnTo>
                <a:lnTo>
                  <a:pt x="28956" y="1164335"/>
                </a:lnTo>
                <a:lnTo>
                  <a:pt x="15240" y="1164335"/>
                </a:lnTo>
                <a:lnTo>
                  <a:pt x="28956" y="1179575"/>
                </a:lnTo>
                <a:lnTo>
                  <a:pt x="4056888" y="1179575"/>
                </a:lnTo>
                <a:lnTo>
                  <a:pt x="4056888" y="1193291"/>
                </a:lnTo>
                <a:close/>
              </a:path>
              <a:path w="4057015" h="1193800">
                <a:moveTo>
                  <a:pt x="28956" y="27431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4057015" h="1193800">
                <a:moveTo>
                  <a:pt x="4027932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4027932" y="13716"/>
                </a:lnTo>
                <a:lnTo>
                  <a:pt x="4027932" y="27431"/>
                </a:lnTo>
                <a:close/>
              </a:path>
              <a:path w="4057015" h="1193800">
                <a:moveTo>
                  <a:pt x="4027932" y="1179575"/>
                </a:moveTo>
                <a:lnTo>
                  <a:pt x="4027932" y="13716"/>
                </a:lnTo>
                <a:lnTo>
                  <a:pt x="4041648" y="27432"/>
                </a:lnTo>
                <a:lnTo>
                  <a:pt x="4056888" y="27431"/>
                </a:lnTo>
                <a:lnTo>
                  <a:pt x="4056888" y="1164335"/>
                </a:lnTo>
                <a:lnTo>
                  <a:pt x="4041648" y="1164335"/>
                </a:lnTo>
                <a:lnTo>
                  <a:pt x="4027932" y="1179575"/>
                </a:lnTo>
                <a:close/>
              </a:path>
              <a:path w="4057015" h="1193800">
                <a:moveTo>
                  <a:pt x="4056888" y="27431"/>
                </a:moveTo>
                <a:lnTo>
                  <a:pt x="4041648" y="27432"/>
                </a:lnTo>
                <a:lnTo>
                  <a:pt x="4027932" y="13716"/>
                </a:lnTo>
                <a:lnTo>
                  <a:pt x="4056888" y="13716"/>
                </a:lnTo>
                <a:lnTo>
                  <a:pt x="4056888" y="27431"/>
                </a:lnTo>
                <a:close/>
              </a:path>
              <a:path w="4057015" h="1193800">
                <a:moveTo>
                  <a:pt x="28956" y="1179575"/>
                </a:moveTo>
                <a:lnTo>
                  <a:pt x="15240" y="1164335"/>
                </a:lnTo>
                <a:lnTo>
                  <a:pt x="28956" y="1164335"/>
                </a:lnTo>
                <a:lnTo>
                  <a:pt x="28956" y="1179575"/>
                </a:lnTo>
                <a:close/>
              </a:path>
              <a:path w="4057015" h="1193800">
                <a:moveTo>
                  <a:pt x="4027932" y="1179575"/>
                </a:moveTo>
                <a:lnTo>
                  <a:pt x="28956" y="1179575"/>
                </a:lnTo>
                <a:lnTo>
                  <a:pt x="28956" y="1164335"/>
                </a:lnTo>
                <a:lnTo>
                  <a:pt x="4027932" y="1164335"/>
                </a:lnTo>
                <a:lnTo>
                  <a:pt x="4027932" y="1179575"/>
                </a:lnTo>
                <a:close/>
              </a:path>
              <a:path w="4057015" h="1193800">
                <a:moveTo>
                  <a:pt x="4056888" y="1179575"/>
                </a:moveTo>
                <a:lnTo>
                  <a:pt x="4027932" y="1179575"/>
                </a:lnTo>
                <a:lnTo>
                  <a:pt x="4041648" y="1164335"/>
                </a:lnTo>
                <a:lnTo>
                  <a:pt x="4056888" y="1164335"/>
                </a:lnTo>
                <a:lnTo>
                  <a:pt x="4056888" y="1179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93102" y="2382011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02423" y="2214372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89916" y="0"/>
                </a:lnTo>
                <a:lnTo>
                  <a:pt x="99060" y="1523"/>
                </a:lnTo>
                <a:lnTo>
                  <a:pt x="108204" y="1523"/>
                </a:lnTo>
                <a:lnTo>
                  <a:pt x="117348" y="4571"/>
                </a:lnTo>
                <a:lnTo>
                  <a:pt x="124968" y="7619"/>
                </a:lnTo>
                <a:lnTo>
                  <a:pt x="134112" y="10667"/>
                </a:lnTo>
                <a:lnTo>
                  <a:pt x="140208" y="15239"/>
                </a:lnTo>
                <a:close/>
              </a:path>
              <a:path w="181609" h="181610">
                <a:moveTo>
                  <a:pt x="153924" y="27431"/>
                </a:moveTo>
                <a:lnTo>
                  <a:pt x="27432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3924" y="27431"/>
                </a:lnTo>
                <a:close/>
              </a:path>
              <a:path w="181609" h="181610">
                <a:moveTo>
                  <a:pt x="100584" y="181355"/>
                </a:moveTo>
                <a:lnTo>
                  <a:pt x="82296" y="181355"/>
                </a:lnTo>
                <a:lnTo>
                  <a:pt x="64008" y="178307"/>
                </a:lnTo>
                <a:lnTo>
                  <a:pt x="56387" y="175259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3255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0" y="91439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16764" y="39623"/>
                </a:lnTo>
                <a:lnTo>
                  <a:pt x="25908" y="27431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9436" y="38099"/>
                </a:lnTo>
                <a:lnTo>
                  <a:pt x="57912" y="38099"/>
                </a:lnTo>
                <a:lnTo>
                  <a:pt x="49203" y="45719"/>
                </a:lnTo>
                <a:lnTo>
                  <a:pt x="47244" y="45719"/>
                </a:lnTo>
                <a:lnTo>
                  <a:pt x="38100" y="57911"/>
                </a:lnTo>
                <a:lnTo>
                  <a:pt x="38608" y="57911"/>
                </a:lnTo>
                <a:lnTo>
                  <a:pt x="36576" y="60959"/>
                </a:lnTo>
                <a:lnTo>
                  <a:pt x="33528" y="67055"/>
                </a:lnTo>
                <a:lnTo>
                  <a:pt x="32004" y="71627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8862" y="124967"/>
                </a:lnTo>
                <a:lnTo>
                  <a:pt x="38100" y="124967"/>
                </a:lnTo>
                <a:lnTo>
                  <a:pt x="47244" y="134111"/>
                </a:lnTo>
                <a:lnTo>
                  <a:pt x="45719" y="134111"/>
                </a:lnTo>
                <a:lnTo>
                  <a:pt x="57912" y="143255"/>
                </a:lnTo>
                <a:lnTo>
                  <a:pt x="58674" y="143255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53924" y="155447"/>
                </a:lnTo>
                <a:lnTo>
                  <a:pt x="141732" y="164591"/>
                </a:lnTo>
                <a:lnTo>
                  <a:pt x="134112" y="170687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81355"/>
                </a:lnTo>
                <a:close/>
              </a:path>
              <a:path w="181609" h="181610">
                <a:moveTo>
                  <a:pt x="126491" y="39623"/>
                </a:move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3449" y="38099"/>
                </a:lnTo>
                <a:lnTo>
                  <a:pt x="124968" y="38099"/>
                </a:lnTo>
                <a:lnTo>
                  <a:pt x="126491" y="39623"/>
                </a:lnTo>
                <a:close/>
              </a:path>
              <a:path w="181609" h="181610">
                <a:moveTo>
                  <a:pt x="56387" y="39623"/>
                </a:moveTo>
                <a:lnTo>
                  <a:pt x="57912" y="38099"/>
                </a:lnTo>
                <a:lnTo>
                  <a:pt x="59436" y="38099"/>
                </a:lnTo>
                <a:lnTo>
                  <a:pt x="56387" y="39623"/>
                </a:lnTo>
                <a:close/>
              </a:path>
              <a:path w="181609" h="181610">
                <a:moveTo>
                  <a:pt x="135636" y="48767"/>
                </a:moveTo>
                <a:lnTo>
                  <a:pt x="124968" y="38099"/>
                </a:lnTo>
                <a:lnTo>
                  <a:pt x="163449" y="38099"/>
                </a:lnTo>
                <a:lnTo>
                  <a:pt x="164592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9545" y="45719"/>
                </a:lnTo>
                <a:lnTo>
                  <a:pt x="134112" y="45719"/>
                </a:lnTo>
                <a:lnTo>
                  <a:pt x="135636" y="48767"/>
                </a:lnTo>
                <a:close/>
              </a:path>
              <a:path w="181609" h="181610">
                <a:moveTo>
                  <a:pt x="45719" y="48767"/>
                </a:moveTo>
                <a:lnTo>
                  <a:pt x="47244" y="45719"/>
                </a:lnTo>
                <a:lnTo>
                  <a:pt x="49203" y="45719"/>
                </a:lnTo>
                <a:lnTo>
                  <a:pt x="45719" y="48767"/>
                </a:lnTo>
                <a:close/>
              </a:path>
              <a:path w="181609" h="181610">
                <a:moveTo>
                  <a:pt x="174751" y="57911"/>
                </a:moveTo>
                <a:lnTo>
                  <a:pt x="143256" y="57911"/>
                </a:lnTo>
                <a:lnTo>
                  <a:pt x="134112" y="45719"/>
                </a:lnTo>
                <a:lnTo>
                  <a:pt x="169545" y="45719"/>
                </a:lnTo>
                <a:lnTo>
                  <a:pt x="170688" y="47243"/>
                </a:lnTo>
                <a:lnTo>
                  <a:pt x="173736" y="54863"/>
                </a:lnTo>
                <a:lnTo>
                  <a:pt x="174751" y="57911"/>
                </a:lnTo>
                <a:close/>
              </a:path>
              <a:path w="181609" h="181610">
                <a:moveTo>
                  <a:pt x="38608" y="57911"/>
                </a:moveTo>
                <a:lnTo>
                  <a:pt x="38100" y="57911"/>
                </a:lnTo>
                <a:lnTo>
                  <a:pt x="39624" y="56387"/>
                </a:lnTo>
                <a:lnTo>
                  <a:pt x="38608" y="57911"/>
                </a:lnTo>
                <a:close/>
              </a:path>
              <a:path w="181609" h="181610">
                <a:moveTo>
                  <a:pt x="134747" y="134873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79247"/>
                </a:lnTo>
                <a:lnTo>
                  <a:pt x="150876" y="73151"/>
                </a:lnTo>
                <a:lnTo>
                  <a:pt x="147828" y="67055"/>
                </a:lnTo>
                <a:lnTo>
                  <a:pt x="146304" y="62483"/>
                </a:lnTo>
                <a:lnTo>
                  <a:pt x="141732" y="56387"/>
                </a:lnTo>
                <a:lnTo>
                  <a:pt x="143256" y="57911"/>
                </a:lnTo>
                <a:lnTo>
                  <a:pt x="174751" y="57911"/>
                </a:lnTo>
                <a:lnTo>
                  <a:pt x="176783" y="64007"/>
                </a:lnTo>
                <a:lnTo>
                  <a:pt x="179831" y="71627"/>
                </a:lnTo>
                <a:lnTo>
                  <a:pt x="181356" y="80771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3736" y="124967"/>
                </a:lnTo>
                <a:lnTo>
                  <a:pt x="170688" y="134111"/>
                </a:lnTo>
                <a:lnTo>
                  <a:pt x="135636" y="134111"/>
                </a:lnTo>
                <a:lnTo>
                  <a:pt x="134747" y="134873"/>
                </a:lnTo>
                <a:close/>
              </a:path>
              <a:path w="181609" h="181610">
                <a:moveTo>
                  <a:pt x="39624" y="126491"/>
                </a:moveTo>
                <a:lnTo>
                  <a:pt x="38100" y="124967"/>
                </a:lnTo>
                <a:lnTo>
                  <a:pt x="38862" y="124967"/>
                </a:lnTo>
                <a:lnTo>
                  <a:pt x="39624" y="126491"/>
                </a:lnTo>
                <a:close/>
              </a:path>
              <a:path w="181609" h="181610">
                <a:moveTo>
                  <a:pt x="48768" y="135635"/>
                </a:moveTo>
                <a:lnTo>
                  <a:pt x="45719" y="134111"/>
                </a:lnTo>
                <a:lnTo>
                  <a:pt x="47244" y="134111"/>
                </a:lnTo>
                <a:lnTo>
                  <a:pt x="48768" y="135635"/>
                </a:lnTo>
                <a:close/>
              </a:path>
              <a:path w="181609" h="181610">
                <a:moveTo>
                  <a:pt x="134112" y="135635"/>
                </a:moveTo>
                <a:lnTo>
                  <a:pt x="134747" y="134873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09" h="181610">
                <a:moveTo>
                  <a:pt x="169545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70688" y="134111"/>
                </a:lnTo>
                <a:lnTo>
                  <a:pt x="169545" y="135635"/>
                </a:lnTo>
                <a:close/>
              </a:path>
              <a:path w="181609" h="181610">
                <a:moveTo>
                  <a:pt x="156633" y="152399"/>
                </a:moveTo>
                <a:lnTo>
                  <a:pt x="102108" y="152399"/>
                </a:lnTo>
                <a:lnTo>
                  <a:pt x="108204" y="150875"/>
                </a:lnTo>
                <a:lnTo>
                  <a:pt x="114300" y="147827"/>
                </a:lnTo>
                <a:lnTo>
                  <a:pt x="120396" y="146303"/>
                </a:lnTo>
                <a:lnTo>
                  <a:pt x="124968" y="143255"/>
                </a:lnTo>
                <a:lnTo>
                  <a:pt x="134747" y="134873"/>
                </a:lnTo>
                <a:lnTo>
                  <a:pt x="134112" y="135635"/>
                </a:lnTo>
                <a:lnTo>
                  <a:pt x="169545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09" h="181610">
                <a:moveTo>
                  <a:pt x="58674" y="143255"/>
                </a:moveTo>
                <a:lnTo>
                  <a:pt x="57912" y="143255"/>
                </a:lnTo>
                <a:lnTo>
                  <a:pt x="56387" y="141731"/>
                </a:lnTo>
                <a:lnTo>
                  <a:pt x="58674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93102" y="5321807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97267" y="585520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173467" y="593140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217664" y="60076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550874" y="2161039"/>
            <a:ext cx="4298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77995" y="3640835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9765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6995" h="457200">
                <a:moveTo>
                  <a:pt x="57911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7911" y="71628"/>
                </a:lnTo>
                <a:lnTo>
                  <a:pt x="57911" y="457200"/>
                </a:lnTo>
                <a:close/>
              </a:path>
              <a:path w="86995" h="457200">
                <a:moveTo>
                  <a:pt x="86867" y="85343"/>
                </a:moveTo>
                <a:lnTo>
                  <a:pt x="57911" y="85343"/>
                </a:lnTo>
                <a:lnTo>
                  <a:pt x="57911" y="71628"/>
                </a:lnTo>
                <a:lnTo>
                  <a:pt x="79765" y="71628"/>
                </a:lnTo>
                <a:lnTo>
                  <a:pt x="86867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68395" y="3640835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9765" y="71628"/>
                </a:lnTo>
                <a:lnTo>
                  <a:pt x="28956" y="71628"/>
                </a:lnTo>
                <a:lnTo>
                  <a:pt x="28956" y="85343"/>
                </a:lnTo>
                <a:close/>
              </a:path>
              <a:path w="86995" h="457200">
                <a:moveTo>
                  <a:pt x="57912" y="457200"/>
                </a:moveTo>
                <a:lnTo>
                  <a:pt x="28956" y="457200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457200"/>
                </a:lnTo>
                <a:close/>
              </a:path>
              <a:path w="86995" h="457200">
                <a:moveTo>
                  <a:pt x="86868" y="85343"/>
                </a:moveTo>
                <a:lnTo>
                  <a:pt x="57912" y="85343"/>
                </a:lnTo>
                <a:lnTo>
                  <a:pt x="57912" y="71628"/>
                </a:lnTo>
                <a:lnTo>
                  <a:pt x="79765" y="71628"/>
                </a:lnTo>
                <a:lnTo>
                  <a:pt x="86868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58795" y="3640835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4" h="457200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9765" y="71628"/>
                </a:lnTo>
                <a:lnTo>
                  <a:pt x="28956" y="71628"/>
                </a:lnTo>
                <a:lnTo>
                  <a:pt x="28956" y="85343"/>
                </a:lnTo>
                <a:close/>
              </a:path>
              <a:path w="86994" h="457200">
                <a:moveTo>
                  <a:pt x="57912" y="457200"/>
                </a:moveTo>
                <a:lnTo>
                  <a:pt x="28956" y="457200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457200"/>
                </a:lnTo>
                <a:close/>
              </a:path>
              <a:path w="86994" h="457200">
                <a:moveTo>
                  <a:pt x="86868" y="85343"/>
                </a:moveTo>
                <a:lnTo>
                  <a:pt x="57912" y="85343"/>
                </a:lnTo>
                <a:lnTo>
                  <a:pt x="57912" y="71628"/>
                </a:lnTo>
                <a:lnTo>
                  <a:pt x="79765" y="71628"/>
                </a:lnTo>
                <a:lnTo>
                  <a:pt x="86868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949195" y="3640835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4" h="457200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9765" y="71628"/>
                </a:lnTo>
                <a:lnTo>
                  <a:pt x="28956" y="71628"/>
                </a:lnTo>
                <a:lnTo>
                  <a:pt x="28956" y="85343"/>
                </a:lnTo>
                <a:close/>
              </a:path>
              <a:path w="86994" h="457200">
                <a:moveTo>
                  <a:pt x="57912" y="457200"/>
                </a:moveTo>
                <a:lnTo>
                  <a:pt x="28956" y="457200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457200"/>
                </a:lnTo>
                <a:close/>
              </a:path>
              <a:path w="86994" h="457200">
                <a:moveTo>
                  <a:pt x="86868" y="85343"/>
                </a:moveTo>
                <a:lnTo>
                  <a:pt x="57912" y="85343"/>
                </a:lnTo>
                <a:lnTo>
                  <a:pt x="57912" y="71628"/>
                </a:lnTo>
                <a:lnTo>
                  <a:pt x="79765" y="71628"/>
                </a:lnTo>
                <a:lnTo>
                  <a:pt x="86868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8238161" y="359969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20467" y="333603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39467" y="333603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01467" y="333603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63467" y="333603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82467" y="333603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44467" y="333603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30324" y="4241291"/>
            <a:ext cx="2382012" cy="94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704596" y="3651430"/>
            <a:ext cx="35306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44">
                <a:solidFill>
                  <a:srgbClr val="FFFFFF"/>
                </a:solidFill>
                <a:latin typeface="Times New Roman"/>
                <a:cs typeface="Times New Roman"/>
              </a:rPr>
              <a:t>ε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ox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35174" y="3677360"/>
            <a:ext cx="35306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44">
                <a:solidFill>
                  <a:srgbClr val="FFFFFF"/>
                </a:solidFill>
                <a:latin typeface="Times New Roman"/>
                <a:cs typeface="Times New Roman"/>
              </a:rPr>
              <a:t>ε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ox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482284" y="5417915"/>
            <a:ext cx="2168525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>
                <a:latin typeface="宋体"/>
                <a:cs typeface="宋体"/>
              </a:rPr>
              <a:t>载</a:t>
            </a:r>
            <a:r>
              <a:rPr dirty="0" sz="2400" spc="20">
                <a:latin typeface="宋体"/>
                <a:cs typeface="宋体"/>
              </a:rPr>
              <a:t>流子</a:t>
            </a:r>
            <a:r>
              <a:rPr dirty="0" sz="2400">
                <a:latin typeface="宋体"/>
                <a:cs typeface="宋体"/>
              </a:rPr>
              <a:t>耗尽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源 </a:t>
            </a:r>
            <a:r>
              <a:rPr dirty="0" sz="2400">
                <a:latin typeface="宋体"/>
                <a:cs typeface="宋体"/>
              </a:rPr>
              <a:t> 和</a:t>
            </a:r>
            <a:r>
              <a:rPr dirty="0" sz="2400" spc="20">
                <a:latin typeface="宋体"/>
                <a:cs typeface="宋体"/>
              </a:rPr>
              <a:t>漏之</a:t>
            </a:r>
            <a:r>
              <a:rPr dirty="0" sz="2400">
                <a:latin typeface="宋体"/>
                <a:cs typeface="宋体"/>
              </a:rPr>
              <a:t>间无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359652" y="4186427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70688" y="155447"/>
                </a:moveTo>
                <a:lnTo>
                  <a:pt x="28956" y="155447"/>
                </a:lnTo>
                <a:lnTo>
                  <a:pt x="24384" y="149351"/>
                </a:lnTo>
                <a:lnTo>
                  <a:pt x="18288" y="143255"/>
                </a:lnTo>
                <a:lnTo>
                  <a:pt x="9144" y="128015"/>
                </a:lnTo>
                <a:lnTo>
                  <a:pt x="4572" y="118871"/>
                </a:lnTo>
                <a:lnTo>
                  <a:pt x="0" y="91439"/>
                </a:lnTo>
                <a:lnTo>
                  <a:pt x="0" y="82295"/>
                </a:lnTo>
                <a:lnTo>
                  <a:pt x="16764" y="39623"/>
                </a:lnTo>
                <a:lnTo>
                  <a:pt x="51816" y="12191"/>
                </a:lnTo>
                <a:lnTo>
                  <a:pt x="89916" y="1523"/>
                </a:lnTo>
                <a:lnTo>
                  <a:pt x="99060" y="0"/>
                </a:lnTo>
                <a:lnTo>
                  <a:pt x="109728" y="1523"/>
                </a:lnTo>
                <a:lnTo>
                  <a:pt x="118872" y="1523"/>
                </a:lnTo>
                <a:lnTo>
                  <a:pt x="129539" y="4571"/>
                </a:lnTo>
                <a:lnTo>
                  <a:pt x="138684" y="7619"/>
                </a:lnTo>
                <a:lnTo>
                  <a:pt x="146304" y="10667"/>
                </a:lnTo>
                <a:lnTo>
                  <a:pt x="155448" y="15239"/>
                </a:lnTo>
                <a:lnTo>
                  <a:pt x="156972" y="16763"/>
                </a:lnTo>
                <a:lnTo>
                  <a:pt x="169164" y="25907"/>
                </a:lnTo>
                <a:lnTo>
                  <a:pt x="172973" y="28955"/>
                </a:lnTo>
                <a:lnTo>
                  <a:pt x="92964" y="28955"/>
                </a:lnTo>
                <a:lnTo>
                  <a:pt x="86868" y="30479"/>
                </a:lnTo>
                <a:lnTo>
                  <a:pt x="79248" y="32003"/>
                </a:lnTo>
                <a:lnTo>
                  <a:pt x="73152" y="33527"/>
                </a:lnTo>
                <a:lnTo>
                  <a:pt x="65532" y="36575"/>
                </a:lnTo>
                <a:lnTo>
                  <a:pt x="60960" y="39623"/>
                </a:lnTo>
                <a:lnTo>
                  <a:pt x="48768" y="47243"/>
                </a:lnTo>
                <a:lnTo>
                  <a:pt x="45719" y="51815"/>
                </a:lnTo>
                <a:lnTo>
                  <a:pt x="41148" y="56387"/>
                </a:lnTo>
                <a:lnTo>
                  <a:pt x="38100" y="60959"/>
                </a:lnTo>
                <a:lnTo>
                  <a:pt x="35052" y="67055"/>
                </a:lnTo>
                <a:lnTo>
                  <a:pt x="32004" y="71627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9624" y="124967"/>
                </a:lnTo>
                <a:lnTo>
                  <a:pt x="44195" y="129539"/>
                </a:lnTo>
                <a:lnTo>
                  <a:pt x="50292" y="134111"/>
                </a:lnTo>
                <a:lnTo>
                  <a:pt x="47244" y="134111"/>
                </a:lnTo>
                <a:lnTo>
                  <a:pt x="59436" y="141731"/>
                </a:lnTo>
                <a:lnTo>
                  <a:pt x="71628" y="147827"/>
                </a:lnTo>
                <a:lnTo>
                  <a:pt x="77724" y="149351"/>
                </a:lnTo>
                <a:lnTo>
                  <a:pt x="85344" y="150875"/>
                </a:lnTo>
                <a:lnTo>
                  <a:pt x="91439" y="152399"/>
                </a:lnTo>
                <a:lnTo>
                  <a:pt x="173735" y="152399"/>
                </a:lnTo>
                <a:lnTo>
                  <a:pt x="170688" y="155447"/>
                </a:lnTo>
                <a:close/>
              </a:path>
              <a:path w="200025" h="181610">
                <a:moveTo>
                  <a:pt x="141732" y="41147"/>
                </a:moveTo>
                <a:lnTo>
                  <a:pt x="135636" y="36575"/>
                </a:lnTo>
                <a:lnTo>
                  <a:pt x="129539" y="35051"/>
                </a:lnTo>
                <a:lnTo>
                  <a:pt x="121920" y="32003"/>
                </a:lnTo>
                <a:lnTo>
                  <a:pt x="115824" y="30479"/>
                </a:lnTo>
                <a:lnTo>
                  <a:pt x="108204" y="28955"/>
                </a:lnTo>
                <a:lnTo>
                  <a:pt x="172973" y="28955"/>
                </a:lnTo>
                <a:lnTo>
                  <a:pt x="176783" y="32003"/>
                </a:lnTo>
                <a:lnTo>
                  <a:pt x="182880" y="39623"/>
                </a:lnTo>
                <a:lnTo>
                  <a:pt x="140208" y="39623"/>
                </a:lnTo>
                <a:lnTo>
                  <a:pt x="141732" y="41147"/>
                </a:lnTo>
                <a:close/>
              </a:path>
              <a:path w="200025" h="181610">
                <a:moveTo>
                  <a:pt x="173735" y="152399"/>
                </a:moveTo>
                <a:lnTo>
                  <a:pt x="114300" y="152399"/>
                </a:lnTo>
                <a:lnTo>
                  <a:pt x="121920" y="150875"/>
                </a:lnTo>
                <a:lnTo>
                  <a:pt x="134112" y="144779"/>
                </a:lnTo>
                <a:lnTo>
                  <a:pt x="140208" y="143255"/>
                </a:lnTo>
                <a:lnTo>
                  <a:pt x="152400" y="134111"/>
                </a:lnTo>
                <a:lnTo>
                  <a:pt x="150876" y="134111"/>
                </a:lnTo>
                <a:lnTo>
                  <a:pt x="160019" y="124967"/>
                </a:lnTo>
                <a:lnTo>
                  <a:pt x="163068" y="120395"/>
                </a:lnTo>
                <a:lnTo>
                  <a:pt x="166116" y="114299"/>
                </a:lnTo>
                <a:lnTo>
                  <a:pt x="167640" y="109727"/>
                </a:lnTo>
                <a:lnTo>
                  <a:pt x="170688" y="103631"/>
                </a:lnTo>
                <a:lnTo>
                  <a:pt x="170688" y="97535"/>
                </a:lnTo>
                <a:lnTo>
                  <a:pt x="172211" y="91439"/>
                </a:lnTo>
                <a:lnTo>
                  <a:pt x="170688" y="85343"/>
                </a:lnTo>
                <a:lnTo>
                  <a:pt x="170688" y="79247"/>
                </a:lnTo>
                <a:lnTo>
                  <a:pt x="169164" y="74675"/>
                </a:lnTo>
                <a:lnTo>
                  <a:pt x="163068" y="62483"/>
                </a:lnTo>
                <a:lnTo>
                  <a:pt x="156972" y="53339"/>
                </a:lnTo>
                <a:lnTo>
                  <a:pt x="152400" y="48767"/>
                </a:lnTo>
                <a:lnTo>
                  <a:pt x="140208" y="39623"/>
                </a:lnTo>
                <a:lnTo>
                  <a:pt x="182880" y="39623"/>
                </a:lnTo>
                <a:lnTo>
                  <a:pt x="192024" y="54863"/>
                </a:lnTo>
                <a:lnTo>
                  <a:pt x="195072" y="62483"/>
                </a:lnTo>
                <a:lnTo>
                  <a:pt x="198119" y="71627"/>
                </a:lnTo>
                <a:lnTo>
                  <a:pt x="199643" y="80771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2024" y="126491"/>
                </a:lnTo>
                <a:lnTo>
                  <a:pt x="188976" y="134111"/>
                </a:lnTo>
                <a:lnTo>
                  <a:pt x="176783" y="149351"/>
                </a:lnTo>
                <a:lnTo>
                  <a:pt x="173735" y="152399"/>
                </a:lnTo>
                <a:close/>
              </a:path>
              <a:path w="200025" h="181610">
                <a:moveTo>
                  <a:pt x="111252" y="181355"/>
                </a:moveTo>
                <a:lnTo>
                  <a:pt x="91439" y="181355"/>
                </a:lnTo>
                <a:lnTo>
                  <a:pt x="80772" y="179831"/>
                </a:lnTo>
                <a:lnTo>
                  <a:pt x="71628" y="178307"/>
                </a:lnTo>
                <a:lnTo>
                  <a:pt x="62484" y="175259"/>
                </a:lnTo>
                <a:lnTo>
                  <a:pt x="53339" y="170687"/>
                </a:lnTo>
                <a:lnTo>
                  <a:pt x="30480" y="156971"/>
                </a:lnTo>
                <a:lnTo>
                  <a:pt x="30480" y="155447"/>
                </a:lnTo>
                <a:lnTo>
                  <a:pt x="169164" y="155447"/>
                </a:lnTo>
                <a:lnTo>
                  <a:pt x="169164" y="156971"/>
                </a:lnTo>
                <a:lnTo>
                  <a:pt x="156972" y="166115"/>
                </a:lnTo>
                <a:lnTo>
                  <a:pt x="147828" y="170687"/>
                </a:lnTo>
                <a:lnTo>
                  <a:pt x="120396" y="179831"/>
                </a:lnTo>
                <a:lnTo>
                  <a:pt x="111252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074664" y="4186427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70688" y="155447"/>
                </a:moveTo>
                <a:lnTo>
                  <a:pt x="28956" y="155447"/>
                </a:lnTo>
                <a:lnTo>
                  <a:pt x="16764" y="143255"/>
                </a:lnTo>
                <a:lnTo>
                  <a:pt x="7620" y="128015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3048" y="64007"/>
                </a:lnTo>
                <a:lnTo>
                  <a:pt x="7620" y="56387"/>
                </a:lnTo>
                <a:lnTo>
                  <a:pt x="12192" y="47243"/>
                </a:lnTo>
                <a:lnTo>
                  <a:pt x="42672" y="16763"/>
                </a:lnTo>
                <a:lnTo>
                  <a:pt x="88391" y="1523"/>
                </a:lnTo>
                <a:lnTo>
                  <a:pt x="99060" y="0"/>
                </a:lnTo>
                <a:lnTo>
                  <a:pt x="108204" y="1523"/>
                </a:lnTo>
                <a:lnTo>
                  <a:pt x="118872" y="1523"/>
                </a:lnTo>
                <a:lnTo>
                  <a:pt x="146304" y="10667"/>
                </a:lnTo>
                <a:lnTo>
                  <a:pt x="153924" y="15239"/>
                </a:lnTo>
                <a:lnTo>
                  <a:pt x="155448" y="15239"/>
                </a:lnTo>
                <a:lnTo>
                  <a:pt x="155448" y="16763"/>
                </a:lnTo>
                <a:lnTo>
                  <a:pt x="169164" y="25907"/>
                </a:lnTo>
                <a:lnTo>
                  <a:pt x="172211" y="28955"/>
                </a:lnTo>
                <a:lnTo>
                  <a:pt x="92964" y="28955"/>
                </a:lnTo>
                <a:lnTo>
                  <a:pt x="77724" y="32003"/>
                </a:lnTo>
                <a:lnTo>
                  <a:pt x="39624" y="56387"/>
                </a:lnTo>
                <a:lnTo>
                  <a:pt x="33528" y="67055"/>
                </a:lnTo>
                <a:lnTo>
                  <a:pt x="30480" y="71627"/>
                </a:lnTo>
                <a:lnTo>
                  <a:pt x="28956" y="77723"/>
                </a:lnTo>
                <a:lnTo>
                  <a:pt x="28956" y="83819"/>
                </a:lnTo>
                <a:lnTo>
                  <a:pt x="27432" y="89915"/>
                </a:lnTo>
                <a:lnTo>
                  <a:pt x="28956" y="96011"/>
                </a:lnTo>
                <a:lnTo>
                  <a:pt x="28956" y="102107"/>
                </a:lnTo>
                <a:lnTo>
                  <a:pt x="30480" y="108203"/>
                </a:lnTo>
                <a:lnTo>
                  <a:pt x="33528" y="114299"/>
                </a:lnTo>
                <a:lnTo>
                  <a:pt x="36576" y="118871"/>
                </a:lnTo>
                <a:lnTo>
                  <a:pt x="39624" y="124967"/>
                </a:lnTo>
                <a:lnTo>
                  <a:pt x="42672" y="129539"/>
                </a:lnTo>
                <a:lnTo>
                  <a:pt x="48768" y="134111"/>
                </a:lnTo>
                <a:lnTo>
                  <a:pt x="47244" y="134111"/>
                </a:lnTo>
                <a:lnTo>
                  <a:pt x="57912" y="141731"/>
                </a:lnTo>
                <a:lnTo>
                  <a:pt x="70104" y="147827"/>
                </a:lnTo>
                <a:lnTo>
                  <a:pt x="77724" y="149351"/>
                </a:lnTo>
                <a:lnTo>
                  <a:pt x="83820" y="150875"/>
                </a:lnTo>
                <a:lnTo>
                  <a:pt x="91439" y="152399"/>
                </a:lnTo>
                <a:lnTo>
                  <a:pt x="173735" y="152399"/>
                </a:lnTo>
                <a:lnTo>
                  <a:pt x="170688" y="155447"/>
                </a:lnTo>
                <a:close/>
              </a:path>
              <a:path w="200025" h="181610">
                <a:moveTo>
                  <a:pt x="140208" y="41147"/>
                </a:moveTo>
                <a:lnTo>
                  <a:pt x="134112" y="36575"/>
                </a:lnTo>
                <a:lnTo>
                  <a:pt x="128016" y="35051"/>
                </a:lnTo>
                <a:lnTo>
                  <a:pt x="121920" y="32003"/>
                </a:lnTo>
                <a:lnTo>
                  <a:pt x="114300" y="30479"/>
                </a:lnTo>
                <a:lnTo>
                  <a:pt x="108204" y="28955"/>
                </a:lnTo>
                <a:lnTo>
                  <a:pt x="172211" y="28955"/>
                </a:lnTo>
                <a:lnTo>
                  <a:pt x="175260" y="32003"/>
                </a:lnTo>
                <a:lnTo>
                  <a:pt x="181356" y="39623"/>
                </a:lnTo>
                <a:lnTo>
                  <a:pt x="138684" y="39623"/>
                </a:lnTo>
                <a:lnTo>
                  <a:pt x="140208" y="41147"/>
                </a:lnTo>
                <a:close/>
              </a:path>
              <a:path w="200025" h="181610">
                <a:moveTo>
                  <a:pt x="173735" y="152399"/>
                </a:moveTo>
                <a:lnTo>
                  <a:pt x="112775" y="152399"/>
                </a:lnTo>
                <a:lnTo>
                  <a:pt x="120396" y="150875"/>
                </a:lnTo>
                <a:lnTo>
                  <a:pt x="126491" y="147827"/>
                </a:lnTo>
                <a:lnTo>
                  <a:pt x="134112" y="144779"/>
                </a:lnTo>
                <a:lnTo>
                  <a:pt x="138684" y="143255"/>
                </a:lnTo>
                <a:lnTo>
                  <a:pt x="152400" y="134111"/>
                </a:lnTo>
                <a:lnTo>
                  <a:pt x="149352" y="134111"/>
                </a:lnTo>
                <a:lnTo>
                  <a:pt x="158495" y="124967"/>
                </a:lnTo>
                <a:lnTo>
                  <a:pt x="161543" y="120395"/>
                </a:lnTo>
                <a:lnTo>
                  <a:pt x="164592" y="114299"/>
                </a:lnTo>
                <a:lnTo>
                  <a:pt x="167640" y="109727"/>
                </a:lnTo>
                <a:lnTo>
                  <a:pt x="170688" y="97535"/>
                </a:lnTo>
                <a:lnTo>
                  <a:pt x="170688" y="85343"/>
                </a:lnTo>
                <a:lnTo>
                  <a:pt x="169164" y="79247"/>
                </a:lnTo>
                <a:lnTo>
                  <a:pt x="167640" y="74675"/>
                </a:lnTo>
                <a:lnTo>
                  <a:pt x="166116" y="68579"/>
                </a:lnTo>
                <a:lnTo>
                  <a:pt x="163068" y="62483"/>
                </a:lnTo>
                <a:lnTo>
                  <a:pt x="160019" y="57911"/>
                </a:lnTo>
                <a:lnTo>
                  <a:pt x="150876" y="48767"/>
                </a:lnTo>
                <a:lnTo>
                  <a:pt x="138684" y="39623"/>
                </a:lnTo>
                <a:lnTo>
                  <a:pt x="181356" y="39623"/>
                </a:lnTo>
                <a:lnTo>
                  <a:pt x="195072" y="62483"/>
                </a:lnTo>
                <a:lnTo>
                  <a:pt x="199643" y="89915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2024" y="126491"/>
                </a:lnTo>
                <a:lnTo>
                  <a:pt x="182880" y="141731"/>
                </a:lnTo>
                <a:lnTo>
                  <a:pt x="176783" y="149351"/>
                </a:lnTo>
                <a:lnTo>
                  <a:pt x="173735" y="152399"/>
                </a:lnTo>
                <a:close/>
              </a:path>
              <a:path w="200025" h="181610">
                <a:moveTo>
                  <a:pt x="109728" y="181355"/>
                </a:moveTo>
                <a:lnTo>
                  <a:pt x="89916" y="181355"/>
                </a:lnTo>
                <a:lnTo>
                  <a:pt x="80772" y="179831"/>
                </a:lnTo>
                <a:lnTo>
                  <a:pt x="70104" y="178307"/>
                </a:lnTo>
                <a:lnTo>
                  <a:pt x="60960" y="175259"/>
                </a:lnTo>
                <a:lnTo>
                  <a:pt x="53339" y="170687"/>
                </a:lnTo>
                <a:lnTo>
                  <a:pt x="44195" y="166115"/>
                </a:lnTo>
                <a:lnTo>
                  <a:pt x="30480" y="156971"/>
                </a:lnTo>
                <a:lnTo>
                  <a:pt x="30480" y="155447"/>
                </a:lnTo>
                <a:lnTo>
                  <a:pt x="169164" y="155447"/>
                </a:lnTo>
                <a:lnTo>
                  <a:pt x="169164" y="156971"/>
                </a:lnTo>
                <a:lnTo>
                  <a:pt x="155448" y="166115"/>
                </a:lnTo>
                <a:lnTo>
                  <a:pt x="146304" y="170687"/>
                </a:lnTo>
                <a:lnTo>
                  <a:pt x="138684" y="173735"/>
                </a:lnTo>
                <a:lnTo>
                  <a:pt x="120396" y="179831"/>
                </a:lnTo>
                <a:lnTo>
                  <a:pt x="109728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088379" y="428243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61176" y="428548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 h="0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989064" y="4186427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70688" y="155447"/>
                </a:moveTo>
                <a:lnTo>
                  <a:pt x="28956" y="155447"/>
                </a:lnTo>
                <a:lnTo>
                  <a:pt x="16764" y="143255"/>
                </a:lnTo>
                <a:lnTo>
                  <a:pt x="7620" y="128015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3048" y="64007"/>
                </a:lnTo>
                <a:lnTo>
                  <a:pt x="7620" y="56387"/>
                </a:lnTo>
                <a:lnTo>
                  <a:pt x="12192" y="47243"/>
                </a:lnTo>
                <a:lnTo>
                  <a:pt x="42672" y="16763"/>
                </a:lnTo>
                <a:lnTo>
                  <a:pt x="88391" y="1523"/>
                </a:lnTo>
                <a:lnTo>
                  <a:pt x="99060" y="0"/>
                </a:lnTo>
                <a:lnTo>
                  <a:pt x="108204" y="1523"/>
                </a:lnTo>
                <a:lnTo>
                  <a:pt x="118872" y="1523"/>
                </a:lnTo>
                <a:lnTo>
                  <a:pt x="146304" y="10667"/>
                </a:lnTo>
                <a:lnTo>
                  <a:pt x="153924" y="15239"/>
                </a:lnTo>
                <a:lnTo>
                  <a:pt x="155448" y="15239"/>
                </a:lnTo>
                <a:lnTo>
                  <a:pt x="155448" y="16763"/>
                </a:lnTo>
                <a:lnTo>
                  <a:pt x="169164" y="25907"/>
                </a:lnTo>
                <a:lnTo>
                  <a:pt x="172211" y="28955"/>
                </a:lnTo>
                <a:lnTo>
                  <a:pt x="92964" y="28955"/>
                </a:lnTo>
                <a:lnTo>
                  <a:pt x="77724" y="32003"/>
                </a:lnTo>
                <a:lnTo>
                  <a:pt x="39624" y="56387"/>
                </a:lnTo>
                <a:lnTo>
                  <a:pt x="33528" y="67055"/>
                </a:lnTo>
                <a:lnTo>
                  <a:pt x="30480" y="71627"/>
                </a:lnTo>
                <a:lnTo>
                  <a:pt x="28956" y="77723"/>
                </a:lnTo>
                <a:lnTo>
                  <a:pt x="28956" y="83819"/>
                </a:lnTo>
                <a:lnTo>
                  <a:pt x="27432" y="89915"/>
                </a:lnTo>
                <a:lnTo>
                  <a:pt x="28956" y="96011"/>
                </a:lnTo>
                <a:lnTo>
                  <a:pt x="28956" y="102107"/>
                </a:lnTo>
                <a:lnTo>
                  <a:pt x="30480" y="108203"/>
                </a:lnTo>
                <a:lnTo>
                  <a:pt x="33528" y="114299"/>
                </a:lnTo>
                <a:lnTo>
                  <a:pt x="36576" y="118871"/>
                </a:lnTo>
                <a:lnTo>
                  <a:pt x="39624" y="124967"/>
                </a:lnTo>
                <a:lnTo>
                  <a:pt x="42672" y="129539"/>
                </a:lnTo>
                <a:lnTo>
                  <a:pt x="48768" y="134111"/>
                </a:lnTo>
                <a:lnTo>
                  <a:pt x="47244" y="134111"/>
                </a:lnTo>
                <a:lnTo>
                  <a:pt x="57912" y="141731"/>
                </a:lnTo>
                <a:lnTo>
                  <a:pt x="70104" y="147827"/>
                </a:lnTo>
                <a:lnTo>
                  <a:pt x="77724" y="149351"/>
                </a:lnTo>
                <a:lnTo>
                  <a:pt x="83820" y="150875"/>
                </a:lnTo>
                <a:lnTo>
                  <a:pt x="91439" y="152399"/>
                </a:lnTo>
                <a:lnTo>
                  <a:pt x="173735" y="152399"/>
                </a:lnTo>
                <a:lnTo>
                  <a:pt x="170688" y="155447"/>
                </a:lnTo>
                <a:close/>
              </a:path>
              <a:path w="200025" h="181610">
                <a:moveTo>
                  <a:pt x="140208" y="41147"/>
                </a:moveTo>
                <a:lnTo>
                  <a:pt x="134112" y="36575"/>
                </a:lnTo>
                <a:lnTo>
                  <a:pt x="128016" y="35051"/>
                </a:lnTo>
                <a:lnTo>
                  <a:pt x="121920" y="32003"/>
                </a:lnTo>
                <a:lnTo>
                  <a:pt x="114300" y="30479"/>
                </a:lnTo>
                <a:lnTo>
                  <a:pt x="108204" y="28955"/>
                </a:lnTo>
                <a:lnTo>
                  <a:pt x="172211" y="28955"/>
                </a:lnTo>
                <a:lnTo>
                  <a:pt x="175260" y="32003"/>
                </a:lnTo>
                <a:lnTo>
                  <a:pt x="181356" y="39623"/>
                </a:lnTo>
                <a:lnTo>
                  <a:pt x="138684" y="39623"/>
                </a:lnTo>
                <a:lnTo>
                  <a:pt x="140208" y="41147"/>
                </a:lnTo>
                <a:close/>
              </a:path>
              <a:path w="200025" h="181610">
                <a:moveTo>
                  <a:pt x="173735" y="152399"/>
                </a:moveTo>
                <a:lnTo>
                  <a:pt x="112775" y="152399"/>
                </a:lnTo>
                <a:lnTo>
                  <a:pt x="120396" y="150875"/>
                </a:lnTo>
                <a:lnTo>
                  <a:pt x="126491" y="147827"/>
                </a:lnTo>
                <a:lnTo>
                  <a:pt x="134112" y="144779"/>
                </a:lnTo>
                <a:lnTo>
                  <a:pt x="138684" y="143255"/>
                </a:lnTo>
                <a:lnTo>
                  <a:pt x="152400" y="134111"/>
                </a:lnTo>
                <a:lnTo>
                  <a:pt x="149352" y="134111"/>
                </a:lnTo>
                <a:lnTo>
                  <a:pt x="158495" y="124967"/>
                </a:lnTo>
                <a:lnTo>
                  <a:pt x="161543" y="120395"/>
                </a:lnTo>
                <a:lnTo>
                  <a:pt x="164592" y="114299"/>
                </a:lnTo>
                <a:lnTo>
                  <a:pt x="167640" y="109727"/>
                </a:lnTo>
                <a:lnTo>
                  <a:pt x="170688" y="97535"/>
                </a:lnTo>
                <a:lnTo>
                  <a:pt x="170688" y="85343"/>
                </a:lnTo>
                <a:lnTo>
                  <a:pt x="169164" y="79247"/>
                </a:lnTo>
                <a:lnTo>
                  <a:pt x="167640" y="74675"/>
                </a:lnTo>
                <a:lnTo>
                  <a:pt x="166116" y="68579"/>
                </a:lnTo>
                <a:lnTo>
                  <a:pt x="163068" y="62483"/>
                </a:lnTo>
                <a:lnTo>
                  <a:pt x="160019" y="57911"/>
                </a:lnTo>
                <a:lnTo>
                  <a:pt x="150876" y="48767"/>
                </a:lnTo>
                <a:lnTo>
                  <a:pt x="138684" y="39623"/>
                </a:lnTo>
                <a:lnTo>
                  <a:pt x="181356" y="39623"/>
                </a:lnTo>
                <a:lnTo>
                  <a:pt x="195072" y="62483"/>
                </a:lnTo>
                <a:lnTo>
                  <a:pt x="199643" y="89915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2024" y="126491"/>
                </a:lnTo>
                <a:lnTo>
                  <a:pt x="182880" y="141731"/>
                </a:lnTo>
                <a:lnTo>
                  <a:pt x="176783" y="149351"/>
                </a:lnTo>
                <a:lnTo>
                  <a:pt x="173735" y="152399"/>
                </a:lnTo>
                <a:close/>
              </a:path>
              <a:path w="200025" h="181610">
                <a:moveTo>
                  <a:pt x="109728" y="181355"/>
                </a:moveTo>
                <a:lnTo>
                  <a:pt x="89916" y="181355"/>
                </a:lnTo>
                <a:lnTo>
                  <a:pt x="80772" y="179831"/>
                </a:lnTo>
                <a:lnTo>
                  <a:pt x="70104" y="178307"/>
                </a:lnTo>
                <a:lnTo>
                  <a:pt x="60960" y="175259"/>
                </a:lnTo>
                <a:lnTo>
                  <a:pt x="53339" y="170687"/>
                </a:lnTo>
                <a:lnTo>
                  <a:pt x="44195" y="166115"/>
                </a:lnTo>
                <a:lnTo>
                  <a:pt x="30480" y="156971"/>
                </a:lnTo>
                <a:lnTo>
                  <a:pt x="30480" y="155447"/>
                </a:lnTo>
                <a:lnTo>
                  <a:pt x="169164" y="155447"/>
                </a:lnTo>
                <a:lnTo>
                  <a:pt x="169164" y="156971"/>
                </a:lnTo>
                <a:lnTo>
                  <a:pt x="155448" y="166115"/>
                </a:lnTo>
                <a:lnTo>
                  <a:pt x="146304" y="170687"/>
                </a:lnTo>
                <a:lnTo>
                  <a:pt x="138684" y="173735"/>
                </a:lnTo>
                <a:lnTo>
                  <a:pt x="120396" y="179831"/>
                </a:lnTo>
                <a:lnTo>
                  <a:pt x="109728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702552" y="4186427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70688" y="155447"/>
                </a:moveTo>
                <a:lnTo>
                  <a:pt x="28956" y="155447"/>
                </a:lnTo>
                <a:lnTo>
                  <a:pt x="24384" y="149351"/>
                </a:lnTo>
                <a:lnTo>
                  <a:pt x="18288" y="143255"/>
                </a:lnTo>
                <a:lnTo>
                  <a:pt x="9144" y="128015"/>
                </a:lnTo>
                <a:lnTo>
                  <a:pt x="4572" y="118871"/>
                </a:lnTo>
                <a:lnTo>
                  <a:pt x="0" y="91439"/>
                </a:lnTo>
                <a:lnTo>
                  <a:pt x="0" y="82295"/>
                </a:lnTo>
                <a:lnTo>
                  <a:pt x="16764" y="39623"/>
                </a:lnTo>
                <a:lnTo>
                  <a:pt x="51816" y="12191"/>
                </a:lnTo>
                <a:lnTo>
                  <a:pt x="89916" y="1523"/>
                </a:lnTo>
                <a:lnTo>
                  <a:pt x="99060" y="0"/>
                </a:lnTo>
                <a:lnTo>
                  <a:pt x="109728" y="1523"/>
                </a:lnTo>
                <a:lnTo>
                  <a:pt x="118872" y="1523"/>
                </a:lnTo>
                <a:lnTo>
                  <a:pt x="129539" y="4571"/>
                </a:lnTo>
                <a:lnTo>
                  <a:pt x="138684" y="7619"/>
                </a:lnTo>
                <a:lnTo>
                  <a:pt x="146304" y="10667"/>
                </a:lnTo>
                <a:lnTo>
                  <a:pt x="155448" y="15239"/>
                </a:lnTo>
                <a:lnTo>
                  <a:pt x="156972" y="16763"/>
                </a:lnTo>
                <a:lnTo>
                  <a:pt x="169164" y="25907"/>
                </a:lnTo>
                <a:lnTo>
                  <a:pt x="172973" y="28955"/>
                </a:lnTo>
                <a:lnTo>
                  <a:pt x="92964" y="28955"/>
                </a:lnTo>
                <a:lnTo>
                  <a:pt x="86868" y="30479"/>
                </a:lnTo>
                <a:lnTo>
                  <a:pt x="79248" y="32003"/>
                </a:lnTo>
                <a:lnTo>
                  <a:pt x="73152" y="33527"/>
                </a:lnTo>
                <a:lnTo>
                  <a:pt x="65532" y="36575"/>
                </a:lnTo>
                <a:lnTo>
                  <a:pt x="60960" y="39623"/>
                </a:lnTo>
                <a:lnTo>
                  <a:pt x="48768" y="47243"/>
                </a:lnTo>
                <a:lnTo>
                  <a:pt x="45719" y="51815"/>
                </a:lnTo>
                <a:lnTo>
                  <a:pt x="41148" y="56387"/>
                </a:lnTo>
                <a:lnTo>
                  <a:pt x="38100" y="60959"/>
                </a:lnTo>
                <a:lnTo>
                  <a:pt x="35052" y="67055"/>
                </a:lnTo>
                <a:lnTo>
                  <a:pt x="32004" y="71627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9624" y="124967"/>
                </a:lnTo>
                <a:lnTo>
                  <a:pt x="44195" y="129539"/>
                </a:lnTo>
                <a:lnTo>
                  <a:pt x="50292" y="134111"/>
                </a:lnTo>
                <a:lnTo>
                  <a:pt x="47244" y="134111"/>
                </a:lnTo>
                <a:lnTo>
                  <a:pt x="59436" y="141731"/>
                </a:lnTo>
                <a:lnTo>
                  <a:pt x="71628" y="147827"/>
                </a:lnTo>
                <a:lnTo>
                  <a:pt x="77724" y="149351"/>
                </a:lnTo>
                <a:lnTo>
                  <a:pt x="85344" y="150875"/>
                </a:lnTo>
                <a:lnTo>
                  <a:pt x="91439" y="152399"/>
                </a:lnTo>
                <a:lnTo>
                  <a:pt x="173735" y="152399"/>
                </a:lnTo>
                <a:lnTo>
                  <a:pt x="170688" y="155447"/>
                </a:lnTo>
                <a:close/>
              </a:path>
              <a:path w="200025" h="181610">
                <a:moveTo>
                  <a:pt x="141732" y="41147"/>
                </a:moveTo>
                <a:lnTo>
                  <a:pt x="135636" y="36575"/>
                </a:lnTo>
                <a:lnTo>
                  <a:pt x="129539" y="35051"/>
                </a:lnTo>
                <a:lnTo>
                  <a:pt x="121920" y="32003"/>
                </a:lnTo>
                <a:lnTo>
                  <a:pt x="115824" y="30479"/>
                </a:lnTo>
                <a:lnTo>
                  <a:pt x="108204" y="28955"/>
                </a:lnTo>
                <a:lnTo>
                  <a:pt x="172973" y="28955"/>
                </a:lnTo>
                <a:lnTo>
                  <a:pt x="176783" y="32003"/>
                </a:lnTo>
                <a:lnTo>
                  <a:pt x="182880" y="39623"/>
                </a:lnTo>
                <a:lnTo>
                  <a:pt x="140208" y="39623"/>
                </a:lnTo>
                <a:lnTo>
                  <a:pt x="141732" y="41147"/>
                </a:lnTo>
                <a:close/>
              </a:path>
              <a:path w="200025" h="181610">
                <a:moveTo>
                  <a:pt x="173735" y="152399"/>
                </a:moveTo>
                <a:lnTo>
                  <a:pt x="114300" y="152399"/>
                </a:lnTo>
                <a:lnTo>
                  <a:pt x="121920" y="150875"/>
                </a:lnTo>
                <a:lnTo>
                  <a:pt x="134112" y="144779"/>
                </a:lnTo>
                <a:lnTo>
                  <a:pt x="140208" y="143255"/>
                </a:lnTo>
                <a:lnTo>
                  <a:pt x="152400" y="134111"/>
                </a:lnTo>
                <a:lnTo>
                  <a:pt x="150876" y="134111"/>
                </a:lnTo>
                <a:lnTo>
                  <a:pt x="160019" y="124967"/>
                </a:lnTo>
                <a:lnTo>
                  <a:pt x="163068" y="120395"/>
                </a:lnTo>
                <a:lnTo>
                  <a:pt x="166116" y="114299"/>
                </a:lnTo>
                <a:lnTo>
                  <a:pt x="167640" y="109727"/>
                </a:lnTo>
                <a:lnTo>
                  <a:pt x="170688" y="103631"/>
                </a:lnTo>
                <a:lnTo>
                  <a:pt x="170688" y="97535"/>
                </a:lnTo>
                <a:lnTo>
                  <a:pt x="172211" y="91439"/>
                </a:lnTo>
                <a:lnTo>
                  <a:pt x="170688" y="85343"/>
                </a:lnTo>
                <a:lnTo>
                  <a:pt x="170688" y="79247"/>
                </a:lnTo>
                <a:lnTo>
                  <a:pt x="169164" y="74675"/>
                </a:lnTo>
                <a:lnTo>
                  <a:pt x="163068" y="62483"/>
                </a:lnTo>
                <a:lnTo>
                  <a:pt x="156972" y="53339"/>
                </a:lnTo>
                <a:lnTo>
                  <a:pt x="152400" y="48767"/>
                </a:lnTo>
                <a:lnTo>
                  <a:pt x="140208" y="39623"/>
                </a:lnTo>
                <a:lnTo>
                  <a:pt x="182880" y="39623"/>
                </a:lnTo>
                <a:lnTo>
                  <a:pt x="192024" y="54863"/>
                </a:lnTo>
                <a:lnTo>
                  <a:pt x="195072" y="62483"/>
                </a:lnTo>
                <a:lnTo>
                  <a:pt x="198119" y="71627"/>
                </a:lnTo>
                <a:lnTo>
                  <a:pt x="199643" y="80771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2024" y="126491"/>
                </a:lnTo>
                <a:lnTo>
                  <a:pt x="188976" y="134111"/>
                </a:lnTo>
                <a:lnTo>
                  <a:pt x="176783" y="149351"/>
                </a:lnTo>
                <a:lnTo>
                  <a:pt x="173735" y="152399"/>
                </a:lnTo>
                <a:close/>
              </a:path>
              <a:path w="200025" h="181610">
                <a:moveTo>
                  <a:pt x="111252" y="181355"/>
                </a:moveTo>
                <a:lnTo>
                  <a:pt x="91439" y="181355"/>
                </a:lnTo>
                <a:lnTo>
                  <a:pt x="80772" y="179831"/>
                </a:lnTo>
                <a:lnTo>
                  <a:pt x="71628" y="178307"/>
                </a:lnTo>
                <a:lnTo>
                  <a:pt x="62484" y="175259"/>
                </a:lnTo>
                <a:lnTo>
                  <a:pt x="53339" y="170687"/>
                </a:lnTo>
                <a:lnTo>
                  <a:pt x="30480" y="156971"/>
                </a:lnTo>
                <a:lnTo>
                  <a:pt x="30480" y="155447"/>
                </a:lnTo>
                <a:lnTo>
                  <a:pt x="169164" y="155447"/>
                </a:lnTo>
                <a:lnTo>
                  <a:pt x="169164" y="156971"/>
                </a:lnTo>
                <a:lnTo>
                  <a:pt x="156972" y="166115"/>
                </a:lnTo>
                <a:lnTo>
                  <a:pt x="147828" y="170687"/>
                </a:lnTo>
                <a:lnTo>
                  <a:pt x="120396" y="179831"/>
                </a:lnTo>
                <a:lnTo>
                  <a:pt x="111252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716267" y="428243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 h="0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990588" y="428548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36764" y="4186427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70688" y="155447"/>
                </a:moveTo>
                <a:lnTo>
                  <a:pt x="28956" y="155447"/>
                </a:lnTo>
                <a:lnTo>
                  <a:pt x="16764" y="143255"/>
                </a:lnTo>
                <a:lnTo>
                  <a:pt x="7620" y="128015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3048" y="64007"/>
                </a:lnTo>
                <a:lnTo>
                  <a:pt x="7620" y="56387"/>
                </a:lnTo>
                <a:lnTo>
                  <a:pt x="12192" y="47243"/>
                </a:lnTo>
                <a:lnTo>
                  <a:pt x="42672" y="16763"/>
                </a:lnTo>
                <a:lnTo>
                  <a:pt x="88391" y="1523"/>
                </a:lnTo>
                <a:lnTo>
                  <a:pt x="99060" y="0"/>
                </a:lnTo>
                <a:lnTo>
                  <a:pt x="108204" y="1523"/>
                </a:lnTo>
                <a:lnTo>
                  <a:pt x="118872" y="1523"/>
                </a:lnTo>
                <a:lnTo>
                  <a:pt x="146304" y="10667"/>
                </a:lnTo>
                <a:lnTo>
                  <a:pt x="153924" y="15239"/>
                </a:lnTo>
                <a:lnTo>
                  <a:pt x="155448" y="15239"/>
                </a:lnTo>
                <a:lnTo>
                  <a:pt x="155448" y="16763"/>
                </a:lnTo>
                <a:lnTo>
                  <a:pt x="169164" y="25907"/>
                </a:lnTo>
                <a:lnTo>
                  <a:pt x="172211" y="28955"/>
                </a:lnTo>
                <a:lnTo>
                  <a:pt x="92964" y="28955"/>
                </a:lnTo>
                <a:lnTo>
                  <a:pt x="77724" y="32003"/>
                </a:lnTo>
                <a:lnTo>
                  <a:pt x="39624" y="56387"/>
                </a:lnTo>
                <a:lnTo>
                  <a:pt x="33528" y="67055"/>
                </a:lnTo>
                <a:lnTo>
                  <a:pt x="30480" y="71627"/>
                </a:lnTo>
                <a:lnTo>
                  <a:pt x="28956" y="77723"/>
                </a:lnTo>
                <a:lnTo>
                  <a:pt x="28956" y="83819"/>
                </a:lnTo>
                <a:lnTo>
                  <a:pt x="27432" y="89915"/>
                </a:lnTo>
                <a:lnTo>
                  <a:pt x="28956" y="96011"/>
                </a:lnTo>
                <a:lnTo>
                  <a:pt x="28956" y="102107"/>
                </a:lnTo>
                <a:lnTo>
                  <a:pt x="30480" y="108203"/>
                </a:lnTo>
                <a:lnTo>
                  <a:pt x="33528" y="114299"/>
                </a:lnTo>
                <a:lnTo>
                  <a:pt x="36576" y="118871"/>
                </a:lnTo>
                <a:lnTo>
                  <a:pt x="39624" y="124967"/>
                </a:lnTo>
                <a:lnTo>
                  <a:pt x="42672" y="129539"/>
                </a:lnTo>
                <a:lnTo>
                  <a:pt x="48768" y="134111"/>
                </a:lnTo>
                <a:lnTo>
                  <a:pt x="47244" y="134111"/>
                </a:lnTo>
                <a:lnTo>
                  <a:pt x="57912" y="141731"/>
                </a:lnTo>
                <a:lnTo>
                  <a:pt x="70104" y="147827"/>
                </a:lnTo>
                <a:lnTo>
                  <a:pt x="77724" y="149351"/>
                </a:lnTo>
                <a:lnTo>
                  <a:pt x="83820" y="150875"/>
                </a:lnTo>
                <a:lnTo>
                  <a:pt x="91439" y="152399"/>
                </a:lnTo>
                <a:lnTo>
                  <a:pt x="173735" y="152399"/>
                </a:lnTo>
                <a:lnTo>
                  <a:pt x="170688" y="155447"/>
                </a:lnTo>
                <a:close/>
              </a:path>
              <a:path w="200025" h="181610">
                <a:moveTo>
                  <a:pt x="140208" y="41147"/>
                </a:moveTo>
                <a:lnTo>
                  <a:pt x="134112" y="36575"/>
                </a:lnTo>
                <a:lnTo>
                  <a:pt x="128016" y="35051"/>
                </a:lnTo>
                <a:lnTo>
                  <a:pt x="121920" y="32003"/>
                </a:lnTo>
                <a:lnTo>
                  <a:pt x="114300" y="30479"/>
                </a:lnTo>
                <a:lnTo>
                  <a:pt x="108204" y="28955"/>
                </a:lnTo>
                <a:lnTo>
                  <a:pt x="172211" y="28955"/>
                </a:lnTo>
                <a:lnTo>
                  <a:pt x="175260" y="32003"/>
                </a:lnTo>
                <a:lnTo>
                  <a:pt x="181356" y="39623"/>
                </a:lnTo>
                <a:lnTo>
                  <a:pt x="138684" y="39623"/>
                </a:lnTo>
                <a:lnTo>
                  <a:pt x="140208" y="41147"/>
                </a:lnTo>
                <a:close/>
              </a:path>
              <a:path w="200025" h="181610">
                <a:moveTo>
                  <a:pt x="173735" y="152399"/>
                </a:moveTo>
                <a:lnTo>
                  <a:pt x="112775" y="152399"/>
                </a:lnTo>
                <a:lnTo>
                  <a:pt x="120396" y="150875"/>
                </a:lnTo>
                <a:lnTo>
                  <a:pt x="126491" y="147827"/>
                </a:lnTo>
                <a:lnTo>
                  <a:pt x="134112" y="144779"/>
                </a:lnTo>
                <a:lnTo>
                  <a:pt x="138684" y="143255"/>
                </a:lnTo>
                <a:lnTo>
                  <a:pt x="152400" y="134111"/>
                </a:lnTo>
                <a:lnTo>
                  <a:pt x="149352" y="134111"/>
                </a:lnTo>
                <a:lnTo>
                  <a:pt x="158495" y="124967"/>
                </a:lnTo>
                <a:lnTo>
                  <a:pt x="161543" y="120395"/>
                </a:lnTo>
                <a:lnTo>
                  <a:pt x="164592" y="114299"/>
                </a:lnTo>
                <a:lnTo>
                  <a:pt x="167640" y="109727"/>
                </a:lnTo>
                <a:lnTo>
                  <a:pt x="170688" y="97535"/>
                </a:lnTo>
                <a:lnTo>
                  <a:pt x="170688" y="85343"/>
                </a:lnTo>
                <a:lnTo>
                  <a:pt x="169164" y="79247"/>
                </a:lnTo>
                <a:lnTo>
                  <a:pt x="167640" y="74675"/>
                </a:lnTo>
                <a:lnTo>
                  <a:pt x="166116" y="68579"/>
                </a:lnTo>
                <a:lnTo>
                  <a:pt x="163068" y="62483"/>
                </a:lnTo>
                <a:lnTo>
                  <a:pt x="160019" y="57911"/>
                </a:lnTo>
                <a:lnTo>
                  <a:pt x="150876" y="48767"/>
                </a:lnTo>
                <a:lnTo>
                  <a:pt x="138684" y="39623"/>
                </a:lnTo>
                <a:lnTo>
                  <a:pt x="181356" y="39623"/>
                </a:lnTo>
                <a:lnTo>
                  <a:pt x="195072" y="62483"/>
                </a:lnTo>
                <a:lnTo>
                  <a:pt x="199643" y="89915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2024" y="126491"/>
                </a:lnTo>
                <a:lnTo>
                  <a:pt x="182880" y="141731"/>
                </a:lnTo>
                <a:lnTo>
                  <a:pt x="176783" y="149351"/>
                </a:lnTo>
                <a:lnTo>
                  <a:pt x="173735" y="152399"/>
                </a:lnTo>
                <a:close/>
              </a:path>
              <a:path w="200025" h="181610">
                <a:moveTo>
                  <a:pt x="109728" y="181355"/>
                </a:moveTo>
                <a:lnTo>
                  <a:pt x="89916" y="181355"/>
                </a:lnTo>
                <a:lnTo>
                  <a:pt x="80772" y="179831"/>
                </a:lnTo>
                <a:lnTo>
                  <a:pt x="70104" y="178307"/>
                </a:lnTo>
                <a:lnTo>
                  <a:pt x="60960" y="175259"/>
                </a:lnTo>
                <a:lnTo>
                  <a:pt x="53339" y="170687"/>
                </a:lnTo>
                <a:lnTo>
                  <a:pt x="44195" y="166115"/>
                </a:lnTo>
                <a:lnTo>
                  <a:pt x="30480" y="156971"/>
                </a:lnTo>
                <a:lnTo>
                  <a:pt x="30480" y="155447"/>
                </a:lnTo>
                <a:lnTo>
                  <a:pt x="169164" y="155447"/>
                </a:lnTo>
                <a:lnTo>
                  <a:pt x="169164" y="156971"/>
                </a:lnTo>
                <a:lnTo>
                  <a:pt x="155448" y="166115"/>
                </a:lnTo>
                <a:lnTo>
                  <a:pt x="146304" y="170687"/>
                </a:lnTo>
                <a:lnTo>
                  <a:pt x="138684" y="173735"/>
                </a:lnTo>
                <a:lnTo>
                  <a:pt x="120396" y="179831"/>
                </a:lnTo>
                <a:lnTo>
                  <a:pt x="109728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50252" y="4186427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70688" y="155447"/>
                </a:moveTo>
                <a:lnTo>
                  <a:pt x="28956" y="155447"/>
                </a:lnTo>
                <a:lnTo>
                  <a:pt x="24384" y="149351"/>
                </a:lnTo>
                <a:lnTo>
                  <a:pt x="18288" y="143255"/>
                </a:lnTo>
                <a:lnTo>
                  <a:pt x="9144" y="128015"/>
                </a:lnTo>
                <a:lnTo>
                  <a:pt x="4572" y="118871"/>
                </a:lnTo>
                <a:lnTo>
                  <a:pt x="0" y="91439"/>
                </a:lnTo>
                <a:lnTo>
                  <a:pt x="0" y="82295"/>
                </a:lnTo>
                <a:lnTo>
                  <a:pt x="16764" y="39623"/>
                </a:lnTo>
                <a:lnTo>
                  <a:pt x="51816" y="12191"/>
                </a:lnTo>
                <a:lnTo>
                  <a:pt x="89916" y="1523"/>
                </a:lnTo>
                <a:lnTo>
                  <a:pt x="99060" y="0"/>
                </a:lnTo>
                <a:lnTo>
                  <a:pt x="109728" y="1523"/>
                </a:lnTo>
                <a:lnTo>
                  <a:pt x="118872" y="1523"/>
                </a:lnTo>
                <a:lnTo>
                  <a:pt x="129539" y="4571"/>
                </a:lnTo>
                <a:lnTo>
                  <a:pt x="138684" y="7619"/>
                </a:lnTo>
                <a:lnTo>
                  <a:pt x="146304" y="10667"/>
                </a:lnTo>
                <a:lnTo>
                  <a:pt x="155448" y="15239"/>
                </a:lnTo>
                <a:lnTo>
                  <a:pt x="156972" y="16763"/>
                </a:lnTo>
                <a:lnTo>
                  <a:pt x="169164" y="25907"/>
                </a:lnTo>
                <a:lnTo>
                  <a:pt x="172973" y="28955"/>
                </a:lnTo>
                <a:lnTo>
                  <a:pt x="92964" y="28955"/>
                </a:lnTo>
                <a:lnTo>
                  <a:pt x="86868" y="30479"/>
                </a:lnTo>
                <a:lnTo>
                  <a:pt x="79248" y="32003"/>
                </a:lnTo>
                <a:lnTo>
                  <a:pt x="73152" y="33527"/>
                </a:lnTo>
                <a:lnTo>
                  <a:pt x="65532" y="36575"/>
                </a:lnTo>
                <a:lnTo>
                  <a:pt x="60960" y="39623"/>
                </a:lnTo>
                <a:lnTo>
                  <a:pt x="48768" y="47243"/>
                </a:lnTo>
                <a:lnTo>
                  <a:pt x="45719" y="51815"/>
                </a:lnTo>
                <a:lnTo>
                  <a:pt x="41148" y="56387"/>
                </a:lnTo>
                <a:lnTo>
                  <a:pt x="38100" y="60959"/>
                </a:lnTo>
                <a:lnTo>
                  <a:pt x="35052" y="67055"/>
                </a:lnTo>
                <a:lnTo>
                  <a:pt x="32004" y="71627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9624" y="124967"/>
                </a:lnTo>
                <a:lnTo>
                  <a:pt x="44195" y="129539"/>
                </a:lnTo>
                <a:lnTo>
                  <a:pt x="50292" y="134111"/>
                </a:lnTo>
                <a:lnTo>
                  <a:pt x="47244" y="134111"/>
                </a:lnTo>
                <a:lnTo>
                  <a:pt x="59436" y="141731"/>
                </a:lnTo>
                <a:lnTo>
                  <a:pt x="71628" y="147827"/>
                </a:lnTo>
                <a:lnTo>
                  <a:pt x="77724" y="149351"/>
                </a:lnTo>
                <a:lnTo>
                  <a:pt x="85344" y="150875"/>
                </a:lnTo>
                <a:lnTo>
                  <a:pt x="91439" y="152399"/>
                </a:lnTo>
                <a:lnTo>
                  <a:pt x="173735" y="152399"/>
                </a:lnTo>
                <a:lnTo>
                  <a:pt x="170688" y="155447"/>
                </a:lnTo>
                <a:close/>
              </a:path>
              <a:path w="200025" h="181610">
                <a:moveTo>
                  <a:pt x="141732" y="41147"/>
                </a:moveTo>
                <a:lnTo>
                  <a:pt x="135636" y="36575"/>
                </a:lnTo>
                <a:lnTo>
                  <a:pt x="129539" y="35051"/>
                </a:lnTo>
                <a:lnTo>
                  <a:pt x="121920" y="32003"/>
                </a:lnTo>
                <a:lnTo>
                  <a:pt x="115824" y="30479"/>
                </a:lnTo>
                <a:lnTo>
                  <a:pt x="108204" y="28955"/>
                </a:lnTo>
                <a:lnTo>
                  <a:pt x="172973" y="28955"/>
                </a:lnTo>
                <a:lnTo>
                  <a:pt x="176783" y="32003"/>
                </a:lnTo>
                <a:lnTo>
                  <a:pt x="182880" y="39623"/>
                </a:lnTo>
                <a:lnTo>
                  <a:pt x="140208" y="39623"/>
                </a:lnTo>
                <a:lnTo>
                  <a:pt x="141732" y="41147"/>
                </a:lnTo>
                <a:close/>
              </a:path>
              <a:path w="200025" h="181610">
                <a:moveTo>
                  <a:pt x="173735" y="152399"/>
                </a:moveTo>
                <a:lnTo>
                  <a:pt x="114300" y="152399"/>
                </a:lnTo>
                <a:lnTo>
                  <a:pt x="121920" y="150875"/>
                </a:lnTo>
                <a:lnTo>
                  <a:pt x="134112" y="144779"/>
                </a:lnTo>
                <a:lnTo>
                  <a:pt x="140208" y="143255"/>
                </a:lnTo>
                <a:lnTo>
                  <a:pt x="152400" y="134111"/>
                </a:lnTo>
                <a:lnTo>
                  <a:pt x="150876" y="134111"/>
                </a:lnTo>
                <a:lnTo>
                  <a:pt x="160019" y="124967"/>
                </a:lnTo>
                <a:lnTo>
                  <a:pt x="163068" y="120395"/>
                </a:lnTo>
                <a:lnTo>
                  <a:pt x="166116" y="114299"/>
                </a:lnTo>
                <a:lnTo>
                  <a:pt x="167640" y="109727"/>
                </a:lnTo>
                <a:lnTo>
                  <a:pt x="170688" y="103631"/>
                </a:lnTo>
                <a:lnTo>
                  <a:pt x="170688" y="97535"/>
                </a:lnTo>
                <a:lnTo>
                  <a:pt x="172211" y="91439"/>
                </a:lnTo>
                <a:lnTo>
                  <a:pt x="170688" y="85343"/>
                </a:lnTo>
                <a:lnTo>
                  <a:pt x="170688" y="79247"/>
                </a:lnTo>
                <a:lnTo>
                  <a:pt x="169164" y="74675"/>
                </a:lnTo>
                <a:lnTo>
                  <a:pt x="163068" y="62483"/>
                </a:lnTo>
                <a:lnTo>
                  <a:pt x="156972" y="53339"/>
                </a:lnTo>
                <a:lnTo>
                  <a:pt x="152400" y="48767"/>
                </a:lnTo>
                <a:lnTo>
                  <a:pt x="140208" y="39623"/>
                </a:lnTo>
                <a:lnTo>
                  <a:pt x="182880" y="39623"/>
                </a:lnTo>
                <a:lnTo>
                  <a:pt x="192024" y="54863"/>
                </a:lnTo>
                <a:lnTo>
                  <a:pt x="195072" y="62483"/>
                </a:lnTo>
                <a:lnTo>
                  <a:pt x="198119" y="71627"/>
                </a:lnTo>
                <a:lnTo>
                  <a:pt x="199643" y="80771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2024" y="126491"/>
                </a:lnTo>
                <a:lnTo>
                  <a:pt x="188976" y="134111"/>
                </a:lnTo>
                <a:lnTo>
                  <a:pt x="176783" y="149351"/>
                </a:lnTo>
                <a:lnTo>
                  <a:pt x="173735" y="152399"/>
                </a:lnTo>
                <a:close/>
              </a:path>
              <a:path w="200025" h="181610">
                <a:moveTo>
                  <a:pt x="111252" y="181355"/>
                </a:moveTo>
                <a:lnTo>
                  <a:pt x="91439" y="181355"/>
                </a:lnTo>
                <a:lnTo>
                  <a:pt x="80772" y="179831"/>
                </a:lnTo>
                <a:lnTo>
                  <a:pt x="71628" y="178307"/>
                </a:lnTo>
                <a:lnTo>
                  <a:pt x="62484" y="175259"/>
                </a:lnTo>
                <a:lnTo>
                  <a:pt x="53339" y="170687"/>
                </a:lnTo>
                <a:lnTo>
                  <a:pt x="30480" y="156971"/>
                </a:lnTo>
                <a:lnTo>
                  <a:pt x="30480" y="155447"/>
                </a:lnTo>
                <a:lnTo>
                  <a:pt x="169164" y="155447"/>
                </a:lnTo>
                <a:lnTo>
                  <a:pt x="169164" y="156971"/>
                </a:lnTo>
                <a:lnTo>
                  <a:pt x="156972" y="166115"/>
                </a:lnTo>
                <a:lnTo>
                  <a:pt x="147828" y="170687"/>
                </a:lnTo>
                <a:lnTo>
                  <a:pt x="120396" y="179831"/>
                </a:lnTo>
                <a:lnTo>
                  <a:pt x="111252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363967" y="428243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 h="0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38288" y="428548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264652" y="4186427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70688" y="155447"/>
                </a:moveTo>
                <a:lnTo>
                  <a:pt x="28956" y="155447"/>
                </a:lnTo>
                <a:lnTo>
                  <a:pt x="24384" y="149351"/>
                </a:lnTo>
                <a:lnTo>
                  <a:pt x="18288" y="143255"/>
                </a:lnTo>
                <a:lnTo>
                  <a:pt x="9144" y="128015"/>
                </a:lnTo>
                <a:lnTo>
                  <a:pt x="4572" y="118871"/>
                </a:lnTo>
                <a:lnTo>
                  <a:pt x="0" y="91439"/>
                </a:lnTo>
                <a:lnTo>
                  <a:pt x="0" y="82295"/>
                </a:lnTo>
                <a:lnTo>
                  <a:pt x="16764" y="39623"/>
                </a:lnTo>
                <a:lnTo>
                  <a:pt x="51816" y="12191"/>
                </a:lnTo>
                <a:lnTo>
                  <a:pt x="89916" y="1523"/>
                </a:lnTo>
                <a:lnTo>
                  <a:pt x="99060" y="0"/>
                </a:lnTo>
                <a:lnTo>
                  <a:pt x="109728" y="1523"/>
                </a:lnTo>
                <a:lnTo>
                  <a:pt x="118872" y="1523"/>
                </a:lnTo>
                <a:lnTo>
                  <a:pt x="129539" y="4571"/>
                </a:lnTo>
                <a:lnTo>
                  <a:pt x="138684" y="7619"/>
                </a:lnTo>
                <a:lnTo>
                  <a:pt x="146304" y="10667"/>
                </a:lnTo>
                <a:lnTo>
                  <a:pt x="155448" y="15239"/>
                </a:lnTo>
                <a:lnTo>
                  <a:pt x="156972" y="16763"/>
                </a:lnTo>
                <a:lnTo>
                  <a:pt x="169164" y="25907"/>
                </a:lnTo>
                <a:lnTo>
                  <a:pt x="172973" y="28955"/>
                </a:lnTo>
                <a:lnTo>
                  <a:pt x="92964" y="28955"/>
                </a:lnTo>
                <a:lnTo>
                  <a:pt x="86868" y="30479"/>
                </a:lnTo>
                <a:lnTo>
                  <a:pt x="79248" y="32003"/>
                </a:lnTo>
                <a:lnTo>
                  <a:pt x="73152" y="33527"/>
                </a:lnTo>
                <a:lnTo>
                  <a:pt x="65532" y="36575"/>
                </a:lnTo>
                <a:lnTo>
                  <a:pt x="60960" y="39623"/>
                </a:lnTo>
                <a:lnTo>
                  <a:pt x="48768" y="47243"/>
                </a:lnTo>
                <a:lnTo>
                  <a:pt x="45719" y="51815"/>
                </a:lnTo>
                <a:lnTo>
                  <a:pt x="41148" y="56387"/>
                </a:lnTo>
                <a:lnTo>
                  <a:pt x="38100" y="60959"/>
                </a:lnTo>
                <a:lnTo>
                  <a:pt x="35052" y="67055"/>
                </a:lnTo>
                <a:lnTo>
                  <a:pt x="32004" y="71627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9624" y="124967"/>
                </a:lnTo>
                <a:lnTo>
                  <a:pt x="44195" y="129539"/>
                </a:lnTo>
                <a:lnTo>
                  <a:pt x="50292" y="134111"/>
                </a:lnTo>
                <a:lnTo>
                  <a:pt x="47244" y="134111"/>
                </a:lnTo>
                <a:lnTo>
                  <a:pt x="59436" y="141731"/>
                </a:lnTo>
                <a:lnTo>
                  <a:pt x="71628" y="147827"/>
                </a:lnTo>
                <a:lnTo>
                  <a:pt x="77724" y="149351"/>
                </a:lnTo>
                <a:lnTo>
                  <a:pt x="85344" y="150875"/>
                </a:lnTo>
                <a:lnTo>
                  <a:pt x="91439" y="152399"/>
                </a:lnTo>
                <a:lnTo>
                  <a:pt x="173735" y="152399"/>
                </a:lnTo>
                <a:lnTo>
                  <a:pt x="170688" y="155447"/>
                </a:lnTo>
                <a:close/>
              </a:path>
              <a:path w="200025" h="181610">
                <a:moveTo>
                  <a:pt x="141732" y="41147"/>
                </a:moveTo>
                <a:lnTo>
                  <a:pt x="135636" y="36575"/>
                </a:lnTo>
                <a:lnTo>
                  <a:pt x="129539" y="35051"/>
                </a:lnTo>
                <a:lnTo>
                  <a:pt x="121920" y="32003"/>
                </a:lnTo>
                <a:lnTo>
                  <a:pt x="115824" y="30479"/>
                </a:lnTo>
                <a:lnTo>
                  <a:pt x="108204" y="28955"/>
                </a:lnTo>
                <a:lnTo>
                  <a:pt x="172973" y="28955"/>
                </a:lnTo>
                <a:lnTo>
                  <a:pt x="176783" y="32003"/>
                </a:lnTo>
                <a:lnTo>
                  <a:pt x="182880" y="39623"/>
                </a:lnTo>
                <a:lnTo>
                  <a:pt x="140208" y="39623"/>
                </a:lnTo>
                <a:lnTo>
                  <a:pt x="141732" y="41147"/>
                </a:lnTo>
                <a:close/>
              </a:path>
              <a:path w="200025" h="181610">
                <a:moveTo>
                  <a:pt x="173735" y="152399"/>
                </a:moveTo>
                <a:lnTo>
                  <a:pt x="114300" y="152399"/>
                </a:lnTo>
                <a:lnTo>
                  <a:pt x="121920" y="150875"/>
                </a:lnTo>
                <a:lnTo>
                  <a:pt x="134112" y="144779"/>
                </a:lnTo>
                <a:lnTo>
                  <a:pt x="140208" y="143255"/>
                </a:lnTo>
                <a:lnTo>
                  <a:pt x="152400" y="134111"/>
                </a:lnTo>
                <a:lnTo>
                  <a:pt x="150876" y="134111"/>
                </a:lnTo>
                <a:lnTo>
                  <a:pt x="160019" y="124967"/>
                </a:lnTo>
                <a:lnTo>
                  <a:pt x="163068" y="120395"/>
                </a:lnTo>
                <a:lnTo>
                  <a:pt x="166116" y="114299"/>
                </a:lnTo>
                <a:lnTo>
                  <a:pt x="167640" y="109727"/>
                </a:lnTo>
                <a:lnTo>
                  <a:pt x="170688" y="103631"/>
                </a:lnTo>
                <a:lnTo>
                  <a:pt x="170688" y="97535"/>
                </a:lnTo>
                <a:lnTo>
                  <a:pt x="172211" y="91439"/>
                </a:lnTo>
                <a:lnTo>
                  <a:pt x="170688" y="85343"/>
                </a:lnTo>
                <a:lnTo>
                  <a:pt x="170688" y="79247"/>
                </a:lnTo>
                <a:lnTo>
                  <a:pt x="169164" y="74675"/>
                </a:lnTo>
                <a:lnTo>
                  <a:pt x="163068" y="62483"/>
                </a:lnTo>
                <a:lnTo>
                  <a:pt x="156972" y="53339"/>
                </a:lnTo>
                <a:lnTo>
                  <a:pt x="152400" y="48767"/>
                </a:lnTo>
                <a:lnTo>
                  <a:pt x="140208" y="39623"/>
                </a:lnTo>
                <a:lnTo>
                  <a:pt x="182880" y="39623"/>
                </a:lnTo>
                <a:lnTo>
                  <a:pt x="192024" y="54863"/>
                </a:lnTo>
                <a:lnTo>
                  <a:pt x="195072" y="62483"/>
                </a:lnTo>
                <a:lnTo>
                  <a:pt x="198119" y="71627"/>
                </a:lnTo>
                <a:lnTo>
                  <a:pt x="199643" y="80771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2024" y="126491"/>
                </a:lnTo>
                <a:lnTo>
                  <a:pt x="188976" y="134111"/>
                </a:lnTo>
                <a:lnTo>
                  <a:pt x="176783" y="149351"/>
                </a:lnTo>
                <a:lnTo>
                  <a:pt x="173735" y="152399"/>
                </a:lnTo>
                <a:close/>
              </a:path>
              <a:path w="200025" h="181610">
                <a:moveTo>
                  <a:pt x="111252" y="181355"/>
                </a:moveTo>
                <a:lnTo>
                  <a:pt x="91439" y="181355"/>
                </a:lnTo>
                <a:lnTo>
                  <a:pt x="80772" y="179831"/>
                </a:lnTo>
                <a:lnTo>
                  <a:pt x="71628" y="178307"/>
                </a:lnTo>
                <a:lnTo>
                  <a:pt x="62484" y="175259"/>
                </a:lnTo>
                <a:lnTo>
                  <a:pt x="53339" y="170687"/>
                </a:lnTo>
                <a:lnTo>
                  <a:pt x="30480" y="156971"/>
                </a:lnTo>
                <a:lnTo>
                  <a:pt x="30480" y="155447"/>
                </a:lnTo>
                <a:lnTo>
                  <a:pt x="169164" y="155447"/>
                </a:lnTo>
                <a:lnTo>
                  <a:pt x="169164" y="156971"/>
                </a:lnTo>
                <a:lnTo>
                  <a:pt x="156972" y="166115"/>
                </a:lnTo>
                <a:lnTo>
                  <a:pt x="147828" y="170687"/>
                </a:lnTo>
                <a:lnTo>
                  <a:pt x="120396" y="179831"/>
                </a:lnTo>
                <a:lnTo>
                  <a:pt x="111252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979664" y="4186427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70688" y="155447"/>
                </a:moveTo>
                <a:lnTo>
                  <a:pt x="28956" y="155447"/>
                </a:lnTo>
                <a:lnTo>
                  <a:pt x="16764" y="143255"/>
                </a:lnTo>
                <a:lnTo>
                  <a:pt x="7620" y="128015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3048" y="64007"/>
                </a:lnTo>
                <a:lnTo>
                  <a:pt x="7620" y="56387"/>
                </a:lnTo>
                <a:lnTo>
                  <a:pt x="12192" y="47243"/>
                </a:lnTo>
                <a:lnTo>
                  <a:pt x="42672" y="16763"/>
                </a:lnTo>
                <a:lnTo>
                  <a:pt x="88391" y="1523"/>
                </a:lnTo>
                <a:lnTo>
                  <a:pt x="99060" y="0"/>
                </a:lnTo>
                <a:lnTo>
                  <a:pt x="108204" y="1523"/>
                </a:lnTo>
                <a:lnTo>
                  <a:pt x="118872" y="1523"/>
                </a:lnTo>
                <a:lnTo>
                  <a:pt x="146304" y="10667"/>
                </a:lnTo>
                <a:lnTo>
                  <a:pt x="153924" y="15239"/>
                </a:lnTo>
                <a:lnTo>
                  <a:pt x="155448" y="15239"/>
                </a:lnTo>
                <a:lnTo>
                  <a:pt x="155448" y="16763"/>
                </a:lnTo>
                <a:lnTo>
                  <a:pt x="169164" y="25907"/>
                </a:lnTo>
                <a:lnTo>
                  <a:pt x="172211" y="28955"/>
                </a:lnTo>
                <a:lnTo>
                  <a:pt x="92964" y="28955"/>
                </a:lnTo>
                <a:lnTo>
                  <a:pt x="77724" y="32003"/>
                </a:lnTo>
                <a:lnTo>
                  <a:pt x="39624" y="56387"/>
                </a:lnTo>
                <a:lnTo>
                  <a:pt x="33528" y="67055"/>
                </a:lnTo>
                <a:lnTo>
                  <a:pt x="30480" y="71627"/>
                </a:lnTo>
                <a:lnTo>
                  <a:pt x="28956" y="77723"/>
                </a:lnTo>
                <a:lnTo>
                  <a:pt x="28956" y="83819"/>
                </a:lnTo>
                <a:lnTo>
                  <a:pt x="27432" y="89915"/>
                </a:lnTo>
                <a:lnTo>
                  <a:pt x="28956" y="96011"/>
                </a:lnTo>
                <a:lnTo>
                  <a:pt x="28956" y="102107"/>
                </a:lnTo>
                <a:lnTo>
                  <a:pt x="30480" y="108203"/>
                </a:lnTo>
                <a:lnTo>
                  <a:pt x="33528" y="114299"/>
                </a:lnTo>
                <a:lnTo>
                  <a:pt x="36576" y="118871"/>
                </a:lnTo>
                <a:lnTo>
                  <a:pt x="39624" y="124967"/>
                </a:lnTo>
                <a:lnTo>
                  <a:pt x="42672" y="129539"/>
                </a:lnTo>
                <a:lnTo>
                  <a:pt x="48768" y="134111"/>
                </a:lnTo>
                <a:lnTo>
                  <a:pt x="47244" y="134111"/>
                </a:lnTo>
                <a:lnTo>
                  <a:pt x="57912" y="141731"/>
                </a:lnTo>
                <a:lnTo>
                  <a:pt x="70104" y="147827"/>
                </a:lnTo>
                <a:lnTo>
                  <a:pt x="77724" y="149351"/>
                </a:lnTo>
                <a:lnTo>
                  <a:pt x="83820" y="150875"/>
                </a:lnTo>
                <a:lnTo>
                  <a:pt x="91439" y="152399"/>
                </a:lnTo>
                <a:lnTo>
                  <a:pt x="173735" y="152399"/>
                </a:lnTo>
                <a:lnTo>
                  <a:pt x="170688" y="155447"/>
                </a:lnTo>
                <a:close/>
              </a:path>
              <a:path w="200025" h="181610">
                <a:moveTo>
                  <a:pt x="140208" y="41147"/>
                </a:moveTo>
                <a:lnTo>
                  <a:pt x="134112" y="36575"/>
                </a:lnTo>
                <a:lnTo>
                  <a:pt x="128016" y="35051"/>
                </a:lnTo>
                <a:lnTo>
                  <a:pt x="121920" y="32003"/>
                </a:lnTo>
                <a:lnTo>
                  <a:pt x="114300" y="30479"/>
                </a:lnTo>
                <a:lnTo>
                  <a:pt x="108204" y="28955"/>
                </a:lnTo>
                <a:lnTo>
                  <a:pt x="172211" y="28955"/>
                </a:lnTo>
                <a:lnTo>
                  <a:pt x="175260" y="32003"/>
                </a:lnTo>
                <a:lnTo>
                  <a:pt x="181356" y="39623"/>
                </a:lnTo>
                <a:lnTo>
                  <a:pt x="138684" y="39623"/>
                </a:lnTo>
                <a:lnTo>
                  <a:pt x="140208" y="41147"/>
                </a:lnTo>
                <a:close/>
              </a:path>
              <a:path w="200025" h="181610">
                <a:moveTo>
                  <a:pt x="173735" y="152399"/>
                </a:moveTo>
                <a:lnTo>
                  <a:pt x="112775" y="152399"/>
                </a:lnTo>
                <a:lnTo>
                  <a:pt x="120396" y="150875"/>
                </a:lnTo>
                <a:lnTo>
                  <a:pt x="126491" y="147827"/>
                </a:lnTo>
                <a:lnTo>
                  <a:pt x="134112" y="144779"/>
                </a:lnTo>
                <a:lnTo>
                  <a:pt x="138684" y="143255"/>
                </a:lnTo>
                <a:lnTo>
                  <a:pt x="152400" y="134111"/>
                </a:lnTo>
                <a:lnTo>
                  <a:pt x="149352" y="134111"/>
                </a:lnTo>
                <a:lnTo>
                  <a:pt x="158495" y="124967"/>
                </a:lnTo>
                <a:lnTo>
                  <a:pt x="161543" y="120395"/>
                </a:lnTo>
                <a:lnTo>
                  <a:pt x="164592" y="114299"/>
                </a:lnTo>
                <a:lnTo>
                  <a:pt x="167640" y="109727"/>
                </a:lnTo>
                <a:lnTo>
                  <a:pt x="170688" y="97535"/>
                </a:lnTo>
                <a:lnTo>
                  <a:pt x="170688" y="85343"/>
                </a:lnTo>
                <a:lnTo>
                  <a:pt x="169164" y="79247"/>
                </a:lnTo>
                <a:lnTo>
                  <a:pt x="167640" y="74675"/>
                </a:lnTo>
                <a:lnTo>
                  <a:pt x="166116" y="68579"/>
                </a:lnTo>
                <a:lnTo>
                  <a:pt x="163068" y="62483"/>
                </a:lnTo>
                <a:lnTo>
                  <a:pt x="160019" y="57911"/>
                </a:lnTo>
                <a:lnTo>
                  <a:pt x="150876" y="48767"/>
                </a:lnTo>
                <a:lnTo>
                  <a:pt x="138684" y="39623"/>
                </a:lnTo>
                <a:lnTo>
                  <a:pt x="181356" y="39623"/>
                </a:lnTo>
                <a:lnTo>
                  <a:pt x="195072" y="62483"/>
                </a:lnTo>
                <a:lnTo>
                  <a:pt x="199643" y="89915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2024" y="126491"/>
                </a:lnTo>
                <a:lnTo>
                  <a:pt x="182880" y="141731"/>
                </a:lnTo>
                <a:lnTo>
                  <a:pt x="176783" y="149351"/>
                </a:lnTo>
                <a:lnTo>
                  <a:pt x="173735" y="152399"/>
                </a:lnTo>
                <a:close/>
              </a:path>
              <a:path w="200025" h="181610">
                <a:moveTo>
                  <a:pt x="109728" y="181355"/>
                </a:moveTo>
                <a:lnTo>
                  <a:pt x="89916" y="181355"/>
                </a:lnTo>
                <a:lnTo>
                  <a:pt x="80772" y="179831"/>
                </a:lnTo>
                <a:lnTo>
                  <a:pt x="70104" y="178307"/>
                </a:lnTo>
                <a:lnTo>
                  <a:pt x="60960" y="175259"/>
                </a:lnTo>
                <a:lnTo>
                  <a:pt x="53339" y="170687"/>
                </a:lnTo>
                <a:lnTo>
                  <a:pt x="44195" y="166115"/>
                </a:lnTo>
                <a:lnTo>
                  <a:pt x="30480" y="156971"/>
                </a:lnTo>
                <a:lnTo>
                  <a:pt x="30480" y="155447"/>
                </a:lnTo>
                <a:lnTo>
                  <a:pt x="169164" y="155447"/>
                </a:lnTo>
                <a:lnTo>
                  <a:pt x="169164" y="156971"/>
                </a:lnTo>
                <a:lnTo>
                  <a:pt x="155448" y="166115"/>
                </a:lnTo>
                <a:lnTo>
                  <a:pt x="146304" y="170687"/>
                </a:lnTo>
                <a:lnTo>
                  <a:pt x="138684" y="173735"/>
                </a:lnTo>
                <a:lnTo>
                  <a:pt x="120396" y="179831"/>
                </a:lnTo>
                <a:lnTo>
                  <a:pt x="109728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93380" y="428243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 h="0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266176" y="428548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 h="0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1017483" y="5660657"/>
            <a:ext cx="124904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3200" spc="195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dirty="0" sz="3200" spc="18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320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071372" y="4181855"/>
            <a:ext cx="774191" cy="858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68324" y="4178808"/>
            <a:ext cx="782320" cy="866140"/>
          </a:xfrm>
          <a:custGeom>
            <a:avLst/>
            <a:gdLst/>
            <a:ahLst/>
            <a:cxnLst/>
            <a:rect l="l" t="t" r="r" b="b"/>
            <a:pathLst>
              <a:path w="782319" h="866139">
                <a:moveTo>
                  <a:pt x="720852" y="865631"/>
                </a:moveTo>
                <a:lnTo>
                  <a:pt x="115824" y="865631"/>
                </a:lnTo>
                <a:lnTo>
                  <a:pt x="112775" y="862583"/>
                </a:lnTo>
                <a:lnTo>
                  <a:pt x="3048" y="757427"/>
                </a:lnTo>
                <a:lnTo>
                  <a:pt x="1524" y="755904"/>
                </a:lnTo>
                <a:lnTo>
                  <a:pt x="0" y="752856"/>
                </a:lnTo>
                <a:lnTo>
                  <a:pt x="0" y="4572"/>
                </a:lnTo>
                <a:lnTo>
                  <a:pt x="4572" y="0"/>
                </a:lnTo>
                <a:lnTo>
                  <a:pt x="777239" y="0"/>
                </a:lnTo>
                <a:lnTo>
                  <a:pt x="781812" y="4572"/>
                </a:lnTo>
                <a:lnTo>
                  <a:pt x="78181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743712"/>
                </a:lnTo>
                <a:lnTo>
                  <a:pt x="16764" y="743712"/>
                </a:lnTo>
                <a:lnTo>
                  <a:pt x="19812" y="749808"/>
                </a:lnTo>
                <a:lnTo>
                  <a:pt x="23036" y="749808"/>
                </a:lnTo>
                <a:lnTo>
                  <a:pt x="121831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10227" y="848868"/>
                </a:lnTo>
                <a:lnTo>
                  <a:pt x="708660" y="851916"/>
                </a:lnTo>
                <a:lnTo>
                  <a:pt x="729399" y="851916"/>
                </a:lnTo>
                <a:lnTo>
                  <a:pt x="725424" y="859535"/>
                </a:lnTo>
                <a:lnTo>
                  <a:pt x="723900" y="864108"/>
                </a:lnTo>
                <a:lnTo>
                  <a:pt x="720852" y="865631"/>
                </a:lnTo>
                <a:close/>
              </a:path>
              <a:path w="782319" h="866139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782319" h="866139">
                <a:moveTo>
                  <a:pt x="76200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762000" y="9144"/>
                </a:lnTo>
                <a:lnTo>
                  <a:pt x="762000" y="19812"/>
                </a:lnTo>
                <a:close/>
              </a:path>
              <a:path w="782319" h="866139">
                <a:moveTo>
                  <a:pt x="762000" y="748199"/>
                </a:moveTo>
                <a:lnTo>
                  <a:pt x="762000" y="9144"/>
                </a:lnTo>
                <a:lnTo>
                  <a:pt x="771143" y="19812"/>
                </a:lnTo>
                <a:lnTo>
                  <a:pt x="781812" y="19812"/>
                </a:lnTo>
                <a:lnTo>
                  <a:pt x="781812" y="745235"/>
                </a:lnTo>
                <a:lnTo>
                  <a:pt x="763524" y="745235"/>
                </a:lnTo>
                <a:lnTo>
                  <a:pt x="762000" y="748199"/>
                </a:lnTo>
                <a:close/>
              </a:path>
              <a:path w="782319" h="866139">
                <a:moveTo>
                  <a:pt x="781812" y="19812"/>
                </a:moveTo>
                <a:lnTo>
                  <a:pt x="771143" y="19812"/>
                </a:lnTo>
                <a:lnTo>
                  <a:pt x="762000" y="9144"/>
                </a:lnTo>
                <a:lnTo>
                  <a:pt x="781812" y="9144"/>
                </a:lnTo>
                <a:lnTo>
                  <a:pt x="781812" y="19812"/>
                </a:lnTo>
                <a:close/>
              </a:path>
              <a:path w="782319" h="866139">
                <a:moveTo>
                  <a:pt x="19812" y="749808"/>
                </a:moveTo>
                <a:lnTo>
                  <a:pt x="16764" y="743712"/>
                </a:lnTo>
                <a:lnTo>
                  <a:pt x="19812" y="746674"/>
                </a:lnTo>
                <a:lnTo>
                  <a:pt x="19812" y="749808"/>
                </a:lnTo>
                <a:close/>
              </a:path>
              <a:path w="782319" h="866139">
                <a:moveTo>
                  <a:pt x="19812" y="746674"/>
                </a:moveTo>
                <a:lnTo>
                  <a:pt x="16764" y="743712"/>
                </a:lnTo>
                <a:lnTo>
                  <a:pt x="19812" y="743712"/>
                </a:lnTo>
                <a:lnTo>
                  <a:pt x="19812" y="746674"/>
                </a:lnTo>
                <a:close/>
              </a:path>
              <a:path w="782319" h="866139">
                <a:moveTo>
                  <a:pt x="762000" y="749808"/>
                </a:moveTo>
                <a:lnTo>
                  <a:pt x="762000" y="748199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2319" h="866139">
                <a:moveTo>
                  <a:pt x="781812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1812" y="745235"/>
                </a:lnTo>
                <a:lnTo>
                  <a:pt x="781812" y="749808"/>
                </a:lnTo>
                <a:close/>
              </a:path>
              <a:path w="782319" h="866139">
                <a:moveTo>
                  <a:pt x="23036" y="749808"/>
                </a:moveTo>
                <a:lnTo>
                  <a:pt x="19812" y="749808"/>
                </a:lnTo>
                <a:lnTo>
                  <a:pt x="19812" y="746674"/>
                </a:lnTo>
                <a:lnTo>
                  <a:pt x="23036" y="749808"/>
                </a:lnTo>
                <a:close/>
              </a:path>
              <a:path w="782319" h="866139">
                <a:moveTo>
                  <a:pt x="708660" y="851916"/>
                </a:moveTo>
                <a:lnTo>
                  <a:pt x="762000" y="748199"/>
                </a:lnTo>
                <a:lnTo>
                  <a:pt x="762000" y="749808"/>
                </a:lnTo>
                <a:lnTo>
                  <a:pt x="781812" y="749808"/>
                </a:lnTo>
                <a:lnTo>
                  <a:pt x="781812" y="751331"/>
                </a:lnTo>
                <a:lnTo>
                  <a:pt x="780287" y="752856"/>
                </a:lnTo>
                <a:lnTo>
                  <a:pt x="780287" y="754379"/>
                </a:lnTo>
                <a:lnTo>
                  <a:pt x="732580" y="845819"/>
                </a:lnTo>
                <a:lnTo>
                  <a:pt x="717804" y="845819"/>
                </a:lnTo>
                <a:lnTo>
                  <a:pt x="708660" y="851916"/>
                </a:lnTo>
                <a:close/>
              </a:path>
              <a:path w="782319" h="866139">
                <a:moveTo>
                  <a:pt x="124968" y="848868"/>
                </a:moveTo>
                <a:lnTo>
                  <a:pt x="118872" y="845819"/>
                </a:lnTo>
                <a:lnTo>
                  <a:pt x="121831" y="845819"/>
                </a:lnTo>
                <a:lnTo>
                  <a:pt x="124968" y="848868"/>
                </a:lnTo>
                <a:close/>
              </a:path>
              <a:path w="782319" h="866139">
                <a:moveTo>
                  <a:pt x="710227" y="848868"/>
                </a:moveTo>
                <a:lnTo>
                  <a:pt x="124968" y="848868"/>
                </a:lnTo>
                <a:lnTo>
                  <a:pt x="121831" y="845819"/>
                </a:lnTo>
                <a:lnTo>
                  <a:pt x="711795" y="845819"/>
                </a:lnTo>
                <a:lnTo>
                  <a:pt x="710227" y="848868"/>
                </a:lnTo>
                <a:close/>
              </a:path>
              <a:path w="782319" h="866139">
                <a:moveTo>
                  <a:pt x="729399" y="851916"/>
                </a:moveTo>
                <a:lnTo>
                  <a:pt x="708660" y="851916"/>
                </a:lnTo>
                <a:lnTo>
                  <a:pt x="717804" y="845819"/>
                </a:lnTo>
                <a:lnTo>
                  <a:pt x="732580" y="845819"/>
                </a:lnTo>
                <a:lnTo>
                  <a:pt x="729399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229867" y="4187952"/>
            <a:ext cx="457200" cy="684530"/>
          </a:xfrm>
          <a:custGeom>
            <a:avLst/>
            <a:gdLst/>
            <a:ahLst/>
            <a:cxnLst/>
            <a:rect l="l" t="t" r="r" b="b"/>
            <a:pathLst>
              <a:path w="457200" h="684529">
                <a:moveTo>
                  <a:pt x="0" y="0"/>
                </a:moveTo>
                <a:lnTo>
                  <a:pt x="457200" y="0"/>
                </a:lnTo>
                <a:lnTo>
                  <a:pt x="457200" y="684275"/>
                </a:lnTo>
                <a:lnTo>
                  <a:pt x="0" y="68427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216152" y="4174235"/>
            <a:ext cx="486409" cy="713740"/>
          </a:xfrm>
          <a:custGeom>
            <a:avLst/>
            <a:gdLst/>
            <a:ahLst/>
            <a:cxnLst/>
            <a:rect l="l" t="t" r="r" b="b"/>
            <a:pathLst>
              <a:path w="486410" h="713739">
                <a:moveTo>
                  <a:pt x="486156" y="713231"/>
                </a:moveTo>
                <a:lnTo>
                  <a:pt x="0" y="713231"/>
                </a:lnTo>
                <a:lnTo>
                  <a:pt x="0" y="0"/>
                </a:lnTo>
                <a:lnTo>
                  <a:pt x="486156" y="0"/>
                </a:lnTo>
                <a:lnTo>
                  <a:pt x="486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84275"/>
                </a:lnTo>
                <a:lnTo>
                  <a:pt x="13716" y="684275"/>
                </a:lnTo>
                <a:lnTo>
                  <a:pt x="28956" y="697991"/>
                </a:lnTo>
                <a:lnTo>
                  <a:pt x="486156" y="697991"/>
                </a:lnTo>
                <a:lnTo>
                  <a:pt x="486156" y="713231"/>
                </a:lnTo>
                <a:close/>
              </a:path>
              <a:path w="486410" h="713739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486410" h="713739">
                <a:moveTo>
                  <a:pt x="4572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457200" y="13716"/>
                </a:lnTo>
                <a:lnTo>
                  <a:pt x="457200" y="28956"/>
                </a:lnTo>
                <a:close/>
              </a:path>
              <a:path w="486410" h="713739">
                <a:moveTo>
                  <a:pt x="457200" y="697991"/>
                </a:moveTo>
                <a:lnTo>
                  <a:pt x="457200" y="13716"/>
                </a:lnTo>
                <a:lnTo>
                  <a:pt x="470915" y="28956"/>
                </a:lnTo>
                <a:lnTo>
                  <a:pt x="486156" y="28956"/>
                </a:lnTo>
                <a:lnTo>
                  <a:pt x="486156" y="684275"/>
                </a:lnTo>
                <a:lnTo>
                  <a:pt x="470915" y="684275"/>
                </a:lnTo>
                <a:lnTo>
                  <a:pt x="457200" y="697991"/>
                </a:lnTo>
                <a:close/>
              </a:path>
              <a:path w="486410" h="713739">
                <a:moveTo>
                  <a:pt x="486156" y="28956"/>
                </a:moveTo>
                <a:lnTo>
                  <a:pt x="470915" y="28956"/>
                </a:lnTo>
                <a:lnTo>
                  <a:pt x="457200" y="13716"/>
                </a:lnTo>
                <a:lnTo>
                  <a:pt x="486156" y="13716"/>
                </a:lnTo>
                <a:lnTo>
                  <a:pt x="486156" y="28956"/>
                </a:lnTo>
                <a:close/>
              </a:path>
              <a:path w="486410" h="713739">
                <a:moveTo>
                  <a:pt x="28956" y="697991"/>
                </a:moveTo>
                <a:lnTo>
                  <a:pt x="13716" y="684275"/>
                </a:lnTo>
                <a:lnTo>
                  <a:pt x="28956" y="684275"/>
                </a:lnTo>
                <a:lnTo>
                  <a:pt x="28956" y="697991"/>
                </a:lnTo>
                <a:close/>
              </a:path>
              <a:path w="486410" h="713739">
                <a:moveTo>
                  <a:pt x="457200" y="697991"/>
                </a:moveTo>
                <a:lnTo>
                  <a:pt x="28956" y="697991"/>
                </a:lnTo>
                <a:lnTo>
                  <a:pt x="28956" y="684275"/>
                </a:lnTo>
                <a:lnTo>
                  <a:pt x="457200" y="684275"/>
                </a:lnTo>
                <a:lnTo>
                  <a:pt x="457200" y="697991"/>
                </a:lnTo>
                <a:close/>
              </a:path>
              <a:path w="486410" h="713739">
                <a:moveTo>
                  <a:pt x="486156" y="697991"/>
                </a:moveTo>
                <a:lnTo>
                  <a:pt x="457200" y="697991"/>
                </a:lnTo>
                <a:lnTo>
                  <a:pt x="470915" y="684275"/>
                </a:lnTo>
                <a:lnTo>
                  <a:pt x="486156" y="684275"/>
                </a:lnTo>
                <a:lnTo>
                  <a:pt x="486156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314686" y="4226997"/>
            <a:ext cx="28702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N</a:t>
            </a: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197096" y="4181855"/>
            <a:ext cx="769619" cy="8580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192523" y="4178808"/>
            <a:ext cx="782320" cy="866140"/>
          </a:xfrm>
          <a:custGeom>
            <a:avLst/>
            <a:gdLst/>
            <a:ahLst/>
            <a:cxnLst/>
            <a:rect l="l" t="t" r="r" b="b"/>
            <a:pathLst>
              <a:path w="782320" h="866139">
                <a:moveTo>
                  <a:pt x="720852" y="865631"/>
                </a:moveTo>
                <a:lnTo>
                  <a:pt x="115824" y="865631"/>
                </a:lnTo>
                <a:lnTo>
                  <a:pt x="112775" y="862583"/>
                </a:lnTo>
                <a:lnTo>
                  <a:pt x="3048" y="757427"/>
                </a:lnTo>
                <a:lnTo>
                  <a:pt x="1524" y="755904"/>
                </a:lnTo>
                <a:lnTo>
                  <a:pt x="0" y="752856"/>
                </a:lnTo>
                <a:lnTo>
                  <a:pt x="0" y="4572"/>
                </a:lnTo>
                <a:lnTo>
                  <a:pt x="4572" y="0"/>
                </a:lnTo>
                <a:lnTo>
                  <a:pt x="777239" y="0"/>
                </a:lnTo>
                <a:lnTo>
                  <a:pt x="781812" y="4572"/>
                </a:lnTo>
                <a:lnTo>
                  <a:pt x="78181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743712"/>
                </a:lnTo>
                <a:lnTo>
                  <a:pt x="16764" y="743712"/>
                </a:lnTo>
                <a:lnTo>
                  <a:pt x="19812" y="749808"/>
                </a:lnTo>
                <a:lnTo>
                  <a:pt x="23036" y="749808"/>
                </a:lnTo>
                <a:lnTo>
                  <a:pt x="121831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10227" y="848868"/>
                </a:lnTo>
                <a:lnTo>
                  <a:pt x="708660" y="851916"/>
                </a:lnTo>
                <a:lnTo>
                  <a:pt x="729399" y="851916"/>
                </a:lnTo>
                <a:lnTo>
                  <a:pt x="725424" y="859535"/>
                </a:lnTo>
                <a:lnTo>
                  <a:pt x="723900" y="864108"/>
                </a:lnTo>
                <a:lnTo>
                  <a:pt x="720852" y="865631"/>
                </a:lnTo>
                <a:close/>
              </a:path>
              <a:path w="782320" h="866139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782320" h="866139">
                <a:moveTo>
                  <a:pt x="76200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762000" y="9144"/>
                </a:lnTo>
                <a:lnTo>
                  <a:pt x="762000" y="19812"/>
                </a:lnTo>
                <a:close/>
              </a:path>
              <a:path w="782320" h="866139">
                <a:moveTo>
                  <a:pt x="762000" y="748199"/>
                </a:moveTo>
                <a:lnTo>
                  <a:pt x="762000" y="9144"/>
                </a:lnTo>
                <a:lnTo>
                  <a:pt x="771143" y="19812"/>
                </a:lnTo>
                <a:lnTo>
                  <a:pt x="781812" y="19812"/>
                </a:lnTo>
                <a:lnTo>
                  <a:pt x="781812" y="745235"/>
                </a:lnTo>
                <a:lnTo>
                  <a:pt x="763524" y="745235"/>
                </a:lnTo>
                <a:lnTo>
                  <a:pt x="762000" y="748199"/>
                </a:lnTo>
                <a:close/>
              </a:path>
              <a:path w="782320" h="866139">
                <a:moveTo>
                  <a:pt x="781812" y="19812"/>
                </a:moveTo>
                <a:lnTo>
                  <a:pt x="771143" y="19812"/>
                </a:lnTo>
                <a:lnTo>
                  <a:pt x="762000" y="9144"/>
                </a:lnTo>
                <a:lnTo>
                  <a:pt x="781812" y="9144"/>
                </a:lnTo>
                <a:lnTo>
                  <a:pt x="781812" y="19812"/>
                </a:lnTo>
                <a:close/>
              </a:path>
              <a:path w="782320" h="866139">
                <a:moveTo>
                  <a:pt x="19812" y="749808"/>
                </a:moveTo>
                <a:lnTo>
                  <a:pt x="16764" y="743712"/>
                </a:lnTo>
                <a:lnTo>
                  <a:pt x="19812" y="746674"/>
                </a:lnTo>
                <a:lnTo>
                  <a:pt x="19812" y="749808"/>
                </a:lnTo>
                <a:close/>
              </a:path>
              <a:path w="782320" h="866139">
                <a:moveTo>
                  <a:pt x="19812" y="746674"/>
                </a:moveTo>
                <a:lnTo>
                  <a:pt x="16764" y="743712"/>
                </a:lnTo>
                <a:lnTo>
                  <a:pt x="19812" y="743712"/>
                </a:lnTo>
                <a:lnTo>
                  <a:pt x="19812" y="746674"/>
                </a:lnTo>
                <a:close/>
              </a:path>
              <a:path w="782320" h="866139">
                <a:moveTo>
                  <a:pt x="762000" y="749808"/>
                </a:moveTo>
                <a:lnTo>
                  <a:pt x="762000" y="748199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2320" h="866139">
                <a:moveTo>
                  <a:pt x="781812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1812" y="745235"/>
                </a:lnTo>
                <a:lnTo>
                  <a:pt x="781812" y="749808"/>
                </a:lnTo>
                <a:close/>
              </a:path>
              <a:path w="782320" h="866139">
                <a:moveTo>
                  <a:pt x="23036" y="749808"/>
                </a:moveTo>
                <a:lnTo>
                  <a:pt x="19812" y="749808"/>
                </a:lnTo>
                <a:lnTo>
                  <a:pt x="19812" y="746674"/>
                </a:lnTo>
                <a:lnTo>
                  <a:pt x="23036" y="749808"/>
                </a:lnTo>
                <a:close/>
              </a:path>
              <a:path w="782320" h="866139">
                <a:moveTo>
                  <a:pt x="708660" y="851916"/>
                </a:moveTo>
                <a:lnTo>
                  <a:pt x="762000" y="748199"/>
                </a:lnTo>
                <a:lnTo>
                  <a:pt x="762000" y="749808"/>
                </a:lnTo>
                <a:lnTo>
                  <a:pt x="781812" y="749808"/>
                </a:lnTo>
                <a:lnTo>
                  <a:pt x="781812" y="751331"/>
                </a:lnTo>
                <a:lnTo>
                  <a:pt x="780287" y="752856"/>
                </a:lnTo>
                <a:lnTo>
                  <a:pt x="780287" y="754379"/>
                </a:lnTo>
                <a:lnTo>
                  <a:pt x="732580" y="845819"/>
                </a:lnTo>
                <a:lnTo>
                  <a:pt x="717804" y="845819"/>
                </a:lnTo>
                <a:lnTo>
                  <a:pt x="708660" y="851916"/>
                </a:lnTo>
                <a:close/>
              </a:path>
              <a:path w="782320" h="866139">
                <a:moveTo>
                  <a:pt x="124968" y="848868"/>
                </a:moveTo>
                <a:lnTo>
                  <a:pt x="118872" y="845819"/>
                </a:lnTo>
                <a:lnTo>
                  <a:pt x="121831" y="845819"/>
                </a:lnTo>
                <a:lnTo>
                  <a:pt x="124968" y="848868"/>
                </a:lnTo>
                <a:close/>
              </a:path>
              <a:path w="782320" h="866139">
                <a:moveTo>
                  <a:pt x="710227" y="848868"/>
                </a:moveTo>
                <a:lnTo>
                  <a:pt x="124968" y="848868"/>
                </a:lnTo>
                <a:lnTo>
                  <a:pt x="121831" y="845819"/>
                </a:lnTo>
                <a:lnTo>
                  <a:pt x="711795" y="845819"/>
                </a:lnTo>
                <a:lnTo>
                  <a:pt x="710227" y="848868"/>
                </a:lnTo>
                <a:close/>
              </a:path>
              <a:path w="782320" h="866139">
                <a:moveTo>
                  <a:pt x="729399" y="851916"/>
                </a:moveTo>
                <a:lnTo>
                  <a:pt x="708660" y="851916"/>
                </a:lnTo>
                <a:lnTo>
                  <a:pt x="717804" y="845819"/>
                </a:lnTo>
                <a:lnTo>
                  <a:pt x="732580" y="845819"/>
                </a:lnTo>
                <a:lnTo>
                  <a:pt x="729399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354067" y="4187952"/>
            <a:ext cx="457200" cy="684530"/>
          </a:xfrm>
          <a:custGeom>
            <a:avLst/>
            <a:gdLst/>
            <a:ahLst/>
            <a:cxnLst/>
            <a:rect l="l" t="t" r="r" b="b"/>
            <a:pathLst>
              <a:path w="457200" h="684529">
                <a:moveTo>
                  <a:pt x="0" y="0"/>
                </a:moveTo>
                <a:lnTo>
                  <a:pt x="457200" y="0"/>
                </a:lnTo>
                <a:lnTo>
                  <a:pt x="457200" y="684275"/>
                </a:lnTo>
                <a:lnTo>
                  <a:pt x="0" y="68427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340352" y="4174235"/>
            <a:ext cx="486409" cy="713740"/>
          </a:xfrm>
          <a:custGeom>
            <a:avLst/>
            <a:gdLst/>
            <a:ahLst/>
            <a:cxnLst/>
            <a:rect l="l" t="t" r="r" b="b"/>
            <a:pathLst>
              <a:path w="486410" h="713739">
                <a:moveTo>
                  <a:pt x="486156" y="713231"/>
                </a:moveTo>
                <a:lnTo>
                  <a:pt x="0" y="713231"/>
                </a:lnTo>
                <a:lnTo>
                  <a:pt x="0" y="0"/>
                </a:lnTo>
                <a:lnTo>
                  <a:pt x="486156" y="0"/>
                </a:lnTo>
                <a:lnTo>
                  <a:pt x="486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84275"/>
                </a:lnTo>
                <a:lnTo>
                  <a:pt x="13716" y="684275"/>
                </a:lnTo>
                <a:lnTo>
                  <a:pt x="28956" y="697991"/>
                </a:lnTo>
                <a:lnTo>
                  <a:pt x="486156" y="697991"/>
                </a:lnTo>
                <a:lnTo>
                  <a:pt x="486156" y="713231"/>
                </a:lnTo>
                <a:close/>
              </a:path>
              <a:path w="486410" h="713739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486410" h="713739">
                <a:moveTo>
                  <a:pt x="4572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457200" y="13716"/>
                </a:lnTo>
                <a:lnTo>
                  <a:pt x="457200" y="28956"/>
                </a:lnTo>
                <a:close/>
              </a:path>
              <a:path w="486410" h="713739">
                <a:moveTo>
                  <a:pt x="457200" y="697991"/>
                </a:moveTo>
                <a:lnTo>
                  <a:pt x="457200" y="13716"/>
                </a:lnTo>
                <a:lnTo>
                  <a:pt x="470915" y="28956"/>
                </a:lnTo>
                <a:lnTo>
                  <a:pt x="486156" y="28956"/>
                </a:lnTo>
                <a:lnTo>
                  <a:pt x="486156" y="684275"/>
                </a:lnTo>
                <a:lnTo>
                  <a:pt x="470915" y="684275"/>
                </a:lnTo>
                <a:lnTo>
                  <a:pt x="457200" y="697991"/>
                </a:lnTo>
                <a:close/>
              </a:path>
              <a:path w="486410" h="713739">
                <a:moveTo>
                  <a:pt x="486156" y="28956"/>
                </a:moveTo>
                <a:lnTo>
                  <a:pt x="470915" y="28956"/>
                </a:lnTo>
                <a:lnTo>
                  <a:pt x="457200" y="13716"/>
                </a:lnTo>
                <a:lnTo>
                  <a:pt x="486156" y="13716"/>
                </a:lnTo>
                <a:lnTo>
                  <a:pt x="486156" y="28956"/>
                </a:lnTo>
                <a:close/>
              </a:path>
              <a:path w="486410" h="713739">
                <a:moveTo>
                  <a:pt x="28956" y="697991"/>
                </a:moveTo>
                <a:lnTo>
                  <a:pt x="13716" y="684275"/>
                </a:lnTo>
                <a:lnTo>
                  <a:pt x="28956" y="684275"/>
                </a:lnTo>
                <a:lnTo>
                  <a:pt x="28956" y="697991"/>
                </a:lnTo>
                <a:close/>
              </a:path>
              <a:path w="486410" h="713739">
                <a:moveTo>
                  <a:pt x="457200" y="697991"/>
                </a:moveTo>
                <a:lnTo>
                  <a:pt x="28956" y="697991"/>
                </a:lnTo>
                <a:lnTo>
                  <a:pt x="28956" y="684275"/>
                </a:lnTo>
                <a:lnTo>
                  <a:pt x="457200" y="684275"/>
                </a:lnTo>
                <a:lnTo>
                  <a:pt x="457200" y="697991"/>
                </a:lnTo>
                <a:close/>
              </a:path>
              <a:path w="486410" h="713739">
                <a:moveTo>
                  <a:pt x="486156" y="697991"/>
                </a:moveTo>
                <a:lnTo>
                  <a:pt x="457200" y="697991"/>
                </a:lnTo>
                <a:lnTo>
                  <a:pt x="470915" y="684275"/>
                </a:lnTo>
                <a:lnTo>
                  <a:pt x="486156" y="684275"/>
                </a:lnTo>
                <a:lnTo>
                  <a:pt x="486156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4438875" y="4226997"/>
            <a:ext cx="28702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N</a:t>
            </a: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340096" y="4177284"/>
            <a:ext cx="769619" cy="8580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35523" y="4174236"/>
            <a:ext cx="782320" cy="866140"/>
          </a:xfrm>
          <a:custGeom>
            <a:avLst/>
            <a:gdLst/>
            <a:ahLst/>
            <a:cxnLst/>
            <a:rect l="l" t="t" r="r" b="b"/>
            <a:pathLst>
              <a:path w="782320" h="866139">
                <a:moveTo>
                  <a:pt x="720852" y="865631"/>
                </a:moveTo>
                <a:lnTo>
                  <a:pt x="115824" y="865631"/>
                </a:lnTo>
                <a:lnTo>
                  <a:pt x="112775" y="862583"/>
                </a:lnTo>
                <a:lnTo>
                  <a:pt x="3048" y="755904"/>
                </a:lnTo>
                <a:lnTo>
                  <a:pt x="0" y="752856"/>
                </a:lnTo>
                <a:lnTo>
                  <a:pt x="0" y="4572"/>
                </a:lnTo>
                <a:lnTo>
                  <a:pt x="4572" y="0"/>
                </a:lnTo>
                <a:lnTo>
                  <a:pt x="777239" y="0"/>
                </a:lnTo>
                <a:lnTo>
                  <a:pt x="781812" y="4572"/>
                </a:lnTo>
                <a:lnTo>
                  <a:pt x="78181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742187"/>
                </a:lnTo>
                <a:lnTo>
                  <a:pt x="16764" y="742187"/>
                </a:lnTo>
                <a:lnTo>
                  <a:pt x="19812" y="749808"/>
                </a:lnTo>
                <a:lnTo>
                  <a:pt x="24492" y="749808"/>
                </a:lnTo>
                <a:lnTo>
                  <a:pt x="121876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10227" y="848868"/>
                </a:lnTo>
                <a:lnTo>
                  <a:pt x="708660" y="851916"/>
                </a:lnTo>
                <a:lnTo>
                  <a:pt x="729399" y="851916"/>
                </a:lnTo>
                <a:lnTo>
                  <a:pt x="725424" y="859535"/>
                </a:lnTo>
                <a:lnTo>
                  <a:pt x="723900" y="862583"/>
                </a:lnTo>
                <a:lnTo>
                  <a:pt x="720852" y="865631"/>
                </a:lnTo>
                <a:close/>
              </a:path>
              <a:path w="782320" h="866139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782320" h="866139">
                <a:moveTo>
                  <a:pt x="76200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762000" y="9144"/>
                </a:lnTo>
                <a:lnTo>
                  <a:pt x="762000" y="19812"/>
                </a:lnTo>
                <a:close/>
              </a:path>
              <a:path w="782320" h="866139">
                <a:moveTo>
                  <a:pt x="762000" y="748199"/>
                </a:moveTo>
                <a:lnTo>
                  <a:pt x="762000" y="9144"/>
                </a:lnTo>
                <a:lnTo>
                  <a:pt x="771143" y="19812"/>
                </a:lnTo>
                <a:lnTo>
                  <a:pt x="781812" y="19812"/>
                </a:lnTo>
                <a:lnTo>
                  <a:pt x="781812" y="745235"/>
                </a:lnTo>
                <a:lnTo>
                  <a:pt x="763524" y="745235"/>
                </a:lnTo>
                <a:lnTo>
                  <a:pt x="762000" y="748199"/>
                </a:lnTo>
                <a:close/>
              </a:path>
              <a:path w="782320" h="866139">
                <a:moveTo>
                  <a:pt x="781812" y="19812"/>
                </a:moveTo>
                <a:lnTo>
                  <a:pt x="771143" y="19812"/>
                </a:lnTo>
                <a:lnTo>
                  <a:pt x="762000" y="9144"/>
                </a:lnTo>
                <a:lnTo>
                  <a:pt x="781812" y="9144"/>
                </a:lnTo>
                <a:lnTo>
                  <a:pt x="781812" y="19812"/>
                </a:lnTo>
                <a:close/>
              </a:path>
              <a:path w="782320" h="866139">
                <a:moveTo>
                  <a:pt x="19812" y="749808"/>
                </a:moveTo>
                <a:lnTo>
                  <a:pt x="16764" y="742187"/>
                </a:lnTo>
                <a:lnTo>
                  <a:pt x="19812" y="745193"/>
                </a:lnTo>
                <a:lnTo>
                  <a:pt x="19812" y="749808"/>
                </a:lnTo>
                <a:close/>
              </a:path>
              <a:path w="782320" h="866139">
                <a:moveTo>
                  <a:pt x="19812" y="745193"/>
                </a:moveTo>
                <a:lnTo>
                  <a:pt x="16764" y="742187"/>
                </a:lnTo>
                <a:lnTo>
                  <a:pt x="19812" y="742187"/>
                </a:lnTo>
                <a:lnTo>
                  <a:pt x="19812" y="745193"/>
                </a:lnTo>
                <a:close/>
              </a:path>
              <a:path w="782320" h="866139">
                <a:moveTo>
                  <a:pt x="24492" y="749808"/>
                </a:moveTo>
                <a:lnTo>
                  <a:pt x="19812" y="749808"/>
                </a:lnTo>
                <a:lnTo>
                  <a:pt x="19812" y="745193"/>
                </a:lnTo>
                <a:lnTo>
                  <a:pt x="24492" y="749808"/>
                </a:lnTo>
                <a:close/>
              </a:path>
              <a:path w="782320" h="866139">
                <a:moveTo>
                  <a:pt x="762000" y="749808"/>
                </a:moveTo>
                <a:lnTo>
                  <a:pt x="762000" y="748199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2320" h="866139">
                <a:moveTo>
                  <a:pt x="781812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1812" y="745235"/>
                </a:lnTo>
                <a:lnTo>
                  <a:pt x="781812" y="749808"/>
                </a:lnTo>
                <a:close/>
              </a:path>
              <a:path w="782320" h="866139">
                <a:moveTo>
                  <a:pt x="708660" y="851916"/>
                </a:moveTo>
                <a:lnTo>
                  <a:pt x="762000" y="748199"/>
                </a:lnTo>
                <a:lnTo>
                  <a:pt x="762000" y="749808"/>
                </a:lnTo>
                <a:lnTo>
                  <a:pt x="781812" y="749808"/>
                </a:lnTo>
                <a:lnTo>
                  <a:pt x="781812" y="751331"/>
                </a:lnTo>
                <a:lnTo>
                  <a:pt x="780287" y="752856"/>
                </a:lnTo>
                <a:lnTo>
                  <a:pt x="780287" y="754379"/>
                </a:lnTo>
                <a:lnTo>
                  <a:pt x="732580" y="845819"/>
                </a:lnTo>
                <a:lnTo>
                  <a:pt x="717804" y="845819"/>
                </a:lnTo>
                <a:lnTo>
                  <a:pt x="708660" y="851916"/>
                </a:lnTo>
                <a:close/>
              </a:path>
              <a:path w="782320" h="866139">
                <a:moveTo>
                  <a:pt x="124968" y="848868"/>
                </a:moveTo>
                <a:lnTo>
                  <a:pt x="118872" y="845819"/>
                </a:lnTo>
                <a:lnTo>
                  <a:pt x="121876" y="845819"/>
                </a:lnTo>
                <a:lnTo>
                  <a:pt x="124968" y="848868"/>
                </a:lnTo>
                <a:close/>
              </a:path>
              <a:path w="782320" h="866139">
                <a:moveTo>
                  <a:pt x="710227" y="848868"/>
                </a:moveTo>
                <a:lnTo>
                  <a:pt x="124968" y="848868"/>
                </a:lnTo>
                <a:lnTo>
                  <a:pt x="121876" y="845819"/>
                </a:lnTo>
                <a:lnTo>
                  <a:pt x="711795" y="845819"/>
                </a:lnTo>
                <a:lnTo>
                  <a:pt x="710227" y="848868"/>
                </a:lnTo>
                <a:close/>
              </a:path>
              <a:path w="782320" h="866139">
                <a:moveTo>
                  <a:pt x="729399" y="851916"/>
                </a:moveTo>
                <a:lnTo>
                  <a:pt x="708660" y="851916"/>
                </a:lnTo>
                <a:lnTo>
                  <a:pt x="717804" y="845819"/>
                </a:lnTo>
                <a:lnTo>
                  <a:pt x="732580" y="845819"/>
                </a:lnTo>
                <a:lnTo>
                  <a:pt x="729399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497067" y="4183380"/>
            <a:ext cx="457200" cy="684530"/>
          </a:xfrm>
          <a:custGeom>
            <a:avLst/>
            <a:gdLst/>
            <a:ahLst/>
            <a:cxnLst/>
            <a:rect l="l" t="t" r="r" b="b"/>
            <a:pathLst>
              <a:path w="457200" h="684529">
                <a:moveTo>
                  <a:pt x="0" y="0"/>
                </a:moveTo>
                <a:lnTo>
                  <a:pt x="457200" y="0"/>
                </a:lnTo>
                <a:lnTo>
                  <a:pt x="457200" y="684275"/>
                </a:lnTo>
                <a:lnTo>
                  <a:pt x="0" y="68427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483352" y="4169664"/>
            <a:ext cx="486409" cy="711835"/>
          </a:xfrm>
          <a:custGeom>
            <a:avLst/>
            <a:gdLst/>
            <a:ahLst/>
            <a:cxnLst/>
            <a:rect l="l" t="t" r="r" b="b"/>
            <a:pathLst>
              <a:path w="486410" h="711835">
                <a:moveTo>
                  <a:pt x="486156" y="711708"/>
                </a:moveTo>
                <a:lnTo>
                  <a:pt x="0" y="711708"/>
                </a:lnTo>
                <a:lnTo>
                  <a:pt x="0" y="0"/>
                </a:lnTo>
                <a:lnTo>
                  <a:pt x="486156" y="0"/>
                </a:lnTo>
                <a:lnTo>
                  <a:pt x="486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84275"/>
                </a:lnTo>
                <a:lnTo>
                  <a:pt x="13716" y="684275"/>
                </a:lnTo>
                <a:lnTo>
                  <a:pt x="28956" y="697991"/>
                </a:lnTo>
                <a:lnTo>
                  <a:pt x="486156" y="697991"/>
                </a:lnTo>
                <a:lnTo>
                  <a:pt x="486156" y="711708"/>
                </a:lnTo>
                <a:close/>
              </a:path>
              <a:path w="486410" h="711835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486410" h="711835">
                <a:moveTo>
                  <a:pt x="4572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457200" y="13716"/>
                </a:lnTo>
                <a:lnTo>
                  <a:pt x="457200" y="28956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457200" y="13716"/>
                </a:lnTo>
                <a:lnTo>
                  <a:pt x="470915" y="28956"/>
                </a:lnTo>
                <a:lnTo>
                  <a:pt x="486156" y="28956"/>
                </a:lnTo>
                <a:lnTo>
                  <a:pt x="486156" y="684275"/>
                </a:lnTo>
                <a:lnTo>
                  <a:pt x="470915" y="684275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28956"/>
                </a:moveTo>
                <a:lnTo>
                  <a:pt x="470915" y="28956"/>
                </a:lnTo>
                <a:lnTo>
                  <a:pt x="457200" y="13716"/>
                </a:lnTo>
                <a:lnTo>
                  <a:pt x="486156" y="13716"/>
                </a:lnTo>
                <a:lnTo>
                  <a:pt x="486156" y="28956"/>
                </a:lnTo>
                <a:close/>
              </a:path>
              <a:path w="486410" h="711835">
                <a:moveTo>
                  <a:pt x="28956" y="697991"/>
                </a:moveTo>
                <a:lnTo>
                  <a:pt x="13716" y="684275"/>
                </a:lnTo>
                <a:lnTo>
                  <a:pt x="28956" y="684275"/>
                </a:lnTo>
                <a:lnTo>
                  <a:pt x="28956" y="697991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28956" y="697991"/>
                </a:lnTo>
                <a:lnTo>
                  <a:pt x="28956" y="684275"/>
                </a:lnTo>
                <a:lnTo>
                  <a:pt x="457200" y="684275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697991"/>
                </a:moveTo>
                <a:lnTo>
                  <a:pt x="457200" y="697991"/>
                </a:lnTo>
                <a:lnTo>
                  <a:pt x="470915" y="684275"/>
                </a:lnTo>
                <a:lnTo>
                  <a:pt x="486156" y="684275"/>
                </a:lnTo>
                <a:lnTo>
                  <a:pt x="486156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5581881" y="4222445"/>
            <a:ext cx="28702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N</a:t>
            </a: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465819" y="4177284"/>
            <a:ext cx="769619" cy="8580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459723" y="4174236"/>
            <a:ext cx="782320" cy="866140"/>
          </a:xfrm>
          <a:custGeom>
            <a:avLst/>
            <a:gdLst/>
            <a:ahLst/>
            <a:cxnLst/>
            <a:rect l="l" t="t" r="r" b="b"/>
            <a:pathLst>
              <a:path w="782320" h="866139">
                <a:moveTo>
                  <a:pt x="720852" y="865631"/>
                </a:moveTo>
                <a:lnTo>
                  <a:pt x="115824" y="865631"/>
                </a:lnTo>
                <a:lnTo>
                  <a:pt x="112775" y="862583"/>
                </a:lnTo>
                <a:lnTo>
                  <a:pt x="3048" y="755904"/>
                </a:lnTo>
                <a:lnTo>
                  <a:pt x="0" y="752856"/>
                </a:lnTo>
                <a:lnTo>
                  <a:pt x="0" y="4572"/>
                </a:lnTo>
                <a:lnTo>
                  <a:pt x="4572" y="0"/>
                </a:lnTo>
                <a:lnTo>
                  <a:pt x="777239" y="0"/>
                </a:lnTo>
                <a:lnTo>
                  <a:pt x="781812" y="4572"/>
                </a:lnTo>
                <a:lnTo>
                  <a:pt x="78181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742187"/>
                </a:lnTo>
                <a:lnTo>
                  <a:pt x="16764" y="742187"/>
                </a:lnTo>
                <a:lnTo>
                  <a:pt x="19812" y="749808"/>
                </a:lnTo>
                <a:lnTo>
                  <a:pt x="24492" y="749808"/>
                </a:lnTo>
                <a:lnTo>
                  <a:pt x="121876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10227" y="848868"/>
                </a:lnTo>
                <a:lnTo>
                  <a:pt x="708660" y="851916"/>
                </a:lnTo>
                <a:lnTo>
                  <a:pt x="729399" y="851916"/>
                </a:lnTo>
                <a:lnTo>
                  <a:pt x="725424" y="859535"/>
                </a:lnTo>
                <a:lnTo>
                  <a:pt x="723900" y="862583"/>
                </a:lnTo>
                <a:lnTo>
                  <a:pt x="720852" y="865631"/>
                </a:lnTo>
                <a:close/>
              </a:path>
              <a:path w="782320" h="866139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782320" h="866139">
                <a:moveTo>
                  <a:pt x="76200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762000" y="9144"/>
                </a:lnTo>
                <a:lnTo>
                  <a:pt x="762000" y="19812"/>
                </a:lnTo>
                <a:close/>
              </a:path>
              <a:path w="782320" h="866139">
                <a:moveTo>
                  <a:pt x="762000" y="748199"/>
                </a:moveTo>
                <a:lnTo>
                  <a:pt x="762000" y="9144"/>
                </a:lnTo>
                <a:lnTo>
                  <a:pt x="771143" y="19812"/>
                </a:lnTo>
                <a:lnTo>
                  <a:pt x="781812" y="19812"/>
                </a:lnTo>
                <a:lnTo>
                  <a:pt x="781812" y="745235"/>
                </a:lnTo>
                <a:lnTo>
                  <a:pt x="763524" y="745235"/>
                </a:lnTo>
                <a:lnTo>
                  <a:pt x="762000" y="748199"/>
                </a:lnTo>
                <a:close/>
              </a:path>
              <a:path w="782320" h="866139">
                <a:moveTo>
                  <a:pt x="781812" y="19812"/>
                </a:moveTo>
                <a:lnTo>
                  <a:pt x="771143" y="19812"/>
                </a:lnTo>
                <a:lnTo>
                  <a:pt x="762000" y="9144"/>
                </a:lnTo>
                <a:lnTo>
                  <a:pt x="781812" y="9144"/>
                </a:lnTo>
                <a:lnTo>
                  <a:pt x="781812" y="19812"/>
                </a:lnTo>
                <a:close/>
              </a:path>
              <a:path w="782320" h="866139">
                <a:moveTo>
                  <a:pt x="19812" y="749808"/>
                </a:moveTo>
                <a:lnTo>
                  <a:pt x="16764" y="742187"/>
                </a:lnTo>
                <a:lnTo>
                  <a:pt x="19812" y="745193"/>
                </a:lnTo>
                <a:lnTo>
                  <a:pt x="19812" y="749808"/>
                </a:lnTo>
                <a:close/>
              </a:path>
              <a:path w="782320" h="866139">
                <a:moveTo>
                  <a:pt x="19812" y="745193"/>
                </a:moveTo>
                <a:lnTo>
                  <a:pt x="16764" y="742187"/>
                </a:lnTo>
                <a:lnTo>
                  <a:pt x="19812" y="742187"/>
                </a:lnTo>
                <a:lnTo>
                  <a:pt x="19812" y="745193"/>
                </a:lnTo>
                <a:close/>
              </a:path>
              <a:path w="782320" h="866139">
                <a:moveTo>
                  <a:pt x="24492" y="749808"/>
                </a:moveTo>
                <a:lnTo>
                  <a:pt x="19812" y="749808"/>
                </a:lnTo>
                <a:lnTo>
                  <a:pt x="19812" y="745193"/>
                </a:lnTo>
                <a:lnTo>
                  <a:pt x="24492" y="749808"/>
                </a:lnTo>
                <a:close/>
              </a:path>
              <a:path w="782320" h="866139">
                <a:moveTo>
                  <a:pt x="762000" y="749808"/>
                </a:moveTo>
                <a:lnTo>
                  <a:pt x="762000" y="748199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2320" h="866139">
                <a:moveTo>
                  <a:pt x="781812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1812" y="745235"/>
                </a:lnTo>
                <a:lnTo>
                  <a:pt x="781812" y="749808"/>
                </a:lnTo>
                <a:close/>
              </a:path>
              <a:path w="782320" h="866139">
                <a:moveTo>
                  <a:pt x="708660" y="851916"/>
                </a:moveTo>
                <a:lnTo>
                  <a:pt x="762000" y="748199"/>
                </a:lnTo>
                <a:lnTo>
                  <a:pt x="762000" y="749808"/>
                </a:lnTo>
                <a:lnTo>
                  <a:pt x="781812" y="749808"/>
                </a:lnTo>
                <a:lnTo>
                  <a:pt x="781812" y="751331"/>
                </a:lnTo>
                <a:lnTo>
                  <a:pt x="780287" y="752856"/>
                </a:lnTo>
                <a:lnTo>
                  <a:pt x="780287" y="754379"/>
                </a:lnTo>
                <a:lnTo>
                  <a:pt x="732580" y="845819"/>
                </a:lnTo>
                <a:lnTo>
                  <a:pt x="717804" y="845819"/>
                </a:lnTo>
                <a:lnTo>
                  <a:pt x="708660" y="851916"/>
                </a:lnTo>
                <a:close/>
              </a:path>
              <a:path w="782320" h="866139">
                <a:moveTo>
                  <a:pt x="124968" y="848868"/>
                </a:moveTo>
                <a:lnTo>
                  <a:pt x="118872" y="845819"/>
                </a:lnTo>
                <a:lnTo>
                  <a:pt x="121876" y="845819"/>
                </a:lnTo>
                <a:lnTo>
                  <a:pt x="124968" y="848868"/>
                </a:lnTo>
                <a:close/>
              </a:path>
              <a:path w="782320" h="866139">
                <a:moveTo>
                  <a:pt x="710227" y="848868"/>
                </a:moveTo>
                <a:lnTo>
                  <a:pt x="124968" y="848868"/>
                </a:lnTo>
                <a:lnTo>
                  <a:pt x="121876" y="845819"/>
                </a:lnTo>
                <a:lnTo>
                  <a:pt x="711795" y="845819"/>
                </a:lnTo>
                <a:lnTo>
                  <a:pt x="710227" y="848868"/>
                </a:lnTo>
                <a:close/>
              </a:path>
              <a:path w="782320" h="866139">
                <a:moveTo>
                  <a:pt x="729399" y="851916"/>
                </a:moveTo>
                <a:lnTo>
                  <a:pt x="708660" y="851916"/>
                </a:lnTo>
                <a:lnTo>
                  <a:pt x="717804" y="845819"/>
                </a:lnTo>
                <a:lnTo>
                  <a:pt x="732580" y="845819"/>
                </a:lnTo>
                <a:lnTo>
                  <a:pt x="729399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621267" y="4183380"/>
            <a:ext cx="457200" cy="684530"/>
          </a:xfrm>
          <a:custGeom>
            <a:avLst/>
            <a:gdLst/>
            <a:ahLst/>
            <a:cxnLst/>
            <a:rect l="l" t="t" r="r" b="b"/>
            <a:pathLst>
              <a:path w="457200" h="684529">
                <a:moveTo>
                  <a:pt x="0" y="0"/>
                </a:moveTo>
                <a:lnTo>
                  <a:pt x="457200" y="0"/>
                </a:lnTo>
                <a:lnTo>
                  <a:pt x="457200" y="684275"/>
                </a:lnTo>
                <a:lnTo>
                  <a:pt x="0" y="68427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607552" y="4169664"/>
            <a:ext cx="486409" cy="711835"/>
          </a:xfrm>
          <a:custGeom>
            <a:avLst/>
            <a:gdLst/>
            <a:ahLst/>
            <a:cxnLst/>
            <a:rect l="l" t="t" r="r" b="b"/>
            <a:pathLst>
              <a:path w="486409" h="711835">
                <a:moveTo>
                  <a:pt x="486156" y="711708"/>
                </a:moveTo>
                <a:lnTo>
                  <a:pt x="0" y="711708"/>
                </a:lnTo>
                <a:lnTo>
                  <a:pt x="0" y="0"/>
                </a:lnTo>
                <a:lnTo>
                  <a:pt x="486156" y="0"/>
                </a:lnTo>
                <a:lnTo>
                  <a:pt x="486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84275"/>
                </a:lnTo>
                <a:lnTo>
                  <a:pt x="13716" y="684275"/>
                </a:lnTo>
                <a:lnTo>
                  <a:pt x="28956" y="697991"/>
                </a:lnTo>
                <a:lnTo>
                  <a:pt x="486156" y="697991"/>
                </a:lnTo>
                <a:lnTo>
                  <a:pt x="486156" y="711708"/>
                </a:lnTo>
                <a:close/>
              </a:path>
              <a:path w="486409" h="711835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486409" h="711835">
                <a:moveTo>
                  <a:pt x="4572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457200" y="13716"/>
                </a:lnTo>
                <a:lnTo>
                  <a:pt x="457200" y="28956"/>
                </a:lnTo>
                <a:close/>
              </a:path>
              <a:path w="486409" h="711835">
                <a:moveTo>
                  <a:pt x="457200" y="697991"/>
                </a:moveTo>
                <a:lnTo>
                  <a:pt x="457200" y="13716"/>
                </a:lnTo>
                <a:lnTo>
                  <a:pt x="470915" y="28956"/>
                </a:lnTo>
                <a:lnTo>
                  <a:pt x="486156" y="28956"/>
                </a:lnTo>
                <a:lnTo>
                  <a:pt x="486156" y="684275"/>
                </a:lnTo>
                <a:lnTo>
                  <a:pt x="470915" y="684275"/>
                </a:lnTo>
                <a:lnTo>
                  <a:pt x="457200" y="697991"/>
                </a:lnTo>
                <a:close/>
              </a:path>
              <a:path w="486409" h="711835">
                <a:moveTo>
                  <a:pt x="486156" y="28956"/>
                </a:moveTo>
                <a:lnTo>
                  <a:pt x="470915" y="28956"/>
                </a:lnTo>
                <a:lnTo>
                  <a:pt x="457200" y="13716"/>
                </a:lnTo>
                <a:lnTo>
                  <a:pt x="486156" y="13716"/>
                </a:lnTo>
                <a:lnTo>
                  <a:pt x="486156" y="28956"/>
                </a:lnTo>
                <a:close/>
              </a:path>
              <a:path w="486409" h="711835">
                <a:moveTo>
                  <a:pt x="28956" y="697991"/>
                </a:moveTo>
                <a:lnTo>
                  <a:pt x="13716" y="684275"/>
                </a:lnTo>
                <a:lnTo>
                  <a:pt x="28956" y="684275"/>
                </a:lnTo>
                <a:lnTo>
                  <a:pt x="28956" y="697991"/>
                </a:lnTo>
                <a:close/>
              </a:path>
              <a:path w="486409" h="711835">
                <a:moveTo>
                  <a:pt x="457200" y="697991"/>
                </a:moveTo>
                <a:lnTo>
                  <a:pt x="28956" y="697991"/>
                </a:lnTo>
                <a:lnTo>
                  <a:pt x="28956" y="684275"/>
                </a:lnTo>
                <a:lnTo>
                  <a:pt x="457200" y="684275"/>
                </a:lnTo>
                <a:lnTo>
                  <a:pt x="457200" y="697991"/>
                </a:lnTo>
                <a:close/>
              </a:path>
              <a:path w="486409" h="711835">
                <a:moveTo>
                  <a:pt x="486156" y="697991"/>
                </a:moveTo>
                <a:lnTo>
                  <a:pt x="457200" y="697991"/>
                </a:lnTo>
                <a:lnTo>
                  <a:pt x="470915" y="684275"/>
                </a:lnTo>
                <a:lnTo>
                  <a:pt x="486156" y="684275"/>
                </a:lnTo>
                <a:lnTo>
                  <a:pt x="486156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8706069" y="4222445"/>
            <a:ext cx="28702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N</a:t>
            </a: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100571" y="4177284"/>
            <a:ext cx="2374391" cy="2392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097523" y="4183380"/>
            <a:ext cx="2382520" cy="239395"/>
          </a:xfrm>
          <a:custGeom>
            <a:avLst/>
            <a:gdLst/>
            <a:ahLst/>
            <a:cxnLst/>
            <a:rect l="l" t="t" r="r" b="b"/>
            <a:pathLst>
              <a:path w="2382520" h="239395">
                <a:moveTo>
                  <a:pt x="2377440" y="239268"/>
                </a:moveTo>
                <a:lnTo>
                  <a:pt x="4571" y="239268"/>
                </a:lnTo>
                <a:lnTo>
                  <a:pt x="0" y="234695"/>
                </a:lnTo>
                <a:lnTo>
                  <a:pt x="0" y="0"/>
                </a:lnTo>
                <a:lnTo>
                  <a:pt x="19812" y="0"/>
                </a:lnTo>
                <a:lnTo>
                  <a:pt x="19812" y="219456"/>
                </a:lnTo>
                <a:lnTo>
                  <a:pt x="9144" y="219456"/>
                </a:lnTo>
                <a:lnTo>
                  <a:pt x="19812" y="228600"/>
                </a:lnTo>
                <a:lnTo>
                  <a:pt x="2382012" y="228600"/>
                </a:lnTo>
                <a:lnTo>
                  <a:pt x="2382012" y="234695"/>
                </a:lnTo>
                <a:lnTo>
                  <a:pt x="2377440" y="239268"/>
                </a:lnTo>
                <a:close/>
              </a:path>
              <a:path w="2382520" h="239395">
                <a:moveTo>
                  <a:pt x="2362200" y="228600"/>
                </a:moveTo>
                <a:lnTo>
                  <a:pt x="2362200" y="0"/>
                </a:lnTo>
                <a:lnTo>
                  <a:pt x="2382012" y="0"/>
                </a:lnTo>
                <a:lnTo>
                  <a:pt x="2382012" y="219456"/>
                </a:lnTo>
                <a:lnTo>
                  <a:pt x="2371344" y="219456"/>
                </a:lnTo>
                <a:lnTo>
                  <a:pt x="2362200" y="228600"/>
                </a:lnTo>
                <a:close/>
              </a:path>
              <a:path w="2382520" h="239395">
                <a:moveTo>
                  <a:pt x="19812" y="228600"/>
                </a:moveTo>
                <a:lnTo>
                  <a:pt x="9144" y="219456"/>
                </a:lnTo>
                <a:lnTo>
                  <a:pt x="19812" y="219456"/>
                </a:lnTo>
                <a:lnTo>
                  <a:pt x="19812" y="228600"/>
                </a:lnTo>
                <a:close/>
              </a:path>
              <a:path w="2382520" h="239395">
                <a:moveTo>
                  <a:pt x="2362200" y="228600"/>
                </a:moveTo>
                <a:lnTo>
                  <a:pt x="19812" y="228600"/>
                </a:lnTo>
                <a:lnTo>
                  <a:pt x="19812" y="219456"/>
                </a:lnTo>
                <a:lnTo>
                  <a:pt x="2362200" y="219456"/>
                </a:lnTo>
                <a:lnTo>
                  <a:pt x="2362200" y="228600"/>
                </a:lnTo>
                <a:close/>
              </a:path>
              <a:path w="2382520" h="239395">
                <a:moveTo>
                  <a:pt x="2382012" y="228600"/>
                </a:moveTo>
                <a:lnTo>
                  <a:pt x="2362200" y="228600"/>
                </a:lnTo>
                <a:lnTo>
                  <a:pt x="2371344" y="219456"/>
                </a:lnTo>
                <a:lnTo>
                  <a:pt x="2382012" y="219456"/>
                </a:lnTo>
                <a:lnTo>
                  <a:pt x="2382012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2757933" y="4537412"/>
            <a:ext cx="4654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-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178739" y="4537412"/>
            <a:ext cx="4629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95">
                <a:latin typeface="Times New Roman"/>
                <a:cs typeface="Times New Roman"/>
              </a:rPr>
              <a:t>p</a:t>
            </a:r>
            <a:r>
              <a:rPr dirty="0" sz="2000" spc="10">
                <a:latin typeface="Times New Roman"/>
                <a:cs typeface="Times New Roman"/>
              </a:rPr>
              <a:t>-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120902" y="326898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25068" y="381533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01268" y="389153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045463" y="396773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18616" y="3258311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383030" y="3246119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464301" y="3305555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268467" y="385191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344667" y="392811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388864" y="40043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462015" y="3294888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726429" y="3282696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1176081" y="3394487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530058" y="3470666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824684" y="5449490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耗</a:t>
            </a:r>
            <a:r>
              <a:rPr dirty="0" sz="2400" spc="20">
                <a:latin typeface="宋体"/>
                <a:cs typeface="宋体"/>
              </a:rPr>
              <a:t>尽</a:t>
            </a:r>
            <a:r>
              <a:rPr dirty="0" sz="2400">
                <a:latin typeface="宋体"/>
                <a:cs typeface="宋体"/>
              </a:rPr>
              <a:t>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189476" y="4953000"/>
            <a:ext cx="254635" cy="544195"/>
          </a:xfrm>
          <a:custGeom>
            <a:avLst/>
            <a:gdLst/>
            <a:ahLst/>
            <a:cxnLst/>
            <a:rect l="l" t="t" r="r" b="b"/>
            <a:pathLst>
              <a:path w="254635" h="544195">
                <a:moveTo>
                  <a:pt x="25908" y="544067"/>
                </a:moveTo>
                <a:lnTo>
                  <a:pt x="0" y="533400"/>
                </a:lnTo>
                <a:lnTo>
                  <a:pt x="228600" y="0"/>
                </a:lnTo>
                <a:lnTo>
                  <a:pt x="254508" y="10667"/>
                </a:lnTo>
                <a:lnTo>
                  <a:pt x="25908" y="544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695" rIns="0" bIns="0" rtlCol="0" vert="horz">
            <a:spAutoFit/>
          </a:bodyPr>
          <a:lstStyle/>
          <a:p>
            <a:pPr marL="121920">
              <a:lnSpc>
                <a:spcPct val="100000"/>
              </a:lnSpc>
            </a:pPr>
            <a:r>
              <a:rPr dirty="0" sz="2800" spc="2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2800" spc="170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2800" spc="290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9488924" y="6812551"/>
            <a:ext cx="127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577270" y="659901"/>
            <a:ext cx="3835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solidFill>
                  <a:srgbClr val="0000CC"/>
                </a:solidFill>
                <a:latin typeface="宋体"/>
                <a:cs typeface="宋体"/>
              </a:rPr>
              <a:t>2.</a:t>
            </a:r>
            <a:r>
              <a:rPr dirty="0" sz="2400" spc="-54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54">
                <a:solidFill>
                  <a:srgbClr val="0000CC"/>
                </a:solidFill>
                <a:latin typeface="宋体"/>
                <a:cs typeface="宋体"/>
              </a:rPr>
              <a:t>增强型NMOS的工作原理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112805" y="1549891"/>
            <a:ext cx="27686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源漏截止（不导通）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516574" y="3406083"/>
            <a:ext cx="419734" cy="668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85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585"/>
              </a:lnSpc>
            </a:pPr>
            <a:r>
              <a:rPr dirty="0" sz="2400" spc="-5">
                <a:latin typeface="Times New Roman"/>
                <a:cs typeface="Times New Roman"/>
              </a:rPr>
              <a:t>≥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779299" y="3378668"/>
            <a:ext cx="419734" cy="668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8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585"/>
              </a:lnSpc>
            </a:pPr>
            <a:r>
              <a:rPr dirty="0" sz="2400" spc="-5">
                <a:latin typeface="Times New Roman"/>
                <a:cs typeface="Times New Roman"/>
              </a:rPr>
              <a:t>≥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125498" y="2086415"/>
            <a:ext cx="1592580" cy="1164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&gt; </a:t>
            </a:r>
            <a:r>
              <a:rPr dirty="0" sz="2400">
                <a:latin typeface="Times New Roman"/>
                <a:cs typeface="Times New Roman"/>
              </a:rPr>
              <a:t>0 </a:t>
            </a:r>
            <a:r>
              <a:rPr dirty="0" sz="2400" spc="130">
                <a:latin typeface="Times New Roman"/>
                <a:cs typeface="Times New Roman"/>
              </a:rPr>
              <a:t>&amp;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  <a:p>
            <a:pPr marL="969644" marR="5080">
              <a:lnSpc>
                <a:spcPts val="2770"/>
              </a:lnSpc>
              <a:spcBef>
                <a:spcPts val="770"/>
              </a:spcBef>
            </a:pPr>
            <a:r>
              <a:rPr dirty="0" sz="2400">
                <a:latin typeface="宋体"/>
                <a:cs typeface="宋体"/>
              </a:rPr>
              <a:t>阈值  电压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351" y="3604259"/>
            <a:ext cx="2679191" cy="646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65732" y="3595115"/>
            <a:ext cx="2694940" cy="662940"/>
          </a:xfrm>
          <a:custGeom>
            <a:avLst/>
            <a:gdLst/>
            <a:ahLst/>
            <a:cxnLst/>
            <a:rect l="l" t="t" r="r" b="b"/>
            <a:pathLst>
              <a:path w="2694940" h="662939">
                <a:moveTo>
                  <a:pt x="2694432" y="662939"/>
                </a:moveTo>
                <a:lnTo>
                  <a:pt x="0" y="662939"/>
                </a:lnTo>
                <a:lnTo>
                  <a:pt x="0" y="0"/>
                </a:lnTo>
                <a:lnTo>
                  <a:pt x="2694432" y="0"/>
                </a:lnTo>
                <a:lnTo>
                  <a:pt x="2694432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633983"/>
                </a:lnTo>
                <a:lnTo>
                  <a:pt x="13716" y="633983"/>
                </a:lnTo>
                <a:lnTo>
                  <a:pt x="27432" y="647700"/>
                </a:lnTo>
                <a:lnTo>
                  <a:pt x="2694432" y="647700"/>
                </a:lnTo>
                <a:lnTo>
                  <a:pt x="2694432" y="662939"/>
                </a:lnTo>
                <a:close/>
              </a:path>
              <a:path w="2694940" h="662939">
                <a:moveTo>
                  <a:pt x="27432" y="28956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close/>
              </a:path>
              <a:path w="2694940" h="662939">
                <a:moveTo>
                  <a:pt x="2667000" y="28956"/>
                </a:moveTo>
                <a:lnTo>
                  <a:pt x="27432" y="28956"/>
                </a:lnTo>
                <a:lnTo>
                  <a:pt x="27432" y="15240"/>
                </a:lnTo>
                <a:lnTo>
                  <a:pt x="2667000" y="15240"/>
                </a:lnTo>
                <a:lnTo>
                  <a:pt x="2667000" y="28956"/>
                </a:lnTo>
                <a:close/>
              </a:path>
              <a:path w="2694940" h="662939">
                <a:moveTo>
                  <a:pt x="2667000" y="647700"/>
                </a:moveTo>
                <a:lnTo>
                  <a:pt x="2667000" y="15240"/>
                </a:lnTo>
                <a:lnTo>
                  <a:pt x="2680716" y="28956"/>
                </a:lnTo>
                <a:lnTo>
                  <a:pt x="2694432" y="28956"/>
                </a:lnTo>
                <a:lnTo>
                  <a:pt x="2694432" y="633983"/>
                </a:lnTo>
                <a:lnTo>
                  <a:pt x="2680716" y="633983"/>
                </a:lnTo>
                <a:lnTo>
                  <a:pt x="2667000" y="647700"/>
                </a:lnTo>
                <a:close/>
              </a:path>
              <a:path w="2694940" h="662939">
                <a:moveTo>
                  <a:pt x="2694432" y="28956"/>
                </a:moveTo>
                <a:lnTo>
                  <a:pt x="2680716" y="28956"/>
                </a:lnTo>
                <a:lnTo>
                  <a:pt x="2667000" y="15240"/>
                </a:lnTo>
                <a:lnTo>
                  <a:pt x="2694432" y="15240"/>
                </a:lnTo>
                <a:lnTo>
                  <a:pt x="2694432" y="28956"/>
                </a:lnTo>
                <a:close/>
              </a:path>
              <a:path w="2694940" h="662939">
                <a:moveTo>
                  <a:pt x="27432" y="647700"/>
                </a:moveTo>
                <a:lnTo>
                  <a:pt x="13716" y="633983"/>
                </a:lnTo>
                <a:lnTo>
                  <a:pt x="27432" y="633983"/>
                </a:lnTo>
                <a:lnTo>
                  <a:pt x="27432" y="647700"/>
                </a:lnTo>
                <a:close/>
              </a:path>
              <a:path w="2694940" h="662939">
                <a:moveTo>
                  <a:pt x="2667000" y="647700"/>
                </a:moveTo>
                <a:lnTo>
                  <a:pt x="27432" y="647700"/>
                </a:lnTo>
                <a:lnTo>
                  <a:pt x="27432" y="633983"/>
                </a:lnTo>
                <a:lnTo>
                  <a:pt x="2667000" y="633983"/>
                </a:lnTo>
                <a:lnTo>
                  <a:pt x="2667000" y="647700"/>
                </a:lnTo>
                <a:close/>
              </a:path>
              <a:path w="2694940" h="662939">
                <a:moveTo>
                  <a:pt x="2694432" y="647700"/>
                </a:moveTo>
                <a:lnTo>
                  <a:pt x="2667000" y="647700"/>
                </a:lnTo>
                <a:lnTo>
                  <a:pt x="2680716" y="633983"/>
                </a:lnTo>
                <a:lnTo>
                  <a:pt x="2694432" y="633983"/>
                </a:lnTo>
                <a:lnTo>
                  <a:pt x="2694432" y="6477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3351" y="2980944"/>
            <a:ext cx="2679191" cy="6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5732" y="2974848"/>
            <a:ext cx="2694940" cy="661670"/>
          </a:xfrm>
          <a:custGeom>
            <a:avLst/>
            <a:gdLst/>
            <a:ahLst/>
            <a:cxnLst/>
            <a:rect l="l" t="t" r="r" b="b"/>
            <a:pathLst>
              <a:path w="2694940" h="661670">
                <a:moveTo>
                  <a:pt x="2694432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4432" y="0"/>
                </a:lnTo>
                <a:lnTo>
                  <a:pt x="2694432" y="13716"/>
                </a:lnTo>
                <a:lnTo>
                  <a:pt x="27432" y="13716"/>
                </a:lnTo>
                <a:lnTo>
                  <a:pt x="13716" y="27432"/>
                </a:lnTo>
                <a:lnTo>
                  <a:pt x="27432" y="27431"/>
                </a:lnTo>
                <a:lnTo>
                  <a:pt x="27432" y="632460"/>
                </a:lnTo>
                <a:lnTo>
                  <a:pt x="13716" y="632460"/>
                </a:lnTo>
                <a:lnTo>
                  <a:pt x="27432" y="647700"/>
                </a:lnTo>
                <a:lnTo>
                  <a:pt x="2694432" y="647700"/>
                </a:lnTo>
                <a:lnTo>
                  <a:pt x="2694432" y="661416"/>
                </a:lnTo>
                <a:close/>
              </a:path>
              <a:path w="2694940" h="661670">
                <a:moveTo>
                  <a:pt x="27432" y="27431"/>
                </a:moveTo>
                <a:lnTo>
                  <a:pt x="13716" y="27432"/>
                </a:lnTo>
                <a:lnTo>
                  <a:pt x="27432" y="13716"/>
                </a:lnTo>
                <a:lnTo>
                  <a:pt x="27432" y="27431"/>
                </a:lnTo>
                <a:close/>
              </a:path>
              <a:path w="2694940" h="661670">
                <a:moveTo>
                  <a:pt x="2667000" y="27431"/>
                </a:moveTo>
                <a:lnTo>
                  <a:pt x="27432" y="27431"/>
                </a:lnTo>
                <a:lnTo>
                  <a:pt x="27432" y="13716"/>
                </a:lnTo>
                <a:lnTo>
                  <a:pt x="2667000" y="13716"/>
                </a:lnTo>
                <a:lnTo>
                  <a:pt x="2667000" y="27431"/>
                </a:lnTo>
                <a:close/>
              </a:path>
              <a:path w="2694940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7432"/>
                </a:lnTo>
                <a:lnTo>
                  <a:pt x="2694432" y="27431"/>
                </a:lnTo>
                <a:lnTo>
                  <a:pt x="2694432" y="632460"/>
                </a:lnTo>
                <a:lnTo>
                  <a:pt x="2680716" y="632460"/>
                </a:lnTo>
                <a:lnTo>
                  <a:pt x="2667000" y="647700"/>
                </a:lnTo>
                <a:close/>
              </a:path>
              <a:path w="2694940" h="661670">
                <a:moveTo>
                  <a:pt x="2694432" y="27431"/>
                </a:moveTo>
                <a:lnTo>
                  <a:pt x="2680716" y="27432"/>
                </a:lnTo>
                <a:lnTo>
                  <a:pt x="2667000" y="13716"/>
                </a:lnTo>
                <a:lnTo>
                  <a:pt x="2694432" y="13716"/>
                </a:lnTo>
                <a:lnTo>
                  <a:pt x="2694432" y="27431"/>
                </a:lnTo>
                <a:close/>
              </a:path>
              <a:path w="2694940" h="661670">
                <a:moveTo>
                  <a:pt x="27432" y="647700"/>
                </a:moveTo>
                <a:lnTo>
                  <a:pt x="13716" y="632460"/>
                </a:lnTo>
                <a:lnTo>
                  <a:pt x="27432" y="632460"/>
                </a:lnTo>
                <a:lnTo>
                  <a:pt x="27432" y="647700"/>
                </a:lnTo>
                <a:close/>
              </a:path>
              <a:path w="2694940" h="661670">
                <a:moveTo>
                  <a:pt x="2667000" y="647700"/>
                </a:moveTo>
                <a:lnTo>
                  <a:pt x="27432" y="647700"/>
                </a:lnTo>
                <a:lnTo>
                  <a:pt x="27432" y="632460"/>
                </a:lnTo>
                <a:lnTo>
                  <a:pt x="2667000" y="632460"/>
                </a:lnTo>
                <a:lnTo>
                  <a:pt x="2667000" y="647700"/>
                </a:lnTo>
                <a:close/>
              </a:path>
              <a:path w="2694940" h="661670">
                <a:moveTo>
                  <a:pt x="2694432" y="647700"/>
                </a:moveTo>
                <a:lnTo>
                  <a:pt x="2667000" y="647700"/>
                </a:lnTo>
                <a:lnTo>
                  <a:pt x="2680716" y="632460"/>
                </a:lnTo>
                <a:lnTo>
                  <a:pt x="2694432" y="632460"/>
                </a:lnTo>
                <a:lnTo>
                  <a:pt x="2694432" y="6477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41575" y="370941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7095"/>
                </a:moveTo>
                <a:lnTo>
                  <a:pt x="28955" y="387095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7095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7095"/>
                </a:lnTo>
                <a:lnTo>
                  <a:pt x="77724" y="387095"/>
                </a:lnTo>
                <a:lnTo>
                  <a:pt x="42671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7" y="387095"/>
                </a:lnTo>
                <a:lnTo>
                  <a:pt x="56387" y="371856"/>
                </a:lnTo>
                <a:lnTo>
                  <a:pt x="85343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51176" y="370941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7095"/>
                </a:moveTo>
                <a:lnTo>
                  <a:pt x="28955" y="387095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7095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7095"/>
                </a:lnTo>
                <a:lnTo>
                  <a:pt x="77724" y="387095"/>
                </a:lnTo>
                <a:lnTo>
                  <a:pt x="42671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7" y="387095"/>
                </a:lnTo>
                <a:lnTo>
                  <a:pt x="56387" y="371856"/>
                </a:lnTo>
                <a:lnTo>
                  <a:pt x="85343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0776" y="370941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7095"/>
                </a:moveTo>
                <a:lnTo>
                  <a:pt x="28955" y="387095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7095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7095"/>
                </a:lnTo>
                <a:lnTo>
                  <a:pt x="77724" y="387095"/>
                </a:lnTo>
                <a:lnTo>
                  <a:pt x="42671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7" y="387095"/>
                </a:lnTo>
                <a:lnTo>
                  <a:pt x="56387" y="371856"/>
                </a:lnTo>
                <a:lnTo>
                  <a:pt x="85343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0376" y="370941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7095"/>
                </a:moveTo>
                <a:lnTo>
                  <a:pt x="28955" y="387095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7095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7095"/>
                </a:lnTo>
                <a:lnTo>
                  <a:pt x="77724" y="387095"/>
                </a:lnTo>
                <a:lnTo>
                  <a:pt x="42671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7" y="387095"/>
                </a:lnTo>
                <a:lnTo>
                  <a:pt x="56387" y="371856"/>
                </a:lnTo>
                <a:lnTo>
                  <a:pt x="85343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24862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12848" y="33672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402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24862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10433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8419" y="33672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10433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39667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26891" y="33672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39667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81527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70275" y="33672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81527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3661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41647" y="33672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3661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96284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85032" y="3367277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 h="0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96284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43862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31848" y="33672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4028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43862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41831" y="4242815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0" y="0"/>
                </a:moveTo>
                <a:lnTo>
                  <a:pt x="4114800" y="0"/>
                </a:lnTo>
                <a:lnTo>
                  <a:pt x="4114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6591" y="4229100"/>
            <a:ext cx="4144010" cy="1096010"/>
          </a:xfrm>
          <a:custGeom>
            <a:avLst/>
            <a:gdLst/>
            <a:ahLst/>
            <a:cxnLst/>
            <a:rect l="l" t="t" r="r" b="b"/>
            <a:pathLst>
              <a:path w="4144010" h="1096010">
                <a:moveTo>
                  <a:pt x="4143756" y="1095756"/>
                </a:moveTo>
                <a:lnTo>
                  <a:pt x="0" y="1095756"/>
                </a:lnTo>
                <a:lnTo>
                  <a:pt x="0" y="0"/>
                </a:lnTo>
                <a:lnTo>
                  <a:pt x="4143756" y="0"/>
                </a:lnTo>
                <a:lnTo>
                  <a:pt x="414375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1066800"/>
                </a:lnTo>
                <a:lnTo>
                  <a:pt x="15240" y="1066800"/>
                </a:lnTo>
                <a:lnTo>
                  <a:pt x="28956" y="1080516"/>
                </a:lnTo>
                <a:lnTo>
                  <a:pt x="4143756" y="1080516"/>
                </a:lnTo>
                <a:lnTo>
                  <a:pt x="4143756" y="1095756"/>
                </a:lnTo>
                <a:close/>
              </a:path>
              <a:path w="4144010" h="1096010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4144010" h="1096010">
                <a:moveTo>
                  <a:pt x="41148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4114800" y="13716"/>
                </a:lnTo>
                <a:lnTo>
                  <a:pt x="4114800" y="28955"/>
                </a:lnTo>
                <a:close/>
              </a:path>
              <a:path w="4144010" h="1096010">
                <a:moveTo>
                  <a:pt x="4114800" y="1080516"/>
                </a:moveTo>
                <a:lnTo>
                  <a:pt x="4114800" y="13716"/>
                </a:lnTo>
                <a:lnTo>
                  <a:pt x="4130040" y="28956"/>
                </a:lnTo>
                <a:lnTo>
                  <a:pt x="4143756" y="28955"/>
                </a:lnTo>
                <a:lnTo>
                  <a:pt x="4143756" y="1066800"/>
                </a:lnTo>
                <a:lnTo>
                  <a:pt x="4130040" y="1066800"/>
                </a:lnTo>
                <a:lnTo>
                  <a:pt x="4114800" y="1080516"/>
                </a:lnTo>
                <a:close/>
              </a:path>
              <a:path w="4144010" h="1096010">
                <a:moveTo>
                  <a:pt x="4143756" y="28955"/>
                </a:moveTo>
                <a:lnTo>
                  <a:pt x="4130040" y="28956"/>
                </a:lnTo>
                <a:lnTo>
                  <a:pt x="4114800" y="13716"/>
                </a:lnTo>
                <a:lnTo>
                  <a:pt x="4143756" y="13716"/>
                </a:lnTo>
                <a:lnTo>
                  <a:pt x="4143756" y="28955"/>
                </a:lnTo>
                <a:close/>
              </a:path>
              <a:path w="4144010" h="1096010">
                <a:moveTo>
                  <a:pt x="28956" y="1080516"/>
                </a:moveTo>
                <a:lnTo>
                  <a:pt x="15240" y="1066800"/>
                </a:lnTo>
                <a:lnTo>
                  <a:pt x="28956" y="1066800"/>
                </a:lnTo>
                <a:lnTo>
                  <a:pt x="28956" y="1080516"/>
                </a:lnTo>
                <a:close/>
              </a:path>
              <a:path w="4144010" h="1096010">
                <a:moveTo>
                  <a:pt x="4114800" y="1080516"/>
                </a:moveTo>
                <a:lnTo>
                  <a:pt x="28956" y="1080516"/>
                </a:lnTo>
                <a:lnTo>
                  <a:pt x="28956" y="1066800"/>
                </a:lnTo>
                <a:lnTo>
                  <a:pt x="4114800" y="1066800"/>
                </a:lnTo>
                <a:lnTo>
                  <a:pt x="4114800" y="1080516"/>
                </a:lnTo>
                <a:close/>
              </a:path>
              <a:path w="4144010" h="1096010">
                <a:moveTo>
                  <a:pt x="4143756" y="1080516"/>
                </a:moveTo>
                <a:lnTo>
                  <a:pt x="4114800" y="1080516"/>
                </a:lnTo>
                <a:lnTo>
                  <a:pt x="4130040" y="1066800"/>
                </a:lnTo>
                <a:lnTo>
                  <a:pt x="4143756" y="1066800"/>
                </a:lnTo>
                <a:lnTo>
                  <a:pt x="4143756" y="1080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74848" y="249021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84932" y="2324100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152400" y="25907"/>
                </a:moveTo>
                <a:lnTo>
                  <a:pt x="27432" y="25907"/>
                </a:lnTo>
                <a:lnTo>
                  <a:pt x="38100" y="16763"/>
                </a:lnTo>
                <a:lnTo>
                  <a:pt x="39624" y="15239"/>
                </a:lnTo>
                <a:lnTo>
                  <a:pt x="45719" y="12191"/>
                </a:lnTo>
                <a:lnTo>
                  <a:pt x="53339" y="7619"/>
                </a:lnTo>
                <a:lnTo>
                  <a:pt x="71628" y="1523"/>
                </a:lnTo>
                <a:lnTo>
                  <a:pt x="79248" y="0"/>
                </a:lnTo>
                <a:lnTo>
                  <a:pt x="99060" y="0"/>
                </a:lnTo>
                <a:lnTo>
                  <a:pt x="140208" y="15239"/>
                </a:lnTo>
                <a:lnTo>
                  <a:pt x="141732" y="16763"/>
                </a:lnTo>
                <a:lnTo>
                  <a:pt x="152400" y="25907"/>
                </a:lnTo>
                <a:close/>
              </a:path>
              <a:path w="180339" h="181610">
                <a:moveTo>
                  <a:pt x="153924" y="27431"/>
                </a:moveTo>
                <a:lnTo>
                  <a:pt x="25908" y="27431"/>
                </a:lnTo>
                <a:lnTo>
                  <a:pt x="25908" y="25907"/>
                </a:lnTo>
                <a:lnTo>
                  <a:pt x="153924" y="25907"/>
                </a:lnTo>
                <a:lnTo>
                  <a:pt x="153924" y="27431"/>
                </a:lnTo>
                <a:close/>
              </a:path>
              <a:path w="180339" h="181610">
                <a:moveTo>
                  <a:pt x="155448" y="153923"/>
                </a:moveTo>
                <a:lnTo>
                  <a:pt x="24384" y="153923"/>
                </a:lnTo>
                <a:lnTo>
                  <a:pt x="15240" y="141731"/>
                </a:lnTo>
                <a:lnTo>
                  <a:pt x="15240" y="140207"/>
                </a:lnTo>
                <a:lnTo>
                  <a:pt x="10668" y="134111"/>
                </a:lnTo>
                <a:lnTo>
                  <a:pt x="7620" y="126491"/>
                </a:lnTo>
                <a:lnTo>
                  <a:pt x="3048" y="118871"/>
                </a:lnTo>
                <a:lnTo>
                  <a:pt x="0" y="100583"/>
                </a:lnTo>
                <a:lnTo>
                  <a:pt x="0" y="82295"/>
                </a:lnTo>
                <a:lnTo>
                  <a:pt x="3048" y="64007"/>
                </a:lnTo>
                <a:lnTo>
                  <a:pt x="6096" y="56387"/>
                </a:lnTo>
                <a:lnTo>
                  <a:pt x="15240" y="41147"/>
                </a:lnTo>
                <a:lnTo>
                  <a:pt x="15240" y="39623"/>
                </a:lnTo>
                <a:lnTo>
                  <a:pt x="24384" y="27431"/>
                </a:lnTo>
                <a:lnTo>
                  <a:pt x="155448" y="27431"/>
                </a:lnTo>
                <a:lnTo>
                  <a:pt x="156591" y="28955"/>
                </a:lnTo>
                <a:lnTo>
                  <a:pt x="83820" y="28955"/>
                </a:lnTo>
                <a:lnTo>
                  <a:pt x="71628" y="32003"/>
                </a:lnTo>
                <a:lnTo>
                  <a:pt x="67056" y="33527"/>
                </a:lnTo>
                <a:lnTo>
                  <a:pt x="57911" y="38099"/>
                </a:lnTo>
                <a:lnTo>
                  <a:pt x="56387" y="38099"/>
                </a:lnTo>
                <a:lnTo>
                  <a:pt x="47498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5052" y="60959"/>
                </a:lnTo>
                <a:lnTo>
                  <a:pt x="33528" y="65531"/>
                </a:lnTo>
                <a:lnTo>
                  <a:pt x="30480" y="71627"/>
                </a:lnTo>
                <a:lnTo>
                  <a:pt x="28956" y="77723"/>
                </a:lnTo>
                <a:lnTo>
                  <a:pt x="28956" y="83819"/>
                </a:lnTo>
                <a:lnTo>
                  <a:pt x="27432" y="89915"/>
                </a:lnTo>
                <a:lnTo>
                  <a:pt x="28956" y="96011"/>
                </a:lnTo>
                <a:lnTo>
                  <a:pt x="28956" y="102107"/>
                </a:lnTo>
                <a:lnTo>
                  <a:pt x="32004" y="114299"/>
                </a:lnTo>
                <a:lnTo>
                  <a:pt x="35052" y="118871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150" y="143255"/>
                </a:lnTo>
                <a:lnTo>
                  <a:pt x="59436" y="144779"/>
                </a:lnTo>
                <a:lnTo>
                  <a:pt x="65532" y="147827"/>
                </a:lnTo>
                <a:lnTo>
                  <a:pt x="70104" y="149351"/>
                </a:lnTo>
                <a:lnTo>
                  <a:pt x="82296" y="152399"/>
                </a:lnTo>
                <a:lnTo>
                  <a:pt x="156464" y="152399"/>
                </a:lnTo>
                <a:lnTo>
                  <a:pt x="155448" y="153923"/>
                </a:lnTo>
                <a:close/>
              </a:path>
              <a:path w="180339" h="181610">
                <a:moveTo>
                  <a:pt x="124968" y="39623"/>
                </a:moveTo>
                <a:lnTo>
                  <a:pt x="120396" y="36575"/>
                </a:lnTo>
                <a:lnTo>
                  <a:pt x="114300" y="33527"/>
                </a:lnTo>
                <a:lnTo>
                  <a:pt x="109728" y="32003"/>
                </a:lnTo>
                <a:lnTo>
                  <a:pt x="97536" y="28955"/>
                </a:lnTo>
                <a:lnTo>
                  <a:pt x="156591" y="28955"/>
                </a:lnTo>
                <a:lnTo>
                  <a:pt x="163449" y="38099"/>
                </a:lnTo>
                <a:lnTo>
                  <a:pt x="123444" y="38099"/>
                </a:lnTo>
                <a:lnTo>
                  <a:pt x="124968" y="39623"/>
                </a:lnTo>
                <a:close/>
              </a:path>
              <a:path w="180339" h="181610">
                <a:moveTo>
                  <a:pt x="54864" y="39623"/>
                </a:moveTo>
                <a:lnTo>
                  <a:pt x="56387" y="38099"/>
                </a:lnTo>
                <a:lnTo>
                  <a:pt x="57911" y="38099"/>
                </a:lnTo>
                <a:lnTo>
                  <a:pt x="54864" y="39623"/>
                </a:lnTo>
                <a:close/>
              </a:path>
              <a:path w="180339" h="181610">
                <a:moveTo>
                  <a:pt x="133291" y="46540"/>
                </a:moveTo>
                <a:lnTo>
                  <a:pt x="123444" y="38099"/>
                </a:lnTo>
                <a:lnTo>
                  <a:pt x="163449" y="38099"/>
                </a:lnTo>
                <a:lnTo>
                  <a:pt x="164592" y="39623"/>
                </a:lnTo>
                <a:lnTo>
                  <a:pt x="164592" y="41147"/>
                </a:lnTo>
                <a:lnTo>
                  <a:pt x="168021" y="45719"/>
                </a:lnTo>
                <a:lnTo>
                  <a:pt x="132588" y="45719"/>
                </a:lnTo>
                <a:lnTo>
                  <a:pt x="133291" y="46540"/>
                </a:lnTo>
                <a:close/>
              </a:path>
              <a:path w="180339" h="181610">
                <a:moveTo>
                  <a:pt x="45719" y="47243"/>
                </a:moveTo>
                <a:lnTo>
                  <a:pt x="47244" y="45719"/>
                </a:lnTo>
                <a:lnTo>
                  <a:pt x="46786" y="46329"/>
                </a:lnTo>
                <a:lnTo>
                  <a:pt x="45719" y="47243"/>
                </a:lnTo>
                <a:close/>
              </a:path>
              <a:path w="180339" h="181610">
                <a:moveTo>
                  <a:pt x="46786" y="46329"/>
                </a:moveTo>
                <a:lnTo>
                  <a:pt x="47244" y="45719"/>
                </a:lnTo>
                <a:lnTo>
                  <a:pt x="47498" y="45719"/>
                </a:lnTo>
                <a:lnTo>
                  <a:pt x="46786" y="46329"/>
                </a:lnTo>
                <a:close/>
              </a:path>
              <a:path w="180339" h="181610">
                <a:moveTo>
                  <a:pt x="134112" y="47243"/>
                </a:moveTo>
                <a:lnTo>
                  <a:pt x="133291" y="46540"/>
                </a:lnTo>
                <a:lnTo>
                  <a:pt x="132588" y="45719"/>
                </a:lnTo>
                <a:lnTo>
                  <a:pt x="134112" y="47243"/>
                </a:lnTo>
                <a:close/>
              </a:path>
              <a:path w="180339" h="181610">
                <a:moveTo>
                  <a:pt x="169164" y="47243"/>
                </a:moveTo>
                <a:lnTo>
                  <a:pt x="134112" y="47243"/>
                </a:lnTo>
                <a:lnTo>
                  <a:pt x="132588" y="45719"/>
                </a:lnTo>
                <a:lnTo>
                  <a:pt x="168021" y="45719"/>
                </a:lnTo>
                <a:lnTo>
                  <a:pt x="169164" y="47243"/>
                </a:lnTo>
                <a:close/>
              </a:path>
              <a:path w="180339" h="181610">
                <a:moveTo>
                  <a:pt x="46101" y="47243"/>
                </a:moveTo>
                <a:lnTo>
                  <a:pt x="45719" y="47243"/>
                </a:lnTo>
                <a:lnTo>
                  <a:pt x="46786" y="46329"/>
                </a:lnTo>
                <a:lnTo>
                  <a:pt x="46101" y="47243"/>
                </a:lnTo>
                <a:close/>
              </a:path>
              <a:path w="180339" h="181610">
                <a:moveTo>
                  <a:pt x="173126" y="56387"/>
                </a:moveTo>
                <a:lnTo>
                  <a:pt x="141732" y="56387"/>
                </a:lnTo>
                <a:lnTo>
                  <a:pt x="133291" y="46540"/>
                </a:lnTo>
                <a:lnTo>
                  <a:pt x="134112" y="47243"/>
                </a:lnTo>
                <a:lnTo>
                  <a:pt x="169164" y="47243"/>
                </a:lnTo>
                <a:lnTo>
                  <a:pt x="172211" y="54863"/>
                </a:lnTo>
                <a:lnTo>
                  <a:pt x="173126" y="56387"/>
                </a:lnTo>
                <a:close/>
              </a:path>
              <a:path w="180339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0339" h="181610">
                <a:moveTo>
                  <a:pt x="133223" y="134873"/>
                </a:moveTo>
                <a:lnTo>
                  <a:pt x="140208" y="126491"/>
                </a:lnTo>
                <a:lnTo>
                  <a:pt x="144779" y="120395"/>
                </a:lnTo>
                <a:lnTo>
                  <a:pt x="146304" y="115823"/>
                </a:lnTo>
                <a:lnTo>
                  <a:pt x="149352" y="109727"/>
                </a:lnTo>
                <a:lnTo>
                  <a:pt x="150876" y="103631"/>
                </a:lnTo>
                <a:lnTo>
                  <a:pt x="150876" y="97535"/>
                </a:lnTo>
                <a:lnTo>
                  <a:pt x="152400" y="91439"/>
                </a:lnTo>
                <a:lnTo>
                  <a:pt x="150876" y="85343"/>
                </a:lnTo>
                <a:lnTo>
                  <a:pt x="150876" y="79247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0208" y="54863"/>
                </a:lnTo>
                <a:lnTo>
                  <a:pt x="141732" y="56387"/>
                </a:lnTo>
                <a:lnTo>
                  <a:pt x="173126" y="56387"/>
                </a:lnTo>
                <a:lnTo>
                  <a:pt x="176783" y="62483"/>
                </a:lnTo>
                <a:lnTo>
                  <a:pt x="179831" y="80771"/>
                </a:lnTo>
                <a:lnTo>
                  <a:pt x="179831" y="99059"/>
                </a:lnTo>
                <a:lnTo>
                  <a:pt x="176783" y="117347"/>
                </a:lnTo>
                <a:lnTo>
                  <a:pt x="173736" y="124967"/>
                </a:lnTo>
                <a:lnTo>
                  <a:pt x="168249" y="134111"/>
                </a:lnTo>
                <a:lnTo>
                  <a:pt x="134112" y="134111"/>
                </a:lnTo>
                <a:lnTo>
                  <a:pt x="133223" y="134873"/>
                </a:lnTo>
                <a:close/>
              </a:path>
              <a:path w="180339" h="181610">
                <a:moveTo>
                  <a:pt x="40386" y="126491"/>
                </a:moveTo>
                <a:lnTo>
                  <a:pt x="39624" y="126491"/>
                </a:lnTo>
                <a:lnTo>
                  <a:pt x="38100" y="123443"/>
                </a:lnTo>
                <a:lnTo>
                  <a:pt x="40386" y="126491"/>
                </a:lnTo>
                <a:close/>
              </a:path>
              <a:path w="180339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0339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0339" h="181610">
                <a:moveTo>
                  <a:pt x="132588" y="135635"/>
                </a:moveTo>
                <a:lnTo>
                  <a:pt x="133223" y="134873"/>
                </a:lnTo>
                <a:lnTo>
                  <a:pt x="134112" y="134111"/>
                </a:lnTo>
                <a:lnTo>
                  <a:pt x="132588" y="135635"/>
                </a:lnTo>
                <a:close/>
              </a:path>
              <a:path w="180339" h="181610">
                <a:moveTo>
                  <a:pt x="167335" y="135635"/>
                </a:moveTo>
                <a:lnTo>
                  <a:pt x="132588" y="135635"/>
                </a:lnTo>
                <a:lnTo>
                  <a:pt x="134112" y="134111"/>
                </a:lnTo>
                <a:lnTo>
                  <a:pt x="168249" y="134111"/>
                </a:lnTo>
                <a:lnTo>
                  <a:pt x="167335" y="135635"/>
                </a:lnTo>
                <a:close/>
              </a:path>
              <a:path w="180339" h="181610">
                <a:moveTo>
                  <a:pt x="156464" y="152399"/>
                </a:moveTo>
                <a:lnTo>
                  <a:pt x="96012" y="152399"/>
                </a:lnTo>
                <a:lnTo>
                  <a:pt x="108204" y="149351"/>
                </a:lnTo>
                <a:lnTo>
                  <a:pt x="112775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3223" y="134873"/>
                </a:lnTo>
                <a:lnTo>
                  <a:pt x="132588" y="135635"/>
                </a:lnTo>
                <a:lnTo>
                  <a:pt x="167335" y="135635"/>
                </a:lnTo>
                <a:lnTo>
                  <a:pt x="164592" y="140207"/>
                </a:lnTo>
                <a:lnTo>
                  <a:pt x="156464" y="152399"/>
                </a:lnTo>
                <a:close/>
              </a:path>
              <a:path w="180339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0339" h="181610">
                <a:moveTo>
                  <a:pt x="57150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150" y="143255"/>
                </a:lnTo>
                <a:close/>
              </a:path>
              <a:path w="180339" h="181610">
                <a:moveTo>
                  <a:pt x="153924" y="155447"/>
                </a:moveTo>
                <a:lnTo>
                  <a:pt x="25908" y="155447"/>
                </a:lnTo>
                <a:lnTo>
                  <a:pt x="25908" y="153923"/>
                </a:lnTo>
                <a:lnTo>
                  <a:pt x="153924" y="153923"/>
                </a:lnTo>
                <a:lnTo>
                  <a:pt x="153924" y="155447"/>
                </a:lnTo>
                <a:close/>
              </a:path>
              <a:path w="180339" h="181610">
                <a:moveTo>
                  <a:pt x="100584" y="181355"/>
                </a:moveTo>
                <a:lnTo>
                  <a:pt x="80772" y="181355"/>
                </a:lnTo>
                <a:lnTo>
                  <a:pt x="73152" y="179831"/>
                </a:lnTo>
                <a:lnTo>
                  <a:pt x="54864" y="173735"/>
                </a:lnTo>
                <a:lnTo>
                  <a:pt x="47244" y="170687"/>
                </a:lnTo>
                <a:lnTo>
                  <a:pt x="39624" y="166115"/>
                </a:lnTo>
                <a:lnTo>
                  <a:pt x="38100" y="164591"/>
                </a:lnTo>
                <a:lnTo>
                  <a:pt x="27432" y="155447"/>
                </a:lnTo>
                <a:lnTo>
                  <a:pt x="152400" y="155447"/>
                </a:lnTo>
                <a:lnTo>
                  <a:pt x="141732" y="164591"/>
                </a:lnTo>
                <a:lnTo>
                  <a:pt x="126491" y="173735"/>
                </a:lnTo>
                <a:lnTo>
                  <a:pt x="108204" y="179831"/>
                </a:lnTo>
                <a:lnTo>
                  <a:pt x="100584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03803" y="5324855"/>
            <a:ext cx="29209" cy="533400"/>
          </a:xfrm>
          <a:custGeom>
            <a:avLst/>
            <a:gdLst/>
            <a:ahLst/>
            <a:cxnLst/>
            <a:rect l="l" t="t" r="r" b="b"/>
            <a:pathLst>
              <a:path w="29210" h="533400">
                <a:moveTo>
                  <a:pt x="28956" y="533400"/>
                </a:moveTo>
                <a:lnTo>
                  <a:pt x="0" y="533400"/>
                </a:lnTo>
                <a:lnTo>
                  <a:pt x="0" y="0"/>
                </a:lnTo>
                <a:lnTo>
                  <a:pt x="27432" y="0"/>
                </a:lnTo>
                <a:lnTo>
                  <a:pt x="28956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22448" y="585749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98648" y="59336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41319" y="600989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872001" y="369568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96399" y="3745946"/>
            <a:ext cx="35306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44">
                <a:solidFill>
                  <a:srgbClr val="FFFFFF"/>
                </a:solidFill>
                <a:latin typeface="Times New Roman"/>
                <a:cs typeface="Times New Roman"/>
              </a:rPr>
              <a:t>ε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ox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23695" y="1938480"/>
            <a:ext cx="47117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≥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68631" y="2114778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79115" y="6196584"/>
            <a:ext cx="3802379" cy="703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 spc="5">
                <a:latin typeface="宋体"/>
                <a:cs typeface="宋体"/>
              </a:rPr>
              <a:t>半导体表面电子浓度增大， </a:t>
            </a:r>
            <a:r>
              <a:rPr dirty="0" sz="2400" spc="-116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形</a:t>
            </a:r>
            <a:r>
              <a:rPr dirty="0" sz="2400" spc="20">
                <a:latin typeface="宋体"/>
                <a:cs typeface="宋体"/>
              </a:rPr>
              <a:t>成电</a:t>
            </a:r>
            <a:r>
              <a:rPr dirty="0" sz="2400">
                <a:latin typeface="宋体"/>
                <a:cs typeface="宋体"/>
              </a:rPr>
              <a:t>子通</a:t>
            </a:r>
            <a:r>
              <a:rPr dirty="0" sz="2400" spc="20">
                <a:latin typeface="宋体"/>
                <a:cs typeface="宋体"/>
              </a:rPr>
              <a:t>道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spc="15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spc="2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反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型层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沟道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91461" y="4276344"/>
            <a:ext cx="854963" cy="300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94432" y="4276344"/>
            <a:ext cx="599693" cy="300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32047" y="42870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032"/>
                </a:lnTo>
                <a:lnTo>
                  <a:pt x="11048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22903" y="4276344"/>
            <a:ext cx="94615" cy="96520"/>
          </a:xfrm>
          <a:custGeom>
            <a:avLst/>
            <a:gdLst/>
            <a:ahLst/>
            <a:cxnLst/>
            <a:rect l="l" t="t" r="r" b="b"/>
            <a:pathLst>
              <a:path w="94614" h="96520">
                <a:moveTo>
                  <a:pt x="56387" y="1523"/>
                </a:moveTo>
                <a:lnTo>
                  <a:pt x="38100" y="1523"/>
                </a:lnTo>
                <a:lnTo>
                  <a:pt x="45719" y="0"/>
                </a:lnTo>
                <a:lnTo>
                  <a:pt x="48768" y="0"/>
                </a:lnTo>
                <a:lnTo>
                  <a:pt x="56387" y="1523"/>
                </a:lnTo>
                <a:close/>
              </a:path>
              <a:path w="94614" h="96520">
                <a:moveTo>
                  <a:pt x="65532" y="4571"/>
                </a:moveTo>
                <a:lnTo>
                  <a:pt x="28956" y="4571"/>
                </a:lnTo>
                <a:lnTo>
                  <a:pt x="36576" y="1523"/>
                </a:lnTo>
                <a:lnTo>
                  <a:pt x="57912" y="1523"/>
                </a:lnTo>
                <a:lnTo>
                  <a:pt x="65532" y="4571"/>
                </a:lnTo>
                <a:close/>
              </a:path>
              <a:path w="94614" h="96520">
                <a:moveTo>
                  <a:pt x="73152" y="9143"/>
                </a:moveTo>
                <a:lnTo>
                  <a:pt x="21336" y="9143"/>
                </a:lnTo>
                <a:lnTo>
                  <a:pt x="21336" y="7619"/>
                </a:lnTo>
                <a:lnTo>
                  <a:pt x="27432" y="4571"/>
                </a:lnTo>
                <a:lnTo>
                  <a:pt x="67056" y="4571"/>
                </a:lnTo>
                <a:lnTo>
                  <a:pt x="73152" y="7619"/>
                </a:lnTo>
                <a:lnTo>
                  <a:pt x="73152" y="9143"/>
                </a:lnTo>
                <a:close/>
              </a:path>
              <a:path w="94614" h="96520">
                <a:moveTo>
                  <a:pt x="35052" y="22859"/>
                </a:moveTo>
                <a:lnTo>
                  <a:pt x="36576" y="21335"/>
                </a:lnTo>
                <a:lnTo>
                  <a:pt x="9144" y="21335"/>
                </a:lnTo>
                <a:lnTo>
                  <a:pt x="13716" y="15239"/>
                </a:lnTo>
                <a:lnTo>
                  <a:pt x="13716" y="13715"/>
                </a:lnTo>
                <a:lnTo>
                  <a:pt x="19812" y="9143"/>
                </a:lnTo>
                <a:lnTo>
                  <a:pt x="74676" y="9143"/>
                </a:lnTo>
                <a:lnTo>
                  <a:pt x="80772" y="13715"/>
                </a:lnTo>
                <a:lnTo>
                  <a:pt x="80772" y="15239"/>
                </a:lnTo>
                <a:lnTo>
                  <a:pt x="85343" y="19811"/>
                </a:lnTo>
                <a:lnTo>
                  <a:pt x="42672" y="19811"/>
                </a:lnTo>
                <a:lnTo>
                  <a:pt x="35052" y="22859"/>
                </a:lnTo>
                <a:close/>
              </a:path>
              <a:path w="94614" h="96520">
                <a:moveTo>
                  <a:pt x="59436" y="22859"/>
                </a:moveTo>
                <a:lnTo>
                  <a:pt x="51816" y="19811"/>
                </a:lnTo>
                <a:lnTo>
                  <a:pt x="85343" y="19811"/>
                </a:lnTo>
                <a:lnTo>
                  <a:pt x="86868" y="21335"/>
                </a:lnTo>
                <a:lnTo>
                  <a:pt x="57912" y="21335"/>
                </a:lnTo>
                <a:lnTo>
                  <a:pt x="59436" y="22859"/>
                </a:lnTo>
                <a:close/>
              </a:path>
              <a:path w="94614" h="96520">
                <a:moveTo>
                  <a:pt x="25908" y="28955"/>
                </a:moveTo>
                <a:lnTo>
                  <a:pt x="4572" y="28955"/>
                </a:lnTo>
                <a:lnTo>
                  <a:pt x="7620" y="22859"/>
                </a:lnTo>
                <a:lnTo>
                  <a:pt x="7620" y="21335"/>
                </a:lnTo>
                <a:lnTo>
                  <a:pt x="36576" y="21335"/>
                </a:lnTo>
                <a:lnTo>
                  <a:pt x="30480" y="24383"/>
                </a:lnTo>
                <a:lnTo>
                  <a:pt x="32004" y="24383"/>
                </a:lnTo>
                <a:lnTo>
                  <a:pt x="27940" y="27431"/>
                </a:lnTo>
                <a:lnTo>
                  <a:pt x="27432" y="27431"/>
                </a:lnTo>
                <a:lnTo>
                  <a:pt x="25908" y="28955"/>
                </a:lnTo>
                <a:close/>
              </a:path>
              <a:path w="94614" h="96520">
                <a:moveTo>
                  <a:pt x="67709" y="28302"/>
                </a:moveTo>
                <a:lnTo>
                  <a:pt x="62484" y="24383"/>
                </a:lnTo>
                <a:lnTo>
                  <a:pt x="64008" y="24383"/>
                </a:lnTo>
                <a:lnTo>
                  <a:pt x="57912" y="21335"/>
                </a:lnTo>
                <a:lnTo>
                  <a:pt x="86868" y="21335"/>
                </a:lnTo>
                <a:lnTo>
                  <a:pt x="86868" y="22859"/>
                </a:lnTo>
                <a:lnTo>
                  <a:pt x="90297" y="27431"/>
                </a:lnTo>
                <a:lnTo>
                  <a:pt x="67056" y="27431"/>
                </a:lnTo>
                <a:lnTo>
                  <a:pt x="67709" y="28302"/>
                </a:lnTo>
                <a:close/>
              </a:path>
              <a:path w="94614" h="96520">
                <a:moveTo>
                  <a:pt x="25908" y="28955"/>
                </a:moveTo>
                <a:lnTo>
                  <a:pt x="27432" y="27431"/>
                </a:lnTo>
                <a:lnTo>
                  <a:pt x="26778" y="28302"/>
                </a:lnTo>
                <a:lnTo>
                  <a:pt x="25908" y="28955"/>
                </a:lnTo>
                <a:close/>
              </a:path>
              <a:path w="94614" h="96520">
                <a:moveTo>
                  <a:pt x="26778" y="28302"/>
                </a:moveTo>
                <a:lnTo>
                  <a:pt x="27432" y="27431"/>
                </a:lnTo>
                <a:lnTo>
                  <a:pt x="27940" y="27431"/>
                </a:lnTo>
                <a:lnTo>
                  <a:pt x="26778" y="28302"/>
                </a:lnTo>
                <a:close/>
              </a:path>
              <a:path w="94614" h="96520">
                <a:moveTo>
                  <a:pt x="68580" y="28955"/>
                </a:moveTo>
                <a:lnTo>
                  <a:pt x="67709" y="28302"/>
                </a:lnTo>
                <a:lnTo>
                  <a:pt x="67056" y="27431"/>
                </a:lnTo>
                <a:lnTo>
                  <a:pt x="68580" y="28955"/>
                </a:lnTo>
                <a:close/>
              </a:path>
              <a:path w="94614" h="96520">
                <a:moveTo>
                  <a:pt x="91439" y="28955"/>
                </a:moveTo>
                <a:lnTo>
                  <a:pt x="68580" y="28955"/>
                </a:lnTo>
                <a:lnTo>
                  <a:pt x="67056" y="27431"/>
                </a:lnTo>
                <a:lnTo>
                  <a:pt x="90297" y="27431"/>
                </a:lnTo>
                <a:lnTo>
                  <a:pt x="91439" y="28955"/>
                </a:lnTo>
                <a:close/>
              </a:path>
              <a:path w="94614" h="96520">
                <a:moveTo>
                  <a:pt x="19812" y="38099"/>
                </a:moveTo>
                <a:lnTo>
                  <a:pt x="1524" y="38099"/>
                </a:lnTo>
                <a:lnTo>
                  <a:pt x="3048" y="30479"/>
                </a:lnTo>
                <a:lnTo>
                  <a:pt x="3048" y="28955"/>
                </a:lnTo>
                <a:lnTo>
                  <a:pt x="25908" y="28955"/>
                </a:lnTo>
                <a:lnTo>
                  <a:pt x="26778" y="28302"/>
                </a:lnTo>
                <a:lnTo>
                  <a:pt x="22859" y="33527"/>
                </a:lnTo>
                <a:lnTo>
                  <a:pt x="23241" y="33527"/>
                </a:lnTo>
                <a:lnTo>
                  <a:pt x="19812" y="38099"/>
                </a:lnTo>
                <a:close/>
              </a:path>
              <a:path w="94614" h="96520">
                <a:moveTo>
                  <a:pt x="92049" y="33527"/>
                </a:moveTo>
                <a:lnTo>
                  <a:pt x="71628" y="33527"/>
                </a:lnTo>
                <a:lnTo>
                  <a:pt x="67709" y="28302"/>
                </a:lnTo>
                <a:lnTo>
                  <a:pt x="68580" y="28955"/>
                </a:lnTo>
                <a:lnTo>
                  <a:pt x="91439" y="28955"/>
                </a:lnTo>
                <a:lnTo>
                  <a:pt x="91439" y="30479"/>
                </a:lnTo>
                <a:lnTo>
                  <a:pt x="92049" y="33527"/>
                </a:lnTo>
                <a:close/>
              </a:path>
              <a:path w="94614" h="96520">
                <a:moveTo>
                  <a:pt x="23241" y="33527"/>
                </a:moveTo>
                <a:lnTo>
                  <a:pt x="22859" y="33527"/>
                </a:lnTo>
                <a:lnTo>
                  <a:pt x="24384" y="32003"/>
                </a:lnTo>
                <a:lnTo>
                  <a:pt x="23241" y="33527"/>
                </a:lnTo>
                <a:close/>
              </a:path>
              <a:path w="94614" h="96520">
                <a:moveTo>
                  <a:pt x="92964" y="38099"/>
                </a:moveTo>
                <a:lnTo>
                  <a:pt x="74676" y="38099"/>
                </a:lnTo>
                <a:lnTo>
                  <a:pt x="70104" y="32003"/>
                </a:lnTo>
                <a:lnTo>
                  <a:pt x="71628" y="33527"/>
                </a:lnTo>
                <a:lnTo>
                  <a:pt x="92049" y="33527"/>
                </a:lnTo>
                <a:lnTo>
                  <a:pt x="92964" y="38099"/>
                </a:lnTo>
                <a:close/>
              </a:path>
              <a:path w="94614" h="96520">
                <a:moveTo>
                  <a:pt x="67056" y="91439"/>
                </a:moveTo>
                <a:lnTo>
                  <a:pt x="27432" y="91439"/>
                </a:lnTo>
                <a:lnTo>
                  <a:pt x="21336" y="88391"/>
                </a:lnTo>
                <a:lnTo>
                  <a:pt x="19812" y="86867"/>
                </a:lnTo>
                <a:lnTo>
                  <a:pt x="13716" y="82295"/>
                </a:lnTo>
                <a:lnTo>
                  <a:pt x="13716" y="80771"/>
                </a:lnTo>
                <a:lnTo>
                  <a:pt x="7620" y="74675"/>
                </a:lnTo>
                <a:lnTo>
                  <a:pt x="4572" y="67055"/>
                </a:lnTo>
                <a:lnTo>
                  <a:pt x="3048" y="67055"/>
                </a:lnTo>
                <a:lnTo>
                  <a:pt x="3048" y="65531"/>
                </a:lnTo>
                <a:lnTo>
                  <a:pt x="1524" y="59435"/>
                </a:lnTo>
                <a:lnTo>
                  <a:pt x="0" y="57911"/>
                </a:lnTo>
                <a:lnTo>
                  <a:pt x="0" y="38099"/>
                </a:lnTo>
                <a:lnTo>
                  <a:pt x="19812" y="38099"/>
                </a:lnTo>
                <a:lnTo>
                  <a:pt x="21336" y="36575"/>
                </a:lnTo>
                <a:lnTo>
                  <a:pt x="18288" y="44195"/>
                </a:lnTo>
                <a:lnTo>
                  <a:pt x="19202" y="44195"/>
                </a:lnTo>
                <a:lnTo>
                  <a:pt x="18592" y="47243"/>
                </a:lnTo>
                <a:lnTo>
                  <a:pt x="18288" y="47243"/>
                </a:lnTo>
                <a:lnTo>
                  <a:pt x="18288" y="48767"/>
                </a:lnTo>
                <a:lnTo>
                  <a:pt x="18592" y="48767"/>
                </a:lnTo>
                <a:lnTo>
                  <a:pt x="19507" y="53339"/>
                </a:lnTo>
                <a:lnTo>
                  <a:pt x="18288" y="53339"/>
                </a:lnTo>
                <a:lnTo>
                  <a:pt x="20574" y="57911"/>
                </a:lnTo>
                <a:lnTo>
                  <a:pt x="19812" y="57911"/>
                </a:lnTo>
                <a:lnTo>
                  <a:pt x="23469" y="64007"/>
                </a:lnTo>
                <a:lnTo>
                  <a:pt x="22859" y="64007"/>
                </a:lnTo>
                <a:lnTo>
                  <a:pt x="32004" y="73151"/>
                </a:lnTo>
                <a:lnTo>
                  <a:pt x="33528" y="73151"/>
                </a:lnTo>
                <a:lnTo>
                  <a:pt x="36576" y="74675"/>
                </a:lnTo>
                <a:lnTo>
                  <a:pt x="35052" y="74675"/>
                </a:lnTo>
                <a:lnTo>
                  <a:pt x="42672" y="76199"/>
                </a:lnTo>
                <a:lnTo>
                  <a:pt x="86868" y="76199"/>
                </a:lnTo>
                <a:lnTo>
                  <a:pt x="80772" y="80771"/>
                </a:lnTo>
                <a:lnTo>
                  <a:pt x="80772" y="82295"/>
                </a:lnTo>
                <a:lnTo>
                  <a:pt x="74676" y="86867"/>
                </a:lnTo>
                <a:lnTo>
                  <a:pt x="73152" y="88391"/>
                </a:lnTo>
                <a:lnTo>
                  <a:pt x="67056" y="91439"/>
                </a:lnTo>
                <a:close/>
              </a:path>
              <a:path w="94614" h="96520">
                <a:moveTo>
                  <a:pt x="94488" y="42671"/>
                </a:moveTo>
                <a:lnTo>
                  <a:pt x="76200" y="42671"/>
                </a:lnTo>
                <a:lnTo>
                  <a:pt x="73152" y="36575"/>
                </a:lnTo>
                <a:lnTo>
                  <a:pt x="74676" y="38099"/>
                </a:lnTo>
                <a:lnTo>
                  <a:pt x="94488" y="38099"/>
                </a:lnTo>
                <a:lnTo>
                  <a:pt x="94488" y="42671"/>
                </a:lnTo>
                <a:close/>
              </a:path>
              <a:path w="94614" h="96520">
                <a:moveTo>
                  <a:pt x="19202" y="44195"/>
                </a:moveTo>
                <a:lnTo>
                  <a:pt x="18288" y="44195"/>
                </a:lnTo>
                <a:lnTo>
                  <a:pt x="19812" y="41147"/>
                </a:lnTo>
                <a:lnTo>
                  <a:pt x="19202" y="44195"/>
                </a:lnTo>
                <a:close/>
              </a:path>
              <a:path w="94614" h="96520">
                <a:moveTo>
                  <a:pt x="76047" y="48005"/>
                </a:moveTo>
                <a:lnTo>
                  <a:pt x="74676" y="41147"/>
                </a:lnTo>
                <a:lnTo>
                  <a:pt x="76200" y="42671"/>
                </a:lnTo>
                <a:lnTo>
                  <a:pt x="94488" y="42671"/>
                </a:lnTo>
                <a:lnTo>
                  <a:pt x="94488" y="47243"/>
                </a:lnTo>
                <a:lnTo>
                  <a:pt x="76200" y="47243"/>
                </a:lnTo>
                <a:lnTo>
                  <a:pt x="76047" y="48005"/>
                </a:lnTo>
                <a:close/>
              </a:path>
              <a:path w="94614" h="96520">
                <a:moveTo>
                  <a:pt x="18288" y="48767"/>
                </a:moveTo>
                <a:lnTo>
                  <a:pt x="18288" y="47243"/>
                </a:lnTo>
                <a:lnTo>
                  <a:pt x="18440" y="48005"/>
                </a:lnTo>
                <a:lnTo>
                  <a:pt x="18288" y="48767"/>
                </a:lnTo>
                <a:close/>
              </a:path>
              <a:path w="94614" h="96520">
                <a:moveTo>
                  <a:pt x="18440" y="48005"/>
                </a:moveTo>
                <a:lnTo>
                  <a:pt x="18288" y="47243"/>
                </a:lnTo>
                <a:lnTo>
                  <a:pt x="18592" y="47243"/>
                </a:lnTo>
                <a:lnTo>
                  <a:pt x="18440" y="48005"/>
                </a:lnTo>
                <a:close/>
              </a:path>
              <a:path w="94614" h="96520">
                <a:moveTo>
                  <a:pt x="76200" y="48767"/>
                </a:moveTo>
                <a:lnTo>
                  <a:pt x="76047" y="48005"/>
                </a:lnTo>
                <a:lnTo>
                  <a:pt x="76200" y="47243"/>
                </a:lnTo>
                <a:lnTo>
                  <a:pt x="76200" y="48767"/>
                </a:lnTo>
                <a:close/>
              </a:path>
              <a:path w="94614" h="96520">
                <a:moveTo>
                  <a:pt x="94488" y="48767"/>
                </a:moveTo>
                <a:lnTo>
                  <a:pt x="76200" y="48767"/>
                </a:lnTo>
                <a:lnTo>
                  <a:pt x="76200" y="47243"/>
                </a:lnTo>
                <a:lnTo>
                  <a:pt x="94488" y="47243"/>
                </a:lnTo>
                <a:lnTo>
                  <a:pt x="94488" y="48767"/>
                </a:lnTo>
                <a:close/>
              </a:path>
              <a:path w="94614" h="96520">
                <a:moveTo>
                  <a:pt x="18592" y="48767"/>
                </a:moveTo>
                <a:lnTo>
                  <a:pt x="18288" y="48767"/>
                </a:lnTo>
                <a:lnTo>
                  <a:pt x="18440" y="48005"/>
                </a:lnTo>
                <a:lnTo>
                  <a:pt x="18592" y="48767"/>
                </a:lnTo>
                <a:close/>
              </a:path>
              <a:path w="94614" h="96520">
                <a:moveTo>
                  <a:pt x="74676" y="54863"/>
                </a:moveTo>
                <a:lnTo>
                  <a:pt x="76047" y="48005"/>
                </a:lnTo>
                <a:lnTo>
                  <a:pt x="76200" y="48767"/>
                </a:lnTo>
                <a:lnTo>
                  <a:pt x="94488" y="48767"/>
                </a:lnTo>
                <a:lnTo>
                  <a:pt x="94488" y="53339"/>
                </a:lnTo>
                <a:lnTo>
                  <a:pt x="76200" y="53339"/>
                </a:lnTo>
                <a:lnTo>
                  <a:pt x="74676" y="54863"/>
                </a:lnTo>
                <a:close/>
              </a:path>
              <a:path w="94614" h="96520">
                <a:moveTo>
                  <a:pt x="19812" y="54863"/>
                </a:moveTo>
                <a:lnTo>
                  <a:pt x="18288" y="53339"/>
                </a:lnTo>
                <a:lnTo>
                  <a:pt x="19507" y="53339"/>
                </a:lnTo>
                <a:lnTo>
                  <a:pt x="19812" y="54863"/>
                </a:lnTo>
                <a:close/>
              </a:path>
              <a:path w="94614" h="96520">
                <a:moveTo>
                  <a:pt x="73761" y="59435"/>
                </a:moveTo>
                <a:lnTo>
                  <a:pt x="76200" y="53339"/>
                </a:lnTo>
                <a:lnTo>
                  <a:pt x="94488" y="53339"/>
                </a:lnTo>
                <a:lnTo>
                  <a:pt x="94488" y="57911"/>
                </a:lnTo>
                <a:lnTo>
                  <a:pt x="74676" y="57911"/>
                </a:lnTo>
                <a:lnTo>
                  <a:pt x="73761" y="59435"/>
                </a:lnTo>
                <a:close/>
              </a:path>
              <a:path w="94614" h="96520">
                <a:moveTo>
                  <a:pt x="21336" y="59435"/>
                </a:moveTo>
                <a:lnTo>
                  <a:pt x="19812" y="57911"/>
                </a:lnTo>
                <a:lnTo>
                  <a:pt x="20574" y="57911"/>
                </a:lnTo>
                <a:lnTo>
                  <a:pt x="21336" y="59435"/>
                </a:lnTo>
                <a:close/>
              </a:path>
              <a:path w="94614" h="96520">
                <a:moveTo>
                  <a:pt x="73152" y="60959"/>
                </a:moveTo>
                <a:lnTo>
                  <a:pt x="73761" y="59435"/>
                </a:lnTo>
                <a:lnTo>
                  <a:pt x="74676" y="57911"/>
                </a:lnTo>
                <a:lnTo>
                  <a:pt x="73152" y="60959"/>
                </a:lnTo>
                <a:close/>
              </a:path>
              <a:path w="94614" h="96520">
                <a:moveTo>
                  <a:pt x="92583" y="60959"/>
                </a:moveTo>
                <a:lnTo>
                  <a:pt x="73152" y="60959"/>
                </a:lnTo>
                <a:lnTo>
                  <a:pt x="74676" y="57911"/>
                </a:lnTo>
                <a:lnTo>
                  <a:pt x="94488" y="57911"/>
                </a:lnTo>
                <a:lnTo>
                  <a:pt x="92964" y="59435"/>
                </a:lnTo>
                <a:lnTo>
                  <a:pt x="92583" y="60959"/>
                </a:lnTo>
                <a:close/>
              </a:path>
              <a:path w="94614" h="96520">
                <a:moveTo>
                  <a:pt x="70104" y="65531"/>
                </a:moveTo>
                <a:lnTo>
                  <a:pt x="73761" y="59435"/>
                </a:lnTo>
                <a:lnTo>
                  <a:pt x="73152" y="60959"/>
                </a:lnTo>
                <a:lnTo>
                  <a:pt x="92583" y="60959"/>
                </a:lnTo>
                <a:lnTo>
                  <a:pt x="91821" y="64007"/>
                </a:lnTo>
                <a:lnTo>
                  <a:pt x="71628" y="64007"/>
                </a:lnTo>
                <a:lnTo>
                  <a:pt x="70104" y="65531"/>
                </a:lnTo>
                <a:close/>
              </a:path>
              <a:path w="94614" h="96520">
                <a:moveTo>
                  <a:pt x="24384" y="65531"/>
                </a:moveTo>
                <a:lnTo>
                  <a:pt x="22859" y="64007"/>
                </a:lnTo>
                <a:lnTo>
                  <a:pt x="23469" y="64007"/>
                </a:lnTo>
                <a:lnTo>
                  <a:pt x="24384" y="65531"/>
                </a:lnTo>
                <a:close/>
              </a:path>
              <a:path w="94614" h="96520">
                <a:moveTo>
                  <a:pt x="87782" y="73151"/>
                </a:moveTo>
                <a:lnTo>
                  <a:pt x="62484" y="73151"/>
                </a:lnTo>
                <a:lnTo>
                  <a:pt x="71628" y="64007"/>
                </a:lnTo>
                <a:lnTo>
                  <a:pt x="91821" y="64007"/>
                </a:lnTo>
                <a:lnTo>
                  <a:pt x="91439" y="65531"/>
                </a:lnTo>
                <a:lnTo>
                  <a:pt x="91439" y="67055"/>
                </a:lnTo>
                <a:lnTo>
                  <a:pt x="87782" y="73151"/>
                </a:lnTo>
                <a:close/>
              </a:path>
              <a:path w="94614" h="96520">
                <a:moveTo>
                  <a:pt x="33528" y="73151"/>
                </a:moveTo>
                <a:lnTo>
                  <a:pt x="32004" y="73151"/>
                </a:lnTo>
                <a:lnTo>
                  <a:pt x="30480" y="71627"/>
                </a:lnTo>
                <a:lnTo>
                  <a:pt x="33528" y="73151"/>
                </a:lnTo>
                <a:close/>
              </a:path>
              <a:path w="94614" h="96520">
                <a:moveTo>
                  <a:pt x="86868" y="76199"/>
                </a:moveTo>
                <a:lnTo>
                  <a:pt x="51816" y="76199"/>
                </a:lnTo>
                <a:lnTo>
                  <a:pt x="59436" y="74675"/>
                </a:lnTo>
                <a:lnTo>
                  <a:pt x="57912" y="74675"/>
                </a:lnTo>
                <a:lnTo>
                  <a:pt x="64008" y="71627"/>
                </a:lnTo>
                <a:lnTo>
                  <a:pt x="62484" y="73151"/>
                </a:lnTo>
                <a:lnTo>
                  <a:pt x="87782" y="73151"/>
                </a:lnTo>
                <a:lnTo>
                  <a:pt x="86868" y="74675"/>
                </a:lnTo>
                <a:lnTo>
                  <a:pt x="86868" y="76199"/>
                </a:lnTo>
                <a:close/>
              </a:path>
              <a:path w="94614" h="96520">
                <a:moveTo>
                  <a:pt x="57912" y="94487"/>
                </a:moveTo>
                <a:lnTo>
                  <a:pt x="36576" y="94487"/>
                </a:lnTo>
                <a:lnTo>
                  <a:pt x="28956" y="92963"/>
                </a:lnTo>
                <a:lnTo>
                  <a:pt x="28956" y="91439"/>
                </a:lnTo>
                <a:lnTo>
                  <a:pt x="65532" y="91439"/>
                </a:lnTo>
                <a:lnTo>
                  <a:pt x="65532" y="92963"/>
                </a:lnTo>
                <a:lnTo>
                  <a:pt x="57912" y="94487"/>
                </a:lnTo>
                <a:close/>
              </a:path>
              <a:path w="94614" h="96520">
                <a:moveTo>
                  <a:pt x="48768" y="96011"/>
                </a:moveTo>
                <a:lnTo>
                  <a:pt x="45719" y="96011"/>
                </a:lnTo>
                <a:lnTo>
                  <a:pt x="38100" y="94487"/>
                </a:lnTo>
                <a:lnTo>
                  <a:pt x="56387" y="94487"/>
                </a:lnTo>
                <a:lnTo>
                  <a:pt x="48768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51503" y="4276344"/>
            <a:ext cx="551688" cy="30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60420" y="4395216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11252" y="181355"/>
                </a:moveTo>
                <a:lnTo>
                  <a:pt x="91439" y="181355"/>
                </a:lnTo>
                <a:lnTo>
                  <a:pt x="80772" y="179831"/>
                </a:lnTo>
                <a:lnTo>
                  <a:pt x="71628" y="178307"/>
                </a:lnTo>
                <a:lnTo>
                  <a:pt x="62484" y="175259"/>
                </a:lnTo>
                <a:lnTo>
                  <a:pt x="53339" y="170687"/>
                </a:lnTo>
                <a:lnTo>
                  <a:pt x="45719" y="167639"/>
                </a:lnTo>
                <a:lnTo>
                  <a:pt x="30480" y="156971"/>
                </a:lnTo>
                <a:lnTo>
                  <a:pt x="30480" y="155447"/>
                </a:lnTo>
                <a:lnTo>
                  <a:pt x="28956" y="155447"/>
                </a:lnTo>
                <a:lnTo>
                  <a:pt x="24384" y="149351"/>
                </a:lnTo>
                <a:lnTo>
                  <a:pt x="18288" y="143255"/>
                </a:lnTo>
                <a:lnTo>
                  <a:pt x="9144" y="128015"/>
                </a:lnTo>
                <a:lnTo>
                  <a:pt x="4572" y="118871"/>
                </a:lnTo>
                <a:lnTo>
                  <a:pt x="3048" y="109727"/>
                </a:lnTo>
                <a:lnTo>
                  <a:pt x="1524" y="102107"/>
                </a:lnTo>
                <a:lnTo>
                  <a:pt x="0" y="91439"/>
                </a:lnTo>
                <a:lnTo>
                  <a:pt x="0" y="82295"/>
                </a:lnTo>
                <a:lnTo>
                  <a:pt x="16764" y="41147"/>
                </a:lnTo>
                <a:lnTo>
                  <a:pt x="51816" y="12191"/>
                </a:lnTo>
                <a:lnTo>
                  <a:pt x="89916" y="1523"/>
                </a:lnTo>
                <a:lnTo>
                  <a:pt x="99060" y="0"/>
                </a:lnTo>
                <a:lnTo>
                  <a:pt x="109728" y="1523"/>
                </a:lnTo>
                <a:lnTo>
                  <a:pt x="118872" y="3047"/>
                </a:lnTo>
                <a:lnTo>
                  <a:pt x="129539" y="4571"/>
                </a:lnTo>
                <a:lnTo>
                  <a:pt x="138684" y="7619"/>
                </a:lnTo>
                <a:lnTo>
                  <a:pt x="146304" y="10667"/>
                </a:lnTo>
                <a:lnTo>
                  <a:pt x="155448" y="15239"/>
                </a:lnTo>
                <a:lnTo>
                  <a:pt x="155448" y="16763"/>
                </a:lnTo>
                <a:lnTo>
                  <a:pt x="156972" y="16763"/>
                </a:lnTo>
                <a:lnTo>
                  <a:pt x="169164" y="25907"/>
                </a:lnTo>
                <a:lnTo>
                  <a:pt x="172973" y="28955"/>
                </a:lnTo>
                <a:lnTo>
                  <a:pt x="92964" y="28955"/>
                </a:lnTo>
                <a:lnTo>
                  <a:pt x="86868" y="30479"/>
                </a:lnTo>
                <a:lnTo>
                  <a:pt x="50292" y="47243"/>
                </a:lnTo>
                <a:lnTo>
                  <a:pt x="38100" y="62483"/>
                </a:lnTo>
                <a:lnTo>
                  <a:pt x="35052" y="67055"/>
                </a:lnTo>
                <a:lnTo>
                  <a:pt x="32004" y="73151"/>
                </a:lnTo>
                <a:lnTo>
                  <a:pt x="30480" y="77723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9624" y="124967"/>
                </a:lnTo>
                <a:lnTo>
                  <a:pt x="50292" y="135635"/>
                </a:lnTo>
                <a:lnTo>
                  <a:pt x="50901" y="135635"/>
                </a:lnTo>
                <a:lnTo>
                  <a:pt x="59436" y="141731"/>
                </a:lnTo>
                <a:lnTo>
                  <a:pt x="71628" y="147827"/>
                </a:lnTo>
                <a:lnTo>
                  <a:pt x="77724" y="149351"/>
                </a:lnTo>
                <a:lnTo>
                  <a:pt x="85344" y="152399"/>
                </a:lnTo>
                <a:lnTo>
                  <a:pt x="173735" y="152399"/>
                </a:lnTo>
                <a:lnTo>
                  <a:pt x="169164" y="156971"/>
                </a:lnTo>
                <a:lnTo>
                  <a:pt x="156972" y="166115"/>
                </a:lnTo>
                <a:lnTo>
                  <a:pt x="138684" y="175259"/>
                </a:lnTo>
                <a:lnTo>
                  <a:pt x="129539" y="178307"/>
                </a:lnTo>
                <a:lnTo>
                  <a:pt x="111252" y="181355"/>
                </a:lnTo>
                <a:close/>
              </a:path>
              <a:path w="200025" h="181610">
                <a:moveTo>
                  <a:pt x="141732" y="41147"/>
                </a:moveTo>
                <a:lnTo>
                  <a:pt x="129539" y="35051"/>
                </a:lnTo>
                <a:lnTo>
                  <a:pt x="121920" y="32003"/>
                </a:lnTo>
                <a:lnTo>
                  <a:pt x="115824" y="30479"/>
                </a:lnTo>
                <a:lnTo>
                  <a:pt x="108204" y="28955"/>
                </a:lnTo>
                <a:lnTo>
                  <a:pt x="172973" y="28955"/>
                </a:lnTo>
                <a:lnTo>
                  <a:pt x="176783" y="32003"/>
                </a:lnTo>
                <a:lnTo>
                  <a:pt x="182880" y="39623"/>
                </a:lnTo>
                <a:lnTo>
                  <a:pt x="140208" y="39623"/>
                </a:lnTo>
                <a:lnTo>
                  <a:pt x="141732" y="41147"/>
                </a:lnTo>
                <a:close/>
              </a:path>
              <a:path w="200025" h="181610">
                <a:moveTo>
                  <a:pt x="187756" y="135635"/>
                </a:moveTo>
                <a:lnTo>
                  <a:pt x="150876" y="135635"/>
                </a:lnTo>
                <a:lnTo>
                  <a:pt x="152400" y="134111"/>
                </a:lnTo>
                <a:lnTo>
                  <a:pt x="160019" y="126491"/>
                </a:lnTo>
                <a:lnTo>
                  <a:pt x="163068" y="120395"/>
                </a:lnTo>
                <a:lnTo>
                  <a:pt x="166116" y="115823"/>
                </a:lnTo>
                <a:lnTo>
                  <a:pt x="167640" y="109727"/>
                </a:lnTo>
                <a:lnTo>
                  <a:pt x="170688" y="103631"/>
                </a:lnTo>
                <a:lnTo>
                  <a:pt x="170688" y="97535"/>
                </a:lnTo>
                <a:lnTo>
                  <a:pt x="172211" y="91439"/>
                </a:lnTo>
                <a:lnTo>
                  <a:pt x="170688" y="85343"/>
                </a:lnTo>
                <a:lnTo>
                  <a:pt x="170688" y="79247"/>
                </a:lnTo>
                <a:lnTo>
                  <a:pt x="169164" y="74675"/>
                </a:lnTo>
                <a:lnTo>
                  <a:pt x="166116" y="68579"/>
                </a:lnTo>
                <a:lnTo>
                  <a:pt x="164592" y="62483"/>
                </a:lnTo>
                <a:lnTo>
                  <a:pt x="160019" y="57911"/>
                </a:lnTo>
                <a:lnTo>
                  <a:pt x="156972" y="53339"/>
                </a:lnTo>
                <a:lnTo>
                  <a:pt x="152400" y="48767"/>
                </a:lnTo>
                <a:lnTo>
                  <a:pt x="140208" y="39623"/>
                </a:lnTo>
                <a:lnTo>
                  <a:pt x="182880" y="39623"/>
                </a:lnTo>
                <a:lnTo>
                  <a:pt x="192024" y="54863"/>
                </a:lnTo>
                <a:lnTo>
                  <a:pt x="195072" y="62483"/>
                </a:lnTo>
                <a:lnTo>
                  <a:pt x="198119" y="71627"/>
                </a:lnTo>
                <a:lnTo>
                  <a:pt x="199643" y="80771"/>
                </a:lnTo>
                <a:lnTo>
                  <a:pt x="199643" y="100583"/>
                </a:lnTo>
                <a:lnTo>
                  <a:pt x="198119" y="108203"/>
                </a:lnTo>
                <a:lnTo>
                  <a:pt x="196595" y="117347"/>
                </a:lnTo>
                <a:lnTo>
                  <a:pt x="192024" y="126491"/>
                </a:lnTo>
                <a:lnTo>
                  <a:pt x="188975" y="134112"/>
                </a:lnTo>
                <a:lnTo>
                  <a:pt x="187756" y="135635"/>
                </a:lnTo>
                <a:close/>
              </a:path>
              <a:path w="200025" h="181610">
                <a:moveTo>
                  <a:pt x="50901" y="135635"/>
                </a:moveTo>
                <a:lnTo>
                  <a:pt x="50292" y="135635"/>
                </a:lnTo>
                <a:lnTo>
                  <a:pt x="48768" y="134111"/>
                </a:lnTo>
                <a:lnTo>
                  <a:pt x="50901" y="135635"/>
                </a:lnTo>
                <a:close/>
              </a:path>
              <a:path w="200025" h="181610">
                <a:moveTo>
                  <a:pt x="152399" y="134112"/>
                </a:moveTo>
                <a:close/>
              </a:path>
              <a:path w="200025" h="181610">
                <a:moveTo>
                  <a:pt x="173735" y="152399"/>
                </a:moveTo>
                <a:lnTo>
                  <a:pt x="114300" y="152399"/>
                </a:lnTo>
                <a:lnTo>
                  <a:pt x="121920" y="150875"/>
                </a:lnTo>
                <a:lnTo>
                  <a:pt x="128016" y="147827"/>
                </a:lnTo>
                <a:lnTo>
                  <a:pt x="134112" y="146303"/>
                </a:lnTo>
                <a:lnTo>
                  <a:pt x="140208" y="143255"/>
                </a:lnTo>
                <a:lnTo>
                  <a:pt x="152399" y="134112"/>
                </a:lnTo>
                <a:lnTo>
                  <a:pt x="150876" y="135635"/>
                </a:lnTo>
                <a:lnTo>
                  <a:pt x="187756" y="135635"/>
                </a:lnTo>
                <a:lnTo>
                  <a:pt x="176783" y="149351"/>
                </a:lnTo>
                <a:lnTo>
                  <a:pt x="173735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61944" y="4495800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62227" y="4248911"/>
            <a:ext cx="775716" cy="858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60704" y="4242815"/>
            <a:ext cx="780415" cy="866140"/>
          </a:xfrm>
          <a:custGeom>
            <a:avLst/>
            <a:gdLst/>
            <a:ahLst/>
            <a:cxnLst/>
            <a:rect l="l" t="t" r="r" b="b"/>
            <a:pathLst>
              <a:path w="780414" h="866139">
                <a:moveTo>
                  <a:pt x="720852" y="865632"/>
                </a:moveTo>
                <a:lnTo>
                  <a:pt x="115824" y="865632"/>
                </a:lnTo>
                <a:lnTo>
                  <a:pt x="112775" y="864107"/>
                </a:lnTo>
                <a:lnTo>
                  <a:pt x="111252" y="862584"/>
                </a:lnTo>
                <a:lnTo>
                  <a:pt x="3048" y="757428"/>
                </a:lnTo>
                <a:lnTo>
                  <a:pt x="0" y="755903"/>
                </a:lnTo>
                <a:lnTo>
                  <a:pt x="0" y="4571"/>
                </a:lnTo>
                <a:lnTo>
                  <a:pt x="4572" y="0"/>
                </a:lnTo>
                <a:lnTo>
                  <a:pt x="775716" y="0"/>
                </a:lnTo>
                <a:lnTo>
                  <a:pt x="780287" y="4571"/>
                </a:lnTo>
                <a:lnTo>
                  <a:pt x="780287" y="10667"/>
                </a:lnTo>
                <a:lnTo>
                  <a:pt x="18288" y="10667"/>
                </a:lnTo>
                <a:lnTo>
                  <a:pt x="9144" y="19811"/>
                </a:lnTo>
                <a:lnTo>
                  <a:pt x="18288" y="19811"/>
                </a:lnTo>
                <a:lnTo>
                  <a:pt x="18288" y="743711"/>
                </a:lnTo>
                <a:lnTo>
                  <a:pt x="15240" y="743711"/>
                </a:lnTo>
                <a:lnTo>
                  <a:pt x="18288" y="749807"/>
                </a:lnTo>
                <a:lnTo>
                  <a:pt x="21601" y="749807"/>
                </a:lnTo>
                <a:lnTo>
                  <a:pt x="123377" y="847343"/>
                </a:lnTo>
                <a:lnTo>
                  <a:pt x="117348" y="847343"/>
                </a:lnTo>
                <a:lnTo>
                  <a:pt x="124968" y="848867"/>
                </a:lnTo>
                <a:lnTo>
                  <a:pt x="710206" y="848867"/>
                </a:lnTo>
                <a:lnTo>
                  <a:pt x="708660" y="851915"/>
                </a:lnTo>
                <a:lnTo>
                  <a:pt x="730126" y="851915"/>
                </a:lnTo>
                <a:lnTo>
                  <a:pt x="725424" y="861059"/>
                </a:lnTo>
                <a:lnTo>
                  <a:pt x="723900" y="864107"/>
                </a:lnTo>
                <a:lnTo>
                  <a:pt x="720852" y="865632"/>
                </a:lnTo>
                <a:close/>
              </a:path>
              <a:path w="780414" h="866139">
                <a:moveTo>
                  <a:pt x="18288" y="19811"/>
                </a:moveTo>
                <a:lnTo>
                  <a:pt x="9144" y="19811"/>
                </a:lnTo>
                <a:lnTo>
                  <a:pt x="18288" y="10667"/>
                </a:lnTo>
                <a:lnTo>
                  <a:pt x="18288" y="19811"/>
                </a:lnTo>
                <a:close/>
              </a:path>
              <a:path w="780414" h="866139">
                <a:moveTo>
                  <a:pt x="762000" y="19811"/>
                </a:moveTo>
                <a:lnTo>
                  <a:pt x="18288" y="19811"/>
                </a:lnTo>
                <a:lnTo>
                  <a:pt x="18288" y="10667"/>
                </a:lnTo>
                <a:lnTo>
                  <a:pt x="762000" y="10667"/>
                </a:lnTo>
                <a:lnTo>
                  <a:pt x="762000" y="19811"/>
                </a:lnTo>
                <a:close/>
              </a:path>
              <a:path w="780414" h="866139">
                <a:moveTo>
                  <a:pt x="780287" y="749807"/>
                </a:moveTo>
                <a:lnTo>
                  <a:pt x="762000" y="749807"/>
                </a:lnTo>
                <a:lnTo>
                  <a:pt x="762000" y="10667"/>
                </a:lnTo>
                <a:lnTo>
                  <a:pt x="771143" y="19811"/>
                </a:lnTo>
                <a:lnTo>
                  <a:pt x="780287" y="19811"/>
                </a:lnTo>
                <a:lnTo>
                  <a:pt x="780287" y="749807"/>
                </a:lnTo>
                <a:close/>
              </a:path>
              <a:path w="780414" h="866139">
                <a:moveTo>
                  <a:pt x="780287" y="19811"/>
                </a:moveTo>
                <a:lnTo>
                  <a:pt x="771143" y="19811"/>
                </a:lnTo>
                <a:lnTo>
                  <a:pt x="762000" y="10667"/>
                </a:lnTo>
                <a:lnTo>
                  <a:pt x="780287" y="10667"/>
                </a:lnTo>
                <a:lnTo>
                  <a:pt x="780287" y="19811"/>
                </a:lnTo>
                <a:close/>
              </a:path>
              <a:path w="780414" h="866139">
                <a:moveTo>
                  <a:pt x="18288" y="749807"/>
                </a:moveTo>
                <a:lnTo>
                  <a:pt x="15240" y="743711"/>
                </a:lnTo>
                <a:lnTo>
                  <a:pt x="18288" y="746632"/>
                </a:lnTo>
                <a:lnTo>
                  <a:pt x="18288" y="749807"/>
                </a:lnTo>
                <a:close/>
              </a:path>
              <a:path w="780414" h="866139">
                <a:moveTo>
                  <a:pt x="18288" y="746632"/>
                </a:moveTo>
                <a:lnTo>
                  <a:pt x="15240" y="743711"/>
                </a:lnTo>
                <a:lnTo>
                  <a:pt x="18288" y="743711"/>
                </a:lnTo>
                <a:lnTo>
                  <a:pt x="18288" y="746632"/>
                </a:lnTo>
                <a:close/>
              </a:path>
              <a:path w="780414" h="866139">
                <a:moveTo>
                  <a:pt x="21601" y="749807"/>
                </a:moveTo>
                <a:lnTo>
                  <a:pt x="18288" y="749807"/>
                </a:lnTo>
                <a:lnTo>
                  <a:pt x="18288" y="746632"/>
                </a:lnTo>
                <a:lnTo>
                  <a:pt x="21601" y="749807"/>
                </a:lnTo>
                <a:close/>
              </a:path>
              <a:path w="780414" h="866139">
                <a:moveTo>
                  <a:pt x="708660" y="851915"/>
                </a:moveTo>
                <a:lnTo>
                  <a:pt x="762000" y="746759"/>
                </a:lnTo>
                <a:lnTo>
                  <a:pt x="762000" y="749807"/>
                </a:lnTo>
                <a:lnTo>
                  <a:pt x="780287" y="749807"/>
                </a:lnTo>
                <a:lnTo>
                  <a:pt x="780287" y="754380"/>
                </a:lnTo>
                <a:lnTo>
                  <a:pt x="732477" y="847343"/>
                </a:lnTo>
                <a:lnTo>
                  <a:pt x="716279" y="847343"/>
                </a:lnTo>
                <a:lnTo>
                  <a:pt x="708660" y="851915"/>
                </a:lnTo>
                <a:close/>
              </a:path>
              <a:path w="780414" h="866139">
                <a:moveTo>
                  <a:pt x="124968" y="848867"/>
                </a:moveTo>
                <a:lnTo>
                  <a:pt x="117348" y="847343"/>
                </a:lnTo>
                <a:lnTo>
                  <a:pt x="123377" y="847343"/>
                </a:lnTo>
                <a:lnTo>
                  <a:pt x="124968" y="848867"/>
                </a:lnTo>
                <a:close/>
              </a:path>
              <a:path w="780414" h="866139">
                <a:moveTo>
                  <a:pt x="710206" y="848867"/>
                </a:moveTo>
                <a:lnTo>
                  <a:pt x="124968" y="848867"/>
                </a:lnTo>
                <a:lnTo>
                  <a:pt x="123377" y="847343"/>
                </a:lnTo>
                <a:lnTo>
                  <a:pt x="710979" y="847343"/>
                </a:lnTo>
                <a:lnTo>
                  <a:pt x="710206" y="848867"/>
                </a:lnTo>
                <a:close/>
              </a:path>
              <a:path w="780414" h="866139">
                <a:moveTo>
                  <a:pt x="730126" y="851915"/>
                </a:moveTo>
                <a:lnTo>
                  <a:pt x="708660" y="851915"/>
                </a:lnTo>
                <a:lnTo>
                  <a:pt x="716279" y="847343"/>
                </a:lnTo>
                <a:lnTo>
                  <a:pt x="732477" y="847343"/>
                </a:lnTo>
                <a:lnTo>
                  <a:pt x="730126" y="851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08531" y="4238244"/>
            <a:ext cx="485140" cy="713740"/>
          </a:xfrm>
          <a:custGeom>
            <a:avLst/>
            <a:gdLst/>
            <a:ahLst/>
            <a:cxnLst/>
            <a:rect l="l" t="t" r="r" b="b"/>
            <a:pathLst>
              <a:path w="485139" h="713739">
                <a:moveTo>
                  <a:pt x="484632" y="713231"/>
                </a:moveTo>
                <a:lnTo>
                  <a:pt x="0" y="713231"/>
                </a:lnTo>
                <a:lnTo>
                  <a:pt x="0" y="0"/>
                </a:lnTo>
                <a:lnTo>
                  <a:pt x="484632" y="0"/>
                </a:lnTo>
                <a:lnTo>
                  <a:pt x="484632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684275"/>
                </a:lnTo>
                <a:lnTo>
                  <a:pt x="13716" y="684275"/>
                </a:lnTo>
                <a:lnTo>
                  <a:pt x="27432" y="699516"/>
                </a:lnTo>
                <a:lnTo>
                  <a:pt x="484632" y="699516"/>
                </a:lnTo>
                <a:lnTo>
                  <a:pt x="484632" y="713231"/>
                </a:lnTo>
                <a:close/>
              </a:path>
              <a:path w="485139" h="713739">
                <a:moveTo>
                  <a:pt x="27432" y="28956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close/>
              </a:path>
              <a:path w="485139" h="713739">
                <a:moveTo>
                  <a:pt x="457200" y="28956"/>
                </a:moveTo>
                <a:lnTo>
                  <a:pt x="27432" y="28956"/>
                </a:lnTo>
                <a:lnTo>
                  <a:pt x="27432" y="15240"/>
                </a:lnTo>
                <a:lnTo>
                  <a:pt x="457200" y="15240"/>
                </a:lnTo>
                <a:lnTo>
                  <a:pt x="457200" y="28956"/>
                </a:lnTo>
                <a:close/>
              </a:path>
              <a:path w="485139" h="713739">
                <a:moveTo>
                  <a:pt x="457200" y="699516"/>
                </a:moveTo>
                <a:lnTo>
                  <a:pt x="457200" y="15240"/>
                </a:lnTo>
                <a:lnTo>
                  <a:pt x="470915" y="28956"/>
                </a:lnTo>
                <a:lnTo>
                  <a:pt x="484632" y="28956"/>
                </a:lnTo>
                <a:lnTo>
                  <a:pt x="484632" y="684275"/>
                </a:lnTo>
                <a:lnTo>
                  <a:pt x="470915" y="684275"/>
                </a:lnTo>
                <a:lnTo>
                  <a:pt x="457200" y="699516"/>
                </a:lnTo>
                <a:close/>
              </a:path>
              <a:path w="485139" h="713739">
                <a:moveTo>
                  <a:pt x="484632" y="28956"/>
                </a:moveTo>
                <a:lnTo>
                  <a:pt x="470915" y="28956"/>
                </a:lnTo>
                <a:lnTo>
                  <a:pt x="457200" y="15240"/>
                </a:lnTo>
                <a:lnTo>
                  <a:pt x="484632" y="15240"/>
                </a:lnTo>
                <a:lnTo>
                  <a:pt x="484632" y="28956"/>
                </a:lnTo>
                <a:close/>
              </a:path>
              <a:path w="485139" h="713739">
                <a:moveTo>
                  <a:pt x="27432" y="699516"/>
                </a:moveTo>
                <a:lnTo>
                  <a:pt x="13716" y="684275"/>
                </a:lnTo>
                <a:lnTo>
                  <a:pt x="27432" y="684275"/>
                </a:lnTo>
                <a:lnTo>
                  <a:pt x="27432" y="699516"/>
                </a:lnTo>
                <a:close/>
              </a:path>
              <a:path w="485139" h="713739">
                <a:moveTo>
                  <a:pt x="457200" y="699516"/>
                </a:moveTo>
                <a:lnTo>
                  <a:pt x="27432" y="699516"/>
                </a:lnTo>
                <a:lnTo>
                  <a:pt x="27432" y="684275"/>
                </a:lnTo>
                <a:lnTo>
                  <a:pt x="457200" y="684275"/>
                </a:lnTo>
                <a:lnTo>
                  <a:pt x="457200" y="699516"/>
                </a:lnTo>
                <a:close/>
              </a:path>
              <a:path w="485139" h="713739">
                <a:moveTo>
                  <a:pt x="484632" y="699516"/>
                </a:moveTo>
                <a:lnTo>
                  <a:pt x="457200" y="699516"/>
                </a:lnTo>
                <a:lnTo>
                  <a:pt x="470915" y="684275"/>
                </a:lnTo>
                <a:lnTo>
                  <a:pt x="484632" y="684275"/>
                </a:lnTo>
                <a:lnTo>
                  <a:pt x="484632" y="699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222248" y="4253484"/>
            <a:ext cx="457200" cy="6845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746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295"/>
              </a:spcBef>
            </a:pPr>
            <a:r>
              <a:rPr dirty="0" sz="1600" spc="-5">
                <a:latin typeface="Times New Roman"/>
                <a:cs typeface="Times New Roman"/>
              </a:rPr>
              <a:t>N+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87952" y="4248911"/>
            <a:ext cx="771143" cy="8580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84903" y="4242815"/>
            <a:ext cx="780415" cy="866140"/>
          </a:xfrm>
          <a:custGeom>
            <a:avLst/>
            <a:gdLst/>
            <a:ahLst/>
            <a:cxnLst/>
            <a:rect l="l" t="t" r="r" b="b"/>
            <a:pathLst>
              <a:path w="780414" h="866139">
                <a:moveTo>
                  <a:pt x="720852" y="865632"/>
                </a:moveTo>
                <a:lnTo>
                  <a:pt x="115824" y="865632"/>
                </a:lnTo>
                <a:lnTo>
                  <a:pt x="112775" y="864107"/>
                </a:lnTo>
                <a:lnTo>
                  <a:pt x="111252" y="862584"/>
                </a:lnTo>
                <a:lnTo>
                  <a:pt x="3048" y="757428"/>
                </a:lnTo>
                <a:lnTo>
                  <a:pt x="0" y="755903"/>
                </a:lnTo>
                <a:lnTo>
                  <a:pt x="0" y="4571"/>
                </a:lnTo>
                <a:lnTo>
                  <a:pt x="4572" y="0"/>
                </a:lnTo>
                <a:lnTo>
                  <a:pt x="775716" y="0"/>
                </a:lnTo>
                <a:lnTo>
                  <a:pt x="780287" y="4571"/>
                </a:lnTo>
                <a:lnTo>
                  <a:pt x="780287" y="10667"/>
                </a:lnTo>
                <a:lnTo>
                  <a:pt x="18288" y="10667"/>
                </a:lnTo>
                <a:lnTo>
                  <a:pt x="9144" y="19811"/>
                </a:lnTo>
                <a:lnTo>
                  <a:pt x="18288" y="19811"/>
                </a:lnTo>
                <a:lnTo>
                  <a:pt x="18288" y="743711"/>
                </a:lnTo>
                <a:lnTo>
                  <a:pt x="15240" y="743711"/>
                </a:lnTo>
                <a:lnTo>
                  <a:pt x="18288" y="749807"/>
                </a:lnTo>
                <a:lnTo>
                  <a:pt x="21601" y="749807"/>
                </a:lnTo>
                <a:lnTo>
                  <a:pt x="123377" y="847343"/>
                </a:lnTo>
                <a:lnTo>
                  <a:pt x="117348" y="847343"/>
                </a:lnTo>
                <a:lnTo>
                  <a:pt x="124968" y="848867"/>
                </a:lnTo>
                <a:lnTo>
                  <a:pt x="710206" y="848867"/>
                </a:lnTo>
                <a:lnTo>
                  <a:pt x="708660" y="851915"/>
                </a:lnTo>
                <a:lnTo>
                  <a:pt x="730126" y="851915"/>
                </a:lnTo>
                <a:lnTo>
                  <a:pt x="725424" y="861059"/>
                </a:lnTo>
                <a:lnTo>
                  <a:pt x="723900" y="864107"/>
                </a:lnTo>
                <a:lnTo>
                  <a:pt x="720852" y="865632"/>
                </a:lnTo>
                <a:close/>
              </a:path>
              <a:path w="780414" h="866139">
                <a:moveTo>
                  <a:pt x="18288" y="19811"/>
                </a:moveTo>
                <a:lnTo>
                  <a:pt x="9144" y="19811"/>
                </a:lnTo>
                <a:lnTo>
                  <a:pt x="18288" y="10667"/>
                </a:lnTo>
                <a:lnTo>
                  <a:pt x="18288" y="19811"/>
                </a:lnTo>
                <a:close/>
              </a:path>
              <a:path w="780414" h="866139">
                <a:moveTo>
                  <a:pt x="762000" y="19811"/>
                </a:moveTo>
                <a:lnTo>
                  <a:pt x="18288" y="19811"/>
                </a:lnTo>
                <a:lnTo>
                  <a:pt x="18288" y="10667"/>
                </a:lnTo>
                <a:lnTo>
                  <a:pt x="762000" y="10667"/>
                </a:lnTo>
                <a:lnTo>
                  <a:pt x="762000" y="19811"/>
                </a:lnTo>
                <a:close/>
              </a:path>
              <a:path w="780414" h="866139">
                <a:moveTo>
                  <a:pt x="780287" y="749807"/>
                </a:moveTo>
                <a:lnTo>
                  <a:pt x="762000" y="749807"/>
                </a:lnTo>
                <a:lnTo>
                  <a:pt x="762000" y="10667"/>
                </a:lnTo>
                <a:lnTo>
                  <a:pt x="771143" y="19811"/>
                </a:lnTo>
                <a:lnTo>
                  <a:pt x="780287" y="19811"/>
                </a:lnTo>
                <a:lnTo>
                  <a:pt x="780287" y="749807"/>
                </a:lnTo>
                <a:close/>
              </a:path>
              <a:path w="780414" h="866139">
                <a:moveTo>
                  <a:pt x="780287" y="19811"/>
                </a:moveTo>
                <a:lnTo>
                  <a:pt x="771143" y="19811"/>
                </a:lnTo>
                <a:lnTo>
                  <a:pt x="762000" y="10667"/>
                </a:lnTo>
                <a:lnTo>
                  <a:pt x="780287" y="10667"/>
                </a:lnTo>
                <a:lnTo>
                  <a:pt x="780287" y="19811"/>
                </a:lnTo>
                <a:close/>
              </a:path>
              <a:path w="780414" h="866139">
                <a:moveTo>
                  <a:pt x="18288" y="749807"/>
                </a:moveTo>
                <a:lnTo>
                  <a:pt x="15240" y="743711"/>
                </a:lnTo>
                <a:lnTo>
                  <a:pt x="18288" y="746632"/>
                </a:lnTo>
                <a:lnTo>
                  <a:pt x="18288" y="749807"/>
                </a:lnTo>
                <a:close/>
              </a:path>
              <a:path w="780414" h="866139">
                <a:moveTo>
                  <a:pt x="18288" y="746632"/>
                </a:moveTo>
                <a:lnTo>
                  <a:pt x="15240" y="743711"/>
                </a:lnTo>
                <a:lnTo>
                  <a:pt x="18288" y="743711"/>
                </a:lnTo>
                <a:lnTo>
                  <a:pt x="18288" y="746632"/>
                </a:lnTo>
                <a:close/>
              </a:path>
              <a:path w="780414" h="866139">
                <a:moveTo>
                  <a:pt x="21601" y="749807"/>
                </a:moveTo>
                <a:lnTo>
                  <a:pt x="18288" y="749807"/>
                </a:lnTo>
                <a:lnTo>
                  <a:pt x="18288" y="746632"/>
                </a:lnTo>
                <a:lnTo>
                  <a:pt x="21601" y="749807"/>
                </a:lnTo>
                <a:close/>
              </a:path>
              <a:path w="780414" h="866139">
                <a:moveTo>
                  <a:pt x="708660" y="851915"/>
                </a:moveTo>
                <a:lnTo>
                  <a:pt x="762000" y="746759"/>
                </a:lnTo>
                <a:lnTo>
                  <a:pt x="762000" y="749807"/>
                </a:lnTo>
                <a:lnTo>
                  <a:pt x="780287" y="749807"/>
                </a:lnTo>
                <a:lnTo>
                  <a:pt x="780287" y="754380"/>
                </a:lnTo>
                <a:lnTo>
                  <a:pt x="732477" y="847343"/>
                </a:lnTo>
                <a:lnTo>
                  <a:pt x="716279" y="847343"/>
                </a:lnTo>
                <a:lnTo>
                  <a:pt x="708660" y="851915"/>
                </a:lnTo>
                <a:close/>
              </a:path>
              <a:path w="780414" h="866139">
                <a:moveTo>
                  <a:pt x="124968" y="848867"/>
                </a:moveTo>
                <a:lnTo>
                  <a:pt x="117348" y="847343"/>
                </a:lnTo>
                <a:lnTo>
                  <a:pt x="123377" y="847343"/>
                </a:lnTo>
                <a:lnTo>
                  <a:pt x="124968" y="848867"/>
                </a:lnTo>
                <a:close/>
              </a:path>
              <a:path w="780414" h="866139">
                <a:moveTo>
                  <a:pt x="710206" y="848867"/>
                </a:moveTo>
                <a:lnTo>
                  <a:pt x="124968" y="848867"/>
                </a:lnTo>
                <a:lnTo>
                  <a:pt x="123377" y="847343"/>
                </a:lnTo>
                <a:lnTo>
                  <a:pt x="710979" y="847343"/>
                </a:lnTo>
                <a:lnTo>
                  <a:pt x="710206" y="848867"/>
                </a:lnTo>
                <a:close/>
              </a:path>
              <a:path w="780414" h="866139">
                <a:moveTo>
                  <a:pt x="730126" y="851915"/>
                </a:moveTo>
                <a:lnTo>
                  <a:pt x="708660" y="851915"/>
                </a:lnTo>
                <a:lnTo>
                  <a:pt x="716279" y="847343"/>
                </a:lnTo>
                <a:lnTo>
                  <a:pt x="732477" y="847343"/>
                </a:lnTo>
                <a:lnTo>
                  <a:pt x="730126" y="851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32732" y="4238244"/>
            <a:ext cx="485140" cy="713740"/>
          </a:xfrm>
          <a:custGeom>
            <a:avLst/>
            <a:gdLst/>
            <a:ahLst/>
            <a:cxnLst/>
            <a:rect l="l" t="t" r="r" b="b"/>
            <a:pathLst>
              <a:path w="485139" h="713739">
                <a:moveTo>
                  <a:pt x="484632" y="713231"/>
                </a:moveTo>
                <a:lnTo>
                  <a:pt x="0" y="713231"/>
                </a:lnTo>
                <a:lnTo>
                  <a:pt x="0" y="0"/>
                </a:lnTo>
                <a:lnTo>
                  <a:pt x="484632" y="0"/>
                </a:lnTo>
                <a:lnTo>
                  <a:pt x="484632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684275"/>
                </a:lnTo>
                <a:lnTo>
                  <a:pt x="13716" y="684275"/>
                </a:lnTo>
                <a:lnTo>
                  <a:pt x="27432" y="699516"/>
                </a:lnTo>
                <a:lnTo>
                  <a:pt x="484632" y="699516"/>
                </a:lnTo>
                <a:lnTo>
                  <a:pt x="484632" y="713231"/>
                </a:lnTo>
                <a:close/>
              </a:path>
              <a:path w="485139" h="713739">
                <a:moveTo>
                  <a:pt x="27432" y="28956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close/>
              </a:path>
              <a:path w="485139" h="713739">
                <a:moveTo>
                  <a:pt x="457200" y="28956"/>
                </a:moveTo>
                <a:lnTo>
                  <a:pt x="27432" y="28956"/>
                </a:lnTo>
                <a:lnTo>
                  <a:pt x="27432" y="15240"/>
                </a:lnTo>
                <a:lnTo>
                  <a:pt x="457200" y="15240"/>
                </a:lnTo>
                <a:lnTo>
                  <a:pt x="457200" y="28956"/>
                </a:lnTo>
                <a:close/>
              </a:path>
              <a:path w="485139" h="713739">
                <a:moveTo>
                  <a:pt x="457200" y="699516"/>
                </a:moveTo>
                <a:lnTo>
                  <a:pt x="457200" y="15240"/>
                </a:lnTo>
                <a:lnTo>
                  <a:pt x="470915" y="28956"/>
                </a:lnTo>
                <a:lnTo>
                  <a:pt x="484632" y="28956"/>
                </a:lnTo>
                <a:lnTo>
                  <a:pt x="484632" y="684275"/>
                </a:lnTo>
                <a:lnTo>
                  <a:pt x="470915" y="684275"/>
                </a:lnTo>
                <a:lnTo>
                  <a:pt x="457200" y="699516"/>
                </a:lnTo>
                <a:close/>
              </a:path>
              <a:path w="485139" h="713739">
                <a:moveTo>
                  <a:pt x="484632" y="28956"/>
                </a:moveTo>
                <a:lnTo>
                  <a:pt x="470915" y="28956"/>
                </a:lnTo>
                <a:lnTo>
                  <a:pt x="457200" y="15240"/>
                </a:lnTo>
                <a:lnTo>
                  <a:pt x="484632" y="15240"/>
                </a:lnTo>
                <a:lnTo>
                  <a:pt x="484632" y="28956"/>
                </a:lnTo>
                <a:close/>
              </a:path>
              <a:path w="485139" h="713739">
                <a:moveTo>
                  <a:pt x="27432" y="699516"/>
                </a:moveTo>
                <a:lnTo>
                  <a:pt x="13716" y="684275"/>
                </a:lnTo>
                <a:lnTo>
                  <a:pt x="27432" y="684275"/>
                </a:lnTo>
                <a:lnTo>
                  <a:pt x="27432" y="699516"/>
                </a:lnTo>
                <a:close/>
              </a:path>
              <a:path w="485139" h="713739">
                <a:moveTo>
                  <a:pt x="457200" y="699516"/>
                </a:moveTo>
                <a:lnTo>
                  <a:pt x="27432" y="699516"/>
                </a:lnTo>
                <a:lnTo>
                  <a:pt x="27432" y="684275"/>
                </a:lnTo>
                <a:lnTo>
                  <a:pt x="457200" y="684275"/>
                </a:lnTo>
                <a:lnTo>
                  <a:pt x="457200" y="699516"/>
                </a:lnTo>
                <a:close/>
              </a:path>
              <a:path w="485139" h="713739">
                <a:moveTo>
                  <a:pt x="484632" y="699516"/>
                </a:moveTo>
                <a:lnTo>
                  <a:pt x="457200" y="699516"/>
                </a:lnTo>
                <a:lnTo>
                  <a:pt x="470915" y="684275"/>
                </a:lnTo>
                <a:lnTo>
                  <a:pt x="484632" y="684275"/>
                </a:lnTo>
                <a:lnTo>
                  <a:pt x="484632" y="699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79448" y="4242815"/>
            <a:ext cx="2667000" cy="152400"/>
          </a:xfrm>
          <a:custGeom>
            <a:avLst/>
            <a:gdLst/>
            <a:ahLst/>
            <a:cxnLst/>
            <a:rect l="l" t="t" r="r" b="b"/>
            <a:pathLst>
              <a:path w="2667000" h="152400">
                <a:moveTo>
                  <a:pt x="0" y="0"/>
                </a:moveTo>
                <a:lnTo>
                  <a:pt x="2666999" y="0"/>
                </a:lnTo>
                <a:lnTo>
                  <a:pt x="2666999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24227" y="4386072"/>
            <a:ext cx="2374391" cy="2377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22704" y="4392167"/>
            <a:ext cx="2380615" cy="239395"/>
          </a:xfrm>
          <a:custGeom>
            <a:avLst/>
            <a:gdLst/>
            <a:ahLst/>
            <a:cxnLst/>
            <a:rect l="l" t="t" r="r" b="b"/>
            <a:pathLst>
              <a:path w="2380615" h="239395">
                <a:moveTo>
                  <a:pt x="2375915" y="239268"/>
                </a:moveTo>
                <a:lnTo>
                  <a:pt x="4571" y="239268"/>
                </a:lnTo>
                <a:lnTo>
                  <a:pt x="0" y="234695"/>
                </a:lnTo>
                <a:lnTo>
                  <a:pt x="0" y="0"/>
                </a:lnTo>
                <a:lnTo>
                  <a:pt x="18287" y="0"/>
                </a:lnTo>
                <a:lnTo>
                  <a:pt x="18287" y="219456"/>
                </a:lnTo>
                <a:lnTo>
                  <a:pt x="9143" y="219456"/>
                </a:lnTo>
                <a:lnTo>
                  <a:pt x="18287" y="228600"/>
                </a:lnTo>
                <a:lnTo>
                  <a:pt x="2380487" y="228600"/>
                </a:lnTo>
                <a:lnTo>
                  <a:pt x="2380487" y="234695"/>
                </a:lnTo>
                <a:lnTo>
                  <a:pt x="2375915" y="239268"/>
                </a:lnTo>
                <a:close/>
              </a:path>
              <a:path w="2380615" h="239395">
                <a:moveTo>
                  <a:pt x="2362199" y="228600"/>
                </a:moveTo>
                <a:lnTo>
                  <a:pt x="2362199" y="0"/>
                </a:lnTo>
                <a:lnTo>
                  <a:pt x="2380487" y="0"/>
                </a:lnTo>
                <a:lnTo>
                  <a:pt x="2380487" y="219456"/>
                </a:lnTo>
                <a:lnTo>
                  <a:pt x="2371343" y="219456"/>
                </a:lnTo>
                <a:lnTo>
                  <a:pt x="2362199" y="228600"/>
                </a:lnTo>
                <a:close/>
              </a:path>
              <a:path w="2380615" h="239395">
                <a:moveTo>
                  <a:pt x="18287" y="228600"/>
                </a:moveTo>
                <a:lnTo>
                  <a:pt x="9143" y="219456"/>
                </a:lnTo>
                <a:lnTo>
                  <a:pt x="18287" y="219456"/>
                </a:lnTo>
                <a:lnTo>
                  <a:pt x="18287" y="228600"/>
                </a:lnTo>
                <a:close/>
              </a:path>
              <a:path w="2380615" h="239395">
                <a:moveTo>
                  <a:pt x="2362199" y="228600"/>
                </a:moveTo>
                <a:lnTo>
                  <a:pt x="18287" y="228600"/>
                </a:lnTo>
                <a:lnTo>
                  <a:pt x="18287" y="219456"/>
                </a:lnTo>
                <a:lnTo>
                  <a:pt x="2362199" y="219456"/>
                </a:lnTo>
                <a:lnTo>
                  <a:pt x="2362199" y="228600"/>
                </a:lnTo>
                <a:close/>
              </a:path>
              <a:path w="2380615" h="239395">
                <a:moveTo>
                  <a:pt x="2380487" y="228600"/>
                </a:moveTo>
                <a:lnTo>
                  <a:pt x="2362199" y="228600"/>
                </a:lnTo>
                <a:lnTo>
                  <a:pt x="2371343" y="219456"/>
                </a:lnTo>
                <a:lnTo>
                  <a:pt x="2380487" y="219456"/>
                </a:lnTo>
                <a:lnTo>
                  <a:pt x="2380487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246375" y="370636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7095"/>
                </a:moveTo>
                <a:lnTo>
                  <a:pt x="28955" y="387095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7095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7095"/>
                </a:lnTo>
                <a:lnTo>
                  <a:pt x="77724" y="387095"/>
                </a:lnTo>
                <a:lnTo>
                  <a:pt x="42671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7" y="387095"/>
                </a:lnTo>
                <a:lnTo>
                  <a:pt x="56387" y="371856"/>
                </a:lnTo>
                <a:lnTo>
                  <a:pt x="85343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855976" y="370636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7095"/>
                </a:moveTo>
                <a:lnTo>
                  <a:pt x="28955" y="387095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7095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7095"/>
                </a:lnTo>
                <a:lnTo>
                  <a:pt x="77724" y="387095"/>
                </a:lnTo>
                <a:lnTo>
                  <a:pt x="42671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7" y="387095"/>
                </a:lnTo>
                <a:lnTo>
                  <a:pt x="56387" y="371856"/>
                </a:lnTo>
                <a:lnTo>
                  <a:pt x="85343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65576" y="370636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7095"/>
                </a:moveTo>
                <a:lnTo>
                  <a:pt x="28955" y="387095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7095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7095"/>
                </a:lnTo>
                <a:lnTo>
                  <a:pt x="77724" y="387095"/>
                </a:lnTo>
                <a:lnTo>
                  <a:pt x="42671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7" y="387095"/>
                </a:lnTo>
                <a:lnTo>
                  <a:pt x="56387" y="371856"/>
                </a:lnTo>
                <a:lnTo>
                  <a:pt x="85343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75176" y="370636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7095"/>
                </a:moveTo>
                <a:lnTo>
                  <a:pt x="28955" y="387095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7095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7095"/>
                </a:lnTo>
                <a:lnTo>
                  <a:pt x="77724" y="387095"/>
                </a:lnTo>
                <a:lnTo>
                  <a:pt x="42671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7" y="387095"/>
                </a:lnTo>
                <a:lnTo>
                  <a:pt x="56387" y="371856"/>
                </a:lnTo>
                <a:lnTo>
                  <a:pt x="85343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2748737" y="4737117"/>
            <a:ext cx="4654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-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80338" y="33528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86027" y="389915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62227" y="39753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104900" y="40515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78052" y="334137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442466" y="3328415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75048" y="3709415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85132" y="3543300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152400" y="25907"/>
                </a:moveTo>
                <a:lnTo>
                  <a:pt x="27432" y="25907"/>
                </a:lnTo>
                <a:lnTo>
                  <a:pt x="38100" y="16763"/>
                </a:lnTo>
                <a:lnTo>
                  <a:pt x="39624" y="15239"/>
                </a:lnTo>
                <a:lnTo>
                  <a:pt x="45719" y="12191"/>
                </a:lnTo>
                <a:lnTo>
                  <a:pt x="53339" y="7619"/>
                </a:lnTo>
                <a:lnTo>
                  <a:pt x="71628" y="1523"/>
                </a:lnTo>
                <a:lnTo>
                  <a:pt x="79248" y="0"/>
                </a:lnTo>
                <a:lnTo>
                  <a:pt x="99060" y="0"/>
                </a:lnTo>
                <a:lnTo>
                  <a:pt x="140208" y="15239"/>
                </a:lnTo>
                <a:lnTo>
                  <a:pt x="141732" y="16763"/>
                </a:lnTo>
                <a:lnTo>
                  <a:pt x="152400" y="25907"/>
                </a:lnTo>
                <a:close/>
              </a:path>
              <a:path w="180339" h="181610">
                <a:moveTo>
                  <a:pt x="153924" y="27431"/>
                </a:moveTo>
                <a:lnTo>
                  <a:pt x="25908" y="27431"/>
                </a:lnTo>
                <a:lnTo>
                  <a:pt x="25908" y="25907"/>
                </a:lnTo>
                <a:lnTo>
                  <a:pt x="153924" y="25907"/>
                </a:lnTo>
                <a:lnTo>
                  <a:pt x="153924" y="27431"/>
                </a:lnTo>
                <a:close/>
              </a:path>
              <a:path w="180339" h="181610">
                <a:moveTo>
                  <a:pt x="155448" y="153923"/>
                </a:moveTo>
                <a:lnTo>
                  <a:pt x="24384" y="153923"/>
                </a:lnTo>
                <a:lnTo>
                  <a:pt x="15240" y="141731"/>
                </a:lnTo>
                <a:lnTo>
                  <a:pt x="15240" y="140207"/>
                </a:lnTo>
                <a:lnTo>
                  <a:pt x="10668" y="134111"/>
                </a:lnTo>
                <a:lnTo>
                  <a:pt x="7620" y="126491"/>
                </a:lnTo>
                <a:lnTo>
                  <a:pt x="3048" y="118871"/>
                </a:lnTo>
                <a:lnTo>
                  <a:pt x="0" y="100583"/>
                </a:lnTo>
                <a:lnTo>
                  <a:pt x="0" y="82295"/>
                </a:lnTo>
                <a:lnTo>
                  <a:pt x="3048" y="64007"/>
                </a:lnTo>
                <a:lnTo>
                  <a:pt x="6096" y="56387"/>
                </a:lnTo>
                <a:lnTo>
                  <a:pt x="15240" y="41147"/>
                </a:lnTo>
                <a:lnTo>
                  <a:pt x="15240" y="39623"/>
                </a:lnTo>
                <a:lnTo>
                  <a:pt x="24384" y="27431"/>
                </a:lnTo>
                <a:lnTo>
                  <a:pt x="155448" y="27431"/>
                </a:lnTo>
                <a:lnTo>
                  <a:pt x="156591" y="28955"/>
                </a:lnTo>
                <a:lnTo>
                  <a:pt x="83820" y="28955"/>
                </a:lnTo>
                <a:lnTo>
                  <a:pt x="71628" y="32003"/>
                </a:lnTo>
                <a:lnTo>
                  <a:pt x="67056" y="33527"/>
                </a:lnTo>
                <a:lnTo>
                  <a:pt x="57911" y="38099"/>
                </a:lnTo>
                <a:lnTo>
                  <a:pt x="56387" y="38099"/>
                </a:lnTo>
                <a:lnTo>
                  <a:pt x="47498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5052" y="60959"/>
                </a:lnTo>
                <a:lnTo>
                  <a:pt x="33528" y="65531"/>
                </a:lnTo>
                <a:lnTo>
                  <a:pt x="30480" y="71627"/>
                </a:lnTo>
                <a:lnTo>
                  <a:pt x="28956" y="77723"/>
                </a:lnTo>
                <a:lnTo>
                  <a:pt x="28956" y="83819"/>
                </a:lnTo>
                <a:lnTo>
                  <a:pt x="27432" y="89915"/>
                </a:lnTo>
                <a:lnTo>
                  <a:pt x="28956" y="96011"/>
                </a:lnTo>
                <a:lnTo>
                  <a:pt x="28956" y="102107"/>
                </a:lnTo>
                <a:lnTo>
                  <a:pt x="32004" y="114299"/>
                </a:lnTo>
                <a:lnTo>
                  <a:pt x="35052" y="118871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150" y="143255"/>
                </a:lnTo>
                <a:lnTo>
                  <a:pt x="59436" y="144779"/>
                </a:lnTo>
                <a:lnTo>
                  <a:pt x="65532" y="147827"/>
                </a:lnTo>
                <a:lnTo>
                  <a:pt x="70104" y="149351"/>
                </a:lnTo>
                <a:lnTo>
                  <a:pt x="82296" y="152399"/>
                </a:lnTo>
                <a:lnTo>
                  <a:pt x="156464" y="152399"/>
                </a:lnTo>
                <a:lnTo>
                  <a:pt x="155448" y="153923"/>
                </a:lnTo>
                <a:close/>
              </a:path>
              <a:path w="180339" h="181610">
                <a:moveTo>
                  <a:pt x="124968" y="39623"/>
                </a:moveTo>
                <a:lnTo>
                  <a:pt x="120396" y="36575"/>
                </a:lnTo>
                <a:lnTo>
                  <a:pt x="114300" y="33527"/>
                </a:lnTo>
                <a:lnTo>
                  <a:pt x="109728" y="32003"/>
                </a:lnTo>
                <a:lnTo>
                  <a:pt x="97536" y="28955"/>
                </a:lnTo>
                <a:lnTo>
                  <a:pt x="156591" y="28955"/>
                </a:lnTo>
                <a:lnTo>
                  <a:pt x="163449" y="38099"/>
                </a:lnTo>
                <a:lnTo>
                  <a:pt x="123444" y="38099"/>
                </a:lnTo>
                <a:lnTo>
                  <a:pt x="124968" y="39623"/>
                </a:lnTo>
                <a:close/>
              </a:path>
              <a:path w="180339" h="181610">
                <a:moveTo>
                  <a:pt x="54864" y="39623"/>
                </a:moveTo>
                <a:lnTo>
                  <a:pt x="56387" y="38099"/>
                </a:lnTo>
                <a:lnTo>
                  <a:pt x="57911" y="38099"/>
                </a:lnTo>
                <a:lnTo>
                  <a:pt x="54864" y="39623"/>
                </a:lnTo>
                <a:close/>
              </a:path>
              <a:path w="180339" h="181610">
                <a:moveTo>
                  <a:pt x="133291" y="46540"/>
                </a:moveTo>
                <a:lnTo>
                  <a:pt x="123444" y="38099"/>
                </a:lnTo>
                <a:lnTo>
                  <a:pt x="163449" y="38099"/>
                </a:lnTo>
                <a:lnTo>
                  <a:pt x="164592" y="39623"/>
                </a:lnTo>
                <a:lnTo>
                  <a:pt x="164592" y="41147"/>
                </a:lnTo>
                <a:lnTo>
                  <a:pt x="168021" y="45719"/>
                </a:lnTo>
                <a:lnTo>
                  <a:pt x="132588" y="45719"/>
                </a:lnTo>
                <a:lnTo>
                  <a:pt x="133291" y="46540"/>
                </a:lnTo>
                <a:close/>
              </a:path>
              <a:path w="180339" h="181610">
                <a:moveTo>
                  <a:pt x="45719" y="47243"/>
                </a:moveTo>
                <a:lnTo>
                  <a:pt x="47244" y="45719"/>
                </a:lnTo>
                <a:lnTo>
                  <a:pt x="46786" y="46329"/>
                </a:lnTo>
                <a:lnTo>
                  <a:pt x="45719" y="47243"/>
                </a:lnTo>
                <a:close/>
              </a:path>
              <a:path w="180339" h="181610">
                <a:moveTo>
                  <a:pt x="46786" y="46329"/>
                </a:moveTo>
                <a:lnTo>
                  <a:pt x="47244" y="45719"/>
                </a:lnTo>
                <a:lnTo>
                  <a:pt x="47498" y="45719"/>
                </a:lnTo>
                <a:lnTo>
                  <a:pt x="46786" y="46329"/>
                </a:lnTo>
                <a:close/>
              </a:path>
              <a:path w="180339" h="181610">
                <a:moveTo>
                  <a:pt x="134112" y="47243"/>
                </a:moveTo>
                <a:lnTo>
                  <a:pt x="133291" y="46540"/>
                </a:lnTo>
                <a:lnTo>
                  <a:pt x="132588" y="45719"/>
                </a:lnTo>
                <a:lnTo>
                  <a:pt x="134112" y="47243"/>
                </a:lnTo>
                <a:close/>
              </a:path>
              <a:path w="180339" h="181610">
                <a:moveTo>
                  <a:pt x="169164" y="47243"/>
                </a:moveTo>
                <a:lnTo>
                  <a:pt x="134112" y="47243"/>
                </a:lnTo>
                <a:lnTo>
                  <a:pt x="132588" y="45719"/>
                </a:lnTo>
                <a:lnTo>
                  <a:pt x="168021" y="45719"/>
                </a:lnTo>
                <a:lnTo>
                  <a:pt x="169164" y="47243"/>
                </a:lnTo>
                <a:close/>
              </a:path>
              <a:path w="180339" h="181610">
                <a:moveTo>
                  <a:pt x="46101" y="47243"/>
                </a:moveTo>
                <a:lnTo>
                  <a:pt x="45719" y="47243"/>
                </a:lnTo>
                <a:lnTo>
                  <a:pt x="46786" y="46329"/>
                </a:lnTo>
                <a:lnTo>
                  <a:pt x="46101" y="47243"/>
                </a:lnTo>
                <a:close/>
              </a:path>
              <a:path w="180339" h="181610">
                <a:moveTo>
                  <a:pt x="173126" y="56387"/>
                </a:moveTo>
                <a:lnTo>
                  <a:pt x="141732" y="56387"/>
                </a:lnTo>
                <a:lnTo>
                  <a:pt x="133291" y="46540"/>
                </a:lnTo>
                <a:lnTo>
                  <a:pt x="134112" y="47243"/>
                </a:lnTo>
                <a:lnTo>
                  <a:pt x="169164" y="47243"/>
                </a:lnTo>
                <a:lnTo>
                  <a:pt x="172211" y="54863"/>
                </a:lnTo>
                <a:lnTo>
                  <a:pt x="173126" y="56387"/>
                </a:lnTo>
                <a:close/>
              </a:path>
              <a:path w="180339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0339" h="181610">
                <a:moveTo>
                  <a:pt x="133223" y="134873"/>
                </a:moveTo>
                <a:lnTo>
                  <a:pt x="140208" y="126491"/>
                </a:lnTo>
                <a:lnTo>
                  <a:pt x="144779" y="120395"/>
                </a:lnTo>
                <a:lnTo>
                  <a:pt x="146304" y="115823"/>
                </a:lnTo>
                <a:lnTo>
                  <a:pt x="149352" y="109727"/>
                </a:lnTo>
                <a:lnTo>
                  <a:pt x="150876" y="103631"/>
                </a:lnTo>
                <a:lnTo>
                  <a:pt x="150876" y="97535"/>
                </a:lnTo>
                <a:lnTo>
                  <a:pt x="152400" y="91439"/>
                </a:lnTo>
                <a:lnTo>
                  <a:pt x="150876" y="85343"/>
                </a:lnTo>
                <a:lnTo>
                  <a:pt x="150876" y="79247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0208" y="54863"/>
                </a:lnTo>
                <a:lnTo>
                  <a:pt x="141732" y="56387"/>
                </a:lnTo>
                <a:lnTo>
                  <a:pt x="173126" y="56387"/>
                </a:lnTo>
                <a:lnTo>
                  <a:pt x="176783" y="62483"/>
                </a:lnTo>
                <a:lnTo>
                  <a:pt x="179831" y="80771"/>
                </a:lnTo>
                <a:lnTo>
                  <a:pt x="179831" y="99059"/>
                </a:lnTo>
                <a:lnTo>
                  <a:pt x="176783" y="117347"/>
                </a:lnTo>
                <a:lnTo>
                  <a:pt x="173736" y="124967"/>
                </a:lnTo>
                <a:lnTo>
                  <a:pt x="168249" y="134111"/>
                </a:lnTo>
                <a:lnTo>
                  <a:pt x="134112" y="134111"/>
                </a:lnTo>
                <a:lnTo>
                  <a:pt x="133223" y="134873"/>
                </a:lnTo>
                <a:close/>
              </a:path>
              <a:path w="180339" h="181610">
                <a:moveTo>
                  <a:pt x="40386" y="126491"/>
                </a:moveTo>
                <a:lnTo>
                  <a:pt x="39624" y="126491"/>
                </a:lnTo>
                <a:lnTo>
                  <a:pt x="38100" y="123443"/>
                </a:lnTo>
                <a:lnTo>
                  <a:pt x="40386" y="126491"/>
                </a:lnTo>
                <a:close/>
              </a:path>
              <a:path w="180339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0339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0339" h="181610">
                <a:moveTo>
                  <a:pt x="132588" y="135635"/>
                </a:moveTo>
                <a:lnTo>
                  <a:pt x="133223" y="134873"/>
                </a:lnTo>
                <a:lnTo>
                  <a:pt x="134112" y="134111"/>
                </a:lnTo>
                <a:lnTo>
                  <a:pt x="132588" y="135635"/>
                </a:lnTo>
                <a:close/>
              </a:path>
              <a:path w="180339" h="181610">
                <a:moveTo>
                  <a:pt x="167335" y="135635"/>
                </a:moveTo>
                <a:lnTo>
                  <a:pt x="132588" y="135635"/>
                </a:lnTo>
                <a:lnTo>
                  <a:pt x="134112" y="134111"/>
                </a:lnTo>
                <a:lnTo>
                  <a:pt x="168249" y="134111"/>
                </a:lnTo>
                <a:lnTo>
                  <a:pt x="167335" y="135635"/>
                </a:lnTo>
                <a:close/>
              </a:path>
              <a:path w="180339" h="181610">
                <a:moveTo>
                  <a:pt x="156464" y="152399"/>
                </a:moveTo>
                <a:lnTo>
                  <a:pt x="96012" y="152399"/>
                </a:lnTo>
                <a:lnTo>
                  <a:pt x="108204" y="149351"/>
                </a:lnTo>
                <a:lnTo>
                  <a:pt x="112775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3223" y="134873"/>
                </a:lnTo>
                <a:lnTo>
                  <a:pt x="132588" y="135635"/>
                </a:lnTo>
                <a:lnTo>
                  <a:pt x="167335" y="135635"/>
                </a:lnTo>
                <a:lnTo>
                  <a:pt x="164592" y="140207"/>
                </a:lnTo>
                <a:lnTo>
                  <a:pt x="156464" y="152399"/>
                </a:lnTo>
                <a:close/>
              </a:path>
              <a:path w="180339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0339" h="181610">
                <a:moveTo>
                  <a:pt x="57150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150" y="143255"/>
                </a:lnTo>
                <a:close/>
              </a:path>
              <a:path w="180339" h="181610">
                <a:moveTo>
                  <a:pt x="153924" y="155447"/>
                </a:moveTo>
                <a:lnTo>
                  <a:pt x="25908" y="155447"/>
                </a:lnTo>
                <a:lnTo>
                  <a:pt x="25908" y="153923"/>
                </a:lnTo>
                <a:lnTo>
                  <a:pt x="153924" y="153923"/>
                </a:lnTo>
                <a:lnTo>
                  <a:pt x="153924" y="155447"/>
                </a:lnTo>
                <a:close/>
              </a:path>
              <a:path w="180339" h="181610">
                <a:moveTo>
                  <a:pt x="100584" y="181355"/>
                </a:moveTo>
                <a:lnTo>
                  <a:pt x="80772" y="181355"/>
                </a:lnTo>
                <a:lnTo>
                  <a:pt x="73152" y="179831"/>
                </a:lnTo>
                <a:lnTo>
                  <a:pt x="54864" y="173735"/>
                </a:lnTo>
                <a:lnTo>
                  <a:pt x="47244" y="170687"/>
                </a:lnTo>
                <a:lnTo>
                  <a:pt x="39624" y="166115"/>
                </a:lnTo>
                <a:lnTo>
                  <a:pt x="38100" y="164591"/>
                </a:lnTo>
                <a:lnTo>
                  <a:pt x="27432" y="155447"/>
                </a:lnTo>
                <a:lnTo>
                  <a:pt x="152400" y="155447"/>
                </a:lnTo>
                <a:lnTo>
                  <a:pt x="141732" y="164591"/>
                </a:lnTo>
                <a:lnTo>
                  <a:pt x="126491" y="173735"/>
                </a:lnTo>
                <a:lnTo>
                  <a:pt x="108204" y="179831"/>
                </a:lnTo>
                <a:lnTo>
                  <a:pt x="100584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91428" y="3604259"/>
            <a:ext cx="2679191" cy="646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085332" y="3595115"/>
            <a:ext cx="2694940" cy="662940"/>
          </a:xfrm>
          <a:custGeom>
            <a:avLst/>
            <a:gdLst/>
            <a:ahLst/>
            <a:cxnLst/>
            <a:rect l="l" t="t" r="r" b="b"/>
            <a:pathLst>
              <a:path w="2694940" h="662939">
                <a:moveTo>
                  <a:pt x="2694432" y="662939"/>
                </a:moveTo>
                <a:lnTo>
                  <a:pt x="0" y="662939"/>
                </a:lnTo>
                <a:lnTo>
                  <a:pt x="0" y="0"/>
                </a:lnTo>
                <a:lnTo>
                  <a:pt x="2694432" y="0"/>
                </a:lnTo>
                <a:lnTo>
                  <a:pt x="2694432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633983"/>
                </a:lnTo>
                <a:lnTo>
                  <a:pt x="13716" y="633983"/>
                </a:lnTo>
                <a:lnTo>
                  <a:pt x="27432" y="647700"/>
                </a:lnTo>
                <a:lnTo>
                  <a:pt x="2694432" y="647700"/>
                </a:lnTo>
                <a:lnTo>
                  <a:pt x="2694432" y="662939"/>
                </a:lnTo>
                <a:close/>
              </a:path>
              <a:path w="2694940" h="662939">
                <a:moveTo>
                  <a:pt x="27432" y="28956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close/>
              </a:path>
              <a:path w="2694940" h="662939">
                <a:moveTo>
                  <a:pt x="2667000" y="28956"/>
                </a:moveTo>
                <a:lnTo>
                  <a:pt x="27432" y="28956"/>
                </a:lnTo>
                <a:lnTo>
                  <a:pt x="27432" y="15240"/>
                </a:lnTo>
                <a:lnTo>
                  <a:pt x="2667000" y="15240"/>
                </a:lnTo>
                <a:lnTo>
                  <a:pt x="2667000" y="28956"/>
                </a:lnTo>
                <a:close/>
              </a:path>
              <a:path w="2694940" h="662939">
                <a:moveTo>
                  <a:pt x="2667000" y="647700"/>
                </a:moveTo>
                <a:lnTo>
                  <a:pt x="2667000" y="15240"/>
                </a:lnTo>
                <a:lnTo>
                  <a:pt x="2680716" y="28956"/>
                </a:lnTo>
                <a:lnTo>
                  <a:pt x="2694432" y="28956"/>
                </a:lnTo>
                <a:lnTo>
                  <a:pt x="2694432" y="633983"/>
                </a:lnTo>
                <a:lnTo>
                  <a:pt x="2680716" y="633983"/>
                </a:lnTo>
                <a:lnTo>
                  <a:pt x="2667000" y="647700"/>
                </a:lnTo>
                <a:close/>
              </a:path>
              <a:path w="2694940" h="662939">
                <a:moveTo>
                  <a:pt x="2694432" y="28956"/>
                </a:moveTo>
                <a:lnTo>
                  <a:pt x="2680716" y="28956"/>
                </a:lnTo>
                <a:lnTo>
                  <a:pt x="2667000" y="15240"/>
                </a:lnTo>
                <a:lnTo>
                  <a:pt x="2694432" y="15240"/>
                </a:lnTo>
                <a:lnTo>
                  <a:pt x="2694432" y="28956"/>
                </a:lnTo>
                <a:close/>
              </a:path>
              <a:path w="2694940" h="662939">
                <a:moveTo>
                  <a:pt x="27432" y="647700"/>
                </a:moveTo>
                <a:lnTo>
                  <a:pt x="13716" y="633983"/>
                </a:lnTo>
                <a:lnTo>
                  <a:pt x="27432" y="633983"/>
                </a:lnTo>
                <a:lnTo>
                  <a:pt x="27432" y="647700"/>
                </a:lnTo>
                <a:close/>
              </a:path>
              <a:path w="2694940" h="662939">
                <a:moveTo>
                  <a:pt x="2667000" y="647700"/>
                </a:moveTo>
                <a:lnTo>
                  <a:pt x="27432" y="647700"/>
                </a:lnTo>
                <a:lnTo>
                  <a:pt x="27432" y="633983"/>
                </a:lnTo>
                <a:lnTo>
                  <a:pt x="2667000" y="633983"/>
                </a:lnTo>
                <a:lnTo>
                  <a:pt x="2667000" y="647700"/>
                </a:lnTo>
                <a:close/>
              </a:path>
              <a:path w="2694940" h="662939">
                <a:moveTo>
                  <a:pt x="2694432" y="647700"/>
                </a:moveTo>
                <a:lnTo>
                  <a:pt x="2667000" y="647700"/>
                </a:lnTo>
                <a:lnTo>
                  <a:pt x="2680716" y="633983"/>
                </a:lnTo>
                <a:lnTo>
                  <a:pt x="2694432" y="633983"/>
                </a:lnTo>
                <a:lnTo>
                  <a:pt x="2694432" y="6477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91428" y="2980944"/>
            <a:ext cx="2679191" cy="6461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85332" y="2974848"/>
            <a:ext cx="2694940" cy="661670"/>
          </a:xfrm>
          <a:custGeom>
            <a:avLst/>
            <a:gdLst/>
            <a:ahLst/>
            <a:cxnLst/>
            <a:rect l="l" t="t" r="r" b="b"/>
            <a:pathLst>
              <a:path w="2694940" h="661670">
                <a:moveTo>
                  <a:pt x="2694432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4432" y="0"/>
                </a:lnTo>
                <a:lnTo>
                  <a:pt x="2694432" y="13716"/>
                </a:lnTo>
                <a:lnTo>
                  <a:pt x="27432" y="13716"/>
                </a:lnTo>
                <a:lnTo>
                  <a:pt x="13716" y="27432"/>
                </a:lnTo>
                <a:lnTo>
                  <a:pt x="27432" y="27431"/>
                </a:lnTo>
                <a:lnTo>
                  <a:pt x="27432" y="632460"/>
                </a:lnTo>
                <a:lnTo>
                  <a:pt x="13716" y="632460"/>
                </a:lnTo>
                <a:lnTo>
                  <a:pt x="27432" y="647700"/>
                </a:lnTo>
                <a:lnTo>
                  <a:pt x="2694432" y="647700"/>
                </a:lnTo>
                <a:lnTo>
                  <a:pt x="2694432" y="661416"/>
                </a:lnTo>
                <a:close/>
              </a:path>
              <a:path w="2694940" h="661670">
                <a:moveTo>
                  <a:pt x="27432" y="27431"/>
                </a:moveTo>
                <a:lnTo>
                  <a:pt x="13716" y="27432"/>
                </a:lnTo>
                <a:lnTo>
                  <a:pt x="27432" y="13716"/>
                </a:lnTo>
                <a:lnTo>
                  <a:pt x="27432" y="27431"/>
                </a:lnTo>
                <a:close/>
              </a:path>
              <a:path w="2694940" h="661670">
                <a:moveTo>
                  <a:pt x="2667000" y="27431"/>
                </a:moveTo>
                <a:lnTo>
                  <a:pt x="27432" y="27431"/>
                </a:lnTo>
                <a:lnTo>
                  <a:pt x="27432" y="13716"/>
                </a:lnTo>
                <a:lnTo>
                  <a:pt x="2667000" y="13716"/>
                </a:lnTo>
                <a:lnTo>
                  <a:pt x="2667000" y="27431"/>
                </a:lnTo>
                <a:close/>
              </a:path>
              <a:path w="2694940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7432"/>
                </a:lnTo>
                <a:lnTo>
                  <a:pt x="2694432" y="27431"/>
                </a:lnTo>
                <a:lnTo>
                  <a:pt x="2694432" y="632460"/>
                </a:lnTo>
                <a:lnTo>
                  <a:pt x="2680716" y="632460"/>
                </a:lnTo>
                <a:lnTo>
                  <a:pt x="2667000" y="647700"/>
                </a:lnTo>
                <a:close/>
              </a:path>
              <a:path w="2694940" h="661670">
                <a:moveTo>
                  <a:pt x="2694432" y="27431"/>
                </a:moveTo>
                <a:lnTo>
                  <a:pt x="2680716" y="27432"/>
                </a:lnTo>
                <a:lnTo>
                  <a:pt x="2667000" y="13716"/>
                </a:lnTo>
                <a:lnTo>
                  <a:pt x="2694432" y="13716"/>
                </a:lnTo>
                <a:lnTo>
                  <a:pt x="2694432" y="27431"/>
                </a:lnTo>
                <a:close/>
              </a:path>
              <a:path w="2694940" h="661670">
                <a:moveTo>
                  <a:pt x="27432" y="647700"/>
                </a:moveTo>
                <a:lnTo>
                  <a:pt x="13716" y="632460"/>
                </a:lnTo>
                <a:lnTo>
                  <a:pt x="27432" y="632460"/>
                </a:lnTo>
                <a:lnTo>
                  <a:pt x="27432" y="647700"/>
                </a:lnTo>
                <a:close/>
              </a:path>
              <a:path w="2694940" h="661670">
                <a:moveTo>
                  <a:pt x="2667000" y="647700"/>
                </a:moveTo>
                <a:lnTo>
                  <a:pt x="27432" y="647700"/>
                </a:lnTo>
                <a:lnTo>
                  <a:pt x="27432" y="632460"/>
                </a:lnTo>
                <a:lnTo>
                  <a:pt x="2667000" y="632460"/>
                </a:lnTo>
                <a:lnTo>
                  <a:pt x="2667000" y="647700"/>
                </a:lnTo>
                <a:close/>
              </a:path>
              <a:path w="2694940" h="661670">
                <a:moveTo>
                  <a:pt x="2694432" y="647700"/>
                </a:moveTo>
                <a:lnTo>
                  <a:pt x="2667000" y="647700"/>
                </a:lnTo>
                <a:lnTo>
                  <a:pt x="2680716" y="632460"/>
                </a:lnTo>
                <a:lnTo>
                  <a:pt x="2694432" y="632460"/>
                </a:lnTo>
                <a:lnTo>
                  <a:pt x="2694432" y="6477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744461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32447" y="33672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44461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30033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018019" y="33672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30033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59268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746492" y="33672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59268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501128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89876" y="33672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501128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215883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104632" y="3367277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215883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63461" y="3252215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51447" y="33672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63461" y="3383279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361432" y="4242815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0" y="0"/>
                </a:moveTo>
                <a:lnTo>
                  <a:pt x="4114800" y="0"/>
                </a:lnTo>
                <a:lnTo>
                  <a:pt x="4114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46192" y="4229100"/>
            <a:ext cx="4144010" cy="1096010"/>
          </a:xfrm>
          <a:custGeom>
            <a:avLst/>
            <a:gdLst/>
            <a:ahLst/>
            <a:cxnLst/>
            <a:rect l="l" t="t" r="r" b="b"/>
            <a:pathLst>
              <a:path w="4144009" h="1096010">
                <a:moveTo>
                  <a:pt x="4143756" y="1095756"/>
                </a:moveTo>
                <a:lnTo>
                  <a:pt x="0" y="1095756"/>
                </a:lnTo>
                <a:lnTo>
                  <a:pt x="0" y="0"/>
                </a:lnTo>
                <a:lnTo>
                  <a:pt x="4143756" y="0"/>
                </a:lnTo>
                <a:lnTo>
                  <a:pt x="414375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1066800"/>
                </a:lnTo>
                <a:lnTo>
                  <a:pt x="15240" y="1066800"/>
                </a:lnTo>
                <a:lnTo>
                  <a:pt x="28956" y="1080516"/>
                </a:lnTo>
                <a:lnTo>
                  <a:pt x="4143756" y="1080516"/>
                </a:lnTo>
                <a:lnTo>
                  <a:pt x="4143756" y="1095756"/>
                </a:lnTo>
                <a:close/>
              </a:path>
              <a:path w="4144009" h="1096010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4144009" h="1096010">
                <a:moveTo>
                  <a:pt x="41148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4114800" y="13716"/>
                </a:lnTo>
                <a:lnTo>
                  <a:pt x="4114800" y="28955"/>
                </a:lnTo>
                <a:close/>
              </a:path>
              <a:path w="4144009" h="1096010">
                <a:moveTo>
                  <a:pt x="4114800" y="1080516"/>
                </a:moveTo>
                <a:lnTo>
                  <a:pt x="4114800" y="13716"/>
                </a:lnTo>
                <a:lnTo>
                  <a:pt x="4130040" y="28956"/>
                </a:lnTo>
                <a:lnTo>
                  <a:pt x="4143756" y="28955"/>
                </a:lnTo>
                <a:lnTo>
                  <a:pt x="4143756" y="1066800"/>
                </a:lnTo>
                <a:lnTo>
                  <a:pt x="4130040" y="1066800"/>
                </a:lnTo>
                <a:lnTo>
                  <a:pt x="4114800" y="1080516"/>
                </a:lnTo>
                <a:close/>
              </a:path>
              <a:path w="4144009" h="1096010">
                <a:moveTo>
                  <a:pt x="4143756" y="28955"/>
                </a:moveTo>
                <a:lnTo>
                  <a:pt x="4130040" y="28956"/>
                </a:lnTo>
                <a:lnTo>
                  <a:pt x="4114800" y="13716"/>
                </a:lnTo>
                <a:lnTo>
                  <a:pt x="4143756" y="13716"/>
                </a:lnTo>
                <a:lnTo>
                  <a:pt x="4143756" y="28955"/>
                </a:lnTo>
                <a:close/>
              </a:path>
              <a:path w="4144009" h="1096010">
                <a:moveTo>
                  <a:pt x="28956" y="1080516"/>
                </a:moveTo>
                <a:lnTo>
                  <a:pt x="15240" y="1066800"/>
                </a:lnTo>
                <a:lnTo>
                  <a:pt x="28956" y="1066800"/>
                </a:lnTo>
                <a:lnTo>
                  <a:pt x="28956" y="1080516"/>
                </a:lnTo>
                <a:close/>
              </a:path>
              <a:path w="4144009" h="1096010">
                <a:moveTo>
                  <a:pt x="4114800" y="1080516"/>
                </a:moveTo>
                <a:lnTo>
                  <a:pt x="28956" y="1080516"/>
                </a:lnTo>
                <a:lnTo>
                  <a:pt x="28956" y="1066800"/>
                </a:lnTo>
                <a:lnTo>
                  <a:pt x="4114800" y="1066800"/>
                </a:lnTo>
                <a:lnTo>
                  <a:pt x="4114800" y="1080516"/>
                </a:lnTo>
                <a:close/>
              </a:path>
              <a:path w="4144009" h="1096010">
                <a:moveTo>
                  <a:pt x="4143756" y="1080516"/>
                </a:moveTo>
                <a:lnTo>
                  <a:pt x="4114800" y="1080516"/>
                </a:lnTo>
                <a:lnTo>
                  <a:pt x="4130040" y="1066800"/>
                </a:lnTo>
                <a:lnTo>
                  <a:pt x="4143756" y="1066800"/>
                </a:lnTo>
                <a:lnTo>
                  <a:pt x="4143756" y="1080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94447" y="249021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304532" y="2324100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52400" y="25907"/>
                </a:moveTo>
                <a:lnTo>
                  <a:pt x="27432" y="25907"/>
                </a:lnTo>
                <a:lnTo>
                  <a:pt x="38100" y="16763"/>
                </a:lnTo>
                <a:lnTo>
                  <a:pt x="39624" y="15239"/>
                </a:lnTo>
                <a:lnTo>
                  <a:pt x="45719" y="12191"/>
                </a:lnTo>
                <a:lnTo>
                  <a:pt x="53339" y="7619"/>
                </a:lnTo>
                <a:lnTo>
                  <a:pt x="71628" y="1523"/>
                </a:lnTo>
                <a:lnTo>
                  <a:pt x="79248" y="0"/>
                </a:lnTo>
                <a:lnTo>
                  <a:pt x="99060" y="0"/>
                </a:lnTo>
                <a:lnTo>
                  <a:pt x="140208" y="15239"/>
                </a:lnTo>
                <a:lnTo>
                  <a:pt x="141732" y="16763"/>
                </a:lnTo>
                <a:lnTo>
                  <a:pt x="152400" y="25907"/>
                </a:lnTo>
                <a:close/>
              </a:path>
              <a:path w="180340" h="181610">
                <a:moveTo>
                  <a:pt x="153924" y="27431"/>
                </a:moveTo>
                <a:lnTo>
                  <a:pt x="25908" y="27431"/>
                </a:lnTo>
                <a:lnTo>
                  <a:pt x="25908" y="25907"/>
                </a:lnTo>
                <a:lnTo>
                  <a:pt x="153924" y="25907"/>
                </a:lnTo>
                <a:lnTo>
                  <a:pt x="153924" y="27431"/>
                </a:lnTo>
                <a:close/>
              </a:path>
              <a:path w="180340" h="181610">
                <a:moveTo>
                  <a:pt x="155448" y="153923"/>
                </a:moveTo>
                <a:lnTo>
                  <a:pt x="24384" y="153923"/>
                </a:lnTo>
                <a:lnTo>
                  <a:pt x="15240" y="141731"/>
                </a:lnTo>
                <a:lnTo>
                  <a:pt x="15240" y="140207"/>
                </a:lnTo>
                <a:lnTo>
                  <a:pt x="10668" y="134111"/>
                </a:lnTo>
                <a:lnTo>
                  <a:pt x="7620" y="126491"/>
                </a:lnTo>
                <a:lnTo>
                  <a:pt x="3048" y="118871"/>
                </a:lnTo>
                <a:lnTo>
                  <a:pt x="0" y="100583"/>
                </a:lnTo>
                <a:lnTo>
                  <a:pt x="0" y="82295"/>
                </a:lnTo>
                <a:lnTo>
                  <a:pt x="3048" y="64007"/>
                </a:lnTo>
                <a:lnTo>
                  <a:pt x="6096" y="56387"/>
                </a:lnTo>
                <a:lnTo>
                  <a:pt x="15240" y="41147"/>
                </a:lnTo>
                <a:lnTo>
                  <a:pt x="15240" y="39623"/>
                </a:lnTo>
                <a:lnTo>
                  <a:pt x="24384" y="27431"/>
                </a:lnTo>
                <a:lnTo>
                  <a:pt x="155448" y="27431"/>
                </a:lnTo>
                <a:lnTo>
                  <a:pt x="156591" y="28955"/>
                </a:lnTo>
                <a:lnTo>
                  <a:pt x="83820" y="28955"/>
                </a:lnTo>
                <a:lnTo>
                  <a:pt x="71628" y="32003"/>
                </a:lnTo>
                <a:lnTo>
                  <a:pt x="67056" y="33527"/>
                </a:lnTo>
                <a:lnTo>
                  <a:pt x="57911" y="38099"/>
                </a:lnTo>
                <a:lnTo>
                  <a:pt x="56387" y="38099"/>
                </a:lnTo>
                <a:lnTo>
                  <a:pt x="47498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5052" y="60959"/>
                </a:lnTo>
                <a:lnTo>
                  <a:pt x="33528" y="65531"/>
                </a:lnTo>
                <a:lnTo>
                  <a:pt x="30480" y="71627"/>
                </a:lnTo>
                <a:lnTo>
                  <a:pt x="28956" y="77723"/>
                </a:lnTo>
                <a:lnTo>
                  <a:pt x="28956" y="83819"/>
                </a:lnTo>
                <a:lnTo>
                  <a:pt x="27432" y="89915"/>
                </a:lnTo>
                <a:lnTo>
                  <a:pt x="28956" y="96011"/>
                </a:lnTo>
                <a:lnTo>
                  <a:pt x="28956" y="102107"/>
                </a:lnTo>
                <a:lnTo>
                  <a:pt x="32004" y="114299"/>
                </a:lnTo>
                <a:lnTo>
                  <a:pt x="35052" y="118871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150" y="143255"/>
                </a:lnTo>
                <a:lnTo>
                  <a:pt x="59436" y="144779"/>
                </a:lnTo>
                <a:lnTo>
                  <a:pt x="65532" y="147827"/>
                </a:lnTo>
                <a:lnTo>
                  <a:pt x="70104" y="149351"/>
                </a:lnTo>
                <a:lnTo>
                  <a:pt x="82296" y="152399"/>
                </a:lnTo>
                <a:lnTo>
                  <a:pt x="156464" y="152399"/>
                </a:lnTo>
                <a:lnTo>
                  <a:pt x="155448" y="153923"/>
                </a:lnTo>
                <a:close/>
              </a:path>
              <a:path w="180340" h="181610">
                <a:moveTo>
                  <a:pt x="124968" y="39623"/>
                </a:moveTo>
                <a:lnTo>
                  <a:pt x="120396" y="36575"/>
                </a:lnTo>
                <a:lnTo>
                  <a:pt x="114300" y="33527"/>
                </a:lnTo>
                <a:lnTo>
                  <a:pt x="109728" y="32003"/>
                </a:lnTo>
                <a:lnTo>
                  <a:pt x="97536" y="28955"/>
                </a:lnTo>
                <a:lnTo>
                  <a:pt x="156591" y="28955"/>
                </a:lnTo>
                <a:lnTo>
                  <a:pt x="163449" y="38099"/>
                </a:lnTo>
                <a:lnTo>
                  <a:pt x="123444" y="38099"/>
                </a:lnTo>
                <a:lnTo>
                  <a:pt x="124968" y="39623"/>
                </a:lnTo>
                <a:close/>
              </a:path>
              <a:path w="180340" h="181610">
                <a:moveTo>
                  <a:pt x="54864" y="39623"/>
                </a:moveTo>
                <a:lnTo>
                  <a:pt x="56387" y="38099"/>
                </a:lnTo>
                <a:lnTo>
                  <a:pt x="57911" y="38099"/>
                </a:lnTo>
                <a:lnTo>
                  <a:pt x="54864" y="39623"/>
                </a:lnTo>
                <a:close/>
              </a:path>
              <a:path w="180340" h="181610">
                <a:moveTo>
                  <a:pt x="133291" y="46540"/>
                </a:moveTo>
                <a:lnTo>
                  <a:pt x="123444" y="38099"/>
                </a:lnTo>
                <a:lnTo>
                  <a:pt x="163449" y="38099"/>
                </a:lnTo>
                <a:lnTo>
                  <a:pt x="164592" y="39623"/>
                </a:lnTo>
                <a:lnTo>
                  <a:pt x="164592" y="41147"/>
                </a:lnTo>
                <a:lnTo>
                  <a:pt x="168021" y="45719"/>
                </a:lnTo>
                <a:lnTo>
                  <a:pt x="132588" y="45719"/>
                </a:lnTo>
                <a:lnTo>
                  <a:pt x="133291" y="46540"/>
                </a:lnTo>
                <a:close/>
              </a:path>
              <a:path w="180340" h="181610">
                <a:moveTo>
                  <a:pt x="45719" y="47243"/>
                </a:moveTo>
                <a:lnTo>
                  <a:pt x="47244" y="45719"/>
                </a:lnTo>
                <a:lnTo>
                  <a:pt x="46786" y="46329"/>
                </a:lnTo>
                <a:lnTo>
                  <a:pt x="45719" y="47243"/>
                </a:lnTo>
                <a:close/>
              </a:path>
              <a:path w="180340" h="181610">
                <a:moveTo>
                  <a:pt x="46786" y="46329"/>
                </a:moveTo>
                <a:lnTo>
                  <a:pt x="47244" y="45719"/>
                </a:lnTo>
                <a:lnTo>
                  <a:pt x="47498" y="45719"/>
                </a:lnTo>
                <a:lnTo>
                  <a:pt x="46786" y="46329"/>
                </a:lnTo>
                <a:close/>
              </a:path>
              <a:path w="180340" h="181610">
                <a:moveTo>
                  <a:pt x="134112" y="47243"/>
                </a:moveTo>
                <a:lnTo>
                  <a:pt x="133291" y="46540"/>
                </a:lnTo>
                <a:lnTo>
                  <a:pt x="132588" y="45719"/>
                </a:lnTo>
                <a:lnTo>
                  <a:pt x="134112" y="47243"/>
                </a:lnTo>
                <a:close/>
              </a:path>
              <a:path w="180340" h="181610">
                <a:moveTo>
                  <a:pt x="169164" y="47243"/>
                </a:moveTo>
                <a:lnTo>
                  <a:pt x="134112" y="47243"/>
                </a:lnTo>
                <a:lnTo>
                  <a:pt x="132588" y="45719"/>
                </a:lnTo>
                <a:lnTo>
                  <a:pt x="168021" y="45719"/>
                </a:lnTo>
                <a:lnTo>
                  <a:pt x="169164" y="47243"/>
                </a:lnTo>
                <a:close/>
              </a:path>
              <a:path w="180340" h="181610">
                <a:moveTo>
                  <a:pt x="46101" y="47243"/>
                </a:moveTo>
                <a:lnTo>
                  <a:pt x="45719" y="47243"/>
                </a:lnTo>
                <a:lnTo>
                  <a:pt x="46786" y="46329"/>
                </a:lnTo>
                <a:lnTo>
                  <a:pt x="46101" y="47243"/>
                </a:lnTo>
                <a:close/>
              </a:path>
              <a:path w="180340" h="181610">
                <a:moveTo>
                  <a:pt x="173126" y="56387"/>
                </a:moveTo>
                <a:lnTo>
                  <a:pt x="141732" y="56387"/>
                </a:lnTo>
                <a:lnTo>
                  <a:pt x="133291" y="46540"/>
                </a:lnTo>
                <a:lnTo>
                  <a:pt x="134112" y="47243"/>
                </a:lnTo>
                <a:lnTo>
                  <a:pt x="169164" y="47243"/>
                </a:lnTo>
                <a:lnTo>
                  <a:pt x="172211" y="54863"/>
                </a:lnTo>
                <a:lnTo>
                  <a:pt x="173126" y="56387"/>
                </a:lnTo>
                <a:close/>
              </a:path>
              <a:path w="18034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0340" h="181610">
                <a:moveTo>
                  <a:pt x="133223" y="134873"/>
                </a:moveTo>
                <a:lnTo>
                  <a:pt x="140208" y="126491"/>
                </a:lnTo>
                <a:lnTo>
                  <a:pt x="144779" y="120395"/>
                </a:lnTo>
                <a:lnTo>
                  <a:pt x="146304" y="115823"/>
                </a:lnTo>
                <a:lnTo>
                  <a:pt x="149352" y="109727"/>
                </a:lnTo>
                <a:lnTo>
                  <a:pt x="150876" y="103631"/>
                </a:lnTo>
                <a:lnTo>
                  <a:pt x="150876" y="97535"/>
                </a:lnTo>
                <a:lnTo>
                  <a:pt x="152400" y="91439"/>
                </a:lnTo>
                <a:lnTo>
                  <a:pt x="150876" y="85343"/>
                </a:lnTo>
                <a:lnTo>
                  <a:pt x="150876" y="79247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0208" y="54863"/>
                </a:lnTo>
                <a:lnTo>
                  <a:pt x="141732" y="56387"/>
                </a:lnTo>
                <a:lnTo>
                  <a:pt x="173126" y="56387"/>
                </a:lnTo>
                <a:lnTo>
                  <a:pt x="176783" y="62483"/>
                </a:lnTo>
                <a:lnTo>
                  <a:pt x="179831" y="80771"/>
                </a:lnTo>
                <a:lnTo>
                  <a:pt x="179831" y="99059"/>
                </a:lnTo>
                <a:lnTo>
                  <a:pt x="176783" y="117347"/>
                </a:lnTo>
                <a:lnTo>
                  <a:pt x="173736" y="124967"/>
                </a:lnTo>
                <a:lnTo>
                  <a:pt x="168249" y="134111"/>
                </a:lnTo>
                <a:lnTo>
                  <a:pt x="134112" y="134111"/>
                </a:lnTo>
                <a:lnTo>
                  <a:pt x="133223" y="134873"/>
                </a:lnTo>
                <a:close/>
              </a:path>
              <a:path w="180340" h="181610">
                <a:moveTo>
                  <a:pt x="40386" y="126491"/>
                </a:moveTo>
                <a:lnTo>
                  <a:pt x="39624" y="126491"/>
                </a:lnTo>
                <a:lnTo>
                  <a:pt x="38100" y="123443"/>
                </a:lnTo>
                <a:lnTo>
                  <a:pt x="40386" y="126491"/>
                </a:lnTo>
                <a:close/>
              </a:path>
              <a:path w="18034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034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0340" h="181610">
                <a:moveTo>
                  <a:pt x="132588" y="135635"/>
                </a:moveTo>
                <a:lnTo>
                  <a:pt x="133223" y="134873"/>
                </a:lnTo>
                <a:lnTo>
                  <a:pt x="134112" y="134111"/>
                </a:lnTo>
                <a:lnTo>
                  <a:pt x="132588" y="135635"/>
                </a:lnTo>
                <a:close/>
              </a:path>
              <a:path w="180340" h="181610">
                <a:moveTo>
                  <a:pt x="167335" y="135635"/>
                </a:moveTo>
                <a:lnTo>
                  <a:pt x="132588" y="135635"/>
                </a:lnTo>
                <a:lnTo>
                  <a:pt x="134112" y="134111"/>
                </a:lnTo>
                <a:lnTo>
                  <a:pt x="168249" y="134111"/>
                </a:lnTo>
                <a:lnTo>
                  <a:pt x="167335" y="135635"/>
                </a:lnTo>
                <a:close/>
              </a:path>
              <a:path w="180340" h="181610">
                <a:moveTo>
                  <a:pt x="156464" y="152399"/>
                </a:moveTo>
                <a:lnTo>
                  <a:pt x="96012" y="152399"/>
                </a:lnTo>
                <a:lnTo>
                  <a:pt x="108204" y="149351"/>
                </a:lnTo>
                <a:lnTo>
                  <a:pt x="112775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3223" y="134873"/>
                </a:lnTo>
                <a:lnTo>
                  <a:pt x="132588" y="135635"/>
                </a:lnTo>
                <a:lnTo>
                  <a:pt x="167335" y="135635"/>
                </a:lnTo>
                <a:lnTo>
                  <a:pt x="164592" y="140207"/>
                </a:lnTo>
                <a:lnTo>
                  <a:pt x="156464" y="152399"/>
                </a:lnTo>
                <a:close/>
              </a:path>
              <a:path w="18034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0340" h="181610">
                <a:moveTo>
                  <a:pt x="57150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150" y="143255"/>
                </a:lnTo>
                <a:close/>
              </a:path>
              <a:path w="180340" h="181610">
                <a:moveTo>
                  <a:pt x="153924" y="155447"/>
                </a:moveTo>
                <a:lnTo>
                  <a:pt x="25908" y="155447"/>
                </a:lnTo>
                <a:lnTo>
                  <a:pt x="25908" y="153923"/>
                </a:lnTo>
                <a:lnTo>
                  <a:pt x="153924" y="153923"/>
                </a:lnTo>
                <a:lnTo>
                  <a:pt x="153924" y="155447"/>
                </a:lnTo>
                <a:close/>
              </a:path>
              <a:path w="180340" h="181610">
                <a:moveTo>
                  <a:pt x="100584" y="181355"/>
                </a:moveTo>
                <a:lnTo>
                  <a:pt x="80772" y="181355"/>
                </a:lnTo>
                <a:lnTo>
                  <a:pt x="73152" y="179831"/>
                </a:lnTo>
                <a:lnTo>
                  <a:pt x="54864" y="173735"/>
                </a:lnTo>
                <a:lnTo>
                  <a:pt x="47244" y="170687"/>
                </a:lnTo>
                <a:lnTo>
                  <a:pt x="39624" y="166115"/>
                </a:lnTo>
                <a:lnTo>
                  <a:pt x="38100" y="164591"/>
                </a:lnTo>
                <a:lnTo>
                  <a:pt x="27432" y="155447"/>
                </a:lnTo>
                <a:lnTo>
                  <a:pt x="152400" y="155447"/>
                </a:lnTo>
                <a:lnTo>
                  <a:pt x="141732" y="164591"/>
                </a:lnTo>
                <a:lnTo>
                  <a:pt x="126491" y="173735"/>
                </a:lnTo>
                <a:lnTo>
                  <a:pt x="108204" y="179831"/>
                </a:lnTo>
                <a:lnTo>
                  <a:pt x="100584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437119" y="5324855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242047" y="585749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18247" y="59336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360919" y="600989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7015988" y="1915692"/>
            <a:ext cx="4298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244587" y="366830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082784" y="3742878"/>
            <a:ext cx="35306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44">
                <a:solidFill>
                  <a:srgbClr val="FFFFFF"/>
                </a:solidFill>
                <a:latin typeface="Times New Roman"/>
                <a:cs typeface="Times New Roman"/>
              </a:rPr>
              <a:t>ε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ox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543284" y="1938480"/>
            <a:ext cx="47117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≥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988227" y="2114778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242303" y="4276344"/>
            <a:ext cx="551688" cy="216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068311" y="42870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788" y="73032"/>
                </a:lnTo>
                <a:lnTo>
                  <a:pt x="11620" y="64579"/>
                </a:lnTo>
                <a:lnTo>
                  <a:pt x="3167" y="52411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059167" y="427634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56387" y="1523"/>
                </a:moveTo>
                <a:lnTo>
                  <a:pt x="39624" y="1523"/>
                </a:lnTo>
                <a:lnTo>
                  <a:pt x="47244" y="0"/>
                </a:lnTo>
                <a:lnTo>
                  <a:pt x="48768" y="0"/>
                </a:lnTo>
                <a:lnTo>
                  <a:pt x="56387" y="1523"/>
                </a:lnTo>
                <a:close/>
              </a:path>
              <a:path w="96520" h="96520">
                <a:moveTo>
                  <a:pt x="65532" y="4571"/>
                </a:moveTo>
                <a:lnTo>
                  <a:pt x="30480" y="4571"/>
                </a:lnTo>
                <a:lnTo>
                  <a:pt x="38100" y="1523"/>
                </a:lnTo>
                <a:lnTo>
                  <a:pt x="57912" y="1523"/>
                </a:lnTo>
                <a:lnTo>
                  <a:pt x="65532" y="4571"/>
                </a:lnTo>
                <a:close/>
              </a:path>
              <a:path w="96520" h="96520">
                <a:moveTo>
                  <a:pt x="36576" y="22859"/>
                </a:moveTo>
                <a:lnTo>
                  <a:pt x="38100" y="21335"/>
                </a:lnTo>
                <a:lnTo>
                  <a:pt x="9144" y="21335"/>
                </a:lnTo>
                <a:lnTo>
                  <a:pt x="13716" y="15239"/>
                </a:lnTo>
                <a:lnTo>
                  <a:pt x="15240" y="13715"/>
                </a:lnTo>
                <a:lnTo>
                  <a:pt x="21336" y="9143"/>
                </a:lnTo>
                <a:lnTo>
                  <a:pt x="22859" y="7619"/>
                </a:lnTo>
                <a:lnTo>
                  <a:pt x="28956" y="4571"/>
                </a:lnTo>
                <a:lnTo>
                  <a:pt x="67056" y="4571"/>
                </a:lnTo>
                <a:lnTo>
                  <a:pt x="73152" y="7619"/>
                </a:lnTo>
                <a:lnTo>
                  <a:pt x="74676" y="9143"/>
                </a:lnTo>
                <a:lnTo>
                  <a:pt x="80772" y="13715"/>
                </a:lnTo>
                <a:lnTo>
                  <a:pt x="82296" y="15239"/>
                </a:lnTo>
                <a:lnTo>
                  <a:pt x="85725" y="19811"/>
                </a:lnTo>
                <a:lnTo>
                  <a:pt x="42672" y="19811"/>
                </a:lnTo>
                <a:lnTo>
                  <a:pt x="36576" y="22859"/>
                </a:lnTo>
                <a:close/>
              </a:path>
              <a:path w="96520" h="96520">
                <a:moveTo>
                  <a:pt x="59436" y="22859"/>
                </a:moveTo>
                <a:lnTo>
                  <a:pt x="53339" y="19811"/>
                </a:lnTo>
                <a:lnTo>
                  <a:pt x="85725" y="19811"/>
                </a:lnTo>
                <a:lnTo>
                  <a:pt x="86868" y="21335"/>
                </a:lnTo>
                <a:lnTo>
                  <a:pt x="57912" y="21335"/>
                </a:lnTo>
                <a:lnTo>
                  <a:pt x="59436" y="22859"/>
                </a:lnTo>
                <a:close/>
              </a:path>
              <a:path w="96520" h="96520">
                <a:moveTo>
                  <a:pt x="38100" y="74675"/>
                </a:moveTo>
                <a:lnTo>
                  <a:pt x="7620" y="74675"/>
                </a:lnTo>
                <a:lnTo>
                  <a:pt x="4572" y="67055"/>
                </a:lnTo>
                <a:lnTo>
                  <a:pt x="4572" y="65531"/>
                </a:lnTo>
                <a:lnTo>
                  <a:pt x="1524" y="59435"/>
                </a:lnTo>
                <a:lnTo>
                  <a:pt x="1524" y="56387"/>
                </a:lnTo>
                <a:lnTo>
                  <a:pt x="0" y="48767"/>
                </a:lnTo>
                <a:lnTo>
                  <a:pt x="0" y="47243"/>
                </a:lnTo>
                <a:lnTo>
                  <a:pt x="1524" y="39623"/>
                </a:lnTo>
                <a:lnTo>
                  <a:pt x="1524" y="38099"/>
                </a:lnTo>
                <a:lnTo>
                  <a:pt x="4572" y="30479"/>
                </a:lnTo>
                <a:lnTo>
                  <a:pt x="4572" y="28955"/>
                </a:lnTo>
                <a:lnTo>
                  <a:pt x="7620" y="22859"/>
                </a:lnTo>
                <a:lnTo>
                  <a:pt x="7620" y="21335"/>
                </a:lnTo>
                <a:lnTo>
                  <a:pt x="38100" y="21335"/>
                </a:lnTo>
                <a:lnTo>
                  <a:pt x="32004" y="24383"/>
                </a:lnTo>
                <a:lnTo>
                  <a:pt x="33528" y="24383"/>
                </a:lnTo>
                <a:lnTo>
                  <a:pt x="29464" y="27431"/>
                </a:lnTo>
                <a:lnTo>
                  <a:pt x="28956" y="27431"/>
                </a:lnTo>
                <a:lnTo>
                  <a:pt x="27432" y="28955"/>
                </a:lnTo>
                <a:lnTo>
                  <a:pt x="27813" y="28955"/>
                </a:lnTo>
                <a:lnTo>
                  <a:pt x="25527" y="32003"/>
                </a:lnTo>
                <a:lnTo>
                  <a:pt x="24384" y="32003"/>
                </a:lnTo>
                <a:lnTo>
                  <a:pt x="22098" y="36575"/>
                </a:lnTo>
                <a:lnTo>
                  <a:pt x="21336" y="36575"/>
                </a:lnTo>
                <a:lnTo>
                  <a:pt x="20421" y="41147"/>
                </a:lnTo>
                <a:lnTo>
                  <a:pt x="19812" y="41147"/>
                </a:lnTo>
                <a:lnTo>
                  <a:pt x="19812" y="54863"/>
                </a:lnTo>
                <a:lnTo>
                  <a:pt x="20193" y="54863"/>
                </a:lnTo>
                <a:lnTo>
                  <a:pt x="21336" y="59435"/>
                </a:lnTo>
                <a:lnTo>
                  <a:pt x="21945" y="59435"/>
                </a:lnTo>
                <a:lnTo>
                  <a:pt x="24384" y="65531"/>
                </a:lnTo>
                <a:lnTo>
                  <a:pt x="25908" y="65531"/>
                </a:lnTo>
                <a:lnTo>
                  <a:pt x="28956" y="68579"/>
                </a:lnTo>
                <a:lnTo>
                  <a:pt x="27432" y="68579"/>
                </a:lnTo>
                <a:lnTo>
                  <a:pt x="33528" y="73151"/>
                </a:lnTo>
                <a:lnTo>
                  <a:pt x="35052" y="73151"/>
                </a:lnTo>
                <a:lnTo>
                  <a:pt x="38100" y="74675"/>
                </a:lnTo>
                <a:close/>
              </a:path>
              <a:path w="96520" h="96520">
                <a:moveTo>
                  <a:pt x="67709" y="28302"/>
                </a:moveTo>
                <a:lnTo>
                  <a:pt x="62484" y="24383"/>
                </a:lnTo>
                <a:lnTo>
                  <a:pt x="64008" y="24383"/>
                </a:lnTo>
                <a:lnTo>
                  <a:pt x="57912" y="21335"/>
                </a:lnTo>
                <a:lnTo>
                  <a:pt x="88391" y="21335"/>
                </a:lnTo>
                <a:lnTo>
                  <a:pt x="88391" y="22859"/>
                </a:lnTo>
                <a:lnTo>
                  <a:pt x="90678" y="27431"/>
                </a:lnTo>
                <a:lnTo>
                  <a:pt x="67056" y="27431"/>
                </a:lnTo>
                <a:lnTo>
                  <a:pt x="67709" y="28302"/>
                </a:lnTo>
                <a:close/>
              </a:path>
              <a:path w="96520" h="96520">
                <a:moveTo>
                  <a:pt x="27432" y="28955"/>
                </a:moveTo>
                <a:lnTo>
                  <a:pt x="28956" y="27431"/>
                </a:lnTo>
                <a:lnTo>
                  <a:pt x="28302" y="28302"/>
                </a:lnTo>
                <a:lnTo>
                  <a:pt x="27432" y="28955"/>
                </a:lnTo>
                <a:close/>
              </a:path>
              <a:path w="96520" h="96520">
                <a:moveTo>
                  <a:pt x="28302" y="28302"/>
                </a:moveTo>
                <a:lnTo>
                  <a:pt x="28956" y="27431"/>
                </a:lnTo>
                <a:lnTo>
                  <a:pt x="29464" y="27431"/>
                </a:lnTo>
                <a:lnTo>
                  <a:pt x="28302" y="28302"/>
                </a:lnTo>
                <a:close/>
              </a:path>
              <a:path w="96520" h="96520">
                <a:moveTo>
                  <a:pt x="68580" y="28955"/>
                </a:moveTo>
                <a:lnTo>
                  <a:pt x="67709" y="28302"/>
                </a:lnTo>
                <a:lnTo>
                  <a:pt x="67056" y="27431"/>
                </a:lnTo>
                <a:lnTo>
                  <a:pt x="68580" y="28955"/>
                </a:lnTo>
                <a:close/>
              </a:path>
              <a:path w="96520" h="96520">
                <a:moveTo>
                  <a:pt x="91439" y="28955"/>
                </a:moveTo>
                <a:lnTo>
                  <a:pt x="68580" y="28955"/>
                </a:lnTo>
                <a:lnTo>
                  <a:pt x="67056" y="27431"/>
                </a:lnTo>
                <a:lnTo>
                  <a:pt x="90678" y="27431"/>
                </a:lnTo>
                <a:lnTo>
                  <a:pt x="91439" y="28955"/>
                </a:lnTo>
                <a:close/>
              </a:path>
              <a:path w="96520" h="96520">
                <a:moveTo>
                  <a:pt x="27813" y="28955"/>
                </a:moveTo>
                <a:lnTo>
                  <a:pt x="27432" y="28955"/>
                </a:lnTo>
                <a:lnTo>
                  <a:pt x="28302" y="28302"/>
                </a:lnTo>
                <a:lnTo>
                  <a:pt x="27813" y="28955"/>
                </a:lnTo>
                <a:close/>
              </a:path>
              <a:path w="96520" h="96520">
                <a:moveTo>
                  <a:pt x="71628" y="33527"/>
                </a:moveTo>
                <a:lnTo>
                  <a:pt x="67709" y="28302"/>
                </a:lnTo>
                <a:lnTo>
                  <a:pt x="68580" y="28955"/>
                </a:lnTo>
                <a:lnTo>
                  <a:pt x="91439" y="28955"/>
                </a:lnTo>
                <a:lnTo>
                  <a:pt x="91439" y="30479"/>
                </a:lnTo>
                <a:lnTo>
                  <a:pt x="92964" y="30479"/>
                </a:lnTo>
                <a:lnTo>
                  <a:pt x="93268" y="32003"/>
                </a:lnTo>
                <a:lnTo>
                  <a:pt x="71628" y="32003"/>
                </a:lnTo>
                <a:lnTo>
                  <a:pt x="71628" y="33527"/>
                </a:lnTo>
                <a:close/>
              </a:path>
              <a:path w="96520" h="96520">
                <a:moveTo>
                  <a:pt x="24384" y="33527"/>
                </a:moveTo>
                <a:lnTo>
                  <a:pt x="24384" y="32003"/>
                </a:lnTo>
                <a:lnTo>
                  <a:pt x="25527" y="32003"/>
                </a:lnTo>
                <a:lnTo>
                  <a:pt x="24384" y="33527"/>
                </a:lnTo>
                <a:close/>
              </a:path>
              <a:path w="96520" h="96520">
                <a:moveTo>
                  <a:pt x="74676" y="38099"/>
                </a:moveTo>
                <a:lnTo>
                  <a:pt x="71628" y="32003"/>
                </a:lnTo>
                <a:lnTo>
                  <a:pt x="93268" y="32003"/>
                </a:lnTo>
                <a:lnTo>
                  <a:pt x="94183" y="36575"/>
                </a:lnTo>
                <a:lnTo>
                  <a:pt x="74676" y="36575"/>
                </a:lnTo>
                <a:lnTo>
                  <a:pt x="74676" y="38099"/>
                </a:lnTo>
                <a:close/>
              </a:path>
              <a:path w="96520" h="96520">
                <a:moveTo>
                  <a:pt x="21336" y="38099"/>
                </a:moveTo>
                <a:lnTo>
                  <a:pt x="21336" y="36575"/>
                </a:lnTo>
                <a:lnTo>
                  <a:pt x="22098" y="36575"/>
                </a:lnTo>
                <a:lnTo>
                  <a:pt x="21336" y="38099"/>
                </a:lnTo>
                <a:close/>
              </a:path>
              <a:path w="96520" h="96520">
                <a:moveTo>
                  <a:pt x="76200" y="42671"/>
                </a:moveTo>
                <a:lnTo>
                  <a:pt x="74676" y="36575"/>
                </a:lnTo>
                <a:lnTo>
                  <a:pt x="94183" y="36575"/>
                </a:lnTo>
                <a:lnTo>
                  <a:pt x="94488" y="38099"/>
                </a:lnTo>
                <a:lnTo>
                  <a:pt x="94488" y="39623"/>
                </a:lnTo>
                <a:lnTo>
                  <a:pt x="94792" y="41147"/>
                </a:lnTo>
                <a:lnTo>
                  <a:pt x="76200" y="41147"/>
                </a:lnTo>
                <a:lnTo>
                  <a:pt x="76200" y="42671"/>
                </a:lnTo>
                <a:close/>
              </a:path>
              <a:path w="96520" h="96520">
                <a:moveTo>
                  <a:pt x="19812" y="44195"/>
                </a:moveTo>
                <a:lnTo>
                  <a:pt x="19812" y="41147"/>
                </a:lnTo>
                <a:lnTo>
                  <a:pt x="20421" y="41147"/>
                </a:lnTo>
                <a:lnTo>
                  <a:pt x="19812" y="44195"/>
                </a:lnTo>
                <a:close/>
              </a:path>
              <a:path w="96520" h="96520">
                <a:moveTo>
                  <a:pt x="94792" y="54863"/>
                </a:moveTo>
                <a:lnTo>
                  <a:pt x="76200" y="54863"/>
                </a:lnTo>
                <a:lnTo>
                  <a:pt x="76200" y="41147"/>
                </a:lnTo>
                <a:lnTo>
                  <a:pt x="94792" y="41147"/>
                </a:lnTo>
                <a:lnTo>
                  <a:pt x="96012" y="47243"/>
                </a:lnTo>
                <a:lnTo>
                  <a:pt x="96012" y="48767"/>
                </a:lnTo>
                <a:lnTo>
                  <a:pt x="94792" y="54863"/>
                </a:lnTo>
                <a:close/>
              </a:path>
              <a:path w="96520" h="96520">
                <a:moveTo>
                  <a:pt x="20193" y="54863"/>
                </a:moveTo>
                <a:lnTo>
                  <a:pt x="19812" y="54863"/>
                </a:lnTo>
                <a:lnTo>
                  <a:pt x="19812" y="53339"/>
                </a:lnTo>
                <a:lnTo>
                  <a:pt x="20193" y="54863"/>
                </a:lnTo>
                <a:close/>
              </a:path>
              <a:path w="96520" h="96520">
                <a:moveTo>
                  <a:pt x="94107" y="60959"/>
                </a:moveTo>
                <a:lnTo>
                  <a:pt x="74676" y="60959"/>
                </a:lnTo>
                <a:lnTo>
                  <a:pt x="76200" y="53339"/>
                </a:lnTo>
                <a:lnTo>
                  <a:pt x="76200" y="54863"/>
                </a:lnTo>
                <a:lnTo>
                  <a:pt x="94792" y="54863"/>
                </a:lnTo>
                <a:lnTo>
                  <a:pt x="94488" y="56387"/>
                </a:lnTo>
                <a:lnTo>
                  <a:pt x="94488" y="59435"/>
                </a:lnTo>
                <a:lnTo>
                  <a:pt x="94107" y="60959"/>
                </a:lnTo>
                <a:close/>
              </a:path>
              <a:path w="96520" h="96520">
                <a:moveTo>
                  <a:pt x="21945" y="59435"/>
                </a:moveTo>
                <a:lnTo>
                  <a:pt x="21336" y="59435"/>
                </a:lnTo>
                <a:lnTo>
                  <a:pt x="21336" y="57911"/>
                </a:lnTo>
                <a:lnTo>
                  <a:pt x="21945" y="59435"/>
                </a:lnTo>
                <a:close/>
              </a:path>
              <a:path w="96520" h="96520">
                <a:moveTo>
                  <a:pt x="92964" y="65531"/>
                </a:moveTo>
                <a:lnTo>
                  <a:pt x="71628" y="65531"/>
                </a:lnTo>
                <a:lnTo>
                  <a:pt x="74676" y="57911"/>
                </a:lnTo>
                <a:lnTo>
                  <a:pt x="74676" y="60959"/>
                </a:lnTo>
                <a:lnTo>
                  <a:pt x="94107" y="60959"/>
                </a:lnTo>
                <a:lnTo>
                  <a:pt x="92964" y="65531"/>
                </a:lnTo>
                <a:close/>
              </a:path>
              <a:path w="96520" h="96520">
                <a:moveTo>
                  <a:pt x="25908" y="65531"/>
                </a:moveTo>
                <a:lnTo>
                  <a:pt x="24384" y="65531"/>
                </a:lnTo>
                <a:lnTo>
                  <a:pt x="24384" y="64007"/>
                </a:lnTo>
                <a:lnTo>
                  <a:pt x="25908" y="65531"/>
                </a:lnTo>
                <a:close/>
              </a:path>
              <a:path w="96520" h="96520">
                <a:moveTo>
                  <a:pt x="89001" y="73151"/>
                </a:moveTo>
                <a:lnTo>
                  <a:pt x="62484" y="73151"/>
                </a:lnTo>
                <a:lnTo>
                  <a:pt x="68580" y="68579"/>
                </a:lnTo>
                <a:lnTo>
                  <a:pt x="67056" y="68579"/>
                </a:lnTo>
                <a:lnTo>
                  <a:pt x="71628" y="64007"/>
                </a:lnTo>
                <a:lnTo>
                  <a:pt x="71628" y="65531"/>
                </a:lnTo>
                <a:lnTo>
                  <a:pt x="92964" y="65531"/>
                </a:lnTo>
                <a:lnTo>
                  <a:pt x="91439" y="67055"/>
                </a:lnTo>
                <a:lnTo>
                  <a:pt x="89001" y="73151"/>
                </a:lnTo>
                <a:close/>
              </a:path>
              <a:path w="96520" h="96520">
                <a:moveTo>
                  <a:pt x="35052" y="73151"/>
                </a:moveTo>
                <a:lnTo>
                  <a:pt x="33528" y="73151"/>
                </a:lnTo>
                <a:lnTo>
                  <a:pt x="32004" y="71627"/>
                </a:lnTo>
                <a:lnTo>
                  <a:pt x="35052" y="73151"/>
                </a:lnTo>
                <a:close/>
              </a:path>
              <a:path w="96520" h="96520">
                <a:moveTo>
                  <a:pt x="88391" y="74675"/>
                </a:moveTo>
                <a:lnTo>
                  <a:pt x="57912" y="74675"/>
                </a:lnTo>
                <a:lnTo>
                  <a:pt x="64008" y="71627"/>
                </a:lnTo>
                <a:lnTo>
                  <a:pt x="62484" y="73151"/>
                </a:lnTo>
                <a:lnTo>
                  <a:pt x="89001" y="73151"/>
                </a:lnTo>
                <a:lnTo>
                  <a:pt x="88391" y="74675"/>
                </a:lnTo>
                <a:close/>
              </a:path>
              <a:path w="96520" h="96520">
                <a:moveTo>
                  <a:pt x="82296" y="82295"/>
                </a:moveTo>
                <a:lnTo>
                  <a:pt x="13716" y="82295"/>
                </a:lnTo>
                <a:lnTo>
                  <a:pt x="13716" y="80771"/>
                </a:lnTo>
                <a:lnTo>
                  <a:pt x="9144" y="76199"/>
                </a:lnTo>
                <a:lnTo>
                  <a:pt x="9144" y="74675"/>
                </a:lnTo>
                <a:lnTo>
                  <a:pt x="36576" y="74675"/>
                </a:lnTo>
                <a:lnTo>
                  <a:pt x="42672" y="76199"/>
                </a:lnTo>
                <a:lnTo>
                  <a:pt x="86868" y="76199"/>
                </a:lnTo>
                <a:lnTo>
                  <a:pt x="82296" y="80771"/>
                </a:lnTo>
                <a:lnTo>
                  <a:pt x="82296" y="82295"/>
                </a:lnTo>
                <a:close/>
              </a:path>
              <a:path w="96520" h="96520">
                <a:moveTo>
                  <a:pt x="86868" y="76199"/>
                </a:moveTo>
                <a:lnTo>
                  <a:pt x="53339" y="76199"/>
                </a:lnTo>
                <a:lnTo>
                  <a:pt x="59436" y="74675"/>
                </a:lnTo>
                <a:lnTo>
                  <a:pt x="86868" y="74675"/>
                </a:lnTo>
                <a:lnTo>
                  <a:pt x="86868" y="76199"/>
                </a:lnTo>
                <a:close/>
              </a:path>
              <a:path w="96520" h="96520">
                <a:moveTo>
                  <a:pt x="74676" y="88391"/>
                </a:moveTo>
                <a:lnTo>
                  <a:pt x="21336" y="88391"/>
                </a:lnTo>
                <a:lnTo>
                  <a:pt x="21336" y="86867"/>
                </a:lnTo>
                <a:lnTo>
                  <a:pt x="15240" y="82295"/>
                </a:lnTo>
                <a:lnTo>
                  <a:pt x="80772" y="82295"/>
                </a:lnTo>
                <a:lnTo>
                  <a:pt x="74676" y="86867"/>
                </a:lnTo>
                <a:lnTo>
                  <a:pt x="74676" y="88391"/>
                </a:lnTo>
                <a:close/>
              </a:path>
              <a:path w="96520" h="96520">
                <a:moveTo>
                  <a:pt x="57912" y="94487"/>
                </a:moveTo>
                <a:lnTo>
                  <a:pt x="38100" y="94487"/>
                </a:lnTo>
                <a:lnTo>
                  <a:pt x="30480" y="92963"/>
                </a:lnTo>
                <a:lnTo>
                  <a:pt x="28956" y="91439"/>
                </a:lnTo>
                <a:lnTo>
                  <a:pt x="22859" y="88391"/>
                </a:lnTo>
                <a:lnTo>
                  <a:pt x="73152" y="88391"/>
                </a:lnTo>
                <a:lnTo>
                  <a:pt x="67056" y="91439"/>
                </a:lnTo>
                <a:lnTo>
                  <a:pt x="65532" y="92963"/>
                </a:lnTo>
                <a:lnTo>
                  <a:pt x="57912" y="94487"/>
                </a:lnTo>
                <a:close/>
              </a:path>
              <a:path w="96520" h="96520">
                <a:moveTo>
                  <a:pt x="48768" y="96011"/>
                </a:moveTo>
                <a:lnTo>
                  <a:pt x="47244" y="96011"/>
                </a:lnTo>
                <a:lnTo>
                  <a:pt x="39624" y="94487"/>
                </a:lnTo>
                <a:lnTo>
                  <a:pt x="56387" y="94487"/>
                </a:lnTo>
                <a:lnTo>
                  <a:pt x="48768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286244" y="42870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032"/>
                </a:lnTo>
                <a:lnTo>
                  <a:pt x="11048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277100" y="4276344"/>
            <a:ext cx="94615" cy="96520"/>
          </a:xfrm>
          <a:custGeom>
            <a:avLst/>
            <a:gdLst/>
            <a:ahLst/>
            <a:cxnLst/>
            <a:rect l="l" t="t" r="r" b="b"/>
            <a:pathLst>
              <a:path w="94615" h="96520">
                <a:moveTo>
                  <a:pt x="56387" y="1523"/>
                </a:moveTo>
                <a:lnTo>
                  <a:pt x="39624" y="1523"/>
                </a:lnTo>
                <a:lnTo>
                  <a:pt x="47244" y="0"/>
                </a:lnTo>
                <a:lnTo>
                  <a:pt x="48768" y="0"/>
                </a:lnTo>
                <a:lnTo>
                  <a:pt x="56387" y="1523"/>
                </a:lnTo>
                <a:close/>
              </a:path>
              <a:path w="94615" h="96520">
                <a:moveTo>
                  <a:pt x="65532" y="4571"/>
                </a:moveTo>
                <a:lnTo>
                  <a:pt x="30480" y="4571"/>
                </a:lnTo>
                <a:lnTo>
                  <a:pt x="36576" y="1523"/>
                </a:lnTo>
                <a:lnTo>
                  <a:pt x="57912" y="1523"/>
                </a:lnTo>
                <a:lnTo>
                  <a:pt x="65532" y="4571"/>
                </a:lnTo>
                <a:close/>
              </a:path>
              <a:path w="94615" h="96520">
                <a:moveTo>
                  <a:pt x="35052" y="22859"/>
                </a:moveTo>
                <a:lnTo>
                  <a:pt x="36576" y="21335"/>
                </a:lnTo>
                <a:lnTo>
                  <a:pt x="9144" y="21335"/>
                </a:lnTo>
                <a:lnTo>
                  <a:pt x="13716" y="15239"/>
                </a:lnTo>
                <a:lnTo>
                  <a:pt x="13716" y="13715"/>
                </a:lnTo>
                <a:lnTo>
                  <a:pt x="15240" y="13715"/>
                </a:lnTo>
                <a:lnTo>
                  <a:pt x="19812" y="9143"/>
                </a:lnTo>
                <a:lnTo>
                  <a:pt x="21336" y="9143"/>
                </a:lnTo>
                <a:lnTo>
                  <a:pt x="21336" y="7619"/>
                </a:lnTo>
                <a:lnTo>
                  <a:pt x="27432" y="4571"/>
                </a:lnTo>
                <a:lnTo>
                  <a:pt x="67056" y="4571"/>
                </a:lnTo>
                <a:lnTo>
                  <a:pt x="73152" y="7619"/>
                </a:lnTo>
                <a:lnTo>
                  <a:pt x="74676" y="9143"/>
                </a:lnTo>
                <a:lnTo>
                  <a:pt x="80772" y="13715"/>
                </a:lnTo>
                <a:lnTo>
                  <a:pt x="80772" y="15239"/>
                </a:lnTo>
                <a:lnTo>
                  <a:pt x="82296" y="15239"/>
                </a:lnTo>
                <a:lnTo>
                  <a:pt x="85725" y="19811"/>
                </a:lnTo>
                <a:lnTo>
                  <a:pt x="42672" y="19811"/>
                </a:lnTo>
                <a:lnTo>
                  <a:pt x="35052" y="22859"/>
                </a:lnTo>
                <a:close/>
              </a:path>
              <a:path w="94615" h="96520">
                <a:moveTo>
                  <a:pt x="59436" y="22859"/>
                </a:moveTo>
                <a:lnTo>
                  <a:pt x="51816" y="19811"/>
                </a:lnTo>
                <a:lnTo>
                  <a:pt x="85725" y="19811"/>
                </a:lnTo>
                <a:lnTo>
                  <a:pt x="86868" y="21335"/>
                </a:lnTo>
                <a:lnTo>
                  <a:pt x="57912" y="21335"/>
                </a:lnTo>
                <a:lnTo>
                  <a:pt x="59436" y="22859"/>
                </a:lnTo>
                <a:close/>
              </a:path>
              <a:path w="94615" h="96520">
                <a:moveTo>
                  <a:pt x="57912" y="94487"/>
                </a:moveTo>
                <a:lnTo>
                  <a:pt x="36576" y="94487"/>
                </a:lnTo>
                <a:lnTo>
                  <a:pt x="30480" y="92963"/>
                </a:lnTo>
                <a:lnTo>
                  <a:pt x="28956" y="92963"/>
                </a:lnTo>
                <a:lnTo>
                  <a:pt x="28956" y="91439"/>
                </a:lnTo>
                <a:lnTo>
                  <a:pt x="27432" y="91439"/>
                </a:lnTo>
                <a:lnTo>
                  <a:pt x="21336" y="88391"/>
                </a:lnTo>
                <a:lnTo>
                  <a:pt x="21336" y="86867"/>
                </a:lnTo>
                <a:lnTo>
                  <a:pt x="19812" y="86867"/>
                </a:lnTo>
                <a:lnTo>
                  <a:pt x="15240" y="82295"/>
                </a:lnTo>
                <a:lnTo>
                  <a:pt x="13716" y="82295"/>
                </a:lnTo>
                <a:lnTo>
                  <a:pt x="13716" y="80771"/>
                </a:lnTo>
                <a:lnTo>
                  <a:pt x="7620" y="74675"/>
                </a:lnTo>
                <a:lnTo>
                  <a:pt x="4572" y="67055"/>
                </a:lnTo>
                <a:lnTo>
                  <a:pt x="3048" y="67055"/>
                </a:lnTo>
                <a:lnTo>
                  <a:pt x="3048" y="65531"/>
                </a:lnTo>
                <a:lnTo>
                  <a:pt x="1524" y="59435"/>
                </a:lnTo>
                <a:lnTo>
                  <a:pt x="1524" y="57911"/>
                </a:lnTo>
                <a:lnTo>
                  <a:pt x="0" y="57911"/>
                </a:lnTo>
                <a:lnTo>
                  <a:pt x="0" y="39623"/>
                </a:lnTo>
                <a:lnTo>
                  <a:pt x="1524" y="38099"/>
                </a:lnTo>
                <a:lnTo>
                  <a:pt x="3048" y="30479"/>
                </a:lnTo>
                <a:lnTo>
                  <a:pt x="3048" y="28955"/>
                </a:lnTo>
                <a:lnTo>
                  <a:pt x="4572" y="28955"/>
                </a:lnTo>
                <a:lnTo>
                  <a:pt x="7620" y="22859"/>
                </a:lnTo>
                <a:lnTo>
                  <a:pt x="7620" y="21335"/>
                </a:lnTo>
                <a:lnTo>
                  <a:pt x="36576" y="21335"/>
                </a:lnTo>
                <a:lnTo>
                  <a:pt x="30480" y="24383"/>
                </a:lnTo>
                <a:lnTo>
                  <a:pt x="32004" y="24383"/>
                </a:lnTo>
                <a:lnTo>
                  <a:pt x="28956" y="27431"/>
                </a:lnTo>
                <a:lnTo>
                  <a:pt x="27432" y="27431"/>
                </a:lnTo>
                <a:lnTo>
                  <a:pt x="22859" y="33527"/>
                </a:lnTo>
                <a:lnTo>
                  <a:pt x="23622" y="33527"/>
                </a:lnTo>
                <a:lnTo>
                  <a:pt x="22098" y="36575"/>
                </a:lnTo>
                <a:lnTo>
                  <a:pt x="21336" y="36575"/>
                </a:lnTo>
                <a:lnTo>
                  <a:pt x="20421" y="41147"/>
                </a:lnTo>
                <a:lnTo>
                  <a:pt x="19812" y="41147"/>
                </a:lnTo>
                <a:lnTo>
                  <a:pt x="18592" y="47243"/>
                </a:lnTo>
                <a:lnTo>
                  <a:pt x="18288" y="47243"/>
                </a:lnTo>
                <a:lnTo>
                  <a:pt x="18288" y="48767"/>
                </a:lnTo>
                <a:lnTo>
                  <a:pt x="18592" y="48767"/>
                </a:lnTo>
                <a:lnTo>
                  <a:pt x="19812" y="54863"/>
                </a:lnTo>
                <a:lnTo>
                  <a:pt x="20193" y="54863"/>
                </a:lnTo>
                <a:lnTo>
                  <a:pt x="21336" y="59435"/>
                </a:lnTo>
                <a:lnTo>
                  <a:pt x="21945" y="59435"/>
                </a:lnTo>
                <a:lnTo>
                  <a:pt x="23774" y="64007"/>
                </a:lnTo>
                <a:lnTo>
                  <a:pt x="22859" y="64007"/>
                </a:lnTo>
                <a:lnTo>
                  <a:pt x="32004" y="73151"/>
                </a:lnTo>
                <a:lnTo>
                  <a:pt x="33528" y="73151"/>
                </a:lnTo>
                <a:lnTo>
                  <a:pt x="36576" y="74675"/>
                </a:lnTo>
                <a:lnTo>
                  <a:pt x="35052" y="74675"/>
                </a:lnTo>
                <a:lnTo>
                  <a:pt x="42672" y="76199"/>
                </a:lnTo>
                <a:lnTo>
                  <a:pt x="86868" y="76199"/>
                </a:lnTo>
                <a:lnTo>
                  <a:pt x="80772" y="82295"/>
                </a:lnTo>
                <a:lnTo>
                  <a:pt x="74676" y="86867"/>
                </a:lnTo>
                <a:lnTo>
                  <a:pt x="74676" y="88391"/>
                </a:lnTo>
                <a:lnTo>
                  <a:pt x="73152" y="88391"/>
                </a:lnTo>
                <a:lnTo>
                  <a:pt x="67056" y="91439"/>
                </a:lnTo>
                <a:lnTo>
                  <a:pt x="65532" y="92963"/>
                </a:lnTo>
                <a:lnTo>
                  <a:pt x="57912" y="94487"/>
                </a:lnTo>
                <a:close/>
              </a:path>
              <a:path w="94615" h="96520">
                <a:moveTo>
                  <a:pt x="67709" y="28302"/>
                </a:moveTo>
                <a:lnTo>
                  <a:pt x="62484" y="24383"/>
                </a:lnTo>
                <a:lnTo>
                  <a:pt x="64008" y="24383"/>
                </a:lnTo>
                <a:lnTo>
                  <a:pt x="57912" y="21335"/>
                </a:lnTo>
                <a:lnTo>
                  <a:pt x="86868" y="21335"/>
                </a:lnTo>
                <a:lnTo>
                  <a:pt x="86868" y="22859"/>
                </a:lnTo>
                <a:lnTo>
                  <a:pt x="90297" y="27431"/>
                </a:lnTo>
                <a:lnTo>
                  <a:pt x="67056" y="27431"/>
                </a:lnTo>
                <a:lnTo>
                  <a:pt x="67709" y="28302"/>
                </a:lnTo>
                <a:close/>
              </a:path>
              <a:path w="94615" h="96520">
                <a:moveTo>
                  <a:pt x="27432" y="28955"/>
                </a:moveTo>
                <a:lnTo>
                  <a:pt x="27432" y="27431"/>
                </a:lnTo>
                <a:lnTo>
                  <a:pt x="28956" y="27431"/>
                </a:lnTo>
                <a:lnTo>
                  <a:pt x="27432" y="28955"/>
                </a:lnTo>
                <a:close/>
              </a:path>
              <a:path w="94615" h="96520">
                <a:moveTo>
                  <a:pt x="68580" y="28955"/>
                </a:moveTo>
                <a:lnTo>
                  <a:pt x="67709" y="28302"/>
                </a:lnTo>
                <a:lnTo>
                  <a:pt x="67056" y="27431"/>
                </a:lnTo>
                <a:lnTo>
                  <a:pt x="68580" y="28955"/>
                </a:lnTo>
                <a:close/>
              </a:path>
              <a:path w="94615" h="96520">
                <a:moveTo>
                  <a:pt x="91439" y="28955"/>
                </a:moveTo>
                <a:lnTo>
                  <a:pt x="68580" y="28955"/>
                </a:lnTo>
                <a:lnTo>
                  <a:pt x="67056" y="27431"/>
                </a:lnTo>
                <a:lnTo>
                  <a:pt x="90297" y="27431"/>
                </a:lnTo>
                <a:lnTo>
                  <a:pt x="91439" y="28955"/>
                </a:lnTo>
                <a:close/>
              </a:path>
              <a:path w="94615" h="96520">
                <a:moveTo>
                  <a:pt x="92659" y="33527"/>
                </a:moveTo>
                <a:lnTo>
                  <a:pt x="71628" y="33527"/>
                </a:lnTo>
                <a:lnTo>
                  <a:pt x="67709" y="28302"/>
                </a:lnTo>
                <a:lnTo>
                  <a:pt x="68580" y="28955"/>
                </a:lnTo>
                <a:lnTo>
                  <a:pt x="91439" y="28955"/>
                </a:lnTo>
                <a:lnTo>
                  <a:pt x="91439" y="30479"/>
                </a:lnTo>
                <a:lnTo>
                  <a:pt x="92659" y="33527"/>
                </a:lnTo>
                <a:close/>
              </a:path>
              <a:path w="94615" h="96520">
                <a:moveTo>
                  <a:pt x="23622" y="33527"/>
                </a:moveTo>
                <a:lnTo>
                  <a:pt x="22859" y="33527"/>
                </a:lnTo>
                <a:lnTo>
                  <a:pt x="24384" y="32003"/>
                </a:lnTo>
                <a:lnTo>
                  <a:pt x="23622" y="33527"/>
                </a:lnTo>
                <a:close/>
              </a:path>
              <a:path w="94615" h="96520">
                <a:moveTo>
                  <a:pt x="94488" y="38099"/>
                </a:moveTo>
                <a:lnTo>
                  <a:pt x="74676" y="38099"/>
                </a:lnTo>
                <a:lnTo>
                  <a:pt x="70104" y="32003"/>
                </a:lnTo>
                <a:lnTo>
                  <a:pt x="71628" y="33527"/>
                </a:lnTo>
                <a:lnTo>
                  <a:pt x="92659" y="33527"/>
                </a:lnTo>
                <a:lnTo>
                  <a:pt x="94488" y="38099"/>
                </a:lnTo>
                <a:close/>
              </a:path>
              <a:path w="94615" h="96520">
                <a:moveTo>
                  <a:pt x="21336" y="38099"/>
                </a:moveTo>
                <a:lnTo>
                  <a:pt x="21336" y="36575"/>
                </a:lnTo>
                <a:lnTo>
                  <a:pt x="22098" y="36575"/>
                </a:lnTo>
                <a:lnTo>
                  <a:pt x="21336" y="38099"/>
                </a:lnTo>
                <a:close/>
              </a:path>
              <a:path w="94615" h="96520">
                <a:moveTo>
                  <a:pt x="94488" y="42671"/>
                </a:moveTo>
                <a:lnTo>
                  <a:pt x="76200" y="42671"/>
                </a:lnTo>
                <a:lnTo>
                  <a:pt x="73152" y="36575"/>
                </a:lnTo>
                <a:lnTo>
                  <a:pt x="74676" y="38099"/>
                </a:lnTo>
                <a:lnTo>
                  <a:pt x="94488" y="38099"/>
                </a:lnTo>
                <a:lnTo>
                  <a:pt x="94488" y="42671"/>
                </a:lnTo>
                <a:close/>
              </a:path>
              <a:path w="94615" h="96520">
                <a:moveTo>
                  <a:pt x="19812" y="44195"/>
                </a:moveTo>
                <a:lnTo>
                  <a:pt x="19812" y="41147"/>
                </a:lnTo>
                <a:lnTo>
                  <a:pt x="20421" y="41147"/>
                </a:lnTo>
                <a:lnTo>
                  <a:pt x="19812" y="44195"/>
                </a:lnTo>
                <a:close/>
              </a:path>
              <a:path w="94615" h="96520">
                <a:moveTo>
                  <a:pt x="76047" y="48005"/>
                </a:moveTo>
                <a:lnTo>
                  <a:pt x="74676" y="41147"/>
                </a:lnTo>
                <a:lnTo>
                  <a:pt x="76200" y="42671"/>
                </a:lnTo>
                <a:lnTo>
                  <a:pt x="94488" y="42671"/>
                </a:lnTo>
                <a:lnTo>
                  <a:pt x="94488" y="47243"/>
                </a:lnTo>
                <a:lnTo>
                  <a:pt x="76200" y="47243"/>
                </a:lnTo>
                <a:lnTo>
                  <a:pt x="76047" y="48005"/>
                </a:lnTo>
                <a:close/>
              </a:path>
              <a:path w="94615" h="96520">
                <a:moveTo>
                  <a:pt x="18288" y="48767"/>
                </a:moveTo>
                <a:lnTo>
                  <a:pt x="18288" y="47243"/>
                </a:lnTo>
                <a:lnTo>
                  <a:pt x="18440" y="48005"/>
                </a:lnTo>
                <a:lnTo>
                  <a:pt x="18288" y="48767"/>
                </a:lnTo>
                <a:close/>
              </a:path>
              <a:path w="94615" h="96520">
                <a:moveTo>
                  <a:pt x="18440" y="48005"/>
                </a:moveTo>
                <a:lnTo>
                  <a:pt x="18288" y="47243"/>
                </a:lnTo>
                <a:lnTo>
                  <a:pt x="18592" y="47243"/>
                </a:lnTo>
                <a:lnTo>
                  <a:pt x="18440" y="48005"/>
                </a:lnTo>
                <a:close/>
              </a:path>
              <a:path w="94615" h="96520">
                <a:moveTo>
                  <a:pt x="76200" y="48767"/>
                </a:moveTo>
                <a:lnTo>
                  <a:pt x="76047" y="48005"/>
                </a:lnTo>
                <a:lnTo>
                  <a:pt x="76200" y="47243"/>
                </a:lnTo>
                <a:lnTo>
                  <a:pt x="76200" y="48767"/>
                </a:lnTo>
                <a:close/>
              </a:path>
              <a:path w="94615" h="96520">
                <a:moveTo>
                  <a:pt x="94488" y="48767"/>
                </a:moveTo>
                <a:lnTo>
                  <a:pt x="76200" y="48767"/>
                </a:lnTo>
                <a:lnTo>
                  <a:pt x="76200" y="47243"/>
                </a:lnTo>
                <a:lnTo>
                  <a:pt x="94488" y="47243"/>
                </a:lnTo>
                <a:lnTo>
                  <a:pt x="94488" y="48767"/>
                </a:lnTo>
                <a:close/>
              </a:path>
              <a:path w="94615" h="96520">
                <a:moveTo>
                  <a:pt x="18592" y="48767"/>
                </a:moveTo>
                <a:lnTo>
                  <a:pt x="18288" y="48767"/>
                </a:lnTo>
                <a:lnTo>
                  <a:pt x="18440" y="48005"/>
                </a:lnTo>
                <a:lnTo>
                  <a:pt x="18592" y="48767"/>
                </a:lnTo>
                <a:close/>
              </a:path>
              <a:path w="94615" h="96520">
                <a:moveTo>
                  <a:pt x="74676" y="54863"/>
                </a:moveTo>
                <a:lnTo>
                  <a:pt x="76047" y="48005"/>
                </a:lnTo>
                <a:lnTo>
                  <a:pt x="76200" y="48767"/>
                </a:lnTo>
                <a:lnTo>
                  <a:pt x="94488" y="48767"/>
                </a:lnTo>
                <a:lnTo>
                  <a:pt x="94488" y="53339"/>
                </a:lnTo>
                <a:lnTo>
                  <a:pt x="76200" y="53339"/>
                </a:lnTo>
                <a:lnTo>
                  <a:pt x="74676" y="54863"/>
                </a:lnTo>
                <a:close/>
              </a:path>
              <a:path w="94615" h="96520">
                <a:moveTo>
                  <a:pt x="20193" y="54863"/>
                </a:moveTo>
                <a:lnTo>
                  <a:pt x="19812" y="54863"/>
                </a:lnTo>
                <a:lnTo>
                  <a:pt x="19812" y="53339"/>
                </a:lnTo>
                <a:lnTo>
                  <a:pt x="20193" y="54863"/>
                </a:lnTo>
                <a:close/>
              </a:path>
              <a:path w="94615" h="96520">
                <a:moveTo>
                  <a:pt x="73761" y="59435"/>
                </a:moveTo>
                <a:lnTo>
                  <a:pt x="76200" y="53339"/>
                </a:lnTo>
                <a:lnTo>
                  <a:pt x="94488" y="53339"/>
                </a:lnTo>
                <a:lnTo>
                  <a:pt x="94488" y="57911"/>
                </a:lnTo>
                <a:lnTo>
                  <a:pt x="74676" y="57911"/>
                </a:lnTo>
                <a:lnTo>
                  <a:pt x="73761" y="59435"/>
                </a:lnTo>
                <a:close/>
              </a:path>
              <a:path w="94615" h="96520">
                <a:moveTo>
                  <a:pt x="21945" y="59435"/>
                </a:moveTo>
                <a:lnTo>
                  <a:pt x="21336" y="59435"/>
                </a:lnTo>
                <a:lnTo>
                  <a:pt x="21336" y="57911"/>
                </a:lnTo>
                <a:lnTo>
                  <a:pt x="21945" y="59435"/>
                </a:lnTo>
                <a:close/>
              </a:path>
              <a:path w="94615" h="96520">
                <a:moveTo>
                  <a:pt x="73152" y="60959"/>
                </a:moveTo>
                <a:lnTo>
                  <a:pt x="73761" y="59435"/>
                </a:lnTo>
                <a:lnTo>
                  <a:pt x="74676" y="57911"/>
                </a:lnTo>
                <a:lnTo>
                  <a:pt x="73152" y="60959"/>
                </a:lnTo>
                <a:close/>
              </a:path>
              <a:path w="94615" h="96520">
                <a:moveTo>
                  <a:pt x="93726" y="60959"/>
                </a:moveTo>
                <a:lnTo>
                  <a:pt x="73152" y="60959"/>
                </a:lnTo>
                <a:lnTo>
                  <a:pt x="74676" y="57911"/>
                </a:lnTo>
                <a:lnTo>
                  <a:pt x="94488" y="57911"/>
                </a:lnTo>
                <a:lnTo>
                  <a:pt x="94488" y="59435"/>
                </a:lnTo>
                <a:lnTo>
                  <a:pt x="93726" y="60959"/>
                </a:lnTo>
                <a:close/>
              </a:path>
              <a:path w="94615" h="96520">
                <a:moveTo>
                  <a:pt x="70104" y="65531"/>
                </a:moveTo>
                <a:lnTo>
                  <a:pt x="73761" y="59435"/>
                </a:lnTo>
                <a:lnTo>
                  <a:pt x="73152" y="60959"/>
                </a:lnTo>
                <a:lnTo>
                  <a:pt x="93726" y="60959"/>
                </a:lnTo>
                <a:lnTo>
                  <a:pt x="92202" y="64007"/>
                </a:lnTo>
                <a:lnTo>
                  <a:pt x="71628" y="64007"/>
                </a:lnTo>
                <a:lnTo>
                  <a:pt x="70104" y="65531"/>
                </a:lnTo>
                <a:close/>
              </a:path>
              <a:path w="94615" h="96520">
                <a:moveTo>
                  <a:pt x="24384" y="65531"/>
                </a:moveTo>
                <a:lnTo>
                  <a:pt x="22859" y="64007"/>
                </a:lnTo>
                <a:lnTo>
                  <a:pt x="23774" y="64007"/>
                </a:lnTo>
                <a:lnTo>
                  <a:pt x="24384" y="65531"/>
                </a:lnTo>
                <a:close/>
              </a:path>
              <a:path w="94615" h="96520">
                <a:moveTo>
                  <a:pt x="87782" y="73151"/>
                </a:moveTo>
                <a:lnTo>
                  <a:pt x="62484" y="73151"/>
                </a:lnTo>
                <a:lnTo>
                  <a:pt x="68580" y="68579"/>
                </a:lnTo>
                <a:lnTo>
                  <a:pt x="67056" y="68579"/>
                </a:lnTo>
                <a:lnTo>
                  <a:pt x="71628" y="64007"/>
                </a:lnTo>
                <a:lnTo>
                  <a:pt x="92202" y="64007"/>
                </a:lnTo>
                <a:lnTo>
                  <a:pt x="91439" y="65531"/>
                </a:lnTo>
                <a:lnTo>
                  <a:pt x="91439" y="67055"/>
                </a:lnTo>
                <a:lnTo>
                  <a:pt x="87782" y="73151"/>
                </a:lnTo>
                <a:close/>
              </a:path>
              <a:path w="94615" h="96520">
                <a:moveTo>
                  <a:pt x="33528" y="73151"/>
                </a:moveTo>
                <a:lnTo>
                  <a:pt x="32004" y="73151"/>
                </a:lnTo>
                <a:lnTo>
                  <a:pt x="30480" y="71627"/>
                </a:lnTo>
                <a:lnTo>
                  <a:pt x="33528" y="73151"/>
                </a:lnTo>
                <a:close/>
              </a:path>
              <a:path w="94615" h="96520">
                <a:moveTo>
                  <a:pt x="86868" y="76199"/>
                </a:moveTo>
                <a:lnTo>
                  <a:pt x="51816" y="76199"/>
                </a:lnTo>
                <a:lnTo>
                  <a:pt x="59436" y="74675"/>
                </a:lnTo>
                <a:lnTo>
                  <a:pt x="57912" y="74675"/>
                </a:lnTo>
                <a:lnTo>
                  <a:pt x="64008" y="71627"/>
                </a:lnTo>
                <a:lnTo>
                  <a:pt x="62484" y="73151"/>
                </a:lnTo>
                <a:lnTo>
                  <a:pt x="87782" y="73151"/>
                </a:lnTo>
                <a:lnTo>
                  <a:pt x="86868" y="74675"/>
                </a:lnTo>
                <a:lnTo>
                  <a:pt x="86868" y="76199"/>
                </a:lnTo>
                <a:close/>
              </a:path>
              <a:path w="94615" h="96520">
                <a:moveTo>
                  <a:pt x="48768" y="96011"/>
                </a:moveTo>
                <a:lnTo>
                  <a:pt x="47244" y="96011"/>
                </a:lnTo>
                <a:lnTo>
                  <a:pt x="39624" y="94487"/>
                </a:lnTo>
                <a:lnTo>
                  <a:pt x="56387" y="94487"/>
                </a:lnTo>
                <a:lnTo>
                  <a:pt x="48768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514844" y="42870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032"/>
                </a:lnTo>
                <a:lnTo>
                  <a:pt x="11048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505700" y="4276344"/>
            <a:ext cx="94615" cy="96520"/>
          </a:xfrm>
          <a:custGeom>
            <a:avLst/>
            <a:gdLst/>
            <a:ahLst/>
            <a:cxnLst/>
            <a:rect l="l" t="t" r="r" b="b"/>
            <a:pathLst>
              <a:path w="94615" h="96520">
                <a:moveTo>
                  <a:pt x="56387" y="1523"/>
                </a:moveTo>
                <a:lnTo>
                  <a:pt x="39624" y="1523"/>
                </a:lnTo>
                <a:lnTo>
                  <a:pt x="47244" y="0"/>
                </a:lnTo>
                <a:lnTo>
                  <a:pt x="48768" y="0"/>
                </a:lnTo>
                <a:lnTo>
                  <a:pt x="56387" y="1523"/>
                </a:lnTo>
                <a:close/>
              </a:path>
              <a:path w="94615" h="96520">
                <a:moveTo>
                  <a:pt x="65532" y="4571"/>
                </a:moveTo>
                <a:lnTo>
                  <a:pt x="30480" y="4571"/>
                </a:lnTo>
                <a:lnTo>
                  <a:pt x="36576" y="1523"/>
                </a:lnTo>
                <a:lnTo>
                  <a:pt x="57912" y="1523"/>
                </a:lnTo>
                <a:lnTo>
                  <a:pt x="65532" y="4571"/>
                </a:lnTo>
                <a:close/>
              </a:path>
              <a:path w="94615" h="96520">
                <a:moveTo>
                  <a:pt x="35052" y="22859"/>
                </a:moveTo>
                <a:lnTo>
                  <a:pt x="36576" y="21335"/>
                </a:lnTo>
                <a:lnTo>
                  <a:pt x="9144" y="21335"/>
                </a:lnTo>
                <a:lnTo>
                  <a:pt x="13716" y="15239"/>
                </a:lnTo>
                <a:lnTo>
                  <a:pt x="13716" y="13715"/>
                </a:lnTo>
                <a:lnTo>
                  <a:pt x="15240" y="13715"/>
                </a:lnTo>
                <a:lnTo>
                  <a:pt x="19812" y="9143"/>
                </a:lnTo>
                <a:lnTo>
                  <a:pt x="21336" y="9143"/>
                </a:lnTo>
                <a:lnTo>
                  <a:pt x="21336" y="7619"/>
                </a:lnTo>
                <a:lnTo>
                  <a:pt x="27432" y="4571"/>
                </a:lnTo>
                <a:lnTo>
                  <a:pt x="67056" y="4571"/>
                </a:lnTo>
                <a:lnTo>
                  <a:pt x="73152" y="7619"/>
                </a:lnTo>
                <a:lnTo>
                  <a:pt x="74676" y="9143"/>
                </a:lnTo>
                <a:lnTo>
                  <a:pt x="80772" y="13715"/>
                </a:lnTo>
                <a:lnTo>
                  <a:pt x="80772" y="15239"/>
                </a:lnTo>
                <a:lnTo>
                  <a:pt x="82296" y="15239"/>
                </a:lnTo>
                <a:lnTo>
                  <a:pt x="85725" y="19811"/>
                </a:lnTo>
                <a:lnTo>
                  <a:pt x="42672" y="19811"/>
                </a:lnTo>
                <a:lnTo>
                  <a:pt x="35052" y="22859"/>
                </a:lnTo>
                <a:close/>
              </a:path>
              <a:path w="94615" h="96520">
                <a:moveTo>
                  <a:pt x="59436" y="22859"/>
                </a:moveTo>
                <a:lnTo>
                  <a:pt x="51816" y="19811"/>
                </a:lnTo>
                <a:lnTo>
                  <a:pt x="85725" y="19811"/>
                </a:lnTo>
                <a:lnTo>
                  <a:pt x="86868" y="21335"/>
                </a:lnTo>
                <a:lnTo>
                  <a:pt x="57912" y="21335"/>
                </a:lnTo>
                <a:lnTo>
                  <a:pt x="59436" y="22859"/>
                </a:lnTo>
                <a:close/>
              </a:path>
              <a:path w="94615" h="96520">
                <a:moveTo>
                  <a:pt x="57912" y="94487"/>
                </a:moveTo>
                <a:lnTo>
                  <a:pt x="36576" y="94487"/>
                </a:lnTo>
                <a:lnTo>
                  <a:pt x="30480" y="92963"/>
                </a:lnTo>
                <a:lnTo>
                  <a:pt x="28956" y="92963"/>
                </a:lnTo>
                <a:lnTo>
                  <a:pt x="28956" y="91439"/>
                </a:lnTo>
                <a:lnTo>
                  <a:pt x="27432" y="91439"/>
                </a:lnTo>
                <a:lnTo>
                  <a:pt x="21336" y="88391"/>
                </a:lnTo>
                <a:lnTo>
                  <a:pt x="21336" y="86867"/>
                </a:lnTo>
                <a:lnTo>
                  <a:pt x="19812" y="86867"/>
                </a:lnTo>
                <a:lnTo>
                  <a:pt x="15240" y="82295"/>
                </a:lnTo>
                <a:lnTo>
                  <a:pt x="13716" y="82295"/>
                </a:lnTo>
                <a:lnTo>
                  <a:pt x="13716" y="80771"/>
                </a:lnTo>
                <a:lnTo>
                  <a:pt x="7620" y="74675"/>
                </a:lnTo>
                <a:lnTo>
                  <a:pt x="4572" y="67055"/>
                </a:lnTo>
                <a:lnTo>
                  <a:pt x="3048" y="67055"/>
                </a:lnTo>
                <a:lnTo>
                  <a:pt x="3048" y="65531"/>
                </a:lnTo>
                <a:lnTo>
                  <a:pt x="1524" y="59435"/>
                </a:lnTo>
                <a:lnTo>
                  <a:pt x="1524" y="57911"/>
                </a:lnTo>
                <a:lnTo>
                  <a:pt x="0" y="57911"/>
                </a:lnTo>
                <a:lnTo>
                  <a:pt x="0" y="39623"/>
                </a:lnTo>
                <a:lnTo>
                  <a:pt x="1524" y="38099"/>
                </a:lnTo>
                <a:lnTo>
                  <a:pt x="3048" y="30479"/>
                </a:lnTo>
                <a:lnTo>
                  <a:pt x="3048" y="28955"/>
                </a:lnTo>
                <a:lnTo>
                  <a:pt x="4572" y="28955"/>
                </a:lnTo>
                <a:lnTo>
                  <a:pt x="7620" y="22859"/>
                </a:lnTo>
                <a:lnTo>
                  <a:pt x="7620" y="21335"/>
                </a:lnTo>
                <a:lnTo>
                  <a:pt x="36576" y="21335"/>
                </a:lnTo>
                <a:lnTo>
                  <a:pt x="30480" y="24383"/>
                </a:lnTo>
                <a:lnTo>
                  <a:pt x="32004" y="24383"/>
                </a:lnTo>
                <a:lnTo>
                  <a:pt x="28956" y="27431"/>
                </a:lnTo>
                <a:lnTo>
                  <a:pt x="27432" y="27431"/>
                </a:lnTo>
                <a:lnTo>
                  <a:pt x="22859" y="33527"/>
                </a:lnTo>
                <a:lnTo>
                  <a:pt x="23622" y="33527"/>
                </a:lnTo>
                <a:lnTo>
                  <a:pt x="22098" y="36575"/>
                </a:lnTo>
                <a:lnTo>
                  <a:pt x="21336" y="36575"/>
                </a:lnTo>
                <a:lnTo>
                  <a:pt x="20421" y="41147"/>
                </a:lnTo>
                <a:lnTo>
                  <a:pt x="19812" y="41147"/>
                </a:lnTo>
                <a:lnTo>
                  <a:pt x="18592" y="47243"/>
                </a:lnTo>
                <a:lnTo>
                  <a:pt x="18288" y="47243"/>
                </a:lnTo>
                <a:lnTo>
                  <a:pt x="18288" y="48767"/>
                </a:lnTo>
                <a:lnTo>
                  <a:pt x="18592" y="48767"/>
                </a:lnTo>
                <a:lnTo>
                  <a:pt x="19812" y="54863"/>
                </a:lnTo>
                <a:lnTo>
                  <a:pt x="20193" y="54863"/>
                </a:lnTo>
                <a:lnTo>
                  <a:pt x="21336" y="59435"/>
                </a:lnTo>
                <a:lnTo>
                  <a:pt x="21945" y="59435"/>
                </a:lnTo>
                <a:lnTo>
                  <a:pt x="23774" y="64007"/>
                </a:lnTo>
                <a:lnTo>
                  <a:pt x="22859" y="64007"/>
                </a:lnTo>
                <a:lnTo>
                  <a:pt x="32004" y="73151"/>
                </a:lnTo>
                <a:lnTo>
                  <a:pt x="33528" y="73151"/>
                </a:lnTo>
                <a:lnTo>
                  <a:pt x="36576" y="74675"/>
                </a:lnTo>
                <a:lnTo>
                  <a:pt x="35052" y="74675"/>
                </a:lnTo>
                <a:lnTo>
                  <a:pt x="42672" y="76199"/>
                </a:lnTo>
                <a:lnTo>
                  <a:pt x="86868" y="76199"/>
                </a:lnTo>
                <a:lnTo>
                  <a:pt x="80772" y="82295"/>
                </a:lnTo>
                <a:lnTo>
                  <a:pt x="74676" y="86867"/>
                </a:lnTo>
                <a:lnTo>
                  <a:pt x="74676" y="88391"/>
                </a:lnTo>
                <a:lnTo>
                  <a:pt x="73152" y="88391"/>
                </a:lnTo>
                <a:lnTo>
                  <a:pt x="67056" y="91439"/>
                </a:lnTo>
                <a:lnTo>
                  <a:pt x="65532" y="92963"/>
                </a:lnTo>
                <a:lnTo>
                  <a:pt x="57912" y="94487"/>
                </a:lnTo>
                <a:close/>
              </a:path>
              <a:path w="94615" h="96520">
                <a:moveTo>
                  <a:pt x="67709" y="28302"/>
                </a:moveTo>
                <a:lnTo>
                  <a:pt x="62484" y="24383"/>
                </a:lnTo>
                <a:lnTo>
                  <a:pt x="64008" y="24383"/>
                </a:lnTo>
                <a:lnTo>
                  <a:pt x="57912" y="21335"/>
                </a:lnTo>
                <a:lnTo>
                  <a:pt x="86868" y="21335"/>
                </a:lnTo>
                <a:lnTo>
                  <a:pt x="86868" y="22859"/>
                </a:lnTo>
                <a:lnTo>
                  <a:pt x="90297" y="27431"/>
                </a:lnTo>
                <a:lnTo>
                  <a:pt x="67056" y="27431"/>
                </a:lnTo>
                <a:lnTo>
                  <a:pt x="67709" y="28302"/>
                </a:lnTo>
                <a:close/>
              </a:path>
              <a:path w="94615" h="96520">
                <a:moveTo>
                  <a:pt x="27432" y="28955"/>
                </a:moveTo>
                <a:lnTo>
                  <a:pt x="27432" y="27431"/>
                </a:lnTo>
                <a:lnTo>
                  <a:pt x="28956" y="27431"/>
                </a:lnTo>
                <a:lnTo>
                  <a:pt x="27432" y="28955"/>
                </a:lnTo>
                <a:close/>
              </a:path>
              <a:path w="94615" h="96520">
                <a:moveTo>
                  <a:pt x="68580" y="28955"/>
                </a:moveTo>
                <a:lnTo>
                  <a:pt x="67709" y="28302"/>
                </a:lnTo>
                <a:lnTo>
                  <a:pt x="67056" y="27431"/>
                </a:lnTo>
                <a:lnTo>
                  <a:pt x="68580" y="28955"/>
                </a:lnTo>
                <a:close/>
              </a:path>
              <a:path w="94615" h="96520">
                <a:moveTo>
                  <a:pt x="91439" y="28955"/>
                </a:moveTo>
                <a:lnTo>
                  <a:pt x="68580" y="28955"/>
                </a:lnTo>
                <a:lnTo>
                  <a:pt x="67056" y="27431"/>
                </a:lnTo>
                <a:lnTo>
                  <a:pt x="90297" y="27431"/>
                </a:lnTo>
                <a:lnTo>
                  <a:pt x="91439" y="28955"/>
                </a:lnTo>
                <a:close/>
              </a:path>
              <a:path w="94615" h="96520">
                <a:moveTo>
                  <a:pt x="92659" y="33527"/>
                </a:moveTo>
                <a:lnTo>
                  <a:pt x="71628" y="33527"/>
                </a:lnTo>
                <a:lnTo>
                  <a:pt x="67709" y="28302"/>
                </a:lnTo>
                <a:lnTo>
                  <a:pt x="68580" y="28955"/>
                </a:lnTo>
                <a:lnTo>
                  <a:pt x="91439" y="28955"/>
                </a:lnTo>
                <a:lnTo>
                  <a:pt x="91439" y="30479"/>
                </a:lnTo>
                <a:lnTo>
                  <a:pt x="92659" y="33527"/>
                </a:lnTo>
                <a:close/>
              </a:path>
              <a:path w="94615" h="96520">
                <a:moveTo>
                  <a:pt x="23622" y="33527"/>
                </a:moveTo>
                <a:lnTo>
                  <a:pt x="22859" y="33527"/>
                </a:lnTo>
                <a:lnTo>
                  <a:pt x="24384" y="32003"/>
                </a:lnTo>
                <a:lnTo>
                  <a:pt x="23622" y="33527"/>
                </a:lnTo>
                <a:close/>
              </a:path>
              <a:path w="94615" h="96520">
                <a:moveTo>
                  <a:pt x="94488" y="38099"/>
                </a:moveTo>
                <a:lnTo>
                  <a:pt x="74676" y="38099"/>
                </a:lnTo>
                <a:lnTo>
                  <a:pt x="70104" y="32003"/>
                </a:lnTo>
                <a:lnTo>
                  <a:pt x="71628" y="33527"/>
                </a:lnTo>
                <a:lnTo>
                  <a:pt x="92659" y="33527"/>
                </a:lnTo>
                <a:lnTo>
                  <a:pt x="94488" y="38099"/>
                </a:lnTo>
                <a:close/>
              </a:path>
              <a:path w="94615" h="96520">
                <a:moveTo>
                  <a:pt x="21336" y="38099"/>
                </a:moveTo>
                <a:lnTo>
                  <a:pt x="21336" y="36575"/>
                </a:lnTo>
                <a:lnTo>
                  <a:pt x="22098" y="36575"/>
                </a:lnTo>
                <a:lnTo>
                  <a:pt x="21336" y="38099"/>
                </a:lnTo>
                <a:close/>
              </a:path>
              <a:path w="94615" h="96520">
                <a:moveTo>
                  <a:pt x="94488" y="42671"/>
                </a:moveTo>
                <a:lnTo>
                  <a:pt x="76200" y="42671"/>
                </a:lnTo>
                <a:lnTo>
                  <a:pt x="73152" y="36575"/>
                </a:lnTo>
                <a:lnTo>
                  <a:pt x="74676" y="38099"/>
                </a:lnTo>
                <a:lnTo>
                  <a:pt x="94488" y="38099"/>
                </a:lnTo>
                <a:lnTo>
                  <a:pt x="94488" y="42671"/>
                </a:lnTo>
                <a:close/>
              </a:path>
              <a:path w="94615" h="96520">
                <a:moveTo>
                  <a:pt x="19812" y="44195"/>
                </a:moveTo>
                <a:lnTo>
                  <a:pt x="19812" y="41147"/>
                </a:lnTo>
                <a:lnTo>
                  <a:pt x="20421" y="41147"/>
                </a:lnTo>
                <a:lnTo>
                  <a:pt x="19812" y="44195"/>
                </a:lnTo>
                <a:close/>
              </a:path>
              <a:path w="94615" h="96520">
                <a:moveTo>
                  <a:pt x="76047" y="48005"/>
                </a:moveTo>
                <a:lnTo>
                  <a:pt x="74676" y="41147"/>
                </a:lnTo>
                <a:lnTo>
                  <a:pt x="76200" y="42671"/>
                </a:lnTo>
                <a:lnTo>
                  <a:pt x="94488" y="42671"/>
                </a:lnTo>
                <a:lnTo>
                  <a:pt x="94488" y="47243"/>
                </a:lnTo>
                <a:lnTo>
                  <a:pt x="76200" y="47243"/>
                </a:lnTo>
                <a:lnTo>
                  <a:pt x="76047" y="48005"/>
                </a:lnTo>
                <a:close/>
              </a:path>
              <a:path w="94615" h="96520">
                <a:moveTo>
                  <a:pt x="18288" y="48767"/>
                </a:moveTo>
                <a:lnTo>
                  <a:pt x="18288" y="47243"/>
                </a:lnTo>
                <a:lnTo>
                  <a:pt x="18440" y="48005"/>
                </a:lnTo>
                <a:lnTo>
                  <a:pt x="18288" y="48767"/>
                </a:lnTo>
                <a:close/>
              </a:path>
              <a:path w="94615" h="96520">
                <a:moveTo>
                  <a:pt x="18440" y="48005"/>
                </a:moveTo>
                <a:lnTo>
                  <a:pt x="18288" y="47243"/>
                </a:lnTo>
                <a:lnTo>
                  <a:pt x="18592" y="47243"/>
                </a:lnTo>
                <a:lnTo>
                  <a:pt x="18440" y="48005"/>
                </a:lnTo>
                <a:close/>
              </a:path>
              <a:path w="94615" h="96520">
                <a:moveTo>
                  <a:pt x="76200" y="48767"/>
                </a:moveTo>
                <a:lnTo>
                  <a:pt x="76047" y="48005"/>
                </a:lnTo>
                <a:lnTo>
                  <a:pt x="76200" y="47243"/>
                </a:lnTo>
                <a:lnTo>
                  <a:pt x="76200" y="48767"/>
                </a:lnTo>
                <a:close/>
              </a:path>
              <a:path w="94615" h="96520">
                <a:moveTo>
                  <a:pt x="94488" y="48767"/>
                </a:moveTo>
                <a:lnTo>
                  <a:pt x="76200" y="48767"/>
                </a:lnTo>
                <a:lnTo>
                  <a:pt x="76200" y="47243"/>
                </a:lnTo>
                <a:lnTo>
                  <a:pt x="94488" y="47243"/>
                </a:lnTo>
                <a:lnTo>
                  <a:pt x="94488" y="48767"/>
                </a:lnTo>
                <a:close/>
              </a:path>
              <a:path w="94615" h="96520">
                <a:moveTo>
                  <a:pt x="18592" y="48767"/>
                </a:moveTo>
                <a:lnTo>
                  <a:pt x="18288" y="48767"/>
                </a:lnTo>
                <a:lnTo>
                  <a:pt x="18440" y="48005"/>
                </a:lnTo>
                <a:lnTo>
                  <a:pt x="18592" y="48767"/>
                </a:lnTo>
                <a:close/>
              </a:path>
              <a:path w="94615" h="96520">
                <a:moveTo>
                  <a:pt x="74676" y="54863"/>
                </a:moveTo>
                <a:lnTo>
                  <a:pt x="76047" y="48005"/>
                </a:lnTo>
                <a:lnTo>
                  <a:pt x="76200" y="48767"/>
                </a:lnTo>
                <a:lnTo>
                  <a:pt x="94488" y="48767"/>
                </a:lnTo>
                <a:lnTo>
                  <a:pt x="94488" y="53339"/>
                </a:lnTo>
                <a:lnTo>
                  <a:pt x="76200" y="53339"/>
                </a:lnTo>
                <a:lnTo>
                  <a:pt x="74676" y="54863"/>
                </a:lnTo>
                <a:close/>
              </a:path>
              <a:path w="94615" h="96520">
                <a:moveTo>
                  <a:pt x="20193" y="54863"/>
                </a:moveTo>
                <a:lnTo>
                  <a:pt x="19812" y="54863"/>
                </a:lnTo>
                <a:lnTo>
                  <a:pt x="19812" y="53339"/>
                </a:lnTo>
                <a:lnTo>
                  <a:pt x="20193" y="54863"/>
                </a:lnTo>
                <a:close/>
              </a:path>
              <a:path w="94615" h="96520">
                <a:moveTo>
                  <a:pt x="73761" y="59435"/>
                </a:moveTo>
                <a:lnTo>
                  <a:pt x="76200" y="53339"/>
                </a:lnTo>
                <a:lnTo>
                  <a:pt x="94488" y="53339"/>
                </a:lnTo>
                <a:lnTo>
                  <a:pt x="94488" y="57911"/>
                </a:lnTo>
                <a:lnTo>
                  <a:pt x="74676" y="57911"/>
                </a:lnTo>
                <a:lnTo>
                  <a:pt x="73761" y="59435"/>
                </a:lnTo>
                <a:close/>
              </a:path>
              <a:path w="94615" h="96520">
                <a:moveTo>
                  <a:pt x="21945" y="59435"/>
                </a:moveTo>
                <a:lnTo>
                  <a:pt x="21336" y="59435"/>
                </a:lnTo>
                <a:lnTo>
                  <a:pt x="21336" y="57911"/>
                </a:lnTo>
                <a:lnTo>
                  <a:pt x="21945" y="59435"/>
                </a:lnTo>
                <a:close/>
              </a:path>
              <a:path w="94615" h="96520">
                <a:moveTo>
                  <a:pt x="73152" y="60959"/>
                </a:moveTo>
                <a:lnTo>
                  <a:pt x="73761" y="59435"/>
                </a:lnTo>
                <a:lnTo>
                  <a:pt x="74676" y="57911"/>
                </a:lnTo>
                <a:lnTo>
                  <a:pt x="73152" y="60959"/>
                </a:lnTo>
                <a:close/>
              </a:path>
              <a:path w="94615" h="96520">
                <a:moveTo>
                  <a:pt x="93726" y="60959"/>
                </a:moveTo>
                <a:lnTo>
                  <a:pt x="73152" y="60959"/>
                </a:lnTo>
                <a:lnTo>
                  <a:pt x="74676" y="57911"/>
                </a:lnTo>
                <a:lnTo>
                  <a:pt x="94488" y="57911"/>
                </a:lnTo>
                <a:lnTo>
                  <a:pt x="94488" y="59435"/>
                </a:lnTo>
                <a:lnTo>
                  <a:pt x="93726" y="60959"/>
                </a:lnTo>
                <a:close/>
              </a:path>
              <a:path w="94615" h="96520">
                <a:moveTo>
                  <a:pt x="70104" y="65531"/>
                </a:moveTo>
                <a:lnTo>
                  <a:pt x="73761" y="59435"/>
                </a:lnTo>
                <a:lnTo>
                  <a:pt x="73152" y="60959"/>
                </a:lnTo>
                <a:lnTo>
                  <a:pt x="93726" y="60959"/>
                </a:lnTo>
                <a:lnTo>
                  <a:pt x="92202" y="64007"/>
                </a:lnTo>
                <a:lnTo>
                  <a:pt x="71628" y="64007"/>
                </a:lnTo>
                <a:lnTo>
                  <a:pt x="70104" y="65531"/>
                </a:lnTo>
                <a:close/>
              </a:path>
              <a:path w="94615" h="96520">
                <a:moveTo>
                  <a:pt x="24384" y="65531"/>
                </a:moveTo>
                <a:lnTo>
                  <a:pt x="22859" y="64007"/>
                </a:lnTo>
                <a:lnTo>
                  <a:pt x="23774" y="64007"/>
                </a:lnTo>
                <a:lnTo>
                  <a:pt x="24384" y="65531"/>
                </a:lnTo>
                <a:close/>
              </a:path>
              <a:path w="94615" h="96520">
                <a:moveTo>
                  <a:pt x="87782" y="73151"/>
                </a:moveTo>
                <a:lnTo>
                  <a:pt x="62484" y="73151"/>
                </a:lnTo>
                <a:lnTo>
                  <a:pt x="68580" y="68579"/>
                </a:lnTo>
                <a:lnTo>
                  <a:pt x="67056" y="68579"/>
                </a:lnTo>
                <a:lnTo>
                  <a:pt x="71628" y="64007"/>
                </a:lnTo>
                <a:lnTo>
                  <a:pt x="92202" y="64007"/>
                </a:lnTo>
                <a:lnTo>
                  <a:pt x="91439" y="65531"/>
                </a:lnTo>
                <a:lnTo>
                  <a:pt x="91439" y="67055"/>
                </a:lnTo>
                <a:lnTo>
                  <a:pt x="87782" y="73151"/>
                </a:lnTo>
                <a:close/>
              </a:path>
              <a:path w="94615" h="96520">
                <a:moveTo>
                  <a:pt x="33528" y="73151"/>
                </a:moveTo>
                <a:lnTo>
                  <a:pt x="32004" y="73151"/>
                </a:lnTo>
                <a:lnTo>
                  <a:pt x="30480" y="71627"/>
                </a:lnTo>
                <a:lnTo>
                  <a:pt x="33528" y="73151"/>
                </a:lnTo>
                <a:close/>
              </a:path>
              <a:path w="94615" h="96520">
                <a:moveTo>
                  <a:pt x="86868" y="76199"/>
                </a:moveTo>
                <a:lnTo>
                  <a:pt x="51816" y="76199"/>
                </a:lnTo>
                <a:lnTo>
                  <a:pt x="59436" y="74675"/>
                </a:lnTo>
                <a:lnTo>
                  <a:pt x="57912" y="74675"/>
                </a:lnTo>
                <a:lnTo>
                  <a:pt x="64008" y="71627"/>
                </a:lnTo>
                <a:lnTo>
                  <a:pt x="62484" y="73151"/>
                </a:lnTo>
                <a:lnTo>
                  <a:pt x="87782" y="73151"/>
                </a:lnTo>
                <a:lnTo>
                  <a:pt x="86868" y="74675"/>
                </a:lnTo>
                <a:lnTo>
                  <a:pt x="86868" y="76199"/>
                </a:lnTo>
                <a:close/>
              </a:path>
              <a:path w="94615" h="96520">
                <a:moveTo>
                  <a:pt x="48768" y="96011"/>
                </a:moveTo>
                <a:lnTo>
                  <a:pt x="47244" y="96011"/>
                </a:lnTo>
                <a:lnTo>
                  <a:pt x="39624" y="94487"/>
                </a:lnTo>
                <a:lnTo>
                  <a:pt x="56387" y="94487"/>
                </a:lnTo>
                <a:lnTo>
                  <a:pt x="48768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775447" y="429005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766303" y="4279391"/>
            <a:ext cx="94615" cy="96520"/>
          </a:xfrm>
          <a:custGeom>
            <a:avLst/>
            <a:gdLst/>
            <a:ahLst/>
            <a:cxnLst/>
            <a:rect l="l" t="t" r="r" b="b"/>
            <a:pathLst>
              <a:path w="94615" h="96520">
                <a:moveTo>
                  <a:pt x="48768" y="1523"/>
                </a:moveTo>
                <a:lnTo>
                  <a:pt x="45719" y="1523"/>
                </a:lnTo>
                <a:lnTo>
                  <a:pt x="47244" y="0"/>
                </a:lnTo>
                <a:lnTo>
                  <a:pt x="48768" y="1523"/>
                </a:lnTo>
                <a:close/>
              </a:path>
              <a:path w="94615" h="96520">
                <a:moveTo>
                  <a:pt x="65532" y="4571"/>
                </a:moveTo>
                <a:lnTo>
                  <a:pt x="28956" y="4571"/>
                </a:lnTo>
                <a:lnTo>
                  <a:pt x="36576" y="1523"/>
                </a:lnTo>
                <a:lnTo>
                  <a:pt x="57912" y="1523"/>
                </a:lnTo>
                <a:lnTo>
                  <a:pt x="65532" y="4571"/>
                </a:lnTo>
                <a:close/>
              </a:path>
              <a:path w="94615" h="96520">
                <a:moveTo>
                  <a:pt x="73152" y="9143"/>
                </a:moveTo>
                <a:lnTo>
                  <a:pt x="21336" y="9143"/>
                </a:lnTo>
                <a:lnTo>
                  <a:pt x="27432" y="4571"/>
                </a:lnTo>
                <a:lnTo>
                  <a:pt x="67056" y="4571"/>
                </a:lnTo>
                <a:lnTo>
                  <a:pt x="73152" y="9143"/>
                </a:lnTo>
                <a:close/>
              </a:path>
              <a:path w="94615" h="96520">
                <a:moveTo>
                  <a:pt x="35052" y="22859"/>
                </a:moveTo>
                <a:lnTo>
                  <a:pt x="36576" y="21335"/>
                </a:lnTo>
                <a:lnTo>
                  <a:pt x="9144" y="21335"/>
                </a:lnTo>
                <a:lnTo>
                  <a:pt x="13716" y="15239"/>
                </a:lnTo>
                <a:lnTo>
                  <a:pt x="13716" y="13715"/>
                </a:lnTo>
                <a:lnTo>
                  <a:pt x="19812" y="9143"/>
                </a:lnTo>
                <a:lnTo>
                  <a:pt x="74676" y="9143"/>
                </a:lnTo>
                <a:lnTo>
                  <a:pt x="80772" y="13715"/>
                </a:lnTo>
                <a:lnTo>
                  <a:pt x="80772" y="15239"/>
                </a:lnTo>
                <a:lnTo>
                  <a:pt x="82296" y="15239"/>
                </a:lnTo>
                <a:lnTo>
                  <a:pt x="85725" y="19811"/>
                </a:lnTo>
                <a:lnTo>
                  <a:pt x="42672" y="19811"/>
                </a:lnTo>
                <a:lnTo>
                  <a:pt x="35052" y="22859"/>
                </a:lnTo>
                <a:close/>
              </a:path>
              <a:path w="94615" h="96520">
                <a:moveTo>
                  <a:pt x="59436" y="22859"/>
                </a:moveTo>
                <a:lnTo>
                  <a:pt x="51816" y="19811"/>
                </a:lnTo>
                <a:lnTo>
                  <a:pt x="85725" y="19811"/>
                </a:lnTo>
                <a:lnTo>
                  <a:pt x="86868" y="21335"/>
                </a:lnTo>
                <a:lnTo>
                  <a:pt x="57912" y="21335"/>
                </a:lnTo>
                <a:lnTo>
                  <a:pt x="59436" y="22859"/>
                </a:lnTo>
                <a:close/>
              </a:path>
              <a:path w="94615" h="96520">
                <a:moveTo>
                  <a:pt x="25908" y="28955"/>
                </a:moveTo>
                <a:lnTo>
                  <a:pt x="4572" y="28955"/>
                </a:lnTo>
                <a:lnTo>
                  <a:pt x="7620" y="22859"/>
                </a:lnTo>
                <a:lnTo>
                  <a:pt x="7620" y="21335"/>
                </a:lnTo>
                <a:lnTo>
                  <a:pt x="36576" y="21335"/>
                </a:lnTo>
                <a:lnTo>
                  <a:pt x="32512" y="24383"/>
                </a:lnTo>
                <a:lnTo>
                  <a:pt x="32004" y="24383"/>
                </a:lnTo>
                <a:lnTo>
                  <a:pt x="27940" y="27431"/>
                </a:lnTo>
                <a:lnTo>
                  <a:pt x="27432" y="27431"/>
                </a:lnTo>
                <a:lnTo>
                  <a:pt x="25908" y="28955"/>
                </a:lnTo>
                <a:close/>
              </a:path>
              <a:path w="94615" h="96520">
                <a:moveTo>
                  <a:pt x="64008" y="25907"/>
                </a:moveTo>
                <a:lnTo>
                  <a:pt x="57912" y="21335"/>
                </a:lnTo>
                <a:lnTo>
                  <a:pt x="86868" y="21335"/>
                </a:lnTo>
                <a:lnTo>
                  <a:pt x="86868" y="22859"/>
                </a:lnTo>
                <a:lnTo>
                  <a:pt x="88010" y="24383"/>
                </a:lnTo>
                <a:lnTo>
                  <a:pt x="62484" y="24383"/>
                </a:lnTo>
                <a:lnTo>
                  <a:pt x="64008" y="25907"/>
                </a:lnTo>
                <a:close/>
              </a:path>
              <a:path w="94615" h="96520">
                <a:moveTo>
                  <a:pt x="30480" y="25907"/>
                </a:moveTo>
                <a:lnTo>
                  <a:pt x="32004" y="24383"/>
                </a:lnTo>
                <a:lnTo>
                  <a:pt x="32512" y="24383"/>
                </a:lnTo>
                <a:lnTo>
                  <a:pt x="30480" y="25907"/>
                </a:lnTo>
                <a:close/>
              </a:path>
              <a:path w="94615" h="96520">
                <a:moveTo>
                  <a:pt x="67709" y="28302"/>
                </a:moveTo>
                <a:lnTo>
                  <a:pt x="62484" y="24383"/>
                </a:lnTo>
                <a:lnTo>
                  <a:pt x="88010" y="24383"/>
                </a:lnTo>
                <a:lnTo>
                  <a:pt x="90297" y="27431"/>
                </a:lnTo>
                <a:lnTo>
                  <a:pt x="67056" y="27431"/>
                </a:lnTo>
                <a:lnTo>
                  <a:pt x="67709" y="28302"/>
                </a:lnTo>
                <a:close/>
              </a:path>
              <a:path w="94615" h="96520">
                <a:moveTo>
                  <a:pt x="25908" y="28955"/>
                </a:moveTo>
                <a:lnTo>
                  <a:pt x="27432" y="27431"/>
                </a:lnTo>
                <a:lnTo>
                  <a:pt x="26778" y="28302"/>
                </a:lnTo>
                <a:lnTo>
                  <a:pt x="25908" y="28955"/>
                </a:lnTo>
                <a:close/>
              </a:path>
              <a:path w="94615" h="96520">
                <a:moveTo>
                  <a:pt x="26778" y="28302"/>
                </a:moveTo>
                <a:lnTo>
                  <a:pt x="27432" y="27431"/>
                </a:lnTo>
                <a:lnTo>
                  <a:pt x="27940" y="27431"/>
                </a:lnTo>
                <a:lnTo>
                  <a:pt x="26778" y="28302"/>
                </a:lnTo>
                <a:close/>
              </a:path>
              <a:path w="94615" h="96520">
                <a:moveTo>
                  <a:pt x="68580" y="28955"/>
                </a:moveTo>
                <a:lnTo>
                  <a:pt x="67709" y="28302"/>
                </a:lnTo>
                <a:lnTo>
                  <a:pt x="67056" y="27431"/>
                </a:lnTo>
                <a:lnTo>
                  <a:pt x="68580" y="28955"/>
                </a:lnTo>
                <a:close/>
              </a:path>
              <a:path w="94615" h="96520">
                <a:moveTo>
                  <a:pt x="91439" y="28955"/>
                </a:moveTo>
                <a:lnTo>
                  <a:pt x="68580" y="28955"/>
                </a:lnTo>
                <a:lnTo>
                  <a:pt x="67056" y="27431"/>
                </a:lnTo>
                <a:lnTo>
                  <a:pt x="90297" y="27431"/>
                </a:lnTo>
                <a:lnTo>
                  <a:pt x="91439" y="28955"/>
                </a:lnTo>
                <a:close/>
              </a:path>
              <a:path w="94615" h="96520">
                <a:moveTo>
                  <a:pt x="19812" y="38099"/>
                </a:moveTo>
                <a:lnTo>
                  <a:pt x="1524" y="38099"/>
                </a:lnTo>
                <a:lnTo>
                  <a:pt x="3048" y="30479"/>
                </a:lnTo>
                <a:lnTo>
                  <a:pt x="3048" y="28955"/>
                </a:lnTo>
                <a:lnTo>
                  <a:pt x="25908" y="28955"/>
                </a:lnTo>
                <a:lnTo>
                  <a:pt x="26778" y="28302"/>
                </a:lnTo>
                <a:lnTo>
                  <a:pt x="22859" y="33527"/>
                </a:lnTo>
                <a:lnTo>
                  <a:pt x="23241" y="33527"/>
                </a:lnTo>
                <a:lnTo>
                  <a:pt x="19812" y="38099"/>
                </a:lnTo>
                <a:close/>
              </a:path>
              <a:path w="94615" h="96520">
                <a:moveTo>
                  <a:pt x="92049" y="33527"/>
                </a:moveTo>
                <a:lnTo>
                  <a:pt x="71628" y="33527"/>
                </a:lnTo>
                <a:lnTo>
                  <a:pt x="67709" y="28302"/>
                </a:lnTo>
                <a:lnTo>
                  <a:pt x="68580" y="28955"/>
                </a:lnTo>
                <a:lnTo>
                  <a:pt x="91439" y="28955"/>
                </a:lnTo>
                <a:lnTo>
                  <a:pt x="91439" y="30479"/>
                </a:lnTo>
                <a:lnTo>
                  <a:pt x="92049" y="33527"/>
                </a:lnTo>
                <a:close/>
              </a:path>
              <a:path w="94615" h="96520">
                <a:moveTo>
                  <a:pt x="23241" y="33527"/>
                </a:moveTo>
                <a:lnTo>
                  <a:pt x="22859" y="33527"/>
                </a:lnTo>
                <a:lnTo>
                  <a:pt x="24384" y="32003"/>
                </a:lnTo>
                <a:lnTo>
                  <a:pt x="23241" y="33527"/>
                </a:lnTo>
                <a:close/>
              </a:path>
              <a:path w="94615" h="96520">
                <a:moveTo>
                  <a:pt x="92964" y="38099"/>
                </a:moveTo>
                <a:lnTo>
                  <a:pt x="74676" y="38099"/>
                </a:lnTo>
                <a:lnTo>
                  <a:pt x="70104" y="32003"/>
                </a:lnTo>
                <a:lnTo>
                  <a:pt x="71628" y="33527"/>
                </a:lnTo>
                <a:lnTo>
                  <a:pt x="92049" y="33527"/>
                </a:lnTo>
                <a:lnTo>
                  <a:pt x="92964" y="38099"/>
                </a:lnTo>
                <a:close/>
              </a:path>
              <a:path w="94615" h="96520">
                <a:moveTo>
                  <a:pt x="74676" y="88391"/>
                </a:moveTo>
                <a:lnTo>
                  <a:pt x="19812" y="88391"/>
                </a:lnTo>
                <a:lnTo>
                  <a:pt x="19812" y="86867"/>
                </a:lnTo>
                <a:lnTo>
                  <a:pt x="13716" y="82295"/>
                </a:lnTo>
                <a:lnTo>
                  <a:pt x="13716" y="80771"/>
                </a:lnTo>
                <a:lnTo>
                  <a:pt x="7620" y="74675"/>
                </a:lnTo>
                <a:lnTo>
                  <a:pt x="4572" y="67055"/>
                </a:lnTo>
                <a:lnTo>
                  <a:pt x="3048" y="67055"/>
                </a:lnTo>
                <a:lnTo>
                  <a:pt x="3048" y="65531"/>
                </a:lnTo>
                <a:lnTo>
                  <a:pt x="1524" y="59435"/>
                </a:lnTo>
                <a:lnTo>
                  <a:pt x="0" y="57911"/>
                </a:lnTo>
                <a:lnTo>
                  <a:pt x="0" y="38099"/>
                </a:lnTo>
                <a:lnTo>
                  <a:pt x="19812" y="38099"/>
                </a:lnTo>
                <a:lnTo>
                  <a:pt x="21336" y="36575"/>
                </a:lnTo>
                <a:lnTo>
                  <a:pt x="18288" y="44195"/>
                </a:lnTo>
                <a:lnTo>
                  <a:pt x="19202" y="44195"/>
                </a:lnTo>
                <a:lnTo>
                  <a:pt x="18592" y="47243"/>
                </a:lnTo>
                <a:lnTo>
                  <a:pt x="18288" y="47243"/>
                </a:lnTo>
                <a:lnTo>
                  <a:pt x="18288" y="48767"/>
                </a:lnTo>
                <a:lnTo>
                  <a:pt x="18592" y="48767"/>
                </a:lnTo>
                <a:lnTo>
                  <a:pt x="19507" y="53339"/>
                </a:lnTo>
                <a:lnTo>
                  <a:pt x="18288" y="53339"/>
                </a:lnTo>
                <a:lnTo>
                  <a:pt x="20116" y="57911"/>
                </a:lnTo>
                <a:lnTo>
                  <a:pt x="19812" y="57911"/>
                </a:lnTo>
                <a:lnTo>
                  <a:pt x="21336" y="60959"/>
                </a:lnTo>
                <a:lnTo>
                  <a:pt x="21640" y="60959"/>
                </a:lnTo>
                <a:lnTo>
                  <a:pt x="23469" y="64007"/>
                </a:lnTo>
                <a:lnTo>
                  <a:pt x="22859" y="64007"/>
                </a:lnTo>
                <a:lnTo>
                  <a:pt x="27432" y="68579"/>
                </a:lnTo>
                <a:lnTo>
                  <a:pt x="25908" y="68579"/>
                </a:lnTo>
                <a:lnTo>
                  <a:pt x="32004" y="73151"/>
                </a:lnTo>
                <a:lnTo>
                  <a:pt x="33528" y="73151"/>
                </a:lnTo>
                <a:lnTo>
                  <a:pt x="36576" y="74675"/>
                </a:lnTo>
                <a:lnTo>
                  <a:pt x="35052" y="74675"/>
                </a:lnTo>
                <a:lnTo>
                  <a:pt x="42672" y="76199"/>
                </a:lnTo>
                <a:lnTo>
                  <a:pt x="41148" y="76199"/>
                </a:lnTo>
                <a:lnTo>
                  <a:pt x="47244" y="77419"/>
                </a:lnTo>
                <a:lnTo>
                  <a:pt x="45719" y="77723"/>
                </a:lnTo>
                <a:lnTo>
                  <a:pt x="85343" y="77723"/>
                </a:lnTo>
                <a:lnTo>
                  <a:pt x="80772" y="82295"/>
                </a:lnTo>
                <a:lnTo>
                  <a:pt x="74676" y="86867"/>
                </a:lnTo>
                <a:lnTo>
                  <a:pt x="74676" y="88391"/>
                </a:lnTo>
                <a:close/>
              </a:path>
              <a:path w="94615" h="96520">
                <a:moveTo>
                  <a:pt x="94488" y="44195"/>
                </a:moveTo>
                <a:lnTo>
                  <a:pt x="76200" y="44195"/>
                </a:lnTo>
                <a:lnTo>
                  <a:pt x="73152" y="36575"/>
                </a:lnTo>
                <a:lnTo>
                  <a:pt x="74676" y="38099"/>
                </a:lnTo>
                <a:lnTo>
                  <a:pt x="94488" y="38099"/>
                </a:lnTo>
                <a:lnTo>
                  <a:pt x="94488" y="44195"/>
                </a:lnTo>
                <a:close/>
              </a:path>
              <a:path w="94615" h="96520">
                <a:moveTo>
                  <a:pt x="19202" y="44195"/>
                </a:moveTo>
                <a:lnTo>
                  <a:pt x="18288" y="44195"/>
                </a:lnTo>
                <a:lnTo>
                  <a:pt x="19812" y="41147"/>
                </a:lnTo>
                <a:lnTo>
                  <a:pt x="19202" y="44195"/>
                </a:lnTo>
                <a:close/>
              </a:path>
              <a:path w="94615" h="96520">
                <a:moveTo>
                  <a:pt x="76047" y="48005"/>
                </a:moveTo>
                <a:lnTo>
                  <a:pt x="74676" y="41147"/>
                </a:lnTo>
                <a:lnTo>
                  <a:pt x="76200" y="44195"/>
                </a:lnTo>
                <a:lnTo>
                  <a:pt x="94488" y="44195"/>
                </a:lnTo>
                <a:lnTo>
                  <a:pt x="94488" y="47243"/>
                </a:lnTo>
                <a:lnTo>
                  <a:pt x="76200" y="47243"/>
                </a:lnTo>
                <a:lnTo>
                  <a:pt x="76047" y="48005"/>
                </a:lnTo>
                <a:close/>
              </a:path>
              <a:path w="94615" h="96520">
                <a:moveTo>
                  <a:pt x="18288" y="48767"/>
                </a:moveTo>
                <a:lnTo>
                  <a:pt x="18288" y="47243"/>
                </a:lnTo>
                <a:lnTo>
                  <a:pt x="18440" y="48005"/>
                </a:lnTo>
                <a:lnTo>
                  <a:pt x="18288" y="48767"/>
                </a:lnTo>
                <a:close/>
              </a:path>
              <a:path w="94615" h="96520">
                <a:moveTo>
                  <a:pt x="18440" y="48005"/>
                </a:moveTo>
                <a:lnTo>
                  <a:pt x="18288" y="47243"/>
                </a:lnTo>
                <a:lnTo>
                  <a:pt x="18592" y="47243"/>
                </a:lnTo>
                <a:lnTo>
                  <a:pt x="18440" y="48005"/>
                </a:lnTo>
                <a:close/>
              </a:path>
              <a:path w="94615" h="96520">
                <a:moveTo>
                  <a:pt x="76200" y="48767"/>
                </a:moveTo>
                <a:lnTo>
                  <a:pt x="76047" y="48005"/>
                </a:lnTo>
                <a:lnTo>
                  <a:pt x="76200" y="47243"/>
                </a:lnTo>
                <a:lnTo>
                  <a:pt x="76200" y="48767"/>
                </a:lnTo>
                <a:close/>
              </a:path>
              <a:path w="94615" h="96520">
                <a:moveTo>
                  <a:pt x="94488" y="48767"/>
                </a:moveTo>
                <a:lnTo>
                  <a:pt x="76200" y="48767"/>
                </a:lnTo>
                <a:lnTo>
                  <a:pt x="76200" y="47243"/>
                </a:lnTo>
                <a:lnTo>
                  <a:pt x="94488" y="47243"/>
                </a:lnTo>
                <a:lnTo>
                  <a:pt x="94488" y="48767"/>
                </a:lnTo>
                <a:close/>
              </a:path>
              <a:path w="94615" h="96520">
                <a:moveTo>
                  <a:pt x="18592" y="48767"/>
                </a:moveTo>
                <a:lnTo>
                  <a:pt x="18288" y="48767"/>
                </a:lnTo>
                <a:lnTo>
                  <a:pt x="18440" y="48005"/>
                </a:lnTo>
                <a:lnTo>
                  <a:pt x="18592" y="48767"/>
                </a:lnTo>
                <a:close/>
              </a:path>
              <a:path w="94615" h="96520">
                <a:moveTo>
                  <a:pt x="74676" y="54863"/>
                </a:moveTo>
                <a:lnTo>
                  <a:pt x="76047" y="48005"/>
                </a:lnTo>
                <a:lnTo>
                  <a:pt x="76200" y="48767"/>
                </a:lnTo>
                <a:lnTo>
                  <a:pt x="94488" y="48767"/>
                </a:lnTo>
                <a:lnTo>
                  <a:pt x="94488" y="53339"/>
                </a:lnTo>
                <a:lnTo>
                  <a:pt x="76200" y="53339"/>
                </a:lnTo>
                <a:lnTo>
                  <a:pt x="74676" y="54863"/>
                </a:lnTo>
                <a:close/>
              </a:path>
              <a:path w="94615" h="96520">
                <a:moveTo>
                  <a:pt x="19812" y="54863"/>
                </a:moveTo>
                <a:lnTo>
                  <a:pt x="18288" y="53339"/>
                </a:lnTo>
                <a:lnTo>
                  <a:pt x="19507" y="53339"/>
                </a:lnTo>
                <a:lnTo>
                  <a:pt x="19812" y="54863"/>
                </a:lnTo>
                <a:close/>
              </a:path>
              <a:path w="94615" h="96520">
                <a:moveTo>
                  <a:pt x="73761" y="59435"/>
                </a:moveTo>
                <a:lnTo>
                  <a:pt x="76200" y="53339"/>
                </a:lnTo>
                <a:lnTo>
                  <a:pt x="94488" y="53339"/>
                </a:lnTo>
                <a:lnTo>
                  <a:pt x="94488" y="57911"/>
                </a:lnTo>
                <a:lnTo>
                  <a:pt x="74676" y="57911"/>
                </a:lnTo>
                <a:lnTo>
                  <a:pt x="73761" y="59435"/>
                </a:lnTo>
                <a:close/>
              </a:path>
              <a:path w="94615" h="96520">
                <a:moveTo>
                  <a:pt x="21336" y="60959"/>
                </a:moveTo>
                <a:lnTo>
                  <a:pt x="19812" y="57911"/>
                </a:lnTo>
                <a:lnTo>
                  <a:pt x="20726" y="59435"/>
                </a:lnTo>
                <a:lnTo>
                  <a:pt x="21336" y="60959"/>
                </a:lnTo>
                <a:close/>
              </a:path>
              <a:path w="94615" h="96520">
                <a:moveTo>
                  <a:pt x="20726" y="59435"/>
                </a:moveTo>
                <a:lnTo>
                  <a:pt x="19812" y="57911"/>
                </a:lnTo>
                <a:lnTo>
                  <a:pt x="20116" y="57911"/>
                </a:lnTo>
                <a:lnTo>
                  <a:pt x="20726" y="59435"/>
                </a:lnTo>
                <a:close/>
              </a:path>
              <a:path w="94615" h="96520">
                <a:moveTo>
                  <a:pt x="73152" y="60959"/>
                </a:moveTo>
                <a:lnTo>
                  <a:pt x="73761" y="59435"/>
                </a:lnTo>
                <a:lnTo>
                  <a:pt x="74676" y="57911"/>
                </a:lnTo>
                <a:lnTo>
                  <a:pt x="73152" y="60959"/>
                </a:lnTo>
                <a:close/>
              </a:path>
              <a:path w="94615" h="96520">
                <a:moveTo>
                  <a:pt x="92583" y="60959"/>
                </a:moveTo>
                <a:lnTo>
                  <a:pt x="73152" y="60959"/>
                </a:lnTo>
                <a:lnTo>
                  <a:pt x="74676" y="57911"/>
                </a:lnTo>
                <a:lnTo>
                  <a:pt x="94488" y="57911"/>
                </a:lnTo>
                <a:lnTo>
                  <a:pt x="92964" y="59435"/>
                </a:lnTo>
                <a:lnTo>
                  <a:pt x="92583" y="60959"/>
                </a:lnTo>
                <a:close/>
              </a:path>
              <a:path w="94615" h="96520">
                <a:moveTo>
                  <a:pt x="21640" y="60959"/>
                </a:moveTo>
                <a:lnTo>
                  <a:pt x="21336" y="60959"/>
                </a:lnTo>
                <a:lnTo>
                  <a:pt x="20726" y="59435"/>
                </a:lnTo>
                <a:lnTo>
                  <a:pt x="21640" y="60959"/>
                </a:lnTo>
                <a:close/>
              </a:path>
              <a:path w="94615" h="96520">
                <a:moveTo>
                  <a:pt x="70104" y="65531"/>
                </a:moveTo>
                <a:lnTo>
                  <a:pt x="73761" y="59435"/>
                </a:lnTo>
                <a:lnTo>
                  <a:pt x="73152" y="60959"/>
                </a:lnTo>
                <a:lnTo>
                  <a:pt x="92583" y="60959"/>
                </a:lnTo>
                <a:lnTo>
                  <a:pt x="91821" y="64007"/>
                </a:lnTo>
                <a:lnTo>
                  <a:pt x="71628" y="64007"/>
                </a:lnTo>
                <a:lnTo>
                  <a:pt x="70104" y="65531"/>
                </a:lnTo>
                <a:close/>
              </a:path>
              <a:path w="94615" h="96520">
                <a:moveTo>
                  <a:pt x="24384" y="65531"/>
                </a:moveTo>
                <a:lnTo>
                  <a:pt x="22859" y="64007"/>
                </a:lnTo>
                <a:lnTo>
                  <a:pt x="23469" y="64007"/>
                </a:lnTo>
                <a:lnTo>
                  <a:pt x="24384" y="65531"/>
                </a:lnTo>
                <a:close/>
              </a:path>
              <a:path w="94615" h="96520">
                <a:moveTo>
                  <a:pt x="87782" y="73151"/>
                </a:moveTo>
                <a:lnTo>
                  <a:pt x="62484" y="73151"/>
                </a:lnTo>
                <a:lnTo>
                  <a:pt x="68580" y="68579"/>
                </a:lnTo>
                <a:lnTo>
                  <a:pt x="67056" y="68579"/>
                </a:lnTo>
                <a:lnTo>
                  <a:pt x="71628" y="64007"/>
                </a:lnTo>
                <a:lnTo>
                  <a:pt x="91821" y="64007"/>
                </a:lnTo>
                <a:lnTo>
                  <a:pt x="91439" y="65531"/>
                </a:lnTo>
                <a:lnTo>
                  <a:pt x="91439" y="67055"/>
                </a:lnTo>
                <a:lnTo>
                  <a:pt x="87782" y="73151"/>
                </a:lnTo>
                <a:close/>
              </a:path>
              <a:path w="94615" h="96520">
                <a:moveTo>
                  <a:pt x="33528" y="73151"/>
                </a:moveTo>
                <a:lnTo>
                  <a:pt x="32004" y="73151"/>
                </a:lnTo>
                <a:lnTo>
                  <a:pt x="30480" y="71627"/>
                </a:lnTo>
                <a:lnTo>
                  <a:pt x="33528" y="73151"/>
                </a:lnTo>
                <a:close/>
              </a:path>
              <a:path w="94615" h="96520">
                <a:moveTo>
                  <a:pt x="85343" y="77723"/>
                </a:moveTo>
                <a:lnTo>
                  <a:pt x="48768" y="77723"/>
                </a:lnTo>
                <a:lnTo>
                  <a:pt x="47244" y="77419"/>
                </a:lnTo>
                <a:lnTo>
                  <a:pt x="53339" y="76199"/>
                </a:lnTo>
                <a:lnTo>
                  <a:pt x="51816" y="76199"/>
                </a:lnTo>
                <a:lnTo>
                  <a:pt x="59436" y="74675"/>
                </a:lnTo>
                <a:lnTo>
                  <a:pt x="57912" y="74675"/>
                </a:lnTo>
                <a:lnTo>
                  <a:pt x="64008" y="71627"/>
                </a:lnTo>
                <a:lnTo>
                  <a:pt x="62484" y="73151"/>
                </a:lnTo>
                <a:lnTo>
                  <a:pt x="87782" y="73151"/>
                </a:lnTo>
                <a:lnTo>
                  <a:pt x="86868" y="74675"/>
                </a:lnTo>
                <a:lnTo>
                  <a:pt x="86868" y="76199"/>
                </a:lnTo>
                <a:lnTo>
                  <a:pt x="85343" y="77723"/>
                </a:lnTo>
                <a:close/>
              </a:path>
              <a:path w="94615" h="96520">
                <a:moveTo>
                  <a:pt x="48768" y="77723"/>
                </a:moveTo>
                <a:lnTo>
                  <a:pt x="45719" y="77723"/>
                </a:lnTo>
                <a:lnTo>
                  <a:pt x="47244" y="77419"/>
                </a:lnTo>
                <a:lnTo>
                  <a:pt x="48768" y="77723"/>
                </a:lnTo>
                <a:close/>
              </a:path>
              <a:path w="94615" h="96520">
                <a:moveTo>
                  <a:pt x="67056" y="91439"/>
                </a:moveTo>
                <a:lnTo>
                  <a:pt x="27432" y="91439"/>
                </a:lnTo>
                <a:lnTo>
                  <a:pt x="21336" y="88391"/>
                </a:lnTo>
                <a:lnTo>
                  <a:pt x="73152" y="88391"/>
                </a:lnTo>
                <a:lnTo>
                  <a:pt x="67056" y="91439"/>
                </a:lnTo>
                <a:close/>
              </a:path>
              <a:path w="94615" h="96520">
                <a:moveTo>
                  <a:pt x="57912" y="94487"/>
                </a:moveTo>
                <a:lnTo>
                  <a:pt x="36576" y="94487"/>
                </a:lnTo>
                <a:lnTo>
                  <a:pt x="28956" y="92963"/>
                </a:lnTo>
                <a:lnTo>
                  <a:pt x="28956" y="91439"/>
                </a:lnTo>
                <a:lnTo>
                  <a:pt x="65532" y="91439"/>
                </a:lnTo>
                <a:lnTo>
                  <a:pt x="65532" y="92963"/>
                </a:lnTo>
                <a:lnTo>
                  <a:pt x="57912" y="94487"/>
                </a:lnTo>
                <a:close/>
              </a:path>
              <a:path w="94615" h="96520">
                <a:moveTo>
                  <a:pt x="48768" y="96011"/>
                </a:moveTo>
                <a:lnTo>
                  <a:pt x="45719" y="96011"/>
                </a:lnTo>
                <a:lnTo>
                  <a:pt x="38100" y="94487"/>
                </a:lnTo>
                <a:lnTo>
                  <a:pt x="56387" y="94487"/>
                </a:lnTo>
                <a:lnTo>
                  <a:pt x="48768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900671" y="433425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891528" y="432511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65532" y="3047"/>
                </a:moveTo>
                <a:lnTo>
                  <a:pt x="28956" y="3047"/>
                </a:lnTo>
                <a:lnTo>
                  <a:pt x="36576" y="0"/>
                </a:lnTo>
                <a:lnTo>
                  <a:pt x="57912" y="0"/>
                </a:lnTo>
                <a:lnTo>
                  <a:pt x="65532" y="3047"/>
                </a:lnTo>
                <a:close/>
              </a:path>
              <a:path w="94615" h="94614">
                <a:moveTo>
                  <a:pt x="73152" y="7619"/>
                </a:moveTo>
                <a:lnTo>
                  <a:pt x="21336" y="7619"/>
                </a:lnTo>
                <a:lnTo>
                  <a:pt x="27432" y="3047"/>
                </a:lnTo>
                <a:lnTo>
                  <a:pt x="67056" y="3047"/>
                </a:lnTo>
                <a:lnTo>
                  <a:pt x="73152" y="7619"/>
                </a:lnTo>
                <a:close/>
              </a:path>
              <a:path w="94615" h="94614">
                <a:moveTo>
                  <a:pt x="35052" y="21335"/>
                </a:moveTo>
                <a:lnTo>
                  <a:pt x="36576" y="19811"/>
                </a:lnTo>
                <a:lnTo>
                  <a:pt x="9144" y="19811"/>
                </a:lnTo>
                <a:lnTo>
                  <a:pt x="13716" y="13715"/>
                </a:lnTo>
                <a:lnTo>
                  <a:pt x="13716" y="12191"/>
                </a:lnTo>
                <a:lnTo>
                  <a:pt x="19812" y="7619"/>
                </a:lnTo>
                <a:lnTo>
                  <a:pt x="74676" y="7619"/>
                </a:lnTo>
                <a:lnTo>
                  <a:pt x="80772" y="12191"/>
                </a:lnTo>
                <a:lnTo>
                  <a:pt x="80772" y="13715"/>
                </a:lnTo>
                <a:lnTo>
                  <a:pt x="82296" y="13715"/>
                </a:lnTo>
                <a:lnTo>
                  <a:pt x="85725" y="18287"/>
                </a:lnTo>
                <a:lnTo>
                  <a:pt x="42672" y="18287"/>
                </a:lnTo>
                <a:lnTo>
                  <a:pt x="35052" y="21335"/>
                </a:lnTo>
                <a:close/>
              </a:path>
              <a:path w="94615" h="94614">
                <a:moveTo>
                  <a:pt x="41148" y="19811"/>
                </a:moveTo>
                <a:lnTo>
                  <a:pt x="42672" y="18287"/>
                </a:lnTo>
                <a:lnTo>
                  <a:pt x="45719" y="18287"/>
                </a:lnTo>
                <a:lnTo>
                  <a:pt x="47244" y="18592"/>
                </a:lnTo>
                <a:lnTo>
                  <a:pt x="41148" y="19811"/>
                </a:lnTo>
                <a:close/>
              </a:path>
              <a:path w="94615" h="94614">
                <a:moveTo>
                  <a:pt x="47244" y="18592"/>
                </a:moveTo>
                <a:lnTo>
                  <a:pt x="45719" y="18287"/>
                </a:lnTo>
                <a:lnTo>
                  <a:pt x="48768" y="18287"/>
                </a:lnTo>
                <a:lnTo>
                  <a:pt x="47244" y="18592"/>
                </a:lnTo>
                <a:close/>
              </a:path>
              <a:path w="94615" h="94614">
                <a:moveTo>
                  <a:pt x="53339" y="19811"/>
                </a:moveTo>
                <a:lnTo>
                  <a:pt x="47244" y="18592"/>
                </a:lnTo>
                <a:lnTo>
                  <a:pt x="48768" y="18287"/>
                </a:lnTo>
                <a:lnTo>
                  <a:pt x="51816" y="18287"/>
                </a:lnTo>
                <a:lnTo>
                  <a:pt x="53339" y="19811"/>
                </a:lnTo>
                <a:close/>
              </a:path>
              <a:path w="94615" h="94614">
                <a:moveTo>
                  <a:pt x="59436" y="21335"/>
                </a:moveTo>
                <a:lnTo>
                  <a:pt x="51816" y="18287"/>
                </a:lnTo>
                <a:lnTo>
                  <a:pt x="85725" y="18287"/>
                </a:lnTo>
                <a:lnTo>
                  <a:pt x="86868" y="19811"/>
                </a:lnTo>
                <a:lnTo>
                  <a:pt x="57912" y="19811"/>
                </a:lnTo>
                <a:lnTo>
                  <a:pt x="59436" y="21335"/>
                </a:lnTo>
                <a:close/>
              </a:path>
              <a:path w="94615" h="94614">
                <a:moveTo>
                  <a:pt x="42672" y="74675"/>
                </a:moveTo>
                <a:lnTo>
                  <a:pt x="7620" y="74675"/>
                </a:lnTo>
                <a:lnTo>
                  <a:pt x="7620" y="73151"/>
                </a:lnTo>
                <a:lnTo>
                  <a:pt x="4572" y="67055"/>
                </a:lnTo>
                <a:lnTo>
                  <a:pt x="3048" y="65531"/>
                </a:lnTo>
                <a:lnTo>
                  <a:pt x="1524" y="57911"/>
                </a:lnTo>
                <a:lnTo>
                  <a:pt x="0" y="56387"/>
                </a:lnTo>
                <a:lnTo>
                  <a:pt x="0" y="36575"/>
                </a:lnTo>
                <a:lnTo>
                  <a:pt x="1524" y="36575"/>
                </a:lnTo>
                <a:lnTo>
                  <a:pt x="3048" y="28955"/>
                </a:lnTo>
                <a:lnTo>
                  <a:pt x="4572" y="27431"/>
                </a:lnTo>
                <a:lnTo>
                  <a:pt x="7620" y="21335"/>
                </a:lnTo>
                <a:lnTo>
                  <a:pt x="7620" y="19811"/>
                </a:lnTo>
                <a:lnTo>
                  <a:pt x="36576" y="19811"/>
                </a:lnTo>
                <a:lnTo>
                  <a:pt x="32511" y="22859"/>
                </a:lnTo>
                <a:lnTo>
                  <a:pt x="32004" y="22859"/>
                </a:lnTo>
                <a:lnTo>
                  <a:pt x="27940" y="25907"/>
                </a:lnTo>
                <a:lnTo>
                  <a:pt x="27432" y="25907"/>
                </a:lnTo>
                <a:lnTo>
                  <a:pt x="25908" y="27431"/>
                </a:lnTo>
                <a:lnTo>
                  <a:pt x="26289" y="27431"/>
                </a:lnTo>
                <a:lnTo>
                  <a:pt x="22859" y="32003"/>
                </a:lnTo>
                <a:lnTo>
                  <a:pt x="23622" y="32003"/>
                </a:lnTo>
                <a:lnTo>
                  <a:pt x="22098" y="35051"/>
                </a:lnTo>
                <a:lnTo>
                  <a:pt x="21336" y="35051"/>
                </a:lnTo>
                <a:lnTo>
                  <a:pt x="20116" y="41147"/>
                </a:lnTo>
                <a:lnTo>
                  <a:pt x="19812" y="41147"/>
                </a:lnTo>
                <a:lnTo>
                  <a:pt x="18897" y="45719"/>
                </a:lnTo>
                <a:lnTo>
                  <a:pt x="18288" y="45719"/>
                </a:lnTo>
                <a:lnTo>
                  <a:pt x="18288" y="48767"/>
                </a:lnTo>
                <a:lnTo>
                  <a:pt x="18897" y="48767"/>
                </a:lnTo>
                <a:lnTo>
                  <a:pt x="19812" y="53339"/>
                </a:lnTo>
                <a:lnTo>
                  <a:pt x="20116" y="53339"/>
                </a:lnTo>
                <a:lnTo>
                  <a:pt x="21336" y="59435"/>
                </a:lnTo>
                <a:lnTo>
                  <a:pt x="22098" y="59435"/>
                </a:lnTo>
                <a:lnTo>
                  <a:pt x="23622" y="62483"/>
                </a:lnTo>
                <a:lnTo>
                  <a:pt x="22859" y="62483"/>
                </a:lnTo>
                <a:lnTo>
                  <a:pt x="26289" y="67055"/>
                </a:lnTo>
                <a:lnTo>
                  <a:pt x="25908" y="67055"/>
                </a:lnTo>
                <a:lnTo>
                  <a:pt x="27432" y="68579"/>
                </a:lnTo>
                <a:lnTo>
                  <a:pt x="27939" y="68579"/>
                </a:lnTo>
                <a:lnTo>
                  <a:pt x="32004" y="71627"/>
                </a:lnTo>
                <a:lnTo>
                  <a:pt x="33527" y="71627"/>
                </a:lnTo>
                <a:lnTo>
                  <a:pt x="36576" y="73151"/>
                </a:lnTo>
                <a:lnTo>
                  <a:pt x="35052" y="73151"/>
                </a:lnTo>
                <a:lnTo>
                  <a:pt x="42672" y="74675"/>
                </a:lnTo>
                <a:close/>
              </a:path>
              <a:path w="94615" h="94614">
                <a:moveTo>
                  <a:pt x="64008" y="24383"/>
                </a:moveTo>
                <a:lnTo>
                  <a:pt x="57912" y="19811"/>
                </a:lnTo>
                <a:lnTo>
                  <a:pt x="86868" y="19811"/>
                </a:lnTo>
                <a:lnTo>
                  <a:pt x="86868" y="21335"/>
                </a:lnTo>
                <a:lnTo>
                  <a:pt x="88011" y="22859"/>
                </a:lnTo>
                <a:lnTo>
                  <a:pt x="62484" y="22859"/>
                </a:lnTo>
                <a:lnTo>
                  <a:pt x="64008" y="24383"/>
                </a:lnTo>
                <a:close/>
              </a:path>
              <a:path w="94615" h="94614">
                <a:moveTo>
                  <a:pt x="30480" y="24383"/>
                </a:moveTo>
                <a:lnTo>
                  <a:pt x="32004" y="22859"/>
                </a:lnTo>
                <a:lnTo>
                  <a:pt x="32511" y="22859"/>
                </a:lnTo>
                <a:lnTo>
                  <a:pt x="30480" y="24383"/>
                </a:lnTo>
                <a:close/>
              </a:path>
              <a:path w="94615" h="94614">
                <a:moveTo>
                  <a:pt x="67709" y="26778"/>
                </a:moveTo>
                <a:lnTo>
                  <a:pt x="62484" y="22859"/>
                </a:lnTo>
                <a:lnTo>
                  <a:pt x="88011" y="22859"/>
                </a:lnTo>
                <a:lnTo>
                  <a:pt x="90297" y="25907"/>
                </a:lnTo>
                <a:lnTo>
                  <a:pt x="67056" y="25907"/>
                </a:lnTo>
                <a:lnTo>
                  <a:pt x="67709" y="26778"/>
                </a:lnTo>
                <a:close/>
              </a:path>
              <a:path w="94615" h="94614">
                <a:moveTo>
                  <a:pt x="25908" y="27431"/>
                </a:moveTo>
                <a:lnTo>
                  <a:pt x="27432" y="25907"/>
                </a:lnTo>
                <a:lnTo>
                  <a:pt x="26778" y="26778"/>
                </a:lnTo>
                <a:lnTo>
                  <a:pt x="25908" y="27431"/>
                </a:lnTo>
                <a:close/>
              </a:path>
              <a:path w="94615" h="94614">
                <a:moveTo>
                  <a:pt x="26778" y="26778"/>
                </a:moveTo>
                <a:lnTo>
                  <a:pt x="27432" y="25907"/>
                </a:lnTo>
                <a:lnTo>
                  <a:pt x="27940" y="25907"/>
                </a:lnTo>
                <a:lnTo>
                  <a:pt x="26778" y="26778"/>
                </a:lnTo>
                <a:close/>
              </a:path>
              <a:path w="94615" h="94614">
                <a:moveTo>
                  <a:pt x="68580" y="27431"/>
                </a:moveTo>
                <a:lnTo>
                  <a:pt x="67709" y="26778"/>
                </a:lnTo>
                <a:lnTo>
                  <a:pt x="67056" y="25907"/>
                </a:lnTo>
                <a:lnTo>
                  <a:pt x="68580" y="27431"/>
                </a:lnTo>
                <a:close/>
              </a:path>
              <a:path w="94615" h="94614">
                <a:moveTo>
                  <a:pt x="91439" y="27431"/>
                </a:moveTo>
                <a:lnTo>
                  <a:pt x="68580" y="27431"/>
                </a:lnTo>
                <a:lnTo>
                  <a:pt x="67056" y="25907"/>
                </a:lnTo>
                <a:lnTo>
                  <a:pt x="90297" y="25907"/>
                </a:lnTo>
                <a:lnTo>
                  <a:pt x="91439" y="27431"/>
                </a:lnTo>
                <a:close/>
              </a:path>
              <a:path w="94615" h="94614">
                <a:moveTo>
                  <a:pt x="26289" y="27431"/>
                </a:moveTo>
                <a:lnTo>
                  <a:pt x="25908" y="27431"/>
                </a:lnTo>
                <a:lnTo>
                  <a:pt x="26778" y="26778"/>
                </a:lnTo>
                <a:lnTo>
                  <a:pt x="26289" y="27431"/>
                </a:lnTo>
                <a:close/>
              </a:path>
              <a:path w="94615" h="94614">
                <a:moveTo>
                  <a:pt x="92659" y="32003"/>
                </a:moveTo>
                <a:lnTo>
                  <a:pt x="71628" y="32003"/>
                </a:lnTo>
                <a:lnTo>
                  <a:pt x="67709" y="26778"/>
                </a:lnTo>
                <a:lnTo>
                  <a:pt x="68580" y="27431"/>
                </a:lnTo>
                <a:lnTo>
                  <a:pt x="91439" y="27431"/>
                </a:lnTo>
                <a:lnTo>
                  <a:pt x="91439" y="28955"/>
                </a:lnTo>
                <a:lnTo>
                  <a:pt x="92659" y="32003"/>
                </a:lnTo>
                <a:close/>
              </a:path>
              <a:path w="94615" h="94614">
                <a:moveTo>
                  <a:pt x="23622" y="32003"/>
                </a:moveTo>
                <a:lnTo>
                  <a:pt x="22859" y="32003"/>
                </a:lnTo>
                <a:lnTo>
                  <a:pt x="24384" y="30479"/>
                </a:lnTo>
                <a:lnTo>
                  <a:pt x="23622" y="32003"/>
                </a:lnTo>
                <a:close/>
              </a:path>
              <a:path w="94615" h="94614">
                <a:moveTo>
                  <a:pt x="94488" y="36575"/>
                </a:moveTo>
                <a:lnTo>
                  <a:pt x="74676" y="36575"/>
                </a:lnTo>
                <a:lnTo>
                  <a:pt x="70104" y="30479"/>
                </a:lnTo>
                <a:lnTo>
                  <a:pt x="71628" y="32003"/>
                </a:lnTo>
                <a:lnTo>
                  <a:pt x="92659" y="32003"/>
                </a:lnTo>
                <a:lnTo>
                  <a:pt x="94488" y="36575"/>
                </a:lnTo>
                <a:close/>
              </a:path>
              <a:path w="94615" h="94614">
                <a:moveTo>
                  <a:pt x="21336" y="36575"/>
                </a:moveTo>
                <a:lnTo>
                  <a:pt x="21336" y="35051"/>
                </a:lnTo>
                <a:lnTo>
                  <a:pt x="22098" y="35051"/>
                </a:lnTo>
                <a:lnTo>
                  <a:pt x="21336" y="36575"/>
                </a:lnTo>
                <a:close/>
              </a:path>
              <a:path w="94615" h="94614">
                <a:moveTo>
                  <a:pt x="94488" y="42671"/>
                </a:moveTo>
                <a:lnTo>
                  <a:pt x="76200" y="42671"/>
                </a:lnTo>
                <a:lnTo>
                  <a:pt x="73152" y="35051"/>
                </a:lnTo>
                <a:lnTo>
                  <a:pt x="74676" y="36575"/>
                </a:lnTo>
                <a:lnTo>
                  <a:pt x="94488" y="36575"/>
                </a:lnTo>
                <a:lnTo>
                  <a:pt x="94488" y="42671"/>
                </a:lnTo>
                <a:close/>
              </a:path>
              <a:path w="94615" h="94614">
                <a:moveTo>
                  <a:pt x="19812" y="42671"/>
                </a:moveTo>
                <a:lnTo>
                  <a:pt x="19812" y="41147"/>
                </a:lnTo>
                <a:lnTo>
                  <a:pt x="20116" y="41147"/>
                </a:lnTo>
                <a:lnTo>
                  <a:pt x="19812" y="42671"/>
                </a:lnTo>
                <a:close/>
              </a:path>
              <a:path w="94615" h="94614">
                <a:moveTo>
                  <a:pt x="75895" y="47243"/>
                </a:moveTo>
                <a:lnTo>
                  <a:pt x="74676" y="41147"/>
                </a:lnTo>
                <a:lnTo>
                  <a:pt x="76200" y="42671"/>
                </a:lnTo>
                <a:lnTo>
                  <a:pt x="94488" y="42671"/>
                </a:lnTo>
                <a:lnTo>
                  <a:pt x="94488" y="45719"/>
                </a:lnTo>
                <a:lnTo>
                  <a:pt x="76200" y="45719"/>
                </a:lnTo>
                <a:lnTo>
                  <a:pt x="75895" y="47243"/>
                </a:lnTo>
                <a:close/>
              </a:path>
              <a:path w="94615" h="94614">
                <a:moveTo>
                  <a:pt x="18288" y="48767"/>
                </a:moveTo>
                <a:lnTo>
                  <a:pt x="18288" y="45719"/>
                </a:lnTo>
                <a:lnTo>
                  <a:pt x="18592" y="47243"/>
                </a:lnTo>
                <a:lnTo>
                  <a:pt x="18288" y="48767"/>
                </a:lnTo>
                <a:close/>
              </a:path>
              <a:path w="94615" h="94614">
                <a:moveTo>
                  <a:pt x="18592" y="47243"/>
                </a:moveTo>
                <a:lnTo>
                  <a:pt x="18288" y="45719"/>
                </a:lnTo>
                <a:lnTo>
                  <a:pt x="18897" y="45719"/>
                </a:lnTo>
                <a:lnTo>
                  <a:pt x="18592" y="47243"/>
                </a:lnTo>
                <a:close/>
              </a:path>
              <a:path w="94615" h="94614">
                <a:moveTo>
                  <a:pt x="76200" y="48767"/>
                </a:moveTo>
                <a:lnTo>
                  <a:pt x="75895" y="47243"/>
                </a:lnTo>
                <a:lnTo>
                  <a:pt x="76200" y="45719"/>
                </a:lnTo>
                <a:lnTo>
                  <a:pt x="76200" y="48767"/>
                </a:lnTo>
                <a:close/>
              </a:path>
              <a:path w="94615" h="94614">
                <a:moveTo>
                  <a:pt x="94488" y="48767"/>
                </a:moveTo>
                <a:lnTo>
                  <a:pt x="76200" y="48767"/>
                </a:lnTo>
                <a:lnTo>
                  <a:pt x="76200" y="45719"/>
                </a:lnTo>
                <a:lnTo>
                  <a:pt x="94488" y="45719"/>
                </a:lnTo>
                <a:lnTo>
                  <a:pt x="94488" y="48767"/>
                </a:lnTo>
                <a:close/>
              </a:path>
              <a:path w="94615" h="94614">
                <a:moveTo>
                  <a:pt x="18897" y="48767"/>
                </a:moveTo>
                <a:lnTo>
                  <a:pt x="18288" y="48767"/>
                </a:lnTo>
                <a:lnTo>
                  <a:pt x="18592" y="47243"/>
                </a:lnTo>
                <a:lnTo>
                  <a:pt x="18897" y="48767"/>
                </a:lnTo>
                <a:close/>
              </a:path>
              <a:path w="94615" h="94614">
                <a:moveTo>
                  <a:pt x="74676" y="53339"/>
                </a:moveTo>
                <a:lnTo>
                  <a:pt x="75895" y="47243"/>
                </a:lnTo>
                <a:lnTo>
                  <a:pt x="76200" y="48767"/>
                </a:lnTo>
                <a:lnTo>
                  <a:pt x="94488" y="48767"/>
                </a:lnTo>
                <a:lnTo>
                  <a:pt x="94488" y="51815"/>
                </a:lnTo>
                <a:lnTo>
                  <a:pt x="76200" y="51815"/>
                </a:lnTo>
                <a:lnTo>
                  <a:pt x="74676" y="53339"/>
                </a:lnTo>
                <a:close/>
              </a:path>
              <a:path w="94615" h="94614">
                <a:moveTo>
                  <a:pt x="20116" y="53339"/>
                </a:moveTo>
                <a:lnTo>
                  <a:pt x="19812" y="53339"/>
                </a:lnTo>
                <a:lnTo>
                  <a:pt x="19812" y="51815"/>
                </a:lnTo>
                <a:lnTo>
                  <a:pt x="20116" y="53339"/>
                </a:lnTo>
                <a:close/>
              </a:path>
              <a:path w="94615" h="94614">
                <a:moveTo>
                  <a:pt x="73152" y="59435"/>
                </a:moveTo>
                <a:lnTo>
                  <a:pt x="76200" y="51815"/>
                </a:lnTo>
                <a:lnTo>
                  <a:pt x="94488" y="51815"/>
                </a:lnTo>
                <a:lnTo>
                  <a:pt x="94488" y="57911"/>
                </a:lnTo>
                <a:lnTo>
                  <a:pt x="74676" y="57911"/>
                </a:lnTo>
                <a:lnTo>
                  <a:pt x="73152" y="59435"/>
                </a:lnTo>
                <a:close/>
              </a:path>
              <a:path w="94615" h="94614">
                <a:moveTo>
                  <a:pt x="22098" y="59435"/>
                </a:moveTo>
                <a:lnTo>
                  <a:pt x="21336" y="59435"/>
                </a:lnTo>
                <a:lnTo>
                  <a:pt x="21336" y="57911"/>
                </a:lnTo>
                <a:lnTo>
                  <a:pt x="22098" y="59435"/>
                </a:lnTo>
                <a:close/>
              </a:path>
              <a:path w="94615" h="94614">
                <a:moveTo>
                  <a:pt x="70104" y="64007"/>
                </a:moveTo>
                <a:lnTo>
                  <a:pt x="74676" y="57911"/>
                </a:lnTo>
                <a:lnTo>
                  <a:pt x="94488" y="57911"/>
                </a:lnTo>
                <a:lnTo>
                  <a:pt x="92202" y="62483"/>
                </a:lnTo>
                <a:lnTo>
                  <a:pt x="71628" y="62483"/>
                </a:lnTo>
                <a:lnTo>
                  <a:pt x="70104" y="64007"/>
                </a:lnTo>
                <a:close/>
              </a:path>
              <a:path w="94615" h="94614">
                <a:moveTo>
                  <a:pt x="24384" y="64007"/>
                </a:moveTo>
                <a:lnTo>
                  <a:pt x="22859" y="62483"/>
                </a:lnTo>
                <a:lnTo>
                  <a:pt x="23622" y="62483"/>
                </a:lnTo>
                <a:lnTo>
                  <a:pt x="24384" y="64007"/>
                </a:lnTo>
                <a:close/>
              </a:path>
              <a:path w="94615" h="94614">
                <a:moveTo>
                  <a:pt x="67709" y="67709"/>
                </a:moveTo>
                <a:lnTo>
                  <a:pt x="71628" y="62483"/>
                </a:lnTo>
                <a:lnTo>
                  <a:pt x="92202" y="62483"/>
                </a:lnTo>
                <a:lnTo>
                  <a:pt x="91439" y="64007"/>
                </a:lnTo>
                <a:lnTo>
                  <a:pt x="91439" y="67055"/>
                </a:lnTo>
                <a:lnTo>
                  <a:pt x="68580" y="67055"/>
                </a:lnTo>
                <a:lnTo>
                  <a:pt x="67709" y="67709"/>
                </a:lnTo>
                <a:close/>
              </a:path>
              <a:path w="94615" h="94614">
                <a:moveTo>
                  <a:pt x="27432" y="68579"/>
                </a:moveTo>
                <a:lnTo>
                  <a:pt x="25908" y="67055"/>
                </a:lnTo>
                <a:lnTo>
                  <a:pt x="26778" y="67709"/>
                </a:lnTo>
                <a:lnTo>
                  <a:pt x="27432" y="68579"/>
                </a:lnTo>
                <a:close/>
              </a:path>
              <a:path w="94615" h="94614">
                <a:moveTo>
                  <a:pt x="26778" y="67709"/>
                </a:moveTo>
                <a:lnTo>
                  <a:pt x="25908" y="67055"/>
                </a:lnTo>
                <a:lnTo>
                  <a:pt x="26289" y="67055"/>
                </a:lnTo>
                <a:lnTo>
                  <a:pt x="26778" y="67709"/>
                </a:lnTo>
                <a:close/>
              </a:path>
              <a:path w="94615" h="94614">
                <a:moveTo>
                  <a:pt x="67056" y="68579"/>
                </a:moveTo>
                <a:lnTo>
                  <a:pt x="67709" y="67709"/>
                </a:lnTo>
                <a:lnTo>
                  <a:pt x="68580" y="67055"/>
                </a:lnTo>
                <a:lnTo>
                  <a:pt x="67056" y="68579"/>
                </a:lnTo>
                <a:close/>
              </a:path>
              <a:path w="94615" h="94614">
                <a:moveTo>
                  <a:pt x="90297" y="68579"/>
                </a:moveTo>
                <a:lnTo>
                  <a:pt x="67056" y="68579"/>
                </a:lnTo>
                <a:lnTo>
                  <a:pt x="68580" y="67055"/>
                </a:lnTo>
                <a:lnTo>
                  <a:pt x="91439" y="67055"/>
                </a:lnTo>
                <a:lnTo>
                  <a:pt x="90297" y="68579"/>
                </a:lnTo>
                <a:close/>
              </a:path>
              <a:path w="94615" h="94614">
                <a:moveTo>
                  <a:pt x="27939" y="68579"/>
                </a:moveTo>
                <a:lnTo>
                  <a:pt x="27432" y="68579"/>
                </a:lnTo>
                <a:lnTo>
                  <a:pt x="26778" y="67709"/>
                </a:lnTo>
                <a:lnTo>
                  <a:pt x="27939" y="68579"/>
                </a:lnTo>
                <a:close/>
              </a:path>
              <a:path w="94615" h="94614">
                <a:moveTo>
                  <a:pt x="88011" y="71627"/>
                </a:moveTo>
                <a:lnTo>
                  <a:pt x="62484" y="71627"/>
                </a:lnTo>
                <a:lnTo>
                  <a:pt x="67709" y="67709"/>
                </a:lnTo>
                <a:lnTo>
                  <a:pt x="67056" y="68579"/>
                </a:lnTo>
                <a:lnTo>
                  <a:pt x="90297" y="68579"/>
                </a:lnTo>
                <a:lnTo>
                  <a:pt x="88011" y="71627"/>
                </a:lnTo>
                <a:close/>
              </a:path>
              <a:path w="94615" h="94614">
                <a:moveTo>
                  <a:pt x="33527" y="71627"/>
                </a:moveTo>
                <a:lnTo>
                  <a:pt x="32004" y="71627"/>
                </a:lnTo>
                <a:lnTo>
                  <a:pt x="30480" y="70103"/>
                </a:lnTo>
                <a:lnTo>
                  <a:pt x="33527" y="71627"/>
                </a:lnTo>
                <a:close/>
              </a:path>
              <a:path w="94615" h="94614">
                <a:moveTo>
                  <a:pt x="85725" y="76199"/>
                </a:moveTo>
                <a:lnTo>
                  <a:pt x="48768" y="76199"/>
                </a:lnTo>
                <a:lnTo>
                  <a:pt x="47244" y="75895"/>
                </a:lnTo>
                <a:lnTo>
                  <a:pt x="53339" y="74675"/>
                </a:lnTo>
                <a:lnTo>
                  <a:pt x="51816" y="74675"/>
                </a:lnTo>
                <a:lnTo>
                  <a:pt x="59436" y="73151"/>
                </a:lnTo>
                <a:lnTo>
                  <a:pt x="57912" y="73151"/>
                </a:lnTo>
                <a:lnTo>
                  <a:pt x="64008" y="70103"/>
                </a:lnTo>
                <a:lnTo>
                  <a:pt x="62484" y="71627"/>
                </a:lnTo>
                <a:lnTo>
                  <a:pt x="88011" y="71627"/>
                </a:lnTo>
                <a:lnTo>
                  <a:pt x="86868" y="73151"/>
                </a:lnTo>
                <a:lnTo>
                  <a:pt x="86868" y="74675"/>
                </a:lnTo>
                <a:lnTo>
                  <a:pt x="85725" y="76199"/>
                </a:lnTo>
                <a:close/>
              </a:path>
              <a:path w="94615" h="94614">
                <a:moveTo>
                  <a:pt x="74676" y="86867"/>
                </a:moveTo>
                <a:lnTo>
                  <a:pt x="19812" y="86867"/>
                </a:lnTo>
                <a:lnTo>
                  <a:pt x="19812" y="85343"/>
                </a:lnTo>
                <a:lnTo>
                  <a:pt x="13716" y="80771"/>
                </a:lnTo>
                <a:lnTo>
                  <a:pt x="9144" y="74675"/>
                </a:lnTo>
                <a:lnTo>
                  <a:pt x="41148" y="74675"/>
                </a:lnTo>
                <a:lnTo>
                  <a:pt x="47244" y="75895"/>
                </a:lnTo>
                <a:lnTo>
                  <a:pt x="45719" y="76199"/>
                </a:lnTo>
                <a:lnTo>
                  <a:pt x="85725" y="76199"/>
                </a:lnTo>
                <a:lnTo>
                  <a:pt x="82296" y="80771"/>
                </a:lnTo>
                <a:lnTo>
                  <a:pt x="80772" y="80771"/>
                </a:lnTo>
                <a:lnTo>
                  <a:pt x="74676" y="85343"/>
                </a:lnTo>
                <a:lnTo>
                  <a:pt x="74676" y="86867"/>
                </a:lnTo>
                <a:close/>
              </a:path>
              <a:path w="94615" h="94614">
                <a:moveTo>
                  <a:pt x="48768" y="76199"/>
                </a:moveTo>
                <a:lnTo>
                  <a:pt x="45719" y="76199"/>
                </a:lnTo>
                <a:lnTo>
                  <a:pt x="47244" y="75895"/>
                </a:lnTo>
                <a:lnTo>
                  <a:pt x="48768" y="76199"/>
                </a:lnTo>
                <a:close/>
              </a:path>
              <a:path w="94615" h="94614">
                <a:moveTo>
                  <a:pt x="56387" y="94487"/>
                </a:moveTo>
                <a:lnTo>
                  <a:pt x="38100" y="94487"/>
                </a:lnTo>
                <a:lnTo>
                  <a:pt x="38100" y="92963"/>
                </a:lnTo>
                <a:lnTo>
                  <a:pt x="36576" y="92963"/>
                </a:lnTo>
                <a:lnTo>
                  <a:pt x="30480" y="91439"/>
                </a:lnTo>
                <a:lnTo>
                  <a:pt x="28956" y="91439"/>
                </a:lnTo>
                <a:lnTo>
                  <a:pt x="27432" y="89915"/>
                </a:lnTo>
                <a:lnTo>
                  <a:pt x="21336" y="86867"/>
                </a:lnTo>
                <a:lnTo>
                  <a:pt x="73152" y="86867"/>
                </a:lnTo>
                <a:lnTo>
                  <a:pt x="67056" y="89915"/>
                </a:lnTo>
                <a:lnTo>
                  <a:pt x="65532" y="91439"/>
                </a:lnTo>
                <a:lnTo>
                  <a:pt x="57912" y="92963"/>
                </a:lnTo>
                <a:lnTo>
                  <a:pt x="56387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481828" y="4248911"/>
            <a:ext cx="774191" cy="8580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480303" y="4242815"/>
            <a:ext cx="780415" cy="866140"/>
          </a:xfrm>
          <a:custGeom>
            <a:avLst/>
            <a:gdLst/>
            <a:ahLst/>
            <a:cxnLst/>
            <a:rect l="l" t="t" r="r" b="b"/>
            <a:pathLst>
              <a:path w="780414" h="866139">
                <a:moveTo>
                  <a:pt x="720852" y="865632"/>
                </a:moveTo>
                <a:lnTo>
                  <a:pt x="115824" y="865632"/>
                </a:lnTo>
                <a:lnTo>
                  <a:pt x="112775" y="864107"/>
                </a:lnTo>
                <a:lnTo>
                  <a:pt x="111252" y="862584"/>
                </a:lnTo>
                <a:lnTo>
                  <a:pt x="3048" y="757428"/>
                </a:lnTo>
                <a:lnTo>
                  <a:pt x="0" y="755903"/>
                </a:lnTo>
                <a:lnTo>
                  <a:pt x="0" y="4571"/>
                </a:lnTo>
                <a:lnTo>
                  <a:pt x="4572" y="0"/>
                </a:lnTo>
                <a:lnTo>
                  <a:pt x="775716" y="0"/>
                </a:lnTo>
                <a:lnTo>
                  <a:pt x="780287" y="4571"/>
                </a:lnTo>
                <a:lnTo>
                  <a:pt x="780287" y="10667"/>
                </a:lnTo>
                <a:lnTo>
                  <a:pt x="18288" y="10667"/>
                </a:lnTo>
                <a:lnTo>
                  <a:pt x="9144" y="19811"/>
                </a:lnTo>
                <a:lnTo>
                  <a:pt x="18288" y="19811"/>
                </a:lnTo>
                <a:lnTo>
                  <a:pt x="18288" y="743711"/>
                </a:lnTo>
                <a:lnTo>
                  <a:pt x="15240" y="743711"/>
                </a:lnTo>
                <a:lnTo>
                  <a:pt x="18288" y="749807"/>
                </a:lnTo>
                <a:lnTo>
                  <a:pt x="21601" y="749807"/>
                </a:lnTo>
                <a:lnTo>
                  <a:pt x="123377" y="847343"/>
                </a:lnTo>
                <a:lnTo>
                  <a:pt x="117348" y="847343"/>
                </a:lnTo>
                <a:lnTo>
                  <a:pt x="124968" y="848867"/>
                </a:lnTo>
                <a:lnTo>
                  <a:pt x="710206" y="848867"/>
                </a:lnTo>
                <a:lnTo>
                  <a:pt x="708660" y="851915"/>
                </a:lnTo>
                <a:lnTo>
                  <a:pt x="730126" y="851915"/>
                </a:lnTo>
                <a:lnTo>
                  <a:pt x="725424" y="861059"/>
                </a:lnTo>
                <a:lnTo>
                  <a:pt x="723900" y="864107"/>
                </a:lnTo>
                <a:lnTo>
                  <a:pt x="720852" y="865632"/>
                </a:lnTo>
                <a:close/>
              </a:path>
              <a:path w="780414" h="866139">
                <a:moveTo>
                  <a:pt x="18288" y="19811"/>
                </a:moveTo>
                <a:lnTo>
                  <a:pt x="9144" y="19811"/>
                </a:lnTo>
                <a:lnTo>
                  <a:pt x="18288" y="10667"/>
                </a:lnTo>
                <a:lnTo>
                  <a:pt x="18288" y="19811"/>
                </a:lnTo>
                <a:close/>
              </a:path>
              <a:path w="780414" h="866139">
                <a:moveTo>
                  <a:pt x="762000" y="19811"/>
                </a:moveTo>
                <a:lnTo>
                  <a:pt x="18288" y="19811"/>
                </a:lnTo>
                <a:lnTo>
                  <a:pt x="18288" y="10667"/>
                </a:lnTo>
                <a:lnTo>
                  <a:pt x="762000" y="10667"/>
                </a:lnTo>
                <a:lnTo>
                  <a:pt x="762000" y="19811"/>
                </a:lnTo>
                <a:close/>
              </a:path>
              <a:path w="780414" h="866139">
                <a:moveTo>
                  <a:pt x="780287" y="749807"/>
                </a:moveTo>
                <a:lnTo>
                  <a:pt x="762000" y="749807"/>
                </a:lnTo>
                <a:lnTo>
                  <a:pt x="762000" y="10667"/>
                </a:lnTo>
                <a:lnTo>
                  <a:pt x="771143" y="19811"/>
                </a:lnTo>
                <a:lnTo>
                  <a:pt x="780287" y="19811"/>
                </a:lnTo>
                <a:lnTo>
                  <a:pt x="780287" y="749807"/>
                </a:lnTo>
                <a:close/>
              </a:path>
              <a:path w="780414" h="866139">
                <a:moveTo>
                  <a:pt x="780287" y="19811"/>
                </a:moveTo>
                <a:lnTo>
                  <a:pt x="771143" y="19811"/>
                </a:lnTo>
                <a:lnTo>
                  <a:pt x="762000" y="10667"/>
                </a:lnTo>
                <a:lnTo>
                  <a:pt x="780287" y="10667"/>
                </a:lnTo>
                <a:lnTo>
                  <a:pt x="780287" y="19811"/>
                </a:lnTo>
                <a:close/>
              </a:path>
              <a:path w="780414" h="866139">
                <a:moveTo>
                  <a:pt x="18288" y="749807"/>
                </a:moveTo>
                <a:lnTo>
                  <a:pt x="15240" y="743711"/>
                </a:lnTo>
                <a:lnTo>
                  <a:pt x="18288" y="746632"/>
                </a:lnTo>
                <a:lnTo>
                  <a:pt x="18288" y="749807"/>
                </a:lnTo>
                <a:close/>
              </a:path>
              <a:path w="780414" h="866139">
                <a:moveTo>
                  <a:pt x="18288" y="746632"/>
                </a:moveTo>
                <a:lnTo>
                  <a:pt x="15240" y="743711"/>
                </a:lnTo>
                <a:lnTo>
                  <a:pt x="18288" y="743711"/>
                </a:lnTo>
                <a:lnTo>
                  <a:pt x="18288" y="746632"/>
                </a:lnTo>
                <a:close/>
              </a:path>
              <a:path w="780414" h="866139">
                <a:moveTo>
                  <a:pt x="21601" y="749807"/>
                </a:moveTo>
                <a:lnTo>
                  <a:pt x="18288" y="749807"/>
                </a:lnTo>
                <a:lnTo>
                  <a:pt x="18288" y="746632"/>
                </a:lnTo>
                <a:lnTo>
                  <a:pt x="21601" y="749807"/>
                </a:lnTo>
                <a:close/>
              </a:path>
              <a:path w="780414" h="866139">
                <a:moveTo>
                  <a:pt x="708660" y="851915"/>
                </a:moveTo>
                <a:lnTo>
                  <a:pt x="762000" y="746759"/>
                </a:lnTo>
                <a:lnTo>
                  <a:pt x="762000" y="749807"/>
                </a:lnTo>
                <a:lnTo>
                  <a:pt x="780287" y="749807"/>
                </a:lnTo>
                <a:lnTo>
                  <a:pt x="780287" y="754380"/>
                </a:lnTo>
                <a:lnTo>
                  <a:pt x="732477" y="847343"/>
                </a:lnTo>
                <a:lnTo>
                  <a:pt x="716279" y="847343"/>
                </a:lnTo>
                <a:lnTo>
                  <a:pt x="708660" y="851915"/>
                </a:lnTo>
                <a:close/>
              </a:path>
              <a:path w="780414" h="866139">
                <a:moveTo>
                  <a:pt x="124968" y="848867"/>
                </a:moveTo>
                <a:lnTo>
                  <a:pt x="117348" y="847343"/>
                </a:lnTo>
                <a:lnTo>
                  <a:pt x="123377" y="847343"/>
                </a:lnTo>
                <a:lnTo>
                  <a:pt x="124968" y="848867"/>
                </a:lnTo>
                <a:close/>
              </a:path>
              <a:path w="780414" h="866139">
                <a:moveTo>
                  <a:pt x="710206" y="848867"/>
                </a:moveTo>
                <a:lnTo>
                  <a:pt x="124968" y="848867"/>
                </a:lnTo>
                <a:lnTo>
                  <a:pt x="123377" y="847343"/>
                </a:lnTo>
                <a:lnTo>
                  <a:pt x="710979" y="847343"/>
                </a:lnTo>
                <a:lnTo>
                  <a:pt x="710206" y="848867"/>
                </a:lnTo>
                <a:close/>
              </a:path>
              <a:path w="780414" h="866139">
                <a:moveTo>
                  <a:pt x="730126" y="851915"/>
                </a:moveTo>
                <a:lnTo>
                  <a:pt x="708660" y="851915"/>
                </a:lnTo>
                <a:lnTo>
                  <a:pt x="716279" y="847343"/>
                </a:lnTo>
                <a:lnTo>
                  <a:pt x="732477" y="847343"/>
                </a:lnTo>
                <a:lnTo>
                  <a:pt x="730126" y="851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641847" y="4253484"/>
            <a:ext cx="457200" cy="684530"/>
          </a:xfrm>
          <a:custGeom>
            <a:avLst/>
            <a:gdLst/>
            <a:ahLst/>
            <a:cxnLst/>
            <a:rect l="l" t="t" r="r" b="b"/>
            <a:pathLst>
              <a:path w="457200" h="684529">
                <a:moveTo>
                  <a:pt x="0" y="0"/>
                </a:moveTo>
                <a:lnTo>
                  <a:pt x="457200" y="0"/>
                </a:lnTo>
                <a:lnTo>
                  <a:pt x="457200" y="684276"/>
                </a:lnTo>
                <a:lnTo>
                  <a:pt x="0" y="68427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628132" y="4238244"/>
            <a:ext cx="485140" cy="713740"/>
          </a:xfrm>
          <a:custGeom>
            <a:avLst/>
            <a:gdLst/>
            <a:ahLst/>
            <a:cxnLst/>
            <a:rect l="l" t="t" r="r" b="b"/>
            <a:pathLst>
              <a:path w="485139" h="713739">
                <a:moveTo>
                  <a:pt x="484632" y="713231"/>
                </a:moveTo>
                <a:lnTo>
                  <a:pt x="0" y="713231"/>
                </a:lnTo>
                <a:lnTo>
                  <a:pt x="0" y="0"/>
                </a:lnTo>
                <a:lnTo>
                  <a:pt x="484632" y="0"/>
                </a:lnTo>
                <a:lnTo>
                  <a:pt x="484632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684275"/>
                </a:lnTo>
                <a:lnTo>
                  <a:pt x="13716" y="684275"/>
                </a:lnTo>
                <a:lnTo>
                  <a:pt x="27432" y="699516"/>
                </a:lnTo>
                <a:lnTo>
                  <a:pt x="484632" y="699516"/>
                </a:lnTo>
                <a:lnTo>
                  <a:pt x="484632" y="713231"/>
                </a:lnTo>
                <a:close/>
              </a:path>
              <a:path w="485139" h="713739">
                <a:moveTo>
                  <a:pt x="27432" y="28956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close/>
              </a:path>
              <a:path w="485139" h="713739">
                <a:moveTo>
                  <a:pt x="457200" y="28956"/>
                </a:moveTo>
                <a:lnTo>
                  <a:pt x="27432" y="28956"/>
                </a:lnTo>
                <a:lnTo>
                  <a:pt x="27432" y="15240"/>
                </a:lnTo>
                <a:lnTo>
                  <a:pt x="457200" y="15240"/>
                </a:lnTo>
                <a:lnTo>
                  <a:pt x="457200" y="28956"/>
                </a:lnTo>
                <a:close/>
              </a:path>
              <a:path w="485139" h="713739">
                <a:moveTo>
                  <a:pt x="457200" y="699516"/>
                </a:moveTo>
                <a:lnTo>
                  <a:pt x="457200" y="15240"/>
                </a:lnTo>
                <a:lnTo>
                  <a:pt x="470915" y="28956"/>
                </a:lnTo>
                <a:lnTo>
                  <a:pt x="484632" y="28956"/>
                </a:lnTo>
                <a:lnTo>
                  <a:pt x="484632" y="684275"/>
                </a:lnTo>
                <a:lnTo>
                  <a:pt x="470915" y="684275"/>
                </a:lnTo>
                <a:lnTo>
                  <a:pt x="457200" y="699516"/>
                </a:lnTo>
                <a:close/>
              </a:path>
              <a:path w="485139" h="713739">
                <a:moveTo>
                  <a:pt x="484632" y="28956"/>
                </a:moveTo>
                <a:lnTo>
                  <a:pt x="470915" y="28956"/>
                </a:lnTo>
                <a:lnTo>
                  <a:pt x="457200" y="15240"/>
                </a:lnTo>
                <a:lnTo>
                  <a:pt x="484632" y="15240"/>
                </a:lnTo>
                <a:lnTo>
                  <a:pt x="484632" y="28956"/>
                </a:lnTo>
                <a:close/>
              </a:path>
              <a:path w="485139" h="713739">
                <a:moveTo>
                  <a:pt x="27432" y="699516"/>
                </a:moveTo>
                <a:lnTo>
                  <a:pt x="13716" y="684275"/>
                </a:lnTo>
                <a:lnTo>
                  <a:pt x="27432" y="684275"/>
                </a:lnTo>
                <a:lnTo>
                  <a:pt x="27432" y="699516"/>
                </a:lnTo>
                <a:close/>
              </a:path>
              <a:path w="485139" h="713739">
                <a:moveTo>
                  <a:pt x="457200" y="699516"/>
                </a:moveTo>
                <a:lnTo>
                  <a:pt x="27432" y="699516"/>
                </a:lnTo>
                <a:lnTo>
                  <a:pt x="27432" y="684275"/>
                </a:lnTo>
                <a:lnTo>
                  <a:pt x="457200" y="684275"/>
                </a:lnTo>
                <a:lnTo>
                  <a:pt x="457200" y="699516"/>
                </a:lnTo>
                <a:close/>
              </a:path>
              <a:path w="485139" h="713739">
                <a:moveTo>
                  <a:pt x="484632" y="699516"/>
                </a:moveTo>
                <a:lnTo>
                  <a:pt x="457200" y="699516"/>
                </a:lnTo>
                <a:lnTo>
                  <a:pt x="470915" y="684275"/>
                </a:lnTo>
                <a:lnTo>
                  <a:pt x="484632" y="684275"/>
                </a:lnTo>
                <a:lnTo>
                  <a:pt x="484632" y="699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606028" y="4248911"/>
            <a:ext cx="775716" cy="85801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604503" y="4242815"/>
            <a:ext cx="780415" cy="866140"/>
          </a:xfrm>
          <a:custGeom>
            <a:avLst/>
            <a:gdLst/>
            <a:ahLst/>
            <a:cxnLst/>
            <a:rect l="l" t="t" r="r" b="b"/>
            <a:pathLst>
              <a:path w="780415" h="866139">
                <a:moveTo>
                  <a:pt x="720852" y="865632"/>
                </a:moveTo>
                <a:lnTo>
                  <a:pt x="115824" y="865632"/>
                </a:lnTo>
                <a:lnTo>
                  <a:pt x="112775" y="864107"/>
                </a:lnTo>
                <a:lnTo>
                  <a:pt x="111252" y="862584"/>
                </a:lnTo>
                <a:lnTo>
                  <a:pt x="3048" y="757428"/>
                </a:lnTo>
                <a:lnTo>
                  <a:pt x="0" y="755903"/>
                </a:lnTo>
                <a:lnTo>
                  <a:pt x="0" y="4571"/>
                </a:lnTo>
                <a:lnTo>
                  <a:pt x="4572" y="0"/>
                </a:lnTo>
                <a:lnTo>
                  <a:pt x="775716" y="0"/>
                </a:lnTo>
                <a:lnTo>
                  <a:pt x="780287" y="4571"/>
                </a:lnTo>
                <a:lnTo>
                  <a:pt x="780287" y="10667"/>
                </a:lnTo>
                <a:lnTo>
                  <a:pt x="18288" y="10667"/>
                </a:lnTo>
                <a:lnTo>
                  <a:pt x="9144" y="19811"/>
                </a:lnTo>
                <a:lnTo>
                  <a:pt x="18288" y="19811"/>
                </a:lnTo>
                <a:lnTo>
                  <a:pt x="18288" y="743711"/>
                </a:lnTo>
                <a:lnTo>
                  <a:pt x="15240" y="743711"/>
                </a:lnTo>
                <a:lnTo>
                  <a:pt x="18288" y="749807"/>
                </a:lnTo>
                <a:lnTo>
                  <a:pt x="21601" y="749807"/>
                </a:lnTo>
                <a:lnTo>
                  <a:pt x="123377" y="847343"/>
                </a:lnTo>
                <a:lnTo>
                  <a:pt x="117348" y="847343"/>
                </a:lnTo>
                <a:lnTo>
                  <a:pt x="124968" y="848867"/>
                </a:lnTo>
                <a:lnTo>
                  <a:pt x="710206" y="848867"/>
                </a:lnTo>
                <a:lnTo>
                  <a:pt x="708660" y="851915"/>
                </a:lnTo>
                <a:lnTo>
                  <a:pt x="730126" y="851915"/>
                </a:lnTo>
                <a:lnTo>
                  <a:pt x="725424" y="861059"/>
                </a:lnTo>
                <a:lnTo>
                  <a:pt x="723900" y="864107"/>
                </a:lnTo>
                <a:lnTo>
                  <a:pt x="720852" y="865632"/>
                </a:lnTo>
                <a:close/>
              </a:path>
              <a:path w="780415" h="866139">
                <a:moveTo>
                  <a:pt x="18288" y="19811"/>
                </a:moveTo>
                <a:lnTo>
                  <a:pt x="9144" y="19811"/>
                </a:lnTo>
                <a:lnTo>
                  <a:pt x="18288" y="10667"/>
                </a:lnTo>
                <a:lnTo>
                  <a:pt x="18288" y="19811"/>
                </a:lnTo>
                <a:close/>
              </a:path>
              <a:path w="780415" h="866139">
                <a:moveTo>
                  <a:pt x="762000" y="19811"/>
                </a:moveTo>
                <a:lnTo>
                  <a:pt x="18288" y="19811"/>
                </a:lnTo>
                <a:lnTo>
                  <a:pt x="18288" y="10667"/>
                </a:lnTo>
                <a:lnTo>
                  <a:pt x="762000" y="10667"/>
                </a:lnTo>
                <a:lnTo>
                  <a:pt x="762000" y="19811"/>
                </a:lnTo>
                <a:close/>
              </a:path>
              <a:path w="780415" h="866139">
                <a:moveTo>
                  <a:pt x="780287" y="749807"/>
                </a:moveTo>
                <a:lnTo>
                  <a:pt x="762000" y="749807"/>
                </a:lnTo>
                <a:lnTo>
                  <a:pt x="762000" y="10667"/>
                </a:lnTo>
                <a:lnTo>
                  <a:pt x="771143" y="19811"/>
                </a:lnTo>
                <a:lnTo>
                  <a:pt x="780287" y="19811"/>
                </a:lnTo>
                <a:lnTo>
                  <a:pt x="780287" y="749807"/>
                </a:lnTo>
                <a:close/>
              </a:path>
              <a:path w="780415" h="866139">
                <a:moveTo>
                  <a:pt x="780287" y="19811"/>
                </a:moveTo>
                <a:lnTo>
                  <a:pt x="771143" y="19811"/>
                </a:lnTo>
                <a:lnTo>
                  <a:pt x="762000" y="10667"/>
                </a:lnTo>
                <a:lnTo>
                  <a:pt x="780287" y="10667"/>
                </a:lnTo>
                <a:lnTo>
                  <a:pt x="780287" y="19811"/>
                </a:lnTo>
                <a:close/>
              </a:path>
              <a:path w="780415" h="866139">
                <a:moveTo>
                  <a:pt x="18288" y="749807"/>
                </a:moveTo>
                <a:lnTo>
                  <a:pt x="15240" y="743711"/>
                </a:lnTo>
                <a:lnTo>
                  <a:pt x="18288" y="746632"/>
                </a:lnTo>
                <a:lnTo>
                  <a:pt x="18288" y="749807"/>
                </a:lnTo>
                <a:close/>
              </a:path>
              <a:path w="780415" h="866139">
                <a:moveTo>
                  <a:pt x="18288" y="746632"/>
                </a:moveTo>
                <a:lnTo>
                  <a:pt x="15240" y="743711"/>
                </a:lnTo>
                <a:lnTo>
                  <a:pt x="18288" y="743711"/>
                </a:lnTo>
                <a:lnTo>
                  <a:pt x="18288" y="746632"/>
                </a:lnTo>
                <a:close/>
              </a:path>
              <a:path w="780415" h="866139">
                <a:moveTo>
                  <a:pt x="21601" y="749807"/>
                </a:moveTo>
                <a:lnTo>
                  <a:pt x="18288" y="749807"/>
                </a:lnTo>
                <a:lnTo>
                  <a:pt x="18288" y="746632"/>
                </a:lnTo>
                <a:lnTo>
                  <a:pt x="21601" y="749807"/>
                </a:lnTo>
                <a:close/>
              </a:path>
              <a:path w="780415" h="866139">
                <a:moveTo>
                  <a:pt x="708660" y="851915"/>
                </a:moveTo>
                <a:lnTo>
                  <a:pt x="762000" y="746759"/>
                </a:lnTo>
                <a:lnTo>
                  <a:pt x="762000" y="749807"/>
                </a:lnTo>
                <a:lnTo>
                  <a:pt x="780287" y="749807"/>
                </a:lnTo>
                <a:lnTo>
                  <a:pt x="780287" y="754380"/>
                </a:lnTo>
                <a:lnTo>
                  <a:pt x="732477" y="847343"/>
                </a:lnTo>
                <a:lnTo>
                  <a:pt x="716279" y="847343"/>
                </a:lnTo>
                <a:lnTo>
                  <a:pt x="708660" y="851915"/>
                </a:lnTo>
                <a:close/>
              </a:path>
              <a:path w="780415" h="866139">
                <a:moveTo>
                  <a:pt x="124968" y="848867"/>
                </a:moveTo>
                <a:lnTo>
                  <a:pt x="117348" y="847343"/>
                </a:lnTo>
                <a:lnTo>
                  <a:pt x="123377" y="847343"/>
                </a:lnTo>
                <a:lnTo>
                  <a:pt x="124968" y="848867"/>
                </a:lnTo>
                <a:close/>
              </a:path>
              <a:path w="780415" h="866139">
                <a:moveTo>
                  <a:pt x="710206" y="848867"/>
                </a:moveTo>
                <a:lnTo>
                  <a:pt x="124968" y="848867"/>
                </a:lnTo>
                <a:lnTo>
                  <a:pt x="123377" y="847343"/>
                </a:lnTo>
                <a:lnTo>
                  <a:pt x="710979" y="847343"/>
                </a:lnTo>
                <a:lnTo>
                  <a:pt x="710206" y="848867"/>
                </a:lnTo>
                <a:close/>
              </a:path>
              <a:path w="780415" h="866139">
                <a:moveTo>
                  <a:pt x="730126" y="851915"/>
                </a:moveTo>
                <a:lnTo>
                  <a:pt x="708660" y="851915"/>
                </a:lnTo>
                <a:lnTo>
                  <a:pt x="716279" y="847343"/>
                </a:lnTo>
                <a:lnTo>
                  <a:pt x="732477" y="847343"/>
                </a:lnTo>
                <a:lnTo>
                  <a:pt x="730126" y="851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766047" y="4253484"/>
            <a:ext cx="457200" cy="684530"/>
          </a:xfrm>
          <a:custGeom>
            <a:avLst/>
            <a:gdLst/>
            <a:ahLst/>
            <a:cxnLst/>
            <a:rect l="l" t="t" r="r" b="b"/>
            <a:pathLst>
              <a:path w="457200" h="684529">
                <a:moveTo>
                  <a:pt x="0" y="0"/>
                </a:moveTo>
                <a:lnTo>
                  <a:pt x="457200" y="0"/>
                </a:lnTo>
                <a:lnTo>
                  <a:pt x="457200" y="684276"/>
                </a:lnTo>
                <a:lnTo>
                  <a:pt x="0" y="68427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752332" y="4238244"/>
            <a:ext cx="485140" cy="713740"/>
          </a:xfrm>
          <a:custGeom>
            <a:avLst/>
            <a:gdLst/>
            <a:ahLst/>
            <a:cxnLst/>
            <a:rect l="l" t="t" r="r" b="b"/>
            <a:pathLst>
              <a:path w="485140" h="713739">
                <a:moveTo>
                  <a:pt x="484632" y="713231"/>
                </a:moveTo>
                <a:lnTo>
                  <a:pt x="0" y="713231"/>
                </a:lnTo>
                <a:lnTo>
                  <a:pt x="0" y="0"/>
                </a:lnTo>
                <a:lnTo>
                  <a:pt x="484632" y="0"/>
                </a:lnTo>
                <a:lnTo>
                  <a:pt x="484632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684275"/>
                </a:lnTo>
                <a:lnTo>
                  <a:pt x="13716" y="684275"/>
                </a:lnTo>
                <a:lnTo>
                  <a:pt x="27432" y="699516"/>
                </a:lnTo>
                <a:lnTo>
                  <a:pt x="484632" y="699516"/>
                </a:lnTo>
                <a:lnTo>
                  <a:pt x="484632" y="713231"/>
                </a:lnTo>
                <a:close/>
              </a:path>
              <a:path w="485140" h="713739">
                <a:moveTo>
                  <a:pt x="27432" y="28956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close/>
              </a:path>
              <a:path w="485140" h="713739">
                <a:moveTo>
                  <a:pt x="457200" y="28956"/>
                </a:moveTo>
                <a:lnTo>
                  <a:pt x="27432" y="28956"/>
                </a:lnTo>
                <a:lnTo>
                  <a:pt x="27432" y="15240"/>
                </a:lnTo>
                <a:lnTo>
                  <a:pt x="457200" y="15240"/>
                </a:lnTo>
                <a:lnTo>
                  <a:pt x="457200" y="28956"/>
                </a:lnTo>
                <a:close/>
              </a:path>
              <a:path w="485140" h="713739">
                <a:moveTo>
                  <a:pt x="457200" y="699516"/>
                </a:moveTo>
                <a:lnTo>
                  <a:pt x="457200" y="15240"/>
                </a:lnTo>
                <a:lnTo>
                  <a:pt x="470915" y="28956"/>
                </a:lnTo>
                <a:lnTo>
                  <a:pt x="484632" y="28956"/>
                </a:lnTo>
                <a:lnTo>
                  <a:pt x="484632" y="684275"/>
                </a:lnTo>
                <a:lnTo>
                  <a:pt x="470915" y="684275"/>
                </a:lnTo>
                <a:lnTo>
                  <a:pt x="457200" y="699516"/>
                </a:lnTo>
                <a:close/>
              </a:path>
              <a:path w="485140" h="713739">
                <a:moveTo>
                  <a:pt x="484632" y="28956"/>
                </a:moveTo>
                <a:lnTo>
                  <a:pt x="470915" y="28956"/>
                </a:lnTo>
                <a:lnTo>
                  <a:pt x="457200" y="15240"/>
                </a:lnTo>
                <a:lnTo>
                  <a:pt x="484632" y="15240"/>
                </a:lnTo>
                <a:lnTo>
                  <a:pt x="484632" y="28956"/>
                </a:lnTo>
                <a:close/>
              </a:path>
              <a:path w="485140" h="713739">
                <a:moveTo>
                  <a:pt x="27432" y="699516"/>
                </a:moveTo>
                <a:lnTo>
                  <a:pt x="13716" y="684275"/>
                </a:lnTo>
                <a:lnTo>
                  <a:pt x="27432" y="684275"/>
                </a:lnTo>
                <a:lnTo>
                  <a:pt x="27432" y="699516"/>
                </a:lnTo>
                <a:close/>
              </a:path>
              <a:path w="485140" h="713739">
                <a:moveTo>
                  <a:pt x="457200" y="699516"/>
                </a:moveTo>
                <a:lnTo>
                  <a:pt x="27432" y="699516"/>
                </a:lnTo>
                <a:lnTo>
                  <a:pt x="27432" y="684275"/>
                </a:lnTo>
                <a:lnTo>
                  <a:pt x="457200" y="684275"/>
                </a:lnTo>
                <a:lnTo>
                  <a:pt x="457200" y="699516"/>
                </a:lnTo>
                <a:close/>
              </a:path>
              <a:path w="485140" h="713739">
                <a:moveTo>
                  <a:pt x="484632" y="699516"/>
                </a:moveTo>
                <a:lnTo>
                  <a:pt x="457200" y="699516"/>
                </a:lnTo>
                <a:lnTo>
                  <a:pt x="470915" y="684275"/>
                </a:lnTo>
                <a:lnTo>
                  <a:pt x="484632" y="684275"/>
                </a:lnTo>
                <a:lnTo>
                  <a:pt x="484632" y="699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8850875" y="4291031"/>
            <a:ext cx="28702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N</a:t>
            </a: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242303" y="4285488"/>
            <a:ext cx="2386583" cy="5379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236207" y="4293108"/>
            <a:ext cx="2399030" cy="535305"/>
          </a:xfrm>
          <a:custGeom>
            <a:avLst/>
            <a:gdLst/>
            <a:ahLst/>
            <a:cxnLst/>
            <a:rect l="l" t="t" r="r" b="b"/>
            <a:pathLst>
              <a:path w="2399029" h="535304">
                <a:moveTo>
                  <a:pt x="2377961" y="269289"/>
                </a:moveTo>
                <a:lnTo>
                  <a:pt x="2350007" y="1524"/>
                </a:lnTo>
                <a:lnTo>
                  <a:pt x="2368295" y="0"/>
                </a:lnTo>
                <a:lnTo>
                  <a:pt x="2396297" y="268224"/>
                </a:lnTo>
                <a:lnTo>
                  <a:pt x="2388107" y="268224"/>
                </a:lnTo>
                <a:lnTo>
                  <a:pt x="2377961" y="269289"/>
                </a:lnTo>
                <a:close/>
              </a:path>
              <a:path w="2399029" h="535304">
                <a:moveTo>
                  <a:pt x="39624" y="534924"/>
                </a:moveTo>
                <a:lnTo>
                  <a:pt x="35051" y="534924"/>
                </a:lnTo>
                <a:lnTo>
                  <a:pt x="30479" y="531876"/>
                </a:lnTo>
                <a:lnTo>
                  <a:pt x="28955" y="525780"/>
                </a:lnTo>
                <a:lnTo>
                  <a:pt x="0" y="248411"/>
                </a:lnTo>
                <a:lnTo>
                  <a:pt x="19812" y="246888"/>
                </a:lnTo>
                <a:lnTo>
                  <a:pt x="47707" y="514102"/>
                </a:lnTo>
                <a:lnTo>
                  <a:pt x="38100" y="515112"/>
                </a:lnTo>
                <a:lnTo>
                  <a:pt x="48767" y="524256"/>
                </a:lnTo>
                <a:lnTo>
                  <a:pt x="141167" y="524256"/>
                </a:lnTo>
                <a:lnTo>
                  <a:pt x="39624" y="534924"/>
                </a:lnTo>
                <a:close/>
              </a:path>
              <a:path w="2399029" h="535304">
                <a:moveTo>
                  <a:pt x="2378963" y="278892"/>
                </a:moveTo>
                <a:lnTo>
                  <a:pt x="2377961" y="269289"/>
                </a:lnTo>
                <a:lnTo>
                  <a:pt x="2388107" y="268224"/>
                </a:lnTo>
                <a:lnTo>
                  <a:pt x="2378963" y="278892"/>
                </a:lnTo>
                <a:close/>
              </a:path>
              <a:path w="2399029" h="535304">
                <a:moveTo>
                  <a:pt x="2397759" y="278892"/>
                </a:moveTo>
                <a:lnTo>
                  <a:pt x="2378963" y="278892"/>
                </a:lnTo>
                <a:lnTo>
                  <a:pt x="2388107" y="268224"/>
                </a:lnTo>
                <a:lnTo>
                  <a:pt x="2396297" y="268224"/>
                </a:lnTo>
                <a:lnTo>
                  <a:pt x="2397251" y="277368"/>
                </a:lnTo>
                <a:lnTo>
                  <a:pt x="2397759" y="278892"/>
                </a:lnTo>
                <a:close/>
              </a:path>
              <a:path w="2399029" h="535304">
                <a:moveTo>
                  <a:pt x="141167" y="524256"/>
                </a:moveTo>
                <a:lnTo>
                  <a:pt x="48767" y="524256"/>
                </a:lnTo>
                <a:lnTo>
                  <a:pt x="47707" y="514102"/>
                </a:lnTo>
                <a:lnTo>
                  <a:pt x="2377961" y="269289"/>
                </a:lnTo>
                <a:lnTo>
                  <a:pt x="2378963" y="278892"/>
                </a:lnTo>
                <a:lnTo>
                  <a:pt x="2397759" y="278892"/>
                </a:lnTo>
                <a:lnTo>
                  <a:pt x="2398775" y="281940"/>
                </a:lnTo>
                <a:lnTo>
                  <a:pt x="2394203" y="286512"/>
                </a:lnTo>
                <a:lnTo>
                  <a:pt x="2389631" y="288036"/>
                </a:lnTo>
                <a:lnTo>
                  <a:pt x="141167" y="524256"/>
                </a:lnTo>
                <a:close/>
              </a:path>
              <a:path w="2399029" h="535304">
                <a:moveTo>
                  <a:pt x="48767" y="524256"/>
                </a:moveTo>
                <a:lnTo>
                  <a:pt x="38100" y="515112"/>
                </a:lnTo>
                <a:lnTo>
                  <a:pt x="47707" y="514102"/>
                </a:lnTo>
                <a:lnTo>
                  <a:pt x="48767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284976" y="370941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7095"/>
                </a:moveTo>
                <a:lnTo>
                  <a:pt x="28955" y="387095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7095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7095"/>
                </a:lnTo>
                <a:lnTo>
                  <a:pt x="77724" y="387095"/>
                </a:lnTo>
                <a:lnTo>
                  <a:pt x="42671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7" y="387095"/>
                </a:lnTo>
                <a:lnTo>
                  <a:pt x="56387" y="371856"/>
                </a:lnTo>
                <a:lnTo>
                  <a:pt x="85343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821423" y="370941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8" y="387095"/>
                </a:moveTo>
                <a:lnTo>
                  <a:pt x="27432" y="387095"/>
                </a:lnTo>
                <a:lnTo>
                  <a:pt x="27432" y="0"/>
                </a:lnTo>
                <a:lnTo>
                  <a:pt x="56388" y="0"/>
                </a:lnTo>
                <a:lnTo>
                  <a:pt x="56388" y="387095"/>
                </a:lnTo>
                <a:close/>
              </a:path>
              <a:path w="85725" h="457200">
                <a:moveTo>
                  <a:pt x="42672" y="457200"/>
                </a:moveTo>
                <a:lnTo>
                  <a:pt x="0" y="371856"/>
                </a:lnTo>
                <a:lnTo>
                  <a:pt x="27432" y="371856"/>
                </a:lnTo>
                <a:lnTo>
                  <a:pt x="27432" y="387095"/>
                </a:lnTo>
                <a:lnTo>
                  <a:pt x="77724" y="387095"/>
                </a:lnTo>
                <a:lnTo>
                  <a:pt x="42672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8" y="387095"/>
                </a:lnTo>
                <a:lnTo>
                  <a:pt x="56388" y="371856"/>
                </a:lnTo>
                <a:lnTo>
                  <a:pt x="85344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504176" y="370941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8" y="387095"/>
                </a:moveTo>
                <a:lnTo>
                  <a:pt x="27432" y="387095"/>
                </a:lnTo>
                <a:lnTo>
                  <a:pt x="27432" y="0"/>
                </a:lnTo>
                <a:lnTo>
                  <a:pt x="56388" y="0"/>
                </a:lnTo>
                <a:lnTo>
                  <a:pt x="56388" y="387095"/>
                </a:lnTo>
                <a:close/>
              </a:path>
              <a:path w="85725" h="457200">
                <a:moveTo>
                  <a:pt x="42672" y="457200"/>
                </a:moveTo>
                <a:lnTo>
                  <a:pt x="0" y="371856"/>
                </a:lnTo>
                <a:lnTo>
                  <a:pt x="27432" y="371856"/>
                </a:lnTo>
                <a:lnTo>
                  <a:pt x="27432" y="387095"/>
                </a:lnTo>
                <a:lnTo>
                  <a:pt x="77724" y="387095"/>
                </a:lnTo>
                <a:lnTo>
                  <a:pt x="42672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8" y="387095"/>
                </a:lnTo>
                <a:lnTo>
                  <a:pt x="56388" y="371856"/>
                </a:lnTo>
                <a:lnTo>
                  <a:pt x="85344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513576" y="370636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8" y="387095"/>
                </a:moveTo>
                <a:lnTo>
                  <a:pt x="28956" y="387095"/>
                </a:lnTo>
                <a:lnTo>
                  <a:pt x="28956" y="0"/>
                </a:lnTo>
                <a:lnTo>
                  <a:pt x="56388" y="0"/>
                </a:lnTo>
                <a:lnTo>
                  <a:pt x="56388" y="387095"/>
                </a:lnTo>
                <a:close/>
              </a:path>
              <a:path w="85725" h="457200">
                <a:moveTo>
                  <a:pt x="42672" y="457200"/>
                </a:moveTo>
                <a:lnTo>
                  <a:pt x="0" y="371856"/>
                </a:lnTo>
                <a:lnTo>
                  <a:pt x="28956" y="371856"/>
                </a:lnTo>
                <a:lnTo>
                  <a:pt x="28956" y="387095"/>
                </a:lnTo>
                <a:lnTo>
                  <a:pt x="77724" y="387095"/>
                </a:lnTo>
                <a:lnTo>
                  <a:pt x="42672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8" y="387095"/>
                </a:lnTo>
                <a:lnTo>
                  <a:pt x="56388" y="371856"/>
                </a:lnTo>
                <a:lnTo>
                  <a:pt x="85344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123176" y="370636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8" y="387095"/>
                </a:moveTo>
                <a:lnTo>
                  <a:pt x="28956" y="387095"/>
                </a:lnTo>
                <a:lnTo>
                  <a:pt x="28956" y="0"/>
                </a:lnTo>
                <a:lnTo>
                  <a:pt x="56388" y="0"/>
                </a:lnTo>
                <a:lnTo>
                  <a:pt x="56388" y="387095"/>
                </a:lnTo>
                <a:close/>
              </a:path>
              <a:path w="85725" h="457200">
                <a:moveTo>
                  <a:pt x="42672" y="457200"/>
                </a:moveTo>
                <a:lnTo>
                  <a:pt x="0" y="371856"/>
                </a:lnTo>
                <a:lnTo>
                  <a:pt x="28956" y="371856"/>
                </a:lnTo>
                <a:lnTo>
                  <a:pt x="28956" y="387095"/>
                </a:lnTo>
                <a:lnTo>
                  <a:pt x="77724" y="387095"/>
                </a:lnTo>
                <a:lnTo>
                  <a:pt x="42672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6388" y="387095"/>
                </a:lnTo>
                <a:lnTo>
                  <a:pt x="56388" y="371856"/>
                </a:lnTo>
                <a:lnTo>
                  <a:pt x="85344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927847" y="370636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7911" y="387095"/>
                </a:moveTo>
                <a:lnTo>
                  <a:pt x="28955" y="387095"/>
                </a:lnTo>
                <a:lnTo>
                  <a:pt x="28955" y="0"/>
                </a:lnTo>
                <a:lnTo>
                  <a:pt x="57911" y="0"/>
                </a:lnTo>
                <a:lnTo>
                  <a:pt x="57911" y="387095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7095"/>
                </a:lnTo>
                <a:lnTo>
                  <a:pt x="77724" y="387095"/>
                </a:lnTo>
                <a:lnTo>
                  <a:pt x="42671" y="457200"/>
                </a:lnTo>
                <a:close/>
              </a:path>
              <a:path w="85725" h="457200">
                <a:moveTo>
                  <a:pt x="77724" y="387095"/>
                </a:moveTo>
                <a:lnTo>
                  <a:pt x="57911" y="387095"/>
                </a:lnTo>
                <a:lnTo>
                  <a:pt x="57911" y="371856"/>
                </a:lnTo>
                <a:lnTo>
                  <a:pt x="85343" y="371856"/>
                </a:lnTo>
                <a:lnTo>
                  <a:pt x="77724" y="387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7168329" y="4737117"/>
            <a:ext cx="4654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-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599938" y="33528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405628" y="389915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481828" y="39753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524500" y="40515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597652" y="334137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862066" y="3328415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994647" y="3709415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904732" y="3543300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52400" y="25907"/>
                </a:moveTo>
                <a:lnTo>
                  <a:pt x="27432" y="25907"/>
                </a:lnTo>
                <a:lnTo>
                  <a:pt x="38100" y="16763"/>
                </a:lnTo>
                <a:lnTo>
                  <a:pt x="39624" y="15239"/>
                </a:lnTo>
                <a:lnTo>
                  <a:pt x="45719" y="12191"/>
                </a:lnTo>
                <a:lnTo>
                  <a:pt x="53339" y="7619"/>
                </a:lnTo>
                <a:lnTo>
                  <a:pt x="71628" y="1523"/>
                </a:lnTo>
                <a:lnTo>
                  <a:pt x="79248" y="0"/>
                </a:lnTo>
                <a:lnTo>
                  <a:pt x="99060" y="0"/>
                </a:lnTo>
                <a:lnTo>
                  <a:pt x="140208" y="15239"/>
                </a:lnTo>
                <a:lnTo>
                  <a:pt x="141732" y="16763"/>
                </a:lnTo>
                <a:lnTo>
                  <a:pt x="152400" y="25907"/>
                </a:lnTo>
                <a:close/>
              </a:path>
              <a:path w="180340" h="181610">
                <a:moveTo>
                  <a:pt x="153924" y="27431"/>
                </a:moveTo>
                <a:lnTo>
                  <a:pt x="25908" y="27431"/>
                </a:lnTo>
                <a:lnTo>
                  <a:pt x="25908" y="25907"/>
                </a:lnTo>
                <a:lnTo>
                  <a:pt x="153924" y="25907"/>
                </a:lnTo>
                <a:lnTo>
                  <a:pt x="153924" y="27431"/>
                </a:lnTo>
                <a:close/>
              </a:path>
              <a:path w="180340" h="181610">
                <a:moveTo>
                  <a:pt x="155448" y="153923"/>
                </a:moveTo>
                <a:lnTo>
                  <a:pt x="24384" y="153923"/>
                </a:lnTo>
                <a:lnTo>
                  <a:pt x="15240" y="141731"/>
                </a:lnTo>
                <a:lnTo>
                  <a:pt x="15240" y="140207"/>
                </a:lnTo>
                <a:lnTo>
                  <a:pt x="10668" y="134111"/>
                </a:lnTo>
                <a:lnTo>
                  <a:pt x="7620" y="126491"/>
                </a:lnTo>
                <a:lnTo>
                  <a:pt x="3048" y="118871"/>
                </a:lnTo>
                <a:lnTo>
                  <a:pt x="0" y="100583"/>
                </a:lnTo>
                <a:lnTo>
                  <a:pt x="0" y="82295"/>
                </a:lnTo>
                <a:lnTo>
                  <a:pt x="3048" y="64007"/>
                </a:lnTo>
                <a:lnTo>
                  <a:pt x="6096" y="56387"/>
                </a:lnTo>
                <a:lnTo>
                  <a:pt x="15240" y="41147"/>
                </a:lnTo>
                <a:lnTo>
                  <a:pt x="15240" y="39623"/>
                </a:lnTo>
                <a:lnTo>
                  <a:pt x="24384" y="27431"/>
                </a:lnTo>
                <a:lnTo>
                  <a:pt x="155448" y="27431"/>
                </a:lnTo>
                <a:lnTo>
                  <a:pt x="156591" y="28955"/>
                </a:lnTo>
                <a:lnTo>
                  <a:pt x="83820" y="28955"/>
                </a:lnTo>
                <a:lnTo>
                  <a:pt x="71628" y="32003"/>
                </a:lnTo>
                <a:lnTo>
                  <a:pt x="67056" y="33527"/>
                </a:lnTo>
                <a:lnTo>
                  <a:pt x="57911" y="38099"/>
                </a:lnTo>
                <a:lnTo>
                  <a:pt x="56387" y="38099"/>
                </a:lnTo>
                <a:lnTo>
                  <a:pt x="47498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5052" y="60959"/>
                </a:lnTo>
                <a:lnTo>
                  <a:pt x="33528" y="65531"/>
                </a:lnTo>
                <a:lnTo>
                  <a:pt x="30480" y="71627"/>
                </a:lnTo>
                <a:lnTo>
                  <a:pt x="28956" y="77723"/>
                </a:lnTo>
                <a:lnTo>
                  <a:pt x="28956" y="83819"/>
                </a:lnTo>
                <a:lnTo>
                  <a:pt x="27432" y="89915"/>
                </a:lnTo>
                <a:lnTo>
                  <a:pt x="28956" y="96011"/>
                </a:lnTo>
                <a:lnTo>
                  <a:pt x="28956" y="102107"/>
                </a:lnTo>
                <a:lnTo>
                  <a:pt x="32004" y="114299"/>
                </a:lnTo>
                <a:lnTo>
                  <a:pt x="35052" y="118871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150" y="143255"/>
                </a:lnTo>
                <a:lnTo>
                  <a:pt x="59436" y="144779"/>
                </a:lnTo>
                <a:lnTo>
                  <a:pt x="65532" y="147827"/>
                </a:lnTo>
                <a:lnTo>
                  <a:pt x="70104" y="149351"/>
                </a:lnTo>
                <a:lnTo>
                  <a:pt x="82296" y="152399"/>
                </a:lnTo>
                <a:lnTo>
                  <a:pt x="156464" y="152399"/>
                </a:lnTo>
                <a:lnTo>
                  <a:pt x="155448" y="153923"/>
                </a:lnTo>
                <a:close/>
              </a:path>
              <a:path w="180340" h="181610">
                <a:moveTo>
                  <a:pt x="124968" y="39623"/>
                </a:moveTo>
                <a:lnTo>
                  <a:pt x="120396" y="36575"/>
                </a:lnTo>
                <a:lnTo>
                  <a:pt x="114300" y="33527"/>
                </a:lnTo>
                <a:lnTo>
                  <a:pt x="109728" y="32003"/>
                </a:lnTo>
                <a:lnTo>
                  <a:pt x="97536" y="28955"/>
                </a:lnTo>
                <a:lnTo>
                  <a:pt x="156591" y="28955"/>
                </a:lnTo>
                <a:lnTo>
                  <a:pt x="163449" y="38099"/>
                </a:lnTo>
                <a:lnTo>
                  <a:pt x="123444" y="38099"/>
                </a:lnTo>
                <a:lnTo>
                  <a:pt x="124968" y="39623"/>
                </a:lnTo>
                <a:close/>
              </a:path>
              <a:path w="180340" h="181610">
                <a:moveTo>
                  <a:pt x="54864" y="39623"/>
                </a:moveTo>
                <a:lnTo>
                  <a:pt x="56387" y="38099"/>
                </a:lnTo>
                <a:lnTo>
                  <a:pt x="57911" y="38099"/>
                </a:lnTo>
                <a:lnTo>
                  <a:pt x="54864" y="39623"/>
                </a:lnTo>
                <a:close/>
              </a:path>
              <a:path w="180340" h="181610">
                <a:moveTo>
                  <a:pt x="133291" y="46540"/>
                </a:moveTo>
                <a:lnTo>
                  <a:pt x="123444" y="38099"/>
                </a:lnTo>
                <a:lnTo>
                  <a:pt x="163449" y="38099"/>
                </a:lnTo>
                <a:lnTo>
                  <a:pt x="164592" y="39623"/>
                </a:lnTo>
                <a:lnTo>
                  <a:pt x="164592" y="41147"/>
                </a:lnTo>
                <a:lnTo>
                  <a:pt x="168021" y="45719"/>
                </a:lnTo>
                <a:lnTo>
                  <a:pt x="132588" y="45719"/>
                </a:lnTo>
                <a:lnTo>
                  <a:pt x="133291" y="46540"/>
                </a:lnTo>
                <a:close/>
              </a:path>
              <a:path w="180340" h="181610">
                <a:moveTo>
                  <a:pt x="45719" y="47243"/>
                </a:moveTo>
                <a:lnTo>
                  <a:pt x="47244" y="45719"/>
                </a:lnTo>
                <a:lnTo>
                  <a:pt x="46786" y="46329"/>
                </a:lnTo>
                <a:lnTo>
                  <a:pt x="45719" y="47243"/>
                </a:lnTo>
                <a:close/>
              </a:path>
              <a:path w="180340" h="181610">
                <a:moveTo>
                  <a:pt x="46786" y="46329"/>
                </a:moveTo>
                <a:lnTo>
                  <a:pt x="47244" y="45719"/>
                </a:lnTo>
                <a:lnTo>
                  <a:pt x="47498" y="45719"/>
                </a:lnTo>
                <a:lnTo>
                  <a:pt x="46786" y="46329"/>
                </a:lnTo>
                <a:close/>
              </a:path>
              <a:path w="180340" h="181610">
                <a:moveTo>
                  <a:pt x="134112" y="47243"/>
                </a:moveTo>
                <a:lnTo>
                  <a:pt x="133291" y="46540"/>
                </a:lnTo>
                <a:lnTo>
                  <a:pt x="132588" y="45719"/>
                </a:lnTo>
                <a:lnTo>
                  <a:pt x="134112" y="47243"/>
                </a:lnTo>
                <a:close/>
              </a:path>
              <a:path w="180340" h="181610">
                <a:moveTo>
                  <a:pt x="169164" y="47243"/>
                </a:moveTo>
                <a:lnTo>
                  <a:pt x="134112" y="47243"/>
                </a:lnTo>
                <a:lnTo>
                  <a:pt x="132588" y="45719"/>
                </a:lnTo>
                <a:lnTo>
                  <a:pt x="168021" y="45719"/>
                </a:lnTo>
                <a:lnTo>
                  <a:pt x="169164" y="47243"/>
                </a:lnTo>
                <a:close/>
              </a:path>
              <a:path w="180340" h="181610">
                <a:moveTo>
                  <a:pt x="46101" y="47243"/>
                </a:moveTo>
                <a:lnTo>
                  <a:pt x="45719" y="47243"/>
                </a:lnTo>
                <a:lnTo>
                  <a:pt x="46786" y="46329"/>
                </a:lnTo>
                <a:lnTo>
                  <a:pt x="46101" y="47243"/>
                </a:lnTo>
                <a:close/>
              </a:path>
              <a:path w="180340" h="181610">
                <a:moveTo>
                  <a:pt x="173126" y="56387"/>
                </a:moveTo>
                <a:lnTo>
                  <a:pt x="141732" y="56387"/>
                </a:lnTo>
                <a:lnTo>
                  <a:pt x="133291" y="46540"/>
                </a:lnTo>
                <a:lnTo>
                  <a:pt x="134112" y="47243"/>
                </a:lnTo>
                <a:lnTo>
                  <a:pt x="169164" y="47243"/>
                </a:lnTo>
                <a:lnTo>
                  <a:pt x="172211" y="54863"/>
                </a:lnTo>
                <a:lnTo>
                  <a:pt x="173126" y="56387"/>
                </a:lnTo>
                <a:close/>
              </a:path>
              <a:path w="18034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0340" h="181610">
                <a:moveTo>
                  <a:pt x="133223" y="134873"/>
                </a:moveTo>
                <a:lnTo>
                  <a:pt x="140208" y="126491"/>
                </a:lnTo>
                <a:lnTo>
                  <a:pt x="144779" y="120395"/>
                </a:lnTo>
                <a:lnTo>
                  <a:pt x="146304" y="115823"/>
                </a:lnTo>
                <a:lnTo>
                  <a:pt x="149352" y="109727"/>
                </a:lnTo>
                <a:lnTo>
                  <a:pt x="150876" y="103631"/>
                </a:lnTo>
                <a:lnTo>
                  <a:pt x="150876" y="97535"/>
                </a:lnTo>
                <a:lnTo>
                  <a:pt x="152400" y="91439"/>
                </a:lnTo>
                <a:lnTo>
                  <a:pt x="150876" y="85343"/>
                </a:lnTo>
                <a:lnTo>
                  <a:pt x="150876" y="79247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0208" y="54863"/>
                </a:lnTo>
                <a:lnTo>
                  <a:pt x="141732" y="56387"/>
                </a:lnTo>
                <a:lnTo>
                  <a:pt x="173126" y="56387"/>
                </a:lnTo>
                <a:lnTo>
                  <a:pt x="176783" y="62483"/>
                </a:lnTo>
                <a:lnTo>
                  <a:pt x="179831" y="80771"/>
                </a:lnTo>
                <a:lnTo>
                  <a:pt x="179831" y="99059"/>
                </a:lnTo>
                <a:lnTo>
                  <a:pt x="176783" y="117347"/>
                </a:lnTo>
                <a:lnTo>
                  <a:pt x="173736" y="124967"/>
                </a:lnTo>
                <a:lnTo>
                  <a:pt x="168249" y="134111"/>
                </a:lnTo>
                <a:lnTo>
                  <a:pt x="134112" y="134111"/>
                </a:lnTo>
                <a:lnTo>
                  <a:pt x="133223" y="134873"/>
                </a:lnTo>
                <a:close/>
              </a:path>
              <a:path w="180340" h="181610">
                <a:moveTo>
                  <a:pt x="40386" y="126491"/>
                </a:moveTo>
                <a:lnTo>
                  <a:pt x="39624" y="126491"/>
                </a:lnTo>
                <a:lnTo>
                  <a:pt x="38100" y="123443"/>
                </a:lnTo>
                <a:lnTo>
                  <a:pt x="40386" y="126491"/>
                </a:lnTo>
                <a:close/>
              </a:path>
              <a:path w="18034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034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0340" h="181610">
                <a:moveTo>
                  <a:pt x="132588" y="135635"/>
                </a:moveTo>
                <a:lnTo>
                  <a:pt x="133223" y="134873"/>
                </a:lnTo>
                <a:lnTo>
                  <a:pt x="134112" y="134111"/>
                </a:lnTo>
                <a:lnTo>
                  <a:pt x="132588" y="135635"/>
                </a:lnTo>
                <a:close/>
              </a:path>
              <a:path w="180340" h="181610">
                <a:moveTo>
                  <a:pt x="167335" y="135635"/>
                </a:moveTo>
                <a:lnTo>
                  <a:pt x="132588" y="135635"/>
                </a:lnTo>
                <a:lnTo>
                  <a:pt x="134112" y="134111"/>
                </a:lnTo>
                <a:lnTo>
                  <a:pt x="168249" y="134111"/>
                </a:lnTo>
                <a:lnTo>
                  <a:pt x="167335" y="135635"/>
                </a:lnTo>
                <a:close/>
              </a:path>
              <a:path w="180340" h="181610">
                <a:moveTo>
                  <a:pt x="156464" y="152399"/>
                </a:moveTo>
                <a:lnTo>
                  <a:pt x="96012" y="152399"/>
                </a:lnTo>
                <a:lnTo>
                  <a:pt x="108204" y="149351"/>
                </a:lnTo>
                <a:lnTo>
                  <a:pt x="112775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3223" y="134873"/>
                </a:lnTo>
                <a:lnTo>
                  <a:pt x="132588" y="135635"/>
                </a:lnTo>
                <a:lnTo>
                  <a:pt x="167335" y="135635"/>
                </a:lnTo>
                <a:lnTo>
                  <a:pt x="164592" y="140207"/>
                </a:lnTo>
                <a:lnTo>
                  <a:pt x="156464" y="152399"/>
                </a:lnTo>
                <a:close/>
              </a:path>
              <a:path w="18034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0340" h="181610">
                <a:moveTo>
                  <a:pt x="57150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150" y="143255"/>
                </a:lnTo>
                <a:close/>
              </a:path>
              <a:path w="180340" h="181610">
                <a:moveTo>
                  <a:pt x="153924" y="155447"/>
                </a:moveTo>
                <a:lnTo>
                  <a:pt x="25908" y="155447"/>
                </a:lnTo>
                <a:lnTo>
                  <a:pt x="25908" y="153923"/>
                </a:lnTo>
                <a:lnTo>
                  <a:pt x="153924" y="153923"/>
                </a:lnTo>
                <a:lnTo>
                  <a:pt x="153924" y="155447"/>
                </a:lnTo>
                <a:close/>
              </a:path>
              <a:path w="180340" h="181610">
                <a:moveTo>
                  <a:pt x="100584" y="181355"/>
                </a:moveTo>
                <a:lnTo>
                  <a:pt x="80772" y="181355"/>
                </a:lnTo>
                <a:lnTo>
                  <a:pt x="73152" y="179831"/>
                </a:lnTo>
                <a:lnTo>
                  <a:pt x="54864" y="173735"/>
                </a:lnTo>
                <a:lnTo>
                  <a:pt x="47244" y="170687"/>
                </a:lnTo>
                <a:lnTo>
                  <a:pt x="39624" y="166115"/>
                </a:lnTo>
                <a:lnTo>
                  <a:pt x="38100" y="164591"/>
                </a:lnTo>
                <a:lnTo>
                  <a:pt x="27432" y="155447"/>
                </a:lnTo>
                <a:lnTo>
                  <a:pt x="152400" y="155447"/>
                </a:lnTo>
                <a:lnTo>
                  <a:pt x="141732" y="164591"/>
                </a:lnTo>
                <a:lnTo>
                  <a:pt x="126491" y="173735"/>
                </a:lnTo>
                <a:lnTo>
                  <a:pt x="108204" y="179831"/>
                </a:lnTo>
                <a:lnTo>
                  <a:pt x="100584" y="181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528816" y="4553711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11252" y="181355"/>
                </a:moveTo>
                <a:lnTo>
                  <a:pt x="82296" y="181355"/>
                </a:lnTo>
                <a:lnTo>
                  <a:pt x="71628" y="178307"/>
                </a:lnTo>
                <a:lnTo>
                  <a:pt x="64008" y="176783"/>
                </a:lnTo>
                <a:lnTo>
                  <a:pt x="39624" y="164591"/>
                </a:lnTo>
                <a:lnTo>
                  <a:pt x="38100" y="164591"/>
                </a:lnTo>
                <a:lnTo>
                  <a:pt x="38100" y="163067"/>
                </a:lnTo>
                <a:lnTo>
                  <a:pt x="9144" y="131063"/>
                </a:lnTo>
                <a:lnTo>
                  <a:pt x="3048" y="112775"/>
                </a:lnTo>
                <a:lnTo>
                  <a:pt x="0" y="103631"/>
                </a:lnTo>
                <a:lnTo>
                  <a:pt x="0" y="85343"/>
                </a:lnTo>
                <a:lnTo>
                  <a:pt x="1524" y="76199"/>
                </a:lnTo>
                <a:lnTo>
                  <a:pt x="35052" y="24383"/>
                </a:lnTo>
                <a:lnTo>
                  <a:pt x="51816" y="13715"/>
                </a:lnTo>
                <a:lnTo>
                  <a:pt x="59436" y="9143"/>
                </a:lnTo>
                <a:lnTo>
                  <a:pt x="68580" y="6095"/>
                </a:lnTo>
                <a:lnTo>
                  <a:pt x="79248" y="3047"/>
                </a:lnTo>
                <a:lnTo>
                  <a:pt x="88391" y="1523"/>
                </a:lnTo>
                <a:lnTo>
                  <a:pt x="99060" y="0"/>
                </a:lnTo>
                <a:lnTo>
                  <a:pt x="108204" y="0"/>
                </a:lnTo>
                <a:lnTo>
                  <a:pt x="117348" y="1523"/>
                </a:lnTo>
                <a:lnTo>
                  <a:pt x="128016" y="3047"/>
                </a:lnTo>
                <a:lnTo>
                  <a:pt x="137160" y="6095"/>
                </a:lnTo>
                <a:lnTo>
                  <a:pt x="144779" y="9143"/>
                </a:lnTo>
                <a:lnTo>
                  <a:pt x="146304" y="9143"/>
                </a:lnTo>
                <a:lnTo>
                  <a:pt x="146304" y="10667"/>
                </a:lnTo>
                <a:lnTo>
                  <a:pt x="160019" y="18287"/>
                </a:lnTo>
                <a:lnTo>
                  <a:pt x="169164" y="24383"/>
                </a:lnTo>
                <a:lnTo>
                  <a:pt x="173736" y="28955"/>
                </a:lnTo>
                <a:lnTo>
                  <a:pt x="92964" y="28955"/>
                </a:lnTo>
                <a:lnTo>
                  <a:pt x="85344" y="30479"/>
                </a:lnTo>
                <a:lnTo>
                  <a:pt x="44195" y="53339"/>
                </a:lnTo>
                <a:lnTo>
                  <a:pt x="41148" y="59435"/>
                </a:lnTo>
                <a:lnTo>
                  <a:pt x="36576" y="64007"/>
                </a:lnTo>
                <a:lnTo>
                  <a:pt x="33528" y="70103"/>
                </a:lnTo>
                <a:lnTo>
                  <a:pt x="32004" y="74675"/>
                </a:lnTo>
                <a:lnTo>
                  <a:pt x="28956" y="86867"/>
                </a:lnTo>
                <a:lnTo>
                  <a:pt x="28956" y="99059"/>
                </a:lnTo>
                <a:lnTo>
                  <a:pt x="48768" y="135635"/>
                </a:lnTo>
                <a:lnTo>
                  <a:pt x="54864" y="140207"/>
                </a:lnTo>
                <a:lnTo>
                  <a:pt x="53339" y="140207"/>
                </a:lnTo>
                <a:lnTo>
                  <a:pt x="71628" y="149351"/>
                </a:lnTo>
                <a:lnTo>
                  <a:pt x="77724" y="150875"/>
                </a:lnTo>
                <a:lnTo>
                  <a:pt x="85344" y="152399"/>
                </a:lnTo>
                <a:lnTo>
                  <a:pt x="91439" y="152399"/>
                </a:lnTo>
                <a:lnTo>
                  <a:pt x="99060" y="153923"/>
                </a:lnTo>
                <a:lnTo>
                  <a:pt x="169817" y="153923"/>
                </a:lnTo>
                <a:lnTo>
                  <a:pt x="164592" y="158495"/>
                </a:lnTo>
                <a:lnTo>
                  <a:pt x="156972" y="164591"/>
                </a:lnTo>
                <a:lnTo>
                  <a:pt x="149352" y="169163"/>
                </a:lnTo>
                <a:lnTo>
                  <a:pt x="140208" y="173735"/>
                </a:lnTo>
                <a:lnTo>
                  <a:pt x="121920" y="179831"/>
                </a:lnTo>
                <a:lnTo>
                  <a:pt x="111252" y="181355"/>
                </a:lnTo>
                <a:close/>
              </a:path>
              <a:path w="200025" h="181610">
                <a:moveTo>
                  <a:pt x="134112" y="36575"/>
                </a:moveTo>
                <a:lnTo>
                  <a:pt x="128016" y="33527"/>
                </a:lnTo>
                <a:lnTo>
                  <a:pt x="121920" y="32003"/>
                </a:lnTo>
                <a:lnTo>
                  <a:pt x="114300" y="30479"/>
                </a:lnTo>
                <a:lnTo>
                  <a:pt x="108204" y="28955"/>
                </a:lnTo>
                <a:lnTo>
                  <a:pt x="173736" y="28955"/>
                </a:lnTo>
                <a:lnTo>
                  <a:pt x="179832" y="35051"/>
                </a:lnTo>
                <a:lnTo>
                  <a:pt x="132588" y="35051"/>
                </a:lnTo>
                <a:lnTo>
                  <a:pt x="134112" y="36575"/>
                </a:lnTo>
                <a:close/>
              </a:path>
              <a:path w="200025" h="181610">
                <a:moveTo>
                  <a:pt x="190195" y="128015"/>
                </a:moveTo>
                <a:lnTo>
                  <a:pt x="155448" y="128015"/>
                </a:lnTo>
                <a:lnTo>
                  <a:pt x="156972" y="126491"/>
                </a:lnTo>
                <a:lnTo>
                  <a:pt x="160019" y="123443"/>
                </a:lnTo>
                <a:lnTo>
                  <a:pt x="163068" y="118871"/>
                </a:lnTo>
                <a:lnTo>
                  <a:pt x="166116" y="112775"/>
                </a:lnTo>
                <a:lnTo>
                  <a:pt x="167640" y="106679"/>
                </a:lnTo>
                <a:lnTo>
                  <a:pt x="169164" y="102107"/>
                </a:lnTo>
                <a:lnTo>
                  <a:pt x="170688" y="96011"/>
                </a:lnTo>
                <a:lnTo>
                  <a:pt x="170688" y="83819"/>
                </a:lnTo>
                <a:lnTo>
                  <a:pt x="166116" y="65531"/>
                </a:lnTo>
                <a:lnTo>
                  <a:pt x="163068" y="60959"/>
                </a:lnTo>
                <a:lnTo>
                  <a:pt x="160019" y="54863"/>
                </a:lnTo>
                <a:lnTo>
                  <a:pt x="155448" y="50291"/>
                </a:lnTo>
                <a:lnTo>
                  <a:pt x="150876" y="47243"/>
                </a:lnTo>
                <a:lnTo>
                  <a:pt x="146304" y="42671"/>
                </a:lnTo>
                <a:lnTo>
                  <a:pt x="132588" y="35051"/>
                </a:lnTo>
                <a:lnTo>
                  <a:pt x="179832" y="35051"/>
                </a:lnTo>
                <a:lnTo>
                  <a:pt x="181356" y="36575"/>
                </a:lnTo>
                <a:lnTo>
                  <a:pt x="190500" y="51815"/>
                </a:lnTo>
                <a:lnTo>
                  <a:pt x="195072" y="60959"/>
                </a:lnTo>
                <a:lnTo>
                  <a:pt x="196595" y="68579"/>
                </a:lnTo>
                <a:lnTo>
                  <a:pt x="199643" y="77723"/>
                </a:lnTo>
                <a:lnTo>
                  <a:pt x="199643" y="97535"/>
                </a:lnTo>
                <a:lnTo>
                  <a:pt x="198119" y="106679"/>
                </a:lnTo>
                <a:lnTo>
                  <a:pt x="195072" y="115823"/>
                </a:lnTo>
                <a:lnTo>
                  <a:pt x="190195" y="128015"/>
                </a:lnTo>
                <a:close/>
              </a:path>
              <a:path w="200025" h="181610">
                <a:moveTo>
                  <a:pt x="156971" y="126492"/>
                </a:moveTo>
                <a:close/>
              </a:path>
              <a:path w="200025" h="181610">
                <a:moveTo>
                  <a:pt x="169817" y="153923"/>
                </a:moveTo>
                <a:lnTo>
                  <a:pt x="99060" y="153923"/>
                </a:lnTo>
                <a:lnTo>
                  <a:pt x="114300" y="150875"/>
                </a:lnTo>
                <a:lnTo>
                  <a:pt x="120396" y="149351"/>
                </a:lnTo>
                <a:lnTo>
                  <a:pt x="128016" y="147827"/>
                </a:lnTo>
                <a:lnTo>
                  <a:pt x="140208" y="141731"/>
                </a:lnTo>
                <a:lnTo>
                  <a:pt x="144779" y="137159"/>
                </a:lnTo>
                <a:lnTo>
                  <a:pt x="156971" y="126492"/>
                </a:lnTo>
                <a:lnTo>
                  <a:pt x="155448" y="128015"/>
                </a:lnTo>
                <a:lnTo>
                  <a:pt x="190195" y="128015"/>
                </a:lnTo>
                <a:lnTo>
                  <a:pt x="188976" y="131063"/>
                </a:lnTo>
                <a:lnTo>
                  <a:pt x="182880" y="138683"/>
                </a:lnTo>
                <a:lnTo>
                  <a:pt x="178307" y="146303"/>
                </a:lnTo>
                <a:lnTo>
                  <a:pt x="176783" y="146303"/>
                </a:lnTo>
                <a:lnTo>
                  <a:pt x="176783" y="147827"/>
                </a:lnTo>
                <a:lnTo>
                  <a:pt x="169817" y="153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245352" y="4588764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00584" y="181356"/>
                </a:moveTo>
                <a:lnTo>
                  <a:pt x="91439" y="181356"/>
                </a:lnTo>
                <a:lnTo>
                  <a:pt x="80772" y="179832"/>
                </a:lnTo>
                <a:lnTo>
                  <a:pt x="71628" y="178308"/>
                </a:lnTo>
                <a:lnTo>
                  <a:pt x="62484" y="175260"/>
                </a:lnTo>
                <a:lnTo>
                  <a:pt x="54864" y="172212"/>
                </a:lnTo>
                <a:lnTo>
                  <a:pt x="39624" y="163068"/>
                </a:lnTo>
                <a:lnTo>
                  <a:pt x="36576" y="163068"/>
                </a:lnTo>
                <a:lnTo>
                  <a:pt x="9144" y="129540"/>
                </a:lnTo>
                <a:lnTo>
                  <a:pt x="0" y="103632"/>
                </a:lnTo>
                <a:lnTo>
                  <a:pt x="0" y="83820"/>
                </a:lnTo>
                <a:lnTo>
                  <a:pt x="1524" y="74676"/>
                </a:lnTo>
                <a:lnTo>
                  <a:pt x="4572" y="67056"/>
                </a:lnTo>
                <a:lnTo>
                  <a:pt x="7620" y="57912"/>
                </a:lnTo>
                <a:lnTo>
                  <a:pt x="10668" y="50292"/>
                </a:lnTo>
                <a:lnTo>
                  <a:pt x="16764" y="42672"/>
                </a:lnTo>
                <a:lnTo>
                  <a:pt x="21336" y="35052"/>
                </a:lnTo>
                <a:lnTo>
                  <a:pt x="59436" y="7620"/>
                </a:lnTo>
                <a:lnTo>
                  <a:pt x="88391" y="0"/>
                </a:lnTo>
                <a:lnTo>
                  <a:pt x="108204" y="0"/>
                </a:lnTo>
                <a:lnTo>
                  <a:pt x="135636" y="4572"/>
                </a:lnTo>
                <a:lnTo>
                  <a:pt x="144779" y="9144"/>
                </a:lnTo>
                <a:lnTo>
                  <a:pt x="146304" y="9144"/>
                </a:lnTo>
                <a:lnTo>
                  <a:pt x="160019" y="16764"/>
                </a:lnTo>
                <a:lnTo>
                  <a:pt x="173354" y="27432"/>
                </a:lnTo>
                <a:lnTo>
                  <a:pt x="100584" y="27432"/>
                </a:lnTo>
                <a:lnTo>
                  <a:pt x="77724" y="32004"/>
                </a:lnTo>
                <a:lnTo>
                  <a:pt x="71628" y="33528"/>
                </a:lnTo>
                <a:lnTo>
                  <a:pt x="59436" y="39624"/>
                </a:lnTo>
                <a:lnTo>
                  <a:pt x="54864" y="44196"/>
                </a:lnTo>
                <a:lnTo>
                  <a:pt x="44195" y="53340"/>
                </a:lnTo>
                <a:lnTo>
                  <a:pt x="39624" y="57912"/>
                </a:lnTo>
                <a:lnTo>
                  <a:pt x="36576" y="62484"/>
                </a:lnTo>
                <a:lnTo>
                  <a:pt x="33528" y="68580"/>
                </a:lnTo>
                <a:lnTo>
                  <a:pt x="32004" y="74676"/>
                </a:lnTo>
                <a:lnTo>
                  <a:pt x="28956" y="79248"/>
                </a:lnTo>
                <a:lnTo>
                  <a:pt x="28956" y="103632"/>
                </a:lnTo>
                <a:lnTo>
                  <a:pt x="30480" y="109728"/>
                </a:lnTo>
                <a:lnTo>
                  <a:pt x="33528" y="115824"/>
                </a:lnTo>
                <a:lnTo>
                  <a:pt x="36576" y="120396"/>
                </a:lnTo>
                <a:lnTo>
                  <a:pt x="39624" y="126492"/>
                </a:lnTo>
                <a:lnTo>
                  <a:pt x="48768" y="135636"/>
                </a:lnTo>
                <a:lnTo>
                  <a:pt x="54864" y="140208"/>
                </a:lnTo>
                <a:lnTo>
                  <a:pt x="56387" y="140208"/>
                </a:lnTo>
                <a:lnTo>
                  <a:pt x="71628" y="147828"/>
                </a:lnTo>
                <a:lnTo>
                  <a:pt x="83820" y="150876"/>
                </a:lnTo>
                <a:lnTo>
                  <a:pt x="91439" y="152400"/>
                </a:lnTo>
                <a:lnTo>
                  <a:pt x="169817" y="152400"/>
                </a:lnTo>
                <a:lnTo>
                  <a:pt x="164592" y="156972"/>
                </a:lnTo>
                <a:lnTo>
                  <a:pt x="156972" y="163068"/>
                </a:lnTo>
                <a:lnTo>
                  <a:pt x="147828" y="167640"/>
                </a:lnTo>
                <a:lnTo>
                  <a:pt x="140208" y="172212"/>
                </a:lnTo>
                <a:lnTo>
                  <a:pt x="131064" y="175260"/>
                </a:lnTo>
                <a:lnTo>
                  <a:pt x="120396" y="178308"/>
                </a:lnTo>
                <a:lnTo>
                  <a:pt x="111252" y="179832"/>
                </a:lnTo>
                <a:lnTo>
                  <a:pt x="100584" y="181356"/>
                </a:lnTo>
                <a:close/>
              </a:path>
              <a:path w="200025" h="181610">
                <a:moveTo>
                  <a:pt x="134112" y="35052"/>
                </a:moveTo>
                <a:lnTo>
                  <a:pt x="128016" y="32004"/>
                </a:lnTo>
                <a:lnTo>
                  <a:pt x="121920" y="30480"/>
                </a:lnTo>
                <a:lnTo>
                  <a:pt x="114300" y="28956"/>
                </a:lnTo>
                <a:lnTo>
                  <a:pt x="108204" y="28956"/>
                </a:lnTo>
                <a:lnTo>
                  <a:pt x="100584" y="27432"/>
                </a:lnTo>
                <a:lnTo>
                  <a:pt x="173354" y="27432"/>
                </a:lnTo>
                <a:lnTo>
                  <a:pt x="175260" y="28956"/>
                </a:lnTo>
                <a:lnTo>
                  <a:pt x="178917" y="33528"/>
                </a:lnTo>
                <a:lnTo>
                  <a:pt x="132588" y="33528"/>
                </a:lnTo>
                <a:lnTo>
                  <a:pt x="134112" y="35052"/>
                </a:lnTo>
                <a:close/>
              </a:path>
              <a:path w="200025" h="181610">
                <a:moveTo>
                  <a:pt x="155752" y="127558"/>
                </a:moveTo>
                <a:lnTo>
                  <a:pt x="158495" y="123444"/>
                </a:lnTo>
                <a:lnTo>
                  <a:pt x="163068" y="117348"/>
                </a:lnTo>
                <a:lnTo>
                  <a:pt x="166116" y="112776"/>
                </a:lnTo>
                <a:lnTo>
                  <a:pt x="170688" y="94488"/>
                </a:lnTo>
                <a:lnTo>
                  <a:pt x="170688" y="82296"/>
                </a:lnTo>
                <a:lnTo>
                  <a:pt x="150876" y="45720"/>
                </a:lnTo>
                <a:lnTo>
                  <a:pt x="132588" y="33528"/>
                </a:lnTo>
                <a:lnTo>
                  <a:pt x="178917" y="33528"/>
                </a:lnTo>
                <a:lnTo>
                  <a:pt x="199643" y="86868"/>
                </a:lnTo>
                <a:lnTo>
                  <a:pt x="199643" y="96012"/>
                </a:lnTo>
                <a:lnTo>
                  <a:pt x="198119" y="105156"/>
                </a:lnTo>
                <a:lnTo>
                  <a:pt x="195072" y="114300"/>
                </a:lnTo>
                <a:lnTo>
                  <a:pt x="192024" y="121920"/>
                </a:lnTo>
                <a:lnTo>
                  <a:pt x="189737" y="126492"/>
                </a:lnTo>
                <a:lnTo>
                  <a:pt x="156972" y="126492"/>
                </a:lnTo>
                <a:lnTo>
                  <a:pt x="155752" y="127558"/>
                </a:lnTo>
                <a:close/>
              </a:path>
              <a:path w="200025" h="181610">
                <a:moveTo>
                  <a:pt x="155448" y="128016"/>
                </a:moveTo>
                <a:lnTo>
                  <a:pt x="155752" y="127558"/>
                </a:lnTo>
                <a:lnTo>
                  <a:pt x="156972" y="126492"/>
                </a:lnTo>
                <a:lnTo>
                  <a:pt x="155448" y="128016"/>
                </a:lnTo>
                <a:close/>
              </a:path>
              <a:path w="200025" h="181610">
                <a:moveTo>
                  <a:pt x="188976" y="128016"/>
                </a:moveTo>
                <a:lnTo>
                  <a:pt x="155448" y="128016"/>
                </a:lnTo>
                <a:lnTo>
                  <a:pt x="156972" y="126492"/>
                </a:lnTo>
                <a:lnTo>
                  <a:pt x="189737" y="126492"/>
                </a:lnTo>
                <a:lnTo>
                  <a:pt x="188976" y="128016"/>
                </a:lnTo>
                <a:close/>
              </a:path>
              <a:path w="200025" h="181610">
                <a:moveTo>
                  <a:pt x="169817" y="152400"/>
                </a:moveTo>
                <a:lnTo>
                  <a:pt x="106679" y="152400"/>
                </a:lnTo>
                <a:lnTo>
                  <a:pt x="114300" y="150876"/>
                </a:lnTo>
                <a:lnTo>
                  <a:pt x="120396" y="149352"/>
                </a:lnTo>
                <a:lnTo>
                  <a:pt x="128016" y="146304"/>
                </a:lnTo>
                <a:lnTo>
                  <a:pt x="140208" y="140208"/>
                </a:lnTo>
                <a:lnTo>
                  <a:pt x="144779" y="137160"/>
                </a:lnTo>
                <a:lnTo>
                  <a:pt x="155752" y="127558"/>
                </a:lnTo>
                <a:lnTo>
                  <a:pt x="155448" y="128016"/>
                </a:lnTo>
                <a:lnTo>
                  <a:pt x="188976" y="128016"/>
                </a:lnTo>
                <a:lnTo>
                  <a:pt x="187452" y="131064"/>
                </a:lnTo>
                <a:lnTo>
                  <a:pt x="182880" y="138684"/>
                </a:lnTo>
                <a:lnTo>
                  <a:pt x="176783" y="144780"/>
                </a:lnTo>
                <a:lnTo>
                  <a:pt x="176783" y="146304"/>
                </a:lnTo>
                <a:lnTo>
                  <a:pt x="169817" y="152400"/>
                </a:lnTo>
                <a:close/>
              </a:path>
              <a:path w="200025" h="181610">
                <a:moveTo>
                  <a:pt x="56387" y="140208"/>
                </a:moveTo>
                <a:lnTo>
                  <a:pt x="54864" y="140208"/>
                </a:lnTo>
                <a:lnTo>
                  <a:pt x="53339" y="138684"/>
                </a:lnTo>
                <a:lnTo>
                  <a:pt x="56387" y="140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257544" y="4652772"/>
            <a:ext cx="187960" cy="60960"/>
          </a:xfrm>
          <a:custGeom>
            <a:avLst/>
            <a:gdLst/>
            <a:ahLst/>
            <a:cxnLst/>
            <a:rect l="l" t="t" r="r" b="b"/>
            <a:pathLst>
              <a:path w="187960" h="60960">
                <a:moveTo>
                  <a:pt x="6095" y="60959"/>
                </a:moveTo>
                <a:lnTo>
                  <a:pt x="0" y="22859"/>
                </a:lnTo>
                <a:lnTo>
                  <a:pt x="182879" y="0"/>
                </a:lnTo>
                <a:lnTo>
                  <a:pt x="187451" y="39624"/>
                </a:lnTo>
                <a:lnTo>
                  <a:pt x="6095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530340" y="4623815"/>
            <a:ext cx="187960" cy="60960"/>
          </a:xfrm>
          <a:custGeom>
            <a:avLst/>
            <a:gdLst/>
            <a:ahLst/>
            <a:cxnLst/>
            <a:rect l="l" t="t" r="r" b="b"/>
            <a:pathLst>
              <a:path w="187959" h="60960">
                <a:moveTo>
                  <a:pt x="4572" y="60959"/>
                </a:moveTo>
                <a:lnTo>
                  <a:pt x="0" y="21335"/>
                </a:lnTo>
                <a:lnTo>
                  <a:pt x="182880" y="0"/>
                </a:lnTo>
                <a:lnTo>
                  <a:pt x="187452" y="39624"/>
                </a:lnTo>
                <a:lnTo>
                  <a:pt x="4572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153655" y="4479035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11252" y="181355"/>
                </a:moveTo>
                <a:lnTo>
                  <a:pt x="91439" y="181355"/>
                </a:lnTo>
                <a:lnTo>
                  <a:pt x="80772" y="179831"/>
                </a:lnTo>
                <a:lnTo>
                  <a:pt x="71628" y="178307"/>
                </a:lnTo>
                <a:lnTo>
                  <a:pt x="53339" y="172211"/>
                </a:lnTo>
                <a:lnTo>
                  <a:pt x="38100" y="164591"/>
                </a:lnTo>
                <a:lnTo>
                  <a:pt x="38100" y="163067"/>
                </a:lnTo>
                <a:lnTo>
                  <a:pt x="36576" y="163067"/>
                </a:lnTo>
                <a:lnTo>
                  <a:pt x="30480" y="158495"/>
                </a:lnTo>
                <a:lnTo>
                  <a:pt x="24384" y="152399"/>
                </a:lnTo>
                <a:lnTo>
                  <a:pt x="18288" y="144779"/>
                </a:lnTo>
                <a:lnTo>
                  <a:pt x="12192" y="138683"/>
                </a:lnTo>
                <a:lnTo>
                  <a:pt x="7620" y="129539"/>
                </a:lnTo>
                <a:lnTo>
                  <a:pt x="4572" y="121919"/>
                </a:lnTo>
                <a:lnTo>
                  <a:pt x="1524" y="112775"/>
                </a:lnTo>
                <a:lnTo>
                  <a:pt x="0" y="103631"/>
                </a:lnTo>
                <a:lnTo>
                  <a:pt x="0" y="85343"/>
                </a:lnTo>
                <a:lnTo>
                  <a:pt x="15240" y="42671"/>
                </a:lnTo>
                <a:lnTo>
                  <a:pt x="42672" y="18287"/>
                </a:lnTo>
                <a:lnTo>
                  <a:pt x="50292" y="12191"/>
                </a:lnTo>
                <a:lnTo>
                  <a:pt x="77724" y="3047"/>
                </a:lnTo>
                <a:lnTo>
                  <a:pt x="88391" y="1523"/>
                </a:lnTo>
                <a:lnTo>
                  <a:pt x="97536" y="0"/>
                </a:lnTo>
                <a:lnTo>
                  <a:pt x="108204" y="0"/>
                </a:lnTo>
                <a:lnTo>
                  <a:pt x="126491" y="3047"/>
                </a:lnTo>
                <a:lnTo>
                  <a:pt x="144779" y="9143"/>
                </a:lnTo>
                <a:lnTo>
                  <a:pt x="146304" y="9143"/>
                </a:lnTo>
                <a:lnTo>
                  <a:pt x="146304" y="10667"/>
                </a:lnTo>
                <a:lnTo>
                  <a:pt x="160019" y="18287"/>
                </a:lnTo>
                <a:lnTo>
                  <a:pt x="167640" y="22859"/>
                </a:lnTo>
                <a:lnTo>
                  <a:pt x="173736" y="28955"/>
                </a:lnTo>
                <a:lnTo>
                  <a:pt x="92964" y="28955"/>
                </a:lnTo>
                <a:lnTo>
                  <a:pt x="77724" y="32003"/>
                </a:lnTo>
                <a:lnTo>
                  <a:pt x="53339" y="44195"/>
                </a:lnTo>
                <a:lnTo>
                  <a:pt x="39624" y="57911"/>
                </a:lnTo>
                <a:lnTo>
                  <a:pt x="36576" y="64007"/>
                </a:lnTo>
                <a:lnTo>
                  <a:pt x="33528" y="68579"/>
                </a:lnTo>
                <a:lnTo>
                  <a:pt x="30480" y="74675"/>
                </a:lnTo>
                <a:lnTo>
                  <a:pt x="28956" y="80771"/>
                </a:lnTo>
                <a:lnTo>
                  <a:pt x="28956" y="86867"/>
                </a:lnTo>
                <a:lnTo>
                  <a:pt x="27432" y="92963"/>
                </a:lnTo>
                <a:lnTo>
                  <a:pt x="27432" y="99059"/>
                </a:lnTo>
                <a:lnTo>
                  <a:pt x="30480" y="111251"/>
                </a:lnTo>
                <a:lnTo>
                  <a:pt x="33528" y="115823"/>
                </a:lnTo>
                <a:lnTo>
                  <a:pt x="36576" y="121919"/>
                </a:lnTo>
                <a:lnTo>
                  <a:pt x="39624" y="126491"/>
                </a:lnTo>
                <a:lnTo>
                  <a:pt x="48768" y="135635"/>
                </a:lnTo>
                <a:lnTo>
                  <a:pt x="52832" y="138683"/>
                </a:lnTo>
                <a:lnTo>
                  <a:pt x="51816" y="138683"/>
                </a:lnTo>
                <a:lnTo>
                  <a:pt x="64008" y="146303"/>
                </a:lnTo>
                <a:lnTo>
                  <a:pt x="70104" y="147827"/>
                </a:lnTo>
                <a:lnTo>
                  <a:pt x="77724" y="150875"/>
                </a:lnTo>
                <a:lnTo>
                  <a:pt x="83820" y="152399"/>
                </a:lnTo>
                <a:lnTo>
                  <a:pt x="170688" y="152399"/>
                </a:lnTo>
                <a:lnTo>
                  <a:pt x="164592" y="158495"/>
                </a:lnTo>
                <a:lnTo>
                  <a:pt x="129539" y="176783"/>
                </a:lnTo>
                <a:lnTo>
                  <a:pt x="120396" y="178307"/>
                </a:lnTo>
                <a:lnTo>
                  <a:pt x="111252" y="181355"/>
                </a:lnTo>
                <a:close/>
              </a:path>
              <a:path w="200025" h="181610">
                <a:moveTo>
                  <a:pt x="189280" y="128015"/>
                </a:moveTo>
                <a:lnTo>
                  <a:pt x="155448" y="128015"/>
                </a:lnTo>
                <a:lnTo>
                  <a:pt x="158495" y="123443"/>
                </a:lnTo>
                <a:lnTo>
                  <a:pt x="161543" y="117347"/>
                </a:lnTo>
                <a:lnTo>
                  <a:pt x="164592" y="112775"/>
                </a:lnTo>
                <a:lnTo>
                  <a:pt x="167640" y="106679"/>
                </a:lnTo>
                <a:lnTo>
                  <a:pt x="169164" y="102107"/>
                </a:lnTo>
                <a:lnTo>
                  <a:pt x="170688" y="96011"/>
                </a:lnTo>
                <a:lnTo>
                  <a:pt x="170688" y="83819"/>
                </a:lnTo>
                <a:lnTo>
                  <a:pt x="166116" y="65531"/>
                </a:lnTo>
                <a:lnTo>
                  <a:pt x="163068" y="60959"/>
                </a:lnTo>
                <a:lnTo>
                  <a:pt x="158495" y="54863"/>
                </a:lnTo>
                <a:lnTo>
                  <a:pt x="155448" y="50291"/>
                </a:lnTo>
                <a:lnTo>
                  <a:pt x="150876" y="45719"/>
                </a:lnTo>
                <a:lnTo>
                  <a:pt x="146304" y="42671"/>
                </a:lnTo>
                <a:lnTo>
                  <a:pt x="132588" y="35051"/>
                </a:lnTo>
                <a:lnTo>
                  <a:pt x="134112" y="35051"/>
                </a:lnTo>
                <a:lnTo>
                  <a:pt x="128016" y="33527"/>
                </a:lnTo>
                <a:lnTo>
                  <a:pt x="121920" y="30479"/>
                </a:lnTo>
                <a:lnTo>
                  <a:pt x="114300" y="30479"/>
                </a:lnTo>
                <a:lnTo>
                  <a:pt x="106679" y="28955"/>
                </a:lnTo>
                <a:lnTo>
                  <a:pt x="173736" y="28955"/>
                </a:lnTo>
                <a:lnTo>
                  <a:pt x="175260" y="30479"/>
                </a:lnTo>
                <a:lnTo>
                  <a:pt x="179831" y="36575"/>
                </a:lnTo>
                <a:lnTo>
                  <a:pt x="185928" y="44195"/>
                </a:lnTo>
                <a:lnTo>
                  <a:pt x="199643" y="88391"/>
                </a:lnTo>
                <a:lnTo>
                  <a:pt x="198119" y="96011"/>
                </a:lnTo>
                <a:lnTo>
                  <a:pt x="195072" y="114299"/>
                </a:lnTo>
                <a:lnTo>
                  <a:pt x="192024" y="123443"/>
                </a:lnTo>
                <a:lnTo>
                  <a:pt x="189280" y="128015"/>
                </a:lnTo>
                <a:close/>
              </a:path>
              <a:path w="200025" h="181610">
                <a:moveTo>
                  <a:pt x="170688" y="152399"/>
                </a:moveTo>
                <a:lnTo>
                  <a:pt x="106679" y="152399"/>
                </a:lnTo>
                <a:lnTo>
                  <a:pt x="112775" y="150875"/>
                </a:lnTo>
                <a:lnTo>
                  <a:pt x="120396" y="149351"/>
                </a:lnTo>
                <a:lnTo>
                  <a:pt x="126491" y="147827"/>
                </a:lnTo>
                <a:lnTo>
                  <a:pt x="134112" y="144779"/>
                </a:lnTo>
                <a:lnTo>
                  <a:pt x="140208" y="140207"/>
                </a:lnTo>
                <a:lnTo>
                  <a:pt x="144779" y="137159"/>
                </a:lnTo>
                <a:lnTo>
                  <a:pt x="155448" y="126491"/>
                </a:lnTo>
                <a:lnTo>
                  <a:pt x="155448" y="128015"/>
                </a:lnTo>
                <a:lnTo>
                  <a:pt x="189280" y="128015"/>
                </a:lnTo>
                <a:lnTo>
                  <a:pt x="182880" y="138683"/>
                </a:lnTo>
                <a:lnTo>
                  <a:pt x="176783" y="146303"/>
                </a:lnTo>
                <a:lnTo>
                  <a:pt x="176783" y="147827"/>
                </a:lnTo>
                <a:lnTo>
                  <a:pt x="175260" y="147827"/>
                </a:lnTo>
                <a:lnTo>
                  <a:pt x="170688" y="152399"/>
                </a:lnTo>
                <a:close/>
              </a:path>
              <a:path w="200025" h="181610">
                <a:moveTo>
                  <a:pt x="54864" y="140207"/>
                </a:moveTo>
                <a:lnTo>
                  <a:pt x="51816" y="138683"/>
                </a:lnTo>
                <a:lnTo>
                  <a:pt x="52832" y="138683"/>
                </a:lnTo>
                <a:lnTo>
                  <a:pt x="54864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868668" y="4514088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11252" y="179832"/>
                </a:moveTo>
                <a:lnTo>
                  <a:pt x="82296" y="179832"/>
                </a:lnTo>
                <a:lnTo>
                  <a:pt x="73152" y="178308"/>
                </a:lnTo>
                <a:lnTo>
                  <a:pt x="54864" y="172212"/>
                </a:lnTo>
                <a:lnTo>
                  <a:pt x="39624" y="163068"/>
                </a:lnTo>
                <a:lnTo>
                  <a:pt x="38100" y="163068"/>
                </a:lnTo>
                <a:lnTo>
                  <a:pt x="38100" y="161544"/>
                </a:lnTo>
                <a:lnTo>
                  <a:pt x="32004" y="156972"/>
                </a:lnTo>
                <a:lnTo>
                  <a:pt x="19812" y="144780"/>
                </a:lnTo>
                <a:lnTo>
                  <a:pt x="13716" y="137160"/>
                </a:lnTo>
                <a:lnTo>
                  <a:pt x="9144" y="129540"/>
                </a:lnTo>
                <a:lnTo>
                  <a:pt x="3048" y="111252"/>
                </a:lnTo>
                <a:lnTo>
                  <a:pt x="0" y="92964"/>
                </a:lnTo>
                <a:lnTo>
                  <a:pt x="4572" y="65532"/>
                </a:lnTo>
                <a:lnTo>
                  <a:pt x="7620" y="57912"/>
                </a:lnTo>
                <a:lnTo>
                  <a:pt x="12192" y="50292"/>
                </a:lnTo>
                <a:lnTo>
                  <a:pt x="16764" y="41148"/>
                </a:lnTo>
                <a:lnTo>
                  <a:pt x="51816" y="12192"/>
                </a:lnTo>
                <a:lnTo>
                  <a:pt x="88392" y="0"/>
                </a:lnTo>
                <a:lnTo>
                  <a:pt x="118872" y="0"/>
                </a:lnTo>
                <a:lnTo>
                  <a:pt x="128016" y="1524"/>
                </a:lnTo>
                <a:lnTo>
                  <a:pt x="146304" y="7620"/>
                </a:lnTo>
                <a:lnTo>
                  <a:pt x="146304" y="9144"/>
                </a:lnTo>
                <a:lnTo>
                  <a:pt x="147828" y="9144"/>
                </a:lnTo>
                <a:lnTo>
                  <a:pt x="161543" y="16764"/>
                </a:lnTo>
                <a:lnTo>
                  <a:pt x="169164" y="22860"/>
                </a:lnTo>
                <a:lnTo>
                  <a:pt x="173735" y="27432"/>
                </a:lnTo>
                <a:lnTo>
                  <a:pt x="100584" y="27432"/>
                </a:lnTo>
                <a:lnTo>
                  <a:pt x="92964" y="28956"/>
                </a:lnTo>
                <a:lnTo>
                  <a:pt x="86868" y="28956"/>
                </a:lnTo>
                <a:lnTo>
                  <a:pt x="79248" y="32004"/>
                </a:lnTo>
                <a:lnTo>
                  <a:pt x="73152" y="33528"/>
                </a:lnTo>
                <a:lnTo>
                  <a:pt x="65532" y="36576"/>
                </a:lnTo>
                <a:lnTo>
                  <a:pt x="59436" y="39624"/>
                </a:lnTo>
                <a:lnTo>
                  <a:pt x="54864" y="42672"/>
                </a:lnTo>
                <a:lnTo>
                  <a:pt x="45720" y="53340"/>
                </a:lnTo>
                <a:lnTo>
                  <a:pt x="41148" y="57912"/>
                </a:lnTo>
                <a:lnTo>
                  <a:pt x="38100" y="62484"/>
                </a:lnTo>
                <a:lnTo>
                  <a:pt x="32004" y="74676"/>
                </a:lnTo>
                <a:lnTo>
                  <a:pt x="30480" y="79248"/>
                </a:lnTo>
                <a:lnTo>
                  <a:pt x="28956" y="85344"/>
                </a:lnTo>
                <a:lnTo>
                  <a:pt x="28956" y="97536"/>
                </a:lnTo>
                <a:lnTo>
                  <a:pt x="33528" y="115824"/>
                </a:lnTo>
                <a:lnTo>
                  <a:pt x="36576" y="120396"/>
                </a:lnTo>
                <a:lnTo>
                  <a:pt x="41148" y="124968"/>
                </a:lnTo>
                <a:lnTo>
                  <a:pt x="44196" y="129540"/>
                </a:lnTo>
                <a:lnTo>
                  <a:pt x="48768" y="134112"/>
                </a:lnTo>
                <a:lnTo>
                  <a:pt x="54864" y="138684"/>
                </a:lnTo>
                <a:lnTo>
                  <a:pt x="53340" y="138684"/>
                </a:lnTo>
                <a:lnTo>
                  <a:pt x="71628" y="147828"/>
                </a:lnTo>
                <a:lnTo>
                  <a:pt x="79248" y="149352"/>
                </a:lnTo>
                <a:lnTo>
                  <a:pt x="85344" y="150876"/>
                </a:lnTo>
                <a:lnTo>
                  <a:pt x="92964" y="152400"/>
                </a:lnTo>
                <a:lnTo>
                  <a:pt x="170688" y="152400"/>
                </a:lnTo>
                <a:lnTo>
                  <a:pt x="166116" y="156972"/>
                </a:lnTo>
                <a:lnTo>
                  <a:pt x="156972" y="163068"/>
                </a:lnTo>
                <a:lnTo>
                  <a:pt x="149352" y="167640"/>
                </a:lnTo>
                <a:lnTo>
                  <a:pt x="140208" y="172212"/>
                </a:lnTo>
                <a:lnTo>
                  <a:pt x="121920" y="178308"/>
                </a:lnTo>
                <a:lnTo>
                  <a:pt x="111252" y="179832"/>
                </a:lnTo>
                <a:close/>
              </a:path>
              <a:path w="200025" h="180339">
                <a:moveTo>
                  <a:pt x="135636" y="35052"/>
                </a:moveTo>
                <a:lnTo>
                  <a:pt x="129540" y="32004"/>
                </a:lnTo>
                <a:lnTo>
                  <a:pt x="121920" y="30480"/>
                </a:lnTo>
                <a:lnTo>
                  <a:pt x="115824" y="28956"/>
                </a:lnTo>
                <a:lnTo>
                  <a:pt x="108204" y="27432"/>
                </a:lnTo>
                <a:lnTo>
                  <a:pt x="173735" y="27432"/>
                </a:lnTo>
                <a:lnTo>
                  <a:pt x="179831" y="33528"/>
                </a:lnTo>
                <a:lnTo>
                  <a:pt x="134112" y="33528"/>
                </a:lnTo>
                <a:lnTo>
                  <a:pt x="135636" y="35052"/>
                </a:lnTo>
                <a:close/>
              </a:path>
              <a:path w="200025" h="180339">
                <a:moveTo>
                  <a:pt x="155448" y="128016"/>
                </a:moveTo>
                <a:lnTo>
                  <a:pt x="160019" y="121920"/>
                </a:lnTo>
                <a:lnTo>
                  <a:pt x="163067" y="117348"/>
                </a:lnTo>
                <a:lnTo>
                  <a:pt x="166116" y="111252"/>
                </a:lnTo>
                <a:lnTo>
                  <a:pt x="169164" y="106680"/>
                </a:lnTo>
                <a:lnTo>
                  <a:pt x="172212" y="94488"/>
                </a:lnTo>
                <a:lnTo>
                  <a:pt x="172212" y="82296"/>
                </a:lnTo>
                <a:lnTo>
                  <a:pt x="169164" y="70104"/>
                </a:lnTo>
                <a:lnTo>
                  <a:pt x="166116" y="65532"/>
                </a:lnTo>
                <a:lnTo>
                  <a:pt x="163067" y="59436"/>
                </a:lnTo>
                <a:lnTo>
                  <a:pt x="156972" y="50292"/>
                </a:lnTo>
                <a:lnTo>
                  <a:pt x="147828" y="41148"/>
                </a:lnTo>
                <a:lnTo>
                  <a:pt x="134112" y="33528"/>
                </a:lnTo>
                <a:lnTo>
                  <a:pt x="179831" y="33528"/>
                </a:lnTo>
                <a:lnTo>
                  <a:pt x="198119" y="68580"/>
                </a:lnTo>
                <a:lnTo>
                  <a:pt x="199643" y="77724"/>
                </a:lnTo>
                <a:lnTo>
                  <a:pt x="199643" y="96012"/>
                </a:lnTo>
                <a:lnTo>
                  <a:pt x="196596" y="114300"/>
                </a:lnTo>
                <a:lnTo>
                  <a:pt x="193548" y="121920"/>
                </a:lnTo>
                <a:lnTo>
                  <a:pt x="191262" y="126492"/>
                </a:lnTo>
                <a:lnTo>
                  <a:pt x="156972" y="126492"/>
                </a:lnTo>
                <a:lnTo>
                  <a:pt x="155448" y="128016"/>
                </a:lnTo>
                <a:close/>
              </a:path>
              <a:path w="200025" h="180339">
                <a:moveTo>
                  <a:pt x="170688" y="152400"/>
                </a:moveTo>
                <a:lnTo>
                  <a:pt x="99060" y="152400"/>
                </a:lnTo>
                <a:lnTo>
                  <a:pt x="106680" y="150876"/>
                </a:lnTo>
                <a:lnTo>
                  <a:pt x="114300" y="150876"/>
                </a:lnTo>
                <a:lnTo>
                  <a:pt x="121920" y="147828"/>
                </a:lnTo>
                <a:lnTo>
                  <a:pt x="128016" y="146304"/>
                </a:lnTo>
                <a:lnTo>
                  <a:pt x="146304" y="137160"/>
                </a:lnTo>
                <a:lnTo>
                  <a:pt x="156972" y="126492"/>
                </a:lnTo>
                <a:lnTo>
                  <a:pt x="191262" y="126492"/>
                </a:lnTo>
                <a:lnTo>
                  <a:pt x="188976" y="131064"/>
                </a:lnTo>
                <a:lnTo>
                  <a:pt x="184404" y="138684"/>
                </a:lnTo>
                <a:lnTo>
                  <a:pt x="178307" y="144780"/>
                </a:lnTo>
                <a:lnTo>
                  <a:pt x="178307" y="146304"/>
                </a:lnTo>
                <a:lnTo>
                  <a:pt x="176784" y="146304"/>
                </a:lnTo>
                <a:lnTo>
                  <a:pt x="170688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882383" y="4578096"/>
            <a:ext cx="187960" cy="60960"/>
          </a:xfrm>
          <a:custGeom>
            <a:avLst/>
            <a:gdLst/>
            <a:ahLst/>
            <a:cxnLst/>
            <a:rect l="l" t="t" r="r" b="b"/>
            <a:pathLst>
              <a:path w="187959" h="60960">
                <a:moveTo>
                  <a:pt x="4571" y="60959"/>
                </a:moveTo>
                <a:lnTo>
                  <a:pt x="0" y="21335"/>
                </a:lnTo>
                <a:lnTo>
                  <a:pt x="182880" y="0"/>
                </a:lnTo>
                <a:lnTo>
                  <a:pt x="187451" y="39623"/>
                </a:lnTo>
                <a:lnTo>
                  <a:pt x="4571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153655" y="4549140"/>
            <a:ext cx="187960" cy="60960"/>
          </a:xfrm>
          <a:custGeom>
            <a:avLst/>
            <a:gdLst/>
            <a:ahLst/>
            <a:cxnLst/>
            <a:rect l="l" t="t" r="r" b="b"/>
            <a:pathLst>
              <a:path w="187959" h="60960">
                <a:moveTo>
                  <a:pt x="4572" y="60959"/>
                </a:moveTo>
                <a:lnTo>
                  <a:pt x="0" y="21335"/>
                </a:lnTo>
                <a:lnTo>
                  <a:pt x="182880" y="0"/>
                </a:lnTo>
                <a:lnTo>
                  <a:pt x="187451" y="39624"/>
                </a:lnTo>
                <a:lnTo>
                  <a:pt x="4572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796783" y="4402835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11252" y="179831"/>
                </a:moveTo>
                <a:lnTo>
                  <a:pt x="80772" y="179831"/>
                </a:lnTo>
                <a:lnTo>
                  <a:pt x="71628" y="176783"/>
                </a:lnTo>
                <a:lnTo>
                  <a:pt x="62484" y="175259"/>
                </a:lnTo>
                <a:lnTo>
                  <a:pt x="53339" y="172211"/>
                </a:lnTo>
                <a:lnTo>
                  <a:pt x="38100" y="163067"/>
                </a:lnTo>
                <a:lnTo>
                  <a:pt x="36576" y="163067"/>
                </a:lnTo>
                <a:lnTo>
                  <a:pt x="36576" y="161543"/>
                </a:lnTo>
                <a:lnTo>
                  <a:pt x="30480" y="156971"/>
                </a:lnTo>
                <a:lnTo>
                  <a:pt x="18288" y="144779"/>
                </a:lnTo>
                <a:lnTo>
                  <a:pt x="12192" y="137159"/>
                </a:lnTo>
                <a:lnTo>
                  <a:pt x="7620" y="129539"/>
                </a:lnTo>
                <a:lnTo>
                  <a:pt x="1524" y="111251"/>
                </a:lnTo>
                <a:lnTo>
                  <a:pt x="0" y="102107"/>
                </a:lnTo>
                <a:lnTo>
                  <a:pt x="0" y="83819"/>
                </a:lnTo>
                <a:lnTo>
                  <a:pt x="15240" y="41147"/>
                </a:lnTo>
                <a:lnTo>
                  <a:pt x="50292" y="12191"/>
                </a:lnTo>
                <a:lnTo>
                  <a:pt x="88391" y="0"/>
                </a:lnTo>
                <a:lnTo>
                  <a:pt x="117348" y="0"/>
                </a:lnTo>
                <a:lnTo>
                  <a:pt x="126491" y="1523"/>
                </a:lnTo>
                <a:lnTo>
                  <a:pt x="144779" y="7619"/>
                </a:lnTo>
                <a:lnTo>
                  <a:pt x="146304" y="9143"/>
                </a:lnTo>
                <a:lnTo>
                  <a:pt x="160019" y="16763"/>
                </a:lnTo>
                <a:lnTo>
                  <a:pt x="167640" y="22859"/>
                </a:lnTo>
                <a:lnTo>
                  <a:pt x="172211" y="27431"/>
                </a:lnTo>
                <a:lnTo>
                  <a:pt x="100584" y="27431"/>
                </a:lnTo>
                <a:lnTo>
                  <a:pt x="92964" y="28955"/>
                </a:lnTo>
                <a:lnTo>
                  <a:pt x="85344" y="28955"/>
                </a:lnTo>
                <a:lnTo>
                  <a:pt x="77724" y="30479"/>
                </a:lnTo>
                <a:lnTo>
                  <a:pt x="53339" y="42671"/>
                </a:lnTo>
                <a:lnTo>
                  <a:pt x="44195" y="53339"/>
                </a:lnTo>
                <a:lnTo>
                  <a:pt x="39624" y="57911"/>
                </a:lnTo>
                <a:lnTo>
                  <a:pt x="36576" y="62483"/>
                </a:lnTo>
                <a:lnTo>
                  <a:pt x="33528" y="68579"/>
                </a:lnTo>
                <a:lnTo>
                  <a:pt x="30480" y="73151"/>
                </a:lnTo>
                <a:lnTo>
                  <a:pt x="27432" y="85343"/>
                </a:lnTo>
                <a:lnTo>
                  <a:pt x="27432" y="97535"/>
                </a:lnTo>
                <a:lnTo>
                  <a:pt x="30480" y="109727"/>
                </a:lnTo>
                <a:lnTo>
                  <a:pt x="33528" y="114299"/>
                </a:lnTo>
                <a:lnTo>
                  <a:pt x="36576" y="120395"/>
                </a:lnTo>
                <a:lnTo>
                  <a:pt x="39624" y="124967"/>
                </a:lnTo>
                <a:lnTo>
                  <a:pt x="48768" y="134111"/>
                </a:lnTo>
                <a:lnTo>
                  <a:pt x="54864" y="138683"/>
                </a:lnTo>
                <a:lnTo>
                  <a:pt x="51816" y="138683"/>
                </a:lnTo>
                <a:lnTo>
                  <a:pt x="70104" y="147827"/>
                </a:lnTo>
                <a:lnTo>
                  <a:pt x="77724" y="149351"/>
                </a:lnTo>
                <a:lnTo>
                  <a:pt x="83820" y="150875"/>
                </a:lnTo>
                <a:lnTo>
                  <a:pt x="91439" y="152399"/>
                </a:lnTo>
                <a:lnTo>
                  <a:pt x="169164" y="152399"/>
                </a:lnTo>
                <a:lnTo>
                  <a:pt x="164592" y="156971"/>
                </a:lnTo>
                <a:lnTo>
                  <a:pt x="155448" y="163067"/>
                </a:lnTo>
                <a:lnTo>
                  <a:pt x="147828" y="167639"/>
                </a:lnTo>
                <a:lnTo>
                  <a:pt x="138684" y="172211"/>
                </a:lnTo>
                <a:lnTo>
                  <a:pt x="120396" y="178307"/>
                </a:lnTo>
                <a:lnTo>
                  <a:pt x="111252" y="179831"/>
                </a:lnTo>
                <a:close/>
              </a:path>
              <a:path w="200025" h="180339">
                <a:moveTo>
                  <a:pt x="134112" y="35051"/>
                </a:moveTo>
                <a:lnTo>
                  <a:pt x="128016" y="32003"/>
                </a:lnTo>
                <a:lnTo>
                  <a:pt x="121920" y="30479"/>
                </a:lnTo>
                <a:lnTo>
                  <a:pt x="106679" y="27431"/>
                </a:lnTo>
                <a:lnTo>
                  <a:pt x="172211" y="27431"/>
                </a:lnTo>
                <a:lnTo>
                  <a:pt x="178307" y="33527"/>
                </a:lnTo>
                <a:lnTo>
                  <a:pt x="132588" y="33527"/>
                </a:lnTo>
                <a:lnTo>
                  <a:pt x="134112" y="35051"/>
                </a:lnTo>
                <a:close/>
              </a:path>
              <a:path w="200025" h="180339">
                <a:moveTo>
                  <a:pt x="169164" y="152399"/>
                </a:moveTo>
                <a:lnTo>
                  <a:pt x="99060" y="152399"/>
                </a:lnTo>
                <a:lnTo>
                  <a:pt x="106679" y="150875"/>
                </a:lnTo>
                <a:lnTo>
                  <a:pt x="112775" y="150875"/>
                </a:lnTo>
                <a:lnTo>
                  <a:pt x="120396" y="147827"/>
                </a:lnTo>
                <a:lnTo>
                  <a:pt x="126491" y="146303"/>
                </a:lnTo>
                <a:lnTo>
                  <a:pt x="134112" y="143255"/>
                </a:lnTo>
                <a:lnTo>
                  <a:pt x="140208" y="140207"/>
                </a:lnTo>
                <a:lnTo>
                  <a:pt x="155448" y="124967"/>
                </a:lnTo>
                <a:lnTo>
                  <a:pt x="158495" y="121919"/>
                </a:lnTo>
                <a:lnTo>
                  <a:pt x="161543" y="117347"/>
                </a:lnTo>
                <a:lnTo>
                  <a:pt x="167640" y="105155"/>
                </a:lnTo>
                <a:lnTo>
                  <a:pt x="169164" y="100583"/>
                </a:lnTo>
                <a:lnTo>
                  <a:pt x="170688" y="94487"/>
                </a:lnTo>
                <a:lnTo>
                  <a:pt x="170688" y="82295"/>
                </a:lnTo>
                <a:lnTo>
                  <a:pt x="166116" y="64007"/>
                </a:lnTo>
                <a:lnTo>
                  <a:pt x="161543" y="59435"/>
                </a:lnTo>
                <a:lnTo>
                  <a:pt x="158495" y="54863"/>
                </a:lnTo>
                <a:lnTo>
                  <a:pt x="155448" y="48767"/>
                </a:lnTo>
                <a:lnTo>
                  <a:pt x="150876" y="45719"/>
                </a:lnTo>
                <a:lnTo>
                  <a:pt x="146304" y="41147"/>
                </a:lnTo>
                <a:lnTo>
                  <a:pt x="132588" y="33527"/>
                </a:lnTo>
                <a:lnTo>
                  <a:pt x="178307" y="33527"/>
                </a:lnTo>
                <a:lnTo>
                  <a:pt x="196595" y="68579"/>
                </a:lnTo>
                <a:lnTo>
                  <a:pt x="199643" y="86867"/>
                </a:lnTo>
                <a:lnTo>
                  <a:pt x="195072" y="114299"/>
                </a:lnTo>
                <a:lnTo>
                  <a:pt x="192024" y="121919"/>
                </a:lnTo>
                <a:lnTo>
                  <a:pt x="182880" y="137159"/>
                </a:lnTo>
                <a:lnTo>
                  <a:pt x="176783" y="144779"/>
                </a:lnTo>
                <a:lnTo>
                  <a:pt x="176783" y="146303"/>
                </a:lnTo>
                <a:lnTo>
                  <a:pt x="175260" y="146303"/>
                </a:lnTo>
                <a:lnTo>
                  <a:pt x="169164" y="152399"/>
                </a:lnTo>
                <a:close/>
              </a:path>
              <a:path w="200025" h="180339">
                <a:moveTo>
                  <a:pt x="153924" y="126491"/>
                </a:moveTo>
                <a:lnTo>
                  <a:pt x="155447" y="124967"/>
                </a:lnTo>
                <a:lnTo>
                  <a:pt x="153924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511795" y="4436364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02108" y="181356"/>
                </a:moveTo>
                <a:lnTo>
                  <a:pt x="91440" y="181356"/>
                </a:lnTo>
                <a:lnTo>
                  <a:pt x="73152" y="178308"/>
                </a:lnTo>
                <a:lnTo>
                  <a:pt x="54864" y="172212"/>
                </a:lnTo>
                <a:lnTo>
                  <a:pt x="39624" y="163068"/>
                </a:lnTo>
                <a:lnTo>
                  <a:pt x="38100" y="163068"/>
                </a:lnTo>
                <a:lnTo>
                  <a:pt x="9144" y="129540"/>
                </a:lnTo>
                <a:lnTo>
                  <a:pt x="0" y="92964"/>
                </a:lnTo>
                <a:lnTo>
                  <a:pt x="3048" y="74676"/>
                </a:lnTo>
                <a:lnTo>
                  <a:pt x="22860" y="35052"/>
                </a:lnTo>
                <a:lnTo>
                  <a:pt x="60960" y="7620"/>
                </a:lnTo>
                <a:lnTo>
                  <a:pt x="79248" y="3048"/>
                </a:lnTo>
                <a:lnTo>
                  <a:pt x="88392" y="0"/>
                </a:lnTo>
                <a:lnTo>
                  <a:pt x="108204" y="0"/>
                </a:lnTo>
                <a:lnTo>
                  <a:pt x="118872" y="1524"/>
                </a:lnTo>
                <a:lnTo>
                  <a:pt x="128016" y="3048"/>
                </a:lnTo>
                <a:lnTo>
                  <a:pt x="146304" y="9144"/>
                </a:lnTo>
                <a:lnTo>
                  <a:pt x="147828" y="9144"/>
                </a:lnTo>
                <a:lnTo>
                  <a:pt x="161543" y="16764"/>
                </a:lnTo>
                <a:lnTo>
                  <a:pt x="169164" y="22860"/>
                </a:lnTo>
                <a:lnTo>
                  <a:pt x="175260" y="28956"/>
                </a:lnTo>
                <a:lnTo>
                  <a:pt x="92964" y="28956"/>
                </a:lnTo>
                <a:lnTo>
                  <a:pt x="86868" y="30480"/>
                </a:lnTo>
                <a:lnTo>
                  <a:pt x="79248" y="32004"/>
                </a:lnTo>
                <a:lnTo>
                  <a:pt x="73152" y="33528"/>
                </a:lnTo>
                <a:lnTo>
                  <a:pt x="65532" y="36576"/>
                </a:lnTo>
                <a:lnTo>
                  <a:pt x="59436" y="41148"/>
                </a:lnTo>
                <a:lnTo>
                  <a:pt x="54864" y="44196"/>
                </a:lnTo>
                <a:lnTo>
                  <a:pt x="30480" y="79248"/>
                </a:lnTo>
                <a:lnTo>
                  <a:pt x="28956" y="85344"/>
                </a:lnTo>
                <a:lnTo>
                  <a:pt x="28956" y="97536"/>
                </a:lnTo>
                <a:lnTo>
                  <a:pt x="33528" y="115824"/>
                </a:lnTo>
                <a:lnTo>
                  <a:pt x="36576" y="120396"/>
                </a:lnTo>
                <a:lnTo>
                  <a:pt x="41148" y="126492"/>
                </a:lnTo>
                <a:lnTo>
                  <a:pt x="44196" y="131064"/>
                </a:lnTo>
                <a:lnTo>
                  <a:pt x="48768" y="135636"/>
                </a:lnTo>
                <a:lnTo>
                  <a:pt x="54864" y="140208"/>
                </a:lnTo>
                <a:lnTo>
                  <a:pt x="56388" y="140208"/>
                </a:lnTo>
                <a:lnTo>
                  <a:pt x="71628" y="147828"/>
                </a:lnTo>
                <a:lnTo>
                  <a:pt x="79248" y="149352"/>
                </a:lnTo>
                <a:lnTo>
                  <a:pt x="85344" y="150876"/>
                </a:lnTo>
                <a:lnTo>
                  <a:pt x="92964" y="152400"/>
                </a:lnTo>
                <a:lnTo>
                  <a:pt x="172212" y="152400"/>
                </a:lnTo>
                <a:lnTo>
                  <a:pt x="166116" y="158496"/>
                </a:lnTo>
                <a:lnTo>
                  <a:pt x="156972" y="163068"/>
                </a:lnTo>
                <a:lnTo>
                  <a:pt x="149352" y="169164"/>
                </a:lnTo>
                <a:lnTo>
                  <a:pt x="121920" y="178308"/>
                </a:lnTo>
                <a:lnTo>
                  <a:pt x="111252" y="179832"/>
                </a:lnTo>
                <a:lnTo>
                  <a:pt x="102108" y="181356"/>
                </a:lnTo>
                <a:close/>
              </a:path>
              <a:path w="200025" h="181610">
                <a:moveTo>
                  <a:pt x="172212" y="152400"/>
                </a:moveTo>
                <a:lnTo>
                  <a:pt x="106680" y="152400"/>
                </a:lnTo>
                <a:lnTo>
                  <a:pt x="121920" y="149352"/>
                </a:lnTo>
                <a:lnTo>
                  <a:pt x="146304" y="137160"/>
                </a:lnTo>
                <a:lnTo>
                  <a:pt x="156972" y="126492"/>
                </a:lnTo>
                <a:lnTo>
                  <a:pt x="160019" y="123444"/>
                </a:lnTo>
                <a:lnTo>
                  <a:pt x="163067" y="117348"/>
                </a:lnTo>
                <a:lnTo>
                  <a:pt x="166116" y="112776"/>
                </a:lnTo>
                <a:lnTo>
                  <a:pt x="169164" y="106680"/>
                </a:lnTo>
                <a:lnTo>
                  <a:pt x="170688" y="100584"/>
                </a:lnTo>
                <a:lnTo>
                  <a:pt x="170688" y="94488"/>
                </a:lnTo>
                <a:lnTo>
                  <a:pt x="172212" y="88392"/>
                </a:lnTo>
                <a:lnTo>
                  <a:pt x="172212" y="82296"/>
                </a:lnTo>
                <a:lnTo>
                  <a:pt x="169164" y="70104"/>
                </a:lnTo>
                <a:lnTo>
                  <a:pt x="166116" y="65532"/>
                </a:lnTo>
                <a:lnTo>
                  <a:pt x="163067" y="59436"/>
                </a:lnTo>
                <a:lnTo>
                  <a:pt x="156972" y="50292"/>
                </a:lnTo>
                <a:lnTo>
                  <a:pt x="152400" y="45720"/>
                </a:lnTo>
                <a:lnTo>
                  <a:pt x="147828" y="42672"/>
                </a:lnTo>
                <a:lnTo>
                  <a:pt x="134112" y="35052"/>
                </a:lnTo>
                <a:lnTo>
                  <a:pt x="135636" y="35052"/>
                </a:lnTo>
                <a:lnTo>
                  <a:pt x="129540" y="32004"/>
                </a:lnTo>
                <a:lnTo>
                  <a:pt x="121920" y="30480"/>
                </a:lnTo>
                <a:lnTo>
                  <a:pt x="115824" y="28956"/>
                </a:lnTo>
                <a:lnTo>
                  <a:pt x="175260" y="28956"/>
                </a:lnTo>
                <a:lnTo>
                  <a:pt x="181355" y="36576"/>
                </a:lnTo>
                <a:lnTo>
                  <a:pt x="187452" y="42672"/>
                </a:lnTo>
                <a:lnTo>
                  <a:pt x="192024" y="50292"/>
                </a:lnTo>
                <a:lnTo>
                  <a:pt x="198119" y="68580"/>
                </a:lnTo>
                <a:lnTo>
                  <a:pt x="199643" y="77724"/>
                </a:lnTo>
                <a:lnTo>
                  <a:pt x="199643" y="96012"/>
                </a:lnTo>
                <a:lnTo>
                  <a:pt x="184404" y="138684"/>
                </a:lnTo>
                <a:lnTo>
                  <a:pt x="178307" y="146304"/>
                </a:lnTo>
                <a:lnTo>
                  <a:pt x="176784" y="146304"/>
                </a:lnTo>
                <a:lnTo>
                  <a:pt x="176784" y="147828"/>
                </a:lnTo>
                <a:lnTo>
                  <a:pt x="172212" y="152400"/>
                </a:lnTo>
                <a:close/>
              </a:path>
              <a:path w="200025" h="181610">
                <a:moveTo>
                  <a:pt x="155448" y="128015"/>
                </a:moveTo>
                <a:lnTo>
                  <a:pt x="156971" y="126492"/>
                </a:lnTo>
                <a:lnTo>
                  <a:pt x="155448" y="128015"/>
                </a:lnTo>
                <a:close/>
              </a:path>
              <a:path w="200025" h="181610">
                <a:moveTo>
                  <a:pt x="56388" y="140208"/>
                </a:moveTo>
                <a:lnTo>
                  <a:pt x="54864" y="140208"/>
                </a:lnTo>
                <a:lnTo>
                  <a:pt x="53340" y="138684"/>
                </a:lnTo>
                <a:lnTo>
                  <a:pt x="56388" y="140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525511" y="4500372"/>
            <a:ext cx="187960" cy="62865"/>
          </a:xfrm>
          <a:custGeom>
            <a:avLst/>
            <a:gdLst/>
            <a:ahLst/>
            <a:cxnLst/>
            <a:rect l="l" t="t" r="r" b="b"/>
            <a:pathLst>
              <a:path w="187959" h="62864">
                <a:moveTo>
                  <a:pt x="4571" y="62483"/>
                </a:moveTo>
                <a:lnTo>
                  <a:pt x="0" y="22859"/>
                </a:lnTo>
                <a:lnTo>
                  <a:pt x="182880" y="0"/>
                </a:lnTo>
                <a:lnTo>
                  <a:pt x="187451" y="39624"/>
                </a:lnTo>
                <a:lnTo>
                  <a:pt x="4571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796783" y="4471415"/>
            <a:ext cx="187960" cy="60960"/>
          </a:xfrm>
          <a:custGeom>
            <a:avLst/>
            <a:gdLst/>
            <a:ahLst/>
            <a:cxnLst/>
            <a:rect l="l" t="t" r="r" b="b"/>
            <a:pathLst>
              <a:path w="187959" h="60960">
                <a:moveTo>
                  <a:pt x="4571" y="60959"/>
                </a:moveTo>
                <a:lnTo>
                  <a:pt x="0" y="21335"/>
                </a:lnTo>
                <a:lnTo>
                  <a:pt x="182880" y="0"/>
                </a:lnTo>
                <a:lnTo>
                  <a:pt x="187451" y="39624"/>
                </a:lnTo>
                <a:lnTo>
                  <a:pt x="4571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420100" y="4326635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11252" y="181355"/>
                </a:moveTo>
                <a:lnTo>
                  <a:pt x="91440" y="181355"/>
                </a:lnTo>
                <a:lnTo>
                  <a:pt x="64008" y="176783"/>
                </a:lnTo>
                <a:lnTo>
                  <a:pt x="39624" y="164591"/>
                </a:lnTo>
                <a:lnTo>
                  <a:pt x="38100" y="164591"/>
                </a:lnTo>
                <a:lnTo>
                  <a:pt x="38100" y="163067"/>
                </a:lnTo>
                <a:lnTo>
                  <a:pt x="32004" y="158495"/>
                </a:lnTo>
                <a:lnTo>
                  <a:pt x="24384" y="152399"/>
                </a:lnTo>
                <a:lnTo>
                  <a:pt x="0" y="94487"/>
                </a:lnTo>
                <a:lnTo>
                  <a:pt x="0" y="85343"/>
                </a:lnTo>
                <a:lnTo>
                  <a:pt x="16764" y="42671"/>
                </a:lnTo>
                <a:lnTo>
                  <a:pt x="51816" y="13715"/>
                </a:lnTo>
                <a:lnTo>
                  <a:pt x="59436" y="9143"/>
                </a:lnTo>
                <a:lnTo>
                  <a:pt x="68580" y="6095"/>
                </a:lnTo>
                <a:lnTo>
                  <a:pt x="79248" y="3047"/>
                </a:lnTo>
                <a:lnTo>
                  <a:pt x="88392" y="1523"/>
                </a:lnTo>
                <a:lnTo>
                  <a:pt x="99060" y="0"/>
                </a:lnTo>
                <a:lnTo>
                  <a:pt x="108204" y="0"/>
                </a:lnTo>
                <a:lnTo>
                  <a:pt x="118872" y="1523"/>
                </a:lnTo>
                <a:lnTo>
                  <a:pt x="128016" y="3047"/>
                </a:lnTo>
                <a:lnTo>
                  <a:pt x="137160" y="6095"/>
                </a:lnTo>
                <a:lnTo>
                  <a:pt x="144780" y="9143"/>
                </a:lnTo>
                <a:lnTo>
                  <a:pt x="146304" y="9143"/>
                </a:lnTo>
                <a:lnTo>
                  <a:pt x="147828" y="10667"/>
                </a:lnTo>
                <a:lnTo>
                  <a:pt x="161543" y="18287"/>
                </a:lnTo>
                <a:lnTo>
                  <a:pt x="169164" y="22859"/>
                </a:lnTo>
                <a:lnTo>
                  <a:pt x="174040" y="28955"/>
                </a:lnTo>
                <a:lnTo>
                  <a:pt x="92964" y="28955"/>
                </a:lnTo>
                <a:lnTo>
                  <a:pt x="85344" y="30479"/>
                </a:lnTo>
                <a:lnTo>
                  <a:pt x="44196" y="53339"/>
                </a:lnTo>
                <a:lnTo>
                  <a:pt x="41148" y="57911"/>
                </a:lnTo>
                <a:lnTo>
                  <a:pt x="36576" y="64007"/>
                </a:lnTo>
                <a:lnTo>
                  <a:pt x="33528" y="68579"/>
                </a:lnTo>
                <a:lnTo>
                  <a:pt x="28956" y="86867"/>
                </a:lnTo>
                <a:lnTo>
                  <a:pt x="28956" y="99059"/>
                </a:lnTo>
                <a:lnTo>
                  <a:pt x="48768" y="135635"/>
                </a:lnTo>
                <a:lnTo>
                  <a:pt x="54864" y="140207"/>
                </a:lnTo>
                <a:lnTo>
                  <a:pt x="55778" y="140207"/>
                </a:lnTo>
                <a:lnTo>
                  <a:pt x="65532" y="146303"/>
                </a:lnTo>
                <a:lnTo>
                  <a:pt x="71628" y="149351"/>
                </a:lnTo>
                <a:lnTo>
                  <a:pt x="77724" y="150875"/>
                </a:lnTo>
                <a:lnTo>
                  <a:pt x="85344" y="152399"/>
                </a:lnTo>
                <a:lnTo>
                  <a:pt x="171558" y="152399"/>
                </a:lnTo>
                <a:lnTo>
                  <a:pt x="164592" y="158495"/>
                </a:lnTo>
                <a:lnTo>
                  <a:pt x="156972" y="164591"/>
                </a:lnTo>
                <a:lnTo>
                  <a:pt x="149352" y="169163"/>
                </a:lnTo>
                <a:lnTo>
                  <a:pt x="140208" y="173735"/>
                </a:lnTo>
                <a:lnTo>
                  <a:pt x="121920" y="179831"/>
                </a:lnTo>
                <a:lnTo>
                  <a:pt x="111252" y="181355"/>
                </a:lnTo>
                <a:close/>
              </a:path>
              <a:path w="200025" h="181610">
                <a:moveTo>
                  <a:pt x="134547" y="36140"/>
                </a:moveTo>
                <a:lnTo>
                  <a:pt x="128016" y="33527"/>
                </a:lnTo>
                <a:lnTo>
                  <a:pt x="115824" y="30479"/>
                </a:lnTo>
                <a:lnTo>
                  <a:pt x="108204" y="28955"/>
                </a:lnTo>
                <a:lnTo>
                  <a:pt x="174040" y="28955"/>
                </a:lnTo>
                <a:lnTo>
                  <a:pt x="175260" y="30479"/>
                </a:lnTo>
                <a:lnTo>
                  <a:pt x="179831" y="35051"/>
                </a:lnTo>
                <a:lnTo>
                  <a:pt x="132588" y="35051"/>
                </a:lnTo>
                <a:lnTo>
                  <a:pt x="134547" y="36140"/>
                </a:lnTo>
                <a:close/>
              </a:path>
              <a:path w="200025" h="181610">
                <a:moveTo>
                  <a:pt x="135636" y="36575"/>
                </a:moveTo>
                <a:lnTo>
                  <a:pt x="134547" y="36140"/>
                </a:lnTo>
                <a:lnTo>
                  <a:pt x="132588" y="35051"/>
                </a:lnTo>
                <a:lnTo>
                  <a:pt x="135636" y="36575"/>
                </a:lnTo>
                <a:close/>
              </a:path>
              <a:path w="200025" h="181610">
                <a:moveTo>
                  <a:pt x="181355" y="36575"/>
                </a:moveTo>
                <a:lnTo>
                  <a:pt x="135636" y="36575"/>
                </a:lnTo>
                <a:lnTo>
                  <a:pt x="132588" y="35051"/>
                </a:lnTo>
                <a:lnTo>
                  <a:pt x="179831" y="35051"/>
                </a:lnTo>
                <a:lnTo>
                  <a:pt x="181355" y="36575"/>
                </a:lnTo>
                <a:close/>
              </a:path>
              <a:path w="200025" h="181610">
                <a:moveTo>
                  <a:pt x="190195" y="128015"/>
                </a:moveTo>
                <a:lnTo>
                  <a:pt x="155448" y="128015"/>
                </a:lnTo>
                <a:lnTo>
                  <a:pt x="156972" y="126491"/>
                </a:lnTo>
                <a:lnTo>
                  <a:pt x="160019" y="123443"/>
                </a:lnTo>
                <a:lnTo>
                  <a:pt x="163067" y="118871"/>
                </a:lnTo>
                <a:lnTo>
                  <a:pt x="166116" y="112775"/>
                </a:lnTo>
                <a:lnTo>
                  <a:pt x="167640" y="106679"/>
                </a:lnTo>
                <a:lnTo>
                  <a:pt x="169164" y="102107"/>
                </a:lnTo>
                <a:lnTo>
                  <a:pt x="170688" y="96011"/>
                </a:lnTo>
                <a:lnTo>
                  <a:pt x="170688" y="77723"/>
                </a:lnTo>
                <a:lnTo>
                  <a:pt x="169164" y="71627"/>
                </a:lnTo>
                <a:lnTo>
                  <a:pt x="166116" y="65531"/>
                </a:lnTo>
                <a:lnTo>
                  <a:pt x="163067" y="60959"/>
                </a:lnTo>
                <a:lnTo>
                  <a:pt x="160019" y="54863"/>
                </a:lnTo>
                <a:lnTo>
                  <a:pt x="150876" y="45719"/>
                </a:lnTo>
                <a:lnTo>
                  <a:pt x="146304" y="42671"/>
                </a:lnTo>
                <a:lnTo>
                  <a:pt x="134547" y="36140"/>
                </a:lnTo>
                <a:lnTo>
                  <a:pt x="135636" y="36575"/>
                </a:lnTo>
                <a:lnTo>
                  <a:pt x="181355" y="36575"/>
                </a:lnTo>
                <a:lnTo>
                  <a:pt x="190500" y="51815"/>
                </a:lnTo>
                <a:lnTo>
                  <a:pt x="195072" y="60959"/>
                </a:lnTo>
                <a:lnTo>
                  <a:pt x="198119" y="68579"/>
                </a:lnTo>
                <a:lnTo>
                  <a:pt x="199643" y="77723"/>
                </a:lnTo>
                <a:lnTo>
                  <a:pt x="199643" y="97535"/>
                </a:lnTo>
                <a:lnTo>
                  <a:pt x="198119" y="106679"/>
                </a:lnTo>
                <a:lnTo>
                  <a:pt x="195072" y="114299"/>
                </a:lnTo>
                <a:lnTo>
                  <a:pt x="192024" y="123443"/>
                </a:lnTo>
                <a:lnTo>
                  <a:pt x="190195" y="128015"/>
                </a:lnTo>
                <a:close/>
              </a:path>
              <a:path w="200025" h="181610">
                <a:moveTo>
                  <a:pt x="156971" y="126492"/>
                </a:moveTo>
                <a:close/>
              </a:path>
              <a:path w="200025" h="181610">
                <a:moveTo>
                  <a:pt x="171558" y="152399"/>
                </a:moveTo>
                <a:lnTo>
                  <a:pt x="106680" y="152399"/>
                </a:lnTo>
                <a:lnTo>
                  <a:pt x="121920" y="149351"/>
                </a:lnTo>
                <a:lnTo>
                  <a:pt x="128016" y="147827"/>
                </a:lnTo>
                <a:lnTo>
                  <a:pt x="134112" y="144779"/>
                </a:lnTo>
                <a:lnTo>
                  <a:pt x="140208" y="140207"/>
                </a:lnTo>
                <a:lnTo>
                  <a:pt x="144780" y="137159"/>
                </a:lnTo>
                <a:lnTo>
                  <a:pt x="156971" y="126492"/>
                </a:lnTo>
                <a:lnTo>
                  <a:pt x="155448" y="128015"/>
                </a:lnTo>
                <a:lnTo>
                  <a:pt x="190195" y="128015"/>
                </a:lnTo>
                <a:lnTo>
                  <a:pt x="188976" y="131063"/>
                </a:lnTo>
                <a:lnTo>
                  <a:pt x="182880" y="138683"/>
                </a:lnTo>
                <a:lnTo>
                  <a:pt x="178307" y="146303"/>
                </a:lnTo>
                <a:lnTo>
                  <a:pt x="176784" y="146303"/>
                </a:lnTo>
                <a:lnTo>
                  <a:pt x="176784" y="147827"/>
                </a:lnTo>
                <a:lnTo>
                  <a:pt x="171558" y="152399"/>
                </a:lnTo>
                <a:close/>
              </a:path>
              <a:path w="200025" h="181610">
                <a:moveTo>
                  <a:pt x="55778" y="140207"/>
                </a:moveTo>
                <a:lnTo>
                  <a:pt x="54864" y="140207"/>
                </a:lnTo>
                <a:lnTo>
                  <a:pt x="53340" y="138683"/>
                </a:lnTo>
                <a:lnTo>
                  <a:pt x="55778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136635" y="4361688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00584" y="181356"/>
                </a:moveTo>
                <a:lnTo>
                  <a:pt x="91439" y="179832"/>
                </a:lnTo>
                <a:lnTo>
                  <a:pt x="82296" y="179832"/>
                </a:lnTo>
                <a:lnTo>
                  <a:pt x="71628" y="178308"/>
                </a:lnTo>
                <a:lnTo>
                  <a:pt x="62484" y="175260"/>
                </a:lnTo>
                <a:lnTo>
                  <a:pt x="54864" y="172212"/>
                </a:lnTo>
                <a:lnTo>
                  <a:pt x="39624" y="163068"/>
                </a:lnTo>
                <a:lnTo>
                  <a:pt x="38100" y="163068"/>
                </a:lnTo>
                <a:lnTo>
                  <a:pt x="36576" y="161544"/>
                </a:lnTo>
                <a:lnTo>
                  <a:pt x="30480" y="156972"/>
                </a:lnTo>
                <a:lnTo>
                  <a:pt x="18288" y="144780"/>
                </a:lnTo>
                <a:lnTo>
                  <a:pt x="9144" y="129540"/>
                </a:lnTo>
                <a:lnTo>
                  <a:pt x="4572" y="120396"/>
                </a:lnTo>
                <a:lnTo>
                  <a:pt x="3048" y="111252"/>
                </a:lnTo>
                <a:lnTo>
                  <a:pt x="0" y="102108"/>
                </a:lnTo>
                <a:lnTo>
                  <a:pt x="0" y="83820"/>
                </a:lnTo>
                <a:lnTo>
                  <a:pt x="1524" y="74676"/>
                </a:lnTo>
                <a:lnTo>
                  <a:pt x="22859" y="35052"/>
                </a:lnTo>
                <a:lnTo>
                  <a:pt x="51816" y="12192"/>
                </a:lnTo>
                <a:lnTo>
                  <a:pt x="59436" y="7620"/>
                </a:lnTo>
                <a:lnTo>
                  <a:pt x="77724" y="1524"/>
                </a:lnTo>
                <a:lnTo>
                  <a:pt x="88391" y="0"/>
                </a:lnTo>
                <a:lnTo>
                  <a:pt x="117348" y="0"/>
                </a:lnTo>
                <a:lnTo>
                  <a:pt x="128016" y="3048"/>
                </a:lnTo>
                <a:lnTo>
                  <a:pt x="137160" y="4572"/>
                </a:lnTo>
                <a:lnTo>
                  <a:pt x="144779" y="7620"/>
                </a:lnTo>
                <a:lnTo>
                  <a:pt x="146304" y="9144"/>
                </a:lnTo>
                <a:lnTo>
                  <a:pt x="160019" y="16764"/>
                </a:lnTo>
                <a:lnTo>
                  <a:pt x="173354" y="27432"/>
                </a:lnTo>
                <a:lnTo>
                  <a:pt x="100584" y="27432"/>
                </a:lnTo>
                <a:lnTo>
                  <a:pt x="92964" y="28956"/>
                </a:lnTo>
                <a:lnTo>
                  <a:pt x="85344" y="28956"/>
                </a:lnTo>
                <a:lnTo>
                  <a:pt x="79248" y="32004"/>
                </a:lnTo>
                <a:lnTo>
                  <a:pt x="71628" y="33528"/>
                </a:lnTo>
                <a:lnTo>
                  <a:pt x="59436" y="39624"/>
                </a:lnTo>
                <a:lnTo>
                  <a:pt x="54864" y="44196"/>
                </a:lnTo>
                <a:lnTo>
                  <a:pt x="44195" y="53340"/>
                </a:lnTo>
                <a:lnTo>
                  <a:pt x="39624" y="57912"/>
                </a:lnTo>
                <a:lnTo>
                  <a:pt x="36576" y="62484"/>
                </a:lnTo>
                <a:lnTo>
                  <a:pt x="33528" y="68580"/>
                </a:lnTo>
                <a:lnTo>
                  <a:pt x="32004" y="74676"/>
                </a:lnTo>
                <a:lnTo>
                  <a:pt x="30480" y="79248"/>
                </a:lnTo>
                <a:lnTo>
                  <a:pt x="28956" y="85344"/>
                </a:lnTo>
                <a:lnTo>
                  <a:pt x="28956" y="97536"/>
                </a:lnTo>
                <a:lnTo>
                  <a:pt x="33528" y="115824"/>
                </a:lnTo>
                <a:lnTo>
                  <a:pt x="39624" y="124968"/>
                </a:lnTo>
                <a:lnTo>
                  <a:pt x="44195" y="131064"/>
                </a:lnTo>
                <a:lnTo>
                  <a:pt x="48768" y="134112"/>
                </a:lnTo>
                <a:lnTo>
                  <a:pt x="54864" y="140208"/>
                </a:lnTo>
                <a:lnTo>
                  <a:pt x="56387" y="140208"/>
                </a:lnTo>
                <a:lnTo>
                  <a:pt x="71628" y="147828"/>
                </a:lnTo>
                <a:lnTo>
                  <a:pt x="77724" y="149352"/>
                </a:lnTo>
                <a:lnTo>
                  <a:pt x="85344" y="150876"/>
                </a:lnTo>
                <a:lnTo>
                  <a:pt x="91439" y="152400"/>
                </a:lnTo>
                <a:lnTo>
                  <a:pt x="169817" y="152400"/>
                </a:lnTo>
                <a:lnTo>
                  <a:pt x="164592" y="156972"/>
                </a:lnTo>
                <a:lnTo>
                  <a:pt x="156972" y="163068"/>
                </a:lnTo>
                <a:lnTo>
                  <a:pt x="147828" y="167640"/>
                </a:lnTo>
                <a:lnTo>
                  <a:pt x="140208" y="172212"/>
                </a:lnTo>
                <a:lnTo>
                  <a:pt x="131064" y="175260"/>
                </a:lnTo>
                <a:lnTo>
                  <a:pt x="120396" y="178308"/>
                </a:lnTo>
                <a:lnTo>
                  <a:pt x="111252" y="179832"/>
                </a:lnTo>
                <a:lnTo>
                  <a:pt x="100584" y="181356"/>
                </a:lnTo>
                <a:close/>
              </a:path>
              <a:path w="200025" h="181610">
                <a:moveTo>
                  <a:pt x="134112" y="35052"/>
                </a:moveTo>
                <a:lnTo>
                  <a:pt x="128016" y="32004"/>
                </a:lnTo>
                <a:lnTo>
                  <a:pt x="121920" y="30480"/>
                </a:lnTo>
                <a:lnTo>
                  <a:pt x="114300" y="28956"/>
                </a:lnTo>
                <a:lnTo>
                  <a:pt x="108204" y="27432"/>
                </a:lnTo>
                <a:lnTo>
                  <a:pt x="173354" y="27432"/>
                </a:lnTo>
                <a:lnTo>
                  <a:pt x="175260" y="28956"/>
                </a:lnTo>
                <a:lnTo>
                  <a:pt x="179832" y="33528"/>
                </a:lnTo>
                <a:lnTo>
                  <a:pt x="132588" y="33528"/>
                </a:lnTo>
                <a:lnTo>
                  <a:pt x="134112" y="35052"/>
                </a:lnTo>
                <a:close/>
              </a:path>
              <a:path w="200025" h="181610">
                <a:moveTo>
                  <a:pt x="155863" y="127461"/>
                </a:moveTo>
                <a:lnTo>
                  <a:pt x="170688" y="94488"/>
                </a:lnTo>
                <a:lnTo>
                  <a:pt x="170688" y="82296"/>
                </a:lnTo>
                <a:lnTo>
                  <a:pt x="146304" y="41148"/>
                </a:lnTo>
                <a:lnTo>
                  <a:pt x="132588" y="33528"/>
                </a:lnTo>
                <a:lnTo>
                  <a:pt x="179832" y="33528"/>
                </a:lnTo>
                <a:lnTo>
                  <a:pt x="181356" y="35052"/>
                </a:lnTo>
                <a:lnTo>
                  <a:pt x="190500" y="50292"/>
                </a:lnTo>
                <a:lnTo>
                  <a:pt x="195072" y="59436"/>
                </a:lnTo>
                <a:lnTo>
                  <a:pt x="196595" y="68580"/>
                </a:lnTo>
                <a:lnTo>
                  <a:pt x="199643" y="77724"/>
                </a:lnTo>
                <a:lnTo>
                  <a:pt x="199643" y="96012"/>
                </a:lnTo>
                <a:lnTo>
                  <a:pt x="198119" y="105156"/>
                </a:lnTo>
                <a:lnTo>
                  <a:pt x="195072" y="114300"/>
                </a:lnTo>
                <a:lnTo>
                  <a:pt x="192024" y="121920"/>
                </a:lnTo>
                <a:lnTo>
                  <a:pt x="189737" y="126492"/>
                </a:lnTo>
                <a:lnTo>
                  <a:pt x="156972" y="126492"/>
                </a:lnTo>
                <a:lnTo>
                  <a:pt x="155863" y="127461"/>
                </a:lnTo>
                <a:close/>
              </a:path>
              <a:path w="200025" h="181610">
                <a:moveTo>
                  <a:pt x="155448" y="128016"/>
                </a:moveTo>
                <a:lnTo>
                  <a:pt x="155863" y="127461"/>
                </a:lnTo>
                <a:lnTo>
                  <a:pt x="156972" y="126492"/>
                </a:lnTo>
                <a:lnTo>
                  <a:pt x="155448" y="128016"/>
                </a:lnTo>
                <a:close/>
              </a:path>
              <a:path w="200025" h="181610">
                <a:moveTo>
                  <a:pt x="188976" y="128016"/>
                </a:moveTo>
                <a:lnTo>
                  <a:pt x="155448" y="128016"/>
                </a:lnTo>
                <a:lnTo>
                  <a:pt x="156972" y="126492"/>
                </a:lnTo>
                <a:lnTo>
                  <a:pt x="189737" y="126492"/>
                </a:lnTo>
                <a:lnTo>
                  <a:pt x="188976" y="128016"/>
                </a:lnTo>
                <a:close/>
              </a:path>
              <a:path w="200025" h="181610">
                <a:moveTo>
                  <a:pt x="169817" y="152400"/>
                </a:moveTo>
                <a:lnTo>
                  <a:pt x="99060" y="152400"/>
                </a:lnTo>
                <a:lnTo>
                  <a:pt x="106679" y="150876"/>
                </a:lnTo>
                <a:lnTo>
                  <a:pt x="114300" y="150876"/>
                </a:lnTo>
                <a:lnTo>
                  <a:pt x="120396" y="149352"/>
                </a:lnTo>
                <a:lnTo>
                  <a:pt x="128016" y="146304"/>
                </a:lnTo>
                <a:lnTo>
                  <a:pt x="140208" y="140208"/>
                </a:lnTo>
                <a:lnTo>
                  <a:pt x="144779" y="137160"/>
                </a:lnTo>
                <a:lnTo>
                  <a:pt x="155863" y="127461"/>
                </a:lnTo>
                <a:lnTo>
                  <a:pt x="155448" y="128016"/>
                </a:lnTo>
                <a:lnTo>
                  <a:pt x="188976" y="128016"/>
                </a:lnTo>
                <a:lnTo>
                  <a:pt x="187452" y="131064"/>
                </a:lnTo>
                <a:lnTo>
                  <a:pt x="182880" y="138684"/>
                </a:lnTo>
                <a:lnTo>
                  <a:pt x="178307" y="144780"/>
                </a:lnTo>
                <a:lnTo>
                  <a:pt x="176783" y="146304"/>
                </a:lnTo>
                <a:lnTo>
                  <a:pt x="169817" y="152400"/>
                </a:lnTo>
                <a:close/>
              </a:path>
              <a:path w="200025" h="181610">
                <a:moveTo>
                  <a:pt x="56387" y="140208"/>
                </a:moveTo>
                <a:lnTo>
                  <a:pt x="54864" y="140208"/>
                </a:lnTo>
                <a:lnTo>
                  <a:pt x="53339" y="138684"/>
                </a:lnTo>
                <a:lnTo>
                  <a:pt x="56387" y="140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148828" y="4425696"/>
            <a:ext cx="189230" cy="60960"/>
          </a:xfrm>
          <a:custGeom>
            <a:avLst/>
            <a:gdLst/>
            <a:ahLst/>
            <a:cxnLst/>
            <a:rect l="l" t="t" r="r" b="b"/>
            <a:pathLst>
              <a:path w="189229" h="60960">
                <a:moveTo>
                  <a:pt x="6095" y="60959"/>
                </a:moveTo>
                <a:lnTo>
                  <a:pt x="0" y="22859"/>
                </a:lnTo>
                <a:lnTo>
                  <a:pt x="182879" y="0"/>
                </a:lnTo>
                <a:lnTo>
                  <a:pt x="188975" y="39623"/>
                </a:lnTo>
                <a:lnTo>
                  <a:pt x="6095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421623" y="4396740"/>
            <a:ext cx="187960" cy="60960"/>
          </a:xfrm>
          <a:custGeom>
            <a:avLst/>
            <a:gdLst/>
            <a:ahLst/>
            <a:cxnLst/>
            <a:rect l="l" t="t" r="r" b="b"/>
            <a:pathLst>
              <a:path w="187959" h="60960">
                <a:moveTo>
                  <a:pt x="4572" y="60959"/>
                </a:moveTo>
                <a:lnTo>
                  <a:pt x="0" y="21335"/>
                </a:lnTo>
                <a:lnTo>
                  <a:pt x="182880" y="0"/>
                </a:lnTo>
                <a:lnTo>
                  <a:pt x="187452" y="39624"/>
                </a:lnTo>
                <a:lnTo>
                  <a:pt x="4572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99047" y="4242815"/>
            <a:ext cx="2590800" cy="381000"/>
          </a:xfrm>
          <a:custGeom>
            <a:avLst/>
            <a:gdLst/>
            <a:ahLst/>
            <a:cxnLst/>
            <a:rect l="l" t="t" r="r" b="b"/>
            <a:pathLst>
              <a:path w="2590800" h="381000">
                <a:moveTo>
                  <a:pt x="0" y="381000"/>
                </a:moveTo>
                <a:lnTo>
                  <a:pt x="0" y="0"/>
                </a:lnTo>
                <a:lnTo>
                  <a:pt x="2590799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392" rIns="0" bIns="0" rtlCol="0" vert="horz">
            <a:spAutoFit/>
          </a:bodyPr>
          <a:lstStyle/>
          <a:p>
            <a:pPr marL="121920">
              <a:lnSpc>
                <a:spcPct val="100000"/>
              </a:lnSpc>
            </a:pPr>
            <a:r>
              <a:rPr dirty="0" sz="2800" spc="2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2800" spc="170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2800" spc="290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9455392" y="6812551"/>
            <a:ext cx="218440" cy="3048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860"/>
              </a:spcBef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577270" y="675082"/>
            <a:ext cx="3835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latin typeface="宋体"/>
                <a:cs typeface="宋体"/>
              </a:rPr>
              <a:t>2.</a:t>
            </a:r>
            <a:r>
              <a:rPr dirty="0" sz="2400" spc="-545">
                <a:latin typeface="宋体"/>
                <a:cs typeface="宋体"/>
              </a:rPr>
              <a:t> </a:t>
            </a:r>
            <a:r>
              <a:rPr dirty="0" sz="2400" spc="254">
                <a:latin typeface="宋体"/>
                <a:cs typeface="宋体"/>
              </a:rPr>
              <a:t>增强型NMOS的工作原理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834401" y="1406719"/>
            <a:ext cx="3378200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源漏导通，载流子是电子</a:t>
            </a:r>
            <a:endParaRPr sz="2400">
              <a:latin typeface="宋体"/>
              <a:cs typeface="宋体"/>
            </a:endParaRPr>
          </a:p>
          <a:p>
            <a:pPr marL="774065">
              <a:lnSpc>
                <a:spcPts val="2810"/>
              </a:lnSpc>
              <a:spcBef>
                <a:spcPts val="585"/>
              </a:spcBef>
            </a:pPr>
            <a:r>
              <a:rPr dirty="0" baseline="13888" sz="3600" spc="-37">
                <a:latin typeface="Times New Roman"/>
                <a:cs typeface="Times New Roman"/>
              </a:rPr>
              <a:t>v</a:t>
            </a:r>
            <a:r>
              <a:rPr dirty="0" sz="1600" spc="-25">
                <a:latin typeface="Times New Roman"/>
                <a:cs typeface="Times New Roman"/>
              </a:rPr>
              <a:t>GS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584427" y="6189440"/>
            <a:ext cx="4007485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 spc="20">
                <a:latin typeface="宋体"/>
                <a:cs typeface="宋体"/>
              </a:rPr>
              <a:t>漏</a:t>
            </a:r>
            <a:r>
              <a:rPr dirty="0" sz="2400">
                <a:latin typeface="宋体"/>
                <a:cs typeface="宋体"/>
              </a:rPr>
              <a:t>极</a:t>
            </a:r>
            <a:r>
              <a:rPr dirty="0" sz="2400" spc="20">
                <a:latin typeface="宋体"/>
                <a:cs typeface="宋体"/>
              </a:rPr>
              <a:t>附</a:t>
            </a:r>
            <a:r>
              <a:rPr dirty="0" sz="2400">
                <a:latin typeface="宋体"/>
                <a:cs typeface="宋体"/>
              </a:rPr>
              <a:t>近</a:t>
            </a:r>
            <a:r>
              <a:rPr dirty="0" sz="2400" spc="20">
                <a:latin typeface="宋体"/>
                <a:cs typeface="宋体"/>
              </a:rPr>
              <a:t>沟</a:t>
            </a:r>
            <a:r>
              <a:rPr dirty="0" sz="2400">
                <a:latin typeface="宋体"/>
                <a:cs typeface="宋体"/>
              </a:rPr>
              <a:t>道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夹</a:t>
            </a:r>
            <a:r>
              <a:rPr dirty="0" sz="2400" spc="25">
                <a:solidFill>
                  <a:srgbClr val="0000CC"/>
                </a:solidFill>
                <a:latin typeface="宋体"/>
                <a:cs typeface="宋体"/>
              </a:rPr>
              <a:t>断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沟道</a:t>
            </a:r>
            <a:r>
              <a:rPr dirty="0" sz="2400">
                <a:latin typeface="宋体"/>
                <a:cs typeface="宋体"/>
              </a:rPr>
              <a:t>导电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能力下降（沟道电阻大）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576280" y="4253484"/>
            <a:ext cx="3186430" cy="1765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7465" rIns="0" bIns="0" rtlCol="0" vert="horz">
            <a:spAutoFit/>
          </a:bodyPr>
          <a:lstStyle/>
          <a:p>
            <a:pPr algn="ctr" marL="105410">
              <a:lnSpc>
                <a:spcPct val="100000"/>
              </a:lnSpc>
              <a:spcBef>
                <a:spcPts val="295"/>
              </a:spcBef>
              <a:tabLst>
                <a:tab pos="1400810" algn="l"/>
              </a:tabLst>
            </a:pPr>
            <a:r>
              <a:rPr dirty="0" sz="1600" spc="-5">
                <a:latin typeface="Times New Roman"/>
                <a:cs typeface="Times New Roman"/>
              </a:rPr>
              <a:t>N+	N+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97">
                <a:latin typeface="Times New Roman"/>
                <a:cs typeface="Times New Roman"/>
              </a:rPr>
              <a:t>G</a:t>
            </a:r>
            <a:r>
              <a:rPr dirty="0" baseline="-20833" sz="2400">
                <a:latin typeface="Times New Roman"/>
                <a:cs typeface="Times New Roman"/>
              </a:rPr>
              <a:t>S</a:t>
            </a:r>
            <a:r>
              <a:rPr dirty="0" sz="2400">
                <a:latin typeface="宋体"/>
                <a:cs typeface="宋体"/>
              </a:rPr>
              <a:t>越</a:t>
            </a:r>
            <a:r>
              <a:rPr dirty="0" sz="2400" spc="20">
                <a:latin typeface="宋体"/>
                <a:cs typeface="宋体"/>
              </a:rPr>
              <a:t>大沟</a:t>
            </a:r>
            <a:r>
              <a:rPr dirty="0" sz="2400">
                <a:latin typeface="宋体"/>
                <a:cs typeface="宋体"/>
              </a:rPr>
              <a:t>道导</a:t>
            </a:r>
            <a:r>
              <a:rPr dirty="0" sz="2400" spc="20">
                <a:latin typeface="宋体"/>
                <a:cs typeface="宋体"/>
              </a:rPr>
              <a:t>电性</a:t>
            </a:r>
            <a:r>
              <a:rPr dirty="0" sz="2400">
                <a:latin typeface="宋体"/>
                <a:cs typeface="宋体"/>
              </a:rPr>
              <a:t>越好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403912" y="2735602"/>
            <a:ext cx="878840" cy="831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Times New Roman"/>
                <a:cs typeface="Times New Roman"/>
              </a:rPr>
              <a:t>DS </a:t>
            </a:r>
            <a:r>
              <a:rPr dirty="0" sz="2400" spc="-5">
                <a:latin typeface="Times New Roman"/>
                <a:cs typeface="Times New Roman"/>
              </a:rPr>
              <a:t>≥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265"/>
              </a:spcBef>
            </a:pP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Times New Roman"/>
                <a:cs typeface="Times New Roman"/>
              </a:rPr>
              <a:t>DS </a:t>
            </a:r>
            <a:r>
              <a:rPr dirty="0" sz="2400" spc="-55">
                <a:latin typeface="Times New Roman"/>
                <a:cs typeface="Times New Roman"/>
              </a:rPr>
              <a:t>~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778485" y="1437080"/>
            <a:ext cx="331089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源极：提供载流子</a:t>
            </a:r>
            <a:r>
              <a:rPr dirty="0" sz="2400" spc="-27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dirty="0" sz="2400" spc="-270">
                <a:solidFill>
                  <a:srgbClr val="FF0000"/>
                </a:solidFill>
                <a:latin typeface="宋体"/>
                <a:cs typeface="宋体"/>
              </a:rPr>
              <a:t>电子</a:t>
            </a:r>
            <a:r>
              <a:rPr dirty="0" sz="2400" spc="-27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291902" y="3394487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644388" y="3470666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8800637" y="1937032"/>
            <a:ext cx="888365" cy="153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295"/>
              </a:lnSpc>
            </a:pPr>
            <a:r>
              <a:rPr dirty="0" sz="2000" b="1">
                <a:latin typeface="Microsoft JhengHei"/>
                <a:cs typeface="Microsoft JhengHei"/>
              </a:rPr>
              <a:t>增大</a:t>
            </a:r>
            <a:endParaRPr sz="2000">
              <a:latin typeface="Microsoft JhengHei"/>
              <a:cs typeface="Microsoft JhengHei"/>
            </a:endParaRPr>
          </a:p>
          <a:p>
            <a:pPr algn="just" marL="12700" marR="342265">
              <a:lnSpc>
                <a:spcPct val="93800"/>
              </a:lnSpc>
              <a:spcBef>
                <a:spcPts val="145"/>
              </a:spcBef>
            </a:pPr>
            <a:r>
              <a:rPr dirty="0" sz="2000" b="1">
                <a:latin typeface="Microsoft JhengHei"/>
                <a:cs typeface="Microsoft JhengHei"/>
              </a:rPr>
              <a:t>漏极 </a:t>
            </a:r>
            <a:r>
              <a:rPr dirty="0" sz="2000" b="1">
                <a:latin typeface="Microsoft JhengHei"/>
                <a:cs typeface="Microsoft JhengHei"/>
              </a:rPr>
              <a:t> </a:t>
            </a:r>
            <a:r>
              <a:rPr dirty="0" sz="2000" b="1">
                <a:latin typeface="Microsoft JhengHei"/>
                <a:cs typeface="Microsoft JhengHei"/>
              </a:rPr>
              <a:t>电压 </a:t>
            </a:r>
            <a:r>
              <a:rPr dirty="0" sz="2000" b="1">
                <a:latin typeface="Microsoft JhengHei"/>
                <a:cs typeface="Microsoft JhengHei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v</a:t>
            </a:r>
            <a:r>
              <a:rPr dirty="0" baseline="-21367" sz="1950" spc="-44">
                <a:latin typeface="Times New Roman"/>
                <a:cs typeface="Times New Roman"/>
              </a:rPr>
              <a:t>DS</a:t>
            </a:r>
            <a:r>
              <a:rPr dirty="0" baseline="-21367" sz="1950" spc="-10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algn="just" marL="2159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v</a:t>
            </a:r>
            <a:r>
              <a:rPr dirty="0" baseline="-21367" sz="1950" spc="-7">
                <a:latin typeface="Times New Roman"/>
                <a:cs typeface="Times New Roman"/>
              </a:rPr>
              <a:t>GS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</a:t>
            </a:r>
            <a:r>
              <a:rPr dirty="0" baseline="-21367" sz="1950" spc="-30">
                <a:latin typeface="Times New Roman"/>
                <a:cs typeface="Times New Roman"/>
              </a:rPr>
              <a:t>T</a:t>
            </a:r>
            <a:endParaRPr baseline="-21367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27064" y="3061716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09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632460"/>
                </a:lnTo>
                <a:lnTo>
                  <a:pt x="13716" y="632460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09" h="661670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2696209" h="661670">
                <a:moveTo>
                  <a:pt x="26670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7431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7432"/>
                </a:lnTo>
                <a:lnTo>
                  <a:pt x="2695956" y="27431"/>
                </a:lnTo>
                <a:lnTo>
                  <a:pt x="2695956" y="632460"/>
                </a:lnTo>
                <a:lnTo>
                  <a:pt x="2680716" y="632460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27431"/>
                </a:moveTo>
                <a:lnTo>
                  <a:pt x="2680716" y="27432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7431"/>
                </a:lnTo>
                <a:close/>
              </a:path>
              <a:path w="2696209" h="661670">
                <a:moveTo>
                  <a:pt x="28956" y="647700"/>
                </a:moveTo>
                <a:lnTo>
                  <a:pt x="13716" y="632460"/>
                </a:lnTo>
                <a:lnTo>
                  <a:pt x="28956" y="632460"/>
                </a:lnTo>
                <a:lnTo>
                  <a:pt x="28956" y="647700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2460"/>
                </a:lnTo>
                <a:lnTo>
                  <a:pt x="2667000" y="632460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2460"/>
                </a:lnTo>
                <a:lnTo>
                  <a:pt x="2695956" y="632460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0" y="3729227"/>
            <a:ext cx="2679191" cy="6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27064" y="3723132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09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33983"/>
                </a:lnTo>
                <a:lnTo>
                  <a:pt x="13716" y="633983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09" h="66167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696209" h="661670">
                <a:moveTo>
                  <a:pt x="26670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8956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8956"/>
                </a:lnTo>
                <a:lnTo>
                  <a:pt x="2695956" y="28956"/>
                </a:lnTo>
                <a:lnTo>
                  <a:pt x="2695956" y="633983"/>
                </a:lnTo>
                <a:lnTo>
                  <a:pt x="2680716" y="633983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28956"/>
                </a:moveTo>
                <a:lnTo>
                  <a:pt x="2680716" y="28956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8956"/>
                </a:lnTo>
                <a:close/>
              </a:path>
              <a:path w="2696209" h="661670">
                <a:moveTo>
                  <a:pt x="28956" y="647700"/>
                </a:moveTo>
                <a:lnTo>
                  <a:pt x="13716" y="633983"/>
                </a:lnTo>
                <a:lnTo>
                  <a:pt x="28956" y="633983"/>
                </a:lnTo>
                <a:lnTo>
                  <a:pt x="28956" y="647700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3983"/>
                </a:lnTo>
                <a:lnTo>
                  <a:pt x="2667000" y="633983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3983"/>
                </a:lnTo>
                <a:lnTo>
                  <a:pt x="2695956" y="633983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79614" y="2542032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88935" y="2375916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09" h="180339">
                <a:moveTo>
                  <a:pt x="140208" y="15239"/>
                </a:moveTo>
                <a:lnTo>
                  <a:pt x="39624" y="15239"/>
                </a:lnTo>
                <a:lnTo>
                  <a:pt x="41148" y="13715"/>
                </a:lnTo>
                <a:lnTo>
                  <a:pt x="47244" y="10667"/>
                </a:lnTo>
                <a:lnTo>
                  <a:pt x="54864" y="6095"/>
                </a:lnTo>
                <a:lnTo>
                  <a:pt x="62484" y="3047"/>
                </a:lnTo>
                <a:lnTo>
                  <a:pt x="80772" y="0"/>
                </a:lnTo>
                <a:lnTo>
                  <a:pt x="99060" y="0"/>
                </a:lnTo>
                <a:lnTo>
                  <a:pt x="117348" y="3047"/>
                </a:lnTo>
                <a:lnTo>
                  <a:pt x="124968" y="6095"/>
                </a:lnTo>
                <a:lnTo>
                  <a:pt x="132588" y="10667"/>
                </a:lnTo>
                <a:lnTo>
                  <a:pt x="140208" y="13715"/>
                </a:lnTo>
                <a:lnTo>
                  <a:pt x="140208" y="15239"/>
                </a:lnTo>
                <a:close/>
              </a:path>
              <a:path w="181609" h="180339">
                <a:moveTo>
                  <a:pt x="153924" y="25907"/>
                </a:moveTo>
                <a:lnTo>
                  <a:pt x="27432" y="25907"/>
                </a:lnTo>
                <a:lnTo>
                  <a:pt x="27432" y="24383"/>
                </a:lnTo>
                <a:lnTo>
                  <a:pt x="38100" y="15239"/>
                </a:lnTo>
                <a:lnTo>
                  <a:pt x="141732" y="15239"/>
                </a:lnTo>
                <a:lnTo>
                  <a:pt x="153924" y="24383"/>
                </a:lnTo>
                <a:lnTo>
                  <a:pt x="153924" y="25907"/>
                </a:lnTo>
                <a:close/>
              </a:path>
              <a:path w="181609" h="180339">
                <a:moveTo>
                  <a:pt x="54864" y="38099"/>
                </a:moveTo>
                <a:lnTo>
                  <a:pt x="16764" y="38099"/>
                </a:lnTo>
                <a:lnTo>
                  <a:pt x="25908" y="27431"/>
                </a:lnTo>
                <a:lnTo>
                  <a:pt x="25908" y="25907"/>
                </a:lnTo>
                <a:lnTo>
                  <a:pt x="155448" y="25907"/>
                </a:lnTo>
                <a:lnTo>
                  <a:pt x="155448" y="27431"/>
                </a:lnTo>
                <a:lnTo>
                  <a:pt x="85344" y="27431"/>
                </a:lnTo>
                <a:lnTo>
                  <a:pt x="67056" y="32003"/>
                </a:lnTo>
                <a:lnTo>
                  <a:pt x="54864" y="38099"/>
                </a:lnTo>
                <a:close/>
              </a:path>
              <a:path w="181609" h="180339">
                <a:moveTo>
                  <a:pt x="170078" y="47243"/>
                </a:moveTo>
                <a:lnTo>
                  <a:pt x="135636" y="47243"/>
                </a:lnTo>
                <a:lnTo>
                  <a:pt x="123444" y="38099"/>
                </a:lnTo>
                <a:lnTo>
                  <a:pt x="124968" y="38099"/>
                </a:lnTo>
                <a:lnTo>
                  <a:pt x="120396" y="35051"/>
                </a:lnTo>
                <a:lnTo>
                  <a:pt x="114300" y="33527"/>
                </a:lnTo>
                <a:lnTo>
                  <a:pt x="109728" y="30479"/>
                </a:lnTo>
                <a:lnTo>
                  <a:pt x="97536" y="27431"/>
                </a:lnTo>
                <a:lnTo>
                  <a:pt x="155448" y="27431"/>
                </a:lnTo>
                <a:lnTo>
                  <a:pt x="164592" y="38099"/>
                </a:lnTo>
                <a:lnTo>
                  <a:pt x="166116" y="39623"/>
                </a:lnTo>
                <a:lnTo>
                  <a:pt x="169164" y="45719"/>
                </a:lnTo>
                <a:lnTo>
                  <a:pt x="170078" y="47243"/>
                </a:lnTo>
                <a:close/>
              </a:path>
              <a:path w="181609" h="180339">
                <a:moveTo>
                  <a:pt x="155448" y="153923"/>
                </a:moveTo>
                <a:lnTo>
                  <a:pt x="25908" y="153923"/>
                </a:lnTo>
                <a:lnTo>
                  <a:pt x="25908" y="152399"/>
                </a:lnTo>
                <a:lnTo>
                  <a:pt x="16764" y="141731"/>
                </a:lnTo>
                <a:lnTo>
                  <a:pt x="15240" y="140207"/>
                </a:lnTo>
                <a:lnTo>
                  <a:pt x="10668" y="134111"/>
                </a:lnTo>
                <a:lnTo>
                  <a:pt x="7620" y="124967"/>
                </a:lnTo>
                <a:lnTo>
                  <a:pt x="4572" y="117347"/>
                </a:lnTo>
                <a:lnTo>
                  <a:pt x="1524" y="108203"/>
                </a:lnTo>
                <a:lnTo>
                  <a:pt x="0" y="99059"/>
                </a:lnTo>
                <a:lnTo>
                  <a:pt x="0" y="80771"/>
                </a:lnTo>
                <a:lnTo>
                  <a:pt x="1524" y="71627"/>
                </a:lnTo>
                <a:lnTo>
                  <a:pt x="3048" y="64007"/>
                </a:lnTo>
                <a:lnTo>
                  <a:pt x="6096" y="54863"/>
                </a:lnTo>
                <a:lnTo>
                  <a:pt x="15240" y="39623"/>
                </a:lnTo>
                <a:lnTo>
                  <a:pt x="15240" y="38099"/>
                </a:lnTo>
                <a:lnTo>
                  <a:pt x="56387" y="38099"/>
                </a:lnTo>
                <a:lnTo>
                  <a:pt x="47497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5937" y="47243"/>
                </a:lnTo>
                <a:lnTo>
                  <a:pt x="38100" y="56387"/>
                </a:lnTo>
                <a:lnTo>
                  <a:pt x="38608" y="56387"/>
                </a:lnTo>
                <a:lnTo>
                  <a:pt x="36576" y="59435"/>
                </a:lnTo>
                <a:lnTo>
                  <a:pt x="33528" y="65531"/>
                </a:lnTo>
                <a:lnTo>
                  <a:pt x="32004" y="70103"/>
                </a:lnTo>
                <a:lnTo>
                  <a:pt x="28956" y="82295"/>
                </a:lnTo>
                <a:lnTo>
                  <a:pt x="28956" y="102107"/>
                </a:lnTo>
                <a:lnTo>
                  <a:pt x="30480" y="108203"/>
                </a:lnTo>
                <a:lnTo>
                  <a:pt x="33528" y="112775"/>
                </a:lnTo>
                <a:lnTo>
                  <a:pt x="35052" y="118871"/>
                </a:lnTo>
                <a:lnTo>
                  <a:pt x="38481" y="123443"/>
                </a:lnTo>
                <a:lnTo>
                  <a:pt x="38100" y="123443"/>
                </a:lnTo>
                <a:lnTo>
                  <a:pt x="45937" y="132587"/>
                </a:lnTo>
                <a:lnTo>
                  <a:pt x="45719" y="132587"/>
                </a:lnTo>
                <a:lnTo>
                  <a:pt x="47244" y="134111"/>
                </a:lnTo>
                <a:lnTo>
                  <a:pt x="47497" y="134111"/>
                </a:lnTo>
                <a:lnTo>
                  <a:pt x="56387" y="141731"/>
                </a:lnTo>
                <a:lnTo>
                  <a:pt x="57912" y="141731"/>
                </a:lnTo>
                <a:lnTo>
                  <a:pt x="60960" y="143255"/>
                </a:lnTo>
                <a:lnTo>
                  <a:pt x="65532" y="146303"/>
                </a:lnTo>
                <a:lnTo>
                  <a:pt x="71628" y="149351"/>
                </a:lnTo>
                <a:lnTo>
                  <a:pt x="77724" y="150875"/>
                </a:lnTo>
                <a:lnTo>
                  <a:pt x="83820" y="150875"/>
                </a:lnTo>
                <a:lnTo>
                  <a:pt x="89916" y="152399"/>
                </a:lnTo>
                <a:lnTo>
                  <a:pt x="155448" y="152399"/>
                </a:lnTo>
                <a:lnTo>
                  <a:pt x="155448" y="153923"/>
                </a:lnTo>
                <a:close/>
              </a:path>
              <a:path w="181609" h="180339">
                <a:moveTo>
                  <a:pt x="45719" y="47243"/>
                </a:moveTo>
                <a:lnTo>
                  <a:pt x="47244" y="45719"/>
                </a:lnTo>
                <a:lnTo>
                  <a:pt x="46540" y="46540"/>
                </a:lnTo>
                <a:lnTo>
                  <a:pt x="45719" y="47243"/>
                </a:lnTo>
                <a:close/>
              </a:path>
              <a:path w="181609" h="180339">
                <a:moveTo>
                  <a:pt x="46540" y="46540"/>
                </a:moveTo>
                <a:lnTo>
                  <a:pt x="47244" y="45719"/>
                </a:lnTo>
                <a:lnTo>
                  <a:pt x="47497" y="45719"/>
                </a:lnTo>
                <a:lnTo>
                  <a:pt x="46540" y="46540"/>
                </a:lnTo>
                <a:close/>
              </a:path>
              <a:path w="181609" h="180339">
                <a:moveTo>
                  <a:pt x="141732" y="56387"/>
                </a:moveTo>
                <a:lnTo>
                  <a:pt x="132588" y="45719"/>
                </a:lnTo>
                <a:lnTo>
                  <a:pt x="135636" y="47243"/>
                </a:lnTo>
                <a:lnTo>
                  <a:pt x="170078" y="47243"/>
                </a:lnTo>
                <a:lnTo>
                  <a:pt x="173736" y="53339"/>
                </a:lnTo>
                <a:lnTo>
                  <a:pt x="174243" y="54863"/>
                </a:lnTo>
                <a:lnTo>
                  <a:pt x="141732" y="54863"/>
                </a:lnTo>
                <a:lnTo>
                  <a:pt x="141732" y="56387"/>
                </a:lnTo>
                <a:close/>
              </a:path>
              <a:path w="181609" h="180339">
                <a:moveTo>
                  <a:pt x="45937" y="47243"/>
                </a:moveTo>
                <a:lnTo>
                  <a:pt x="45719" y="47243"/>
                </a:lnTo>
                <a:lnTo>
                  <a:pt x="46540" y="46540"/>
                </a:lnTo>
                <a:lnTo>
                  <a:pt x="45937" y="47243"/>
                </a:lnTo>
                <a:close/>
              </a:path>
              <a:path w="181609" h="180339">
                <a:moveTo>
                  <a:pt x="38608" y="56387"/>
                </a:moveTo>
                <a:lnTo>
                  <a:pt x="38100" y="56387"/>
                </a:lnTo>
                <a:lnTo>
                  <a:pt x="39624" y="54863"/>
                </a:lnTo>
                <a:lnTo>
                  <a:pt x="38608" y="56387"/>
                </a:lnTo>
                <a:close/>
              </a:path>
              <a:path w="181609" h="180339">
                <a:moveTo>
                  <a:pt x="132588" y="134111"/>
                </a:moveTo>
                <a:lnTo>
                  <a:pt x="141732" y="124967"/>
                </a:lnTo>
                <a:lnTo>
                  <a:pt x="144779" y="120395"/>
                </a:lnTo>
                <a:lnTo>
                  <a:pt x="147828" y="114299"/>
                </a:lnTo>
                <a:lnTo>
                  <a:pt x="149352" y="108203"/>
                </a:lnTo>
                <a:lnTo>
                  <a:pt x="150876" y="103631"/>
                </a:lnTo>
                <a:lnTo>
                  <a:pt x="152400" y="97535"/>
                </a:lnTo>
                <a:lnTo>
                  <a:pt x="152400" y="83819"/>
                </a:lnTo>
                <a:lnTo>
                  <a:pt x="149352" y="71627"/>
                </a:lnTo>
                <a:lnTo>
                  <a:pt x="147828" y="67055"/>
                </a:lnTo>
                <a:lnTo>
                  <a:pt x="141732" y="54863"/>
                </a:lnTo>
                <a:lnTo>
                  <a:pt x="174243" y="54863"/>
                </a:lnTo>
                <a:lnTo>
                  <a:pt x="176783" y="62483"/>
                </a:lnTo>
                <a:lnTo>
                  <a:pt x="178307" y="70103"/>
                </a:lnTo>
                <a:lnTo>
                  <a:pt x="181356" y="88391"/>
                </a:lnTo>
                <a:lnTo>
                  <a:pt x="179831" y="97535"/>
                </a:lnTo>
                <a:lnTo>
                  <a:pt x="179831" y="106679"/>
                </a:lnTo>
                <a:lnTo>
                  <a:pt x="173736" y="124967"/>
                </a:lnTo>
                <a:lnTo>
                  <a:pt x="170688" y="132587"/>
                </a:lnTo>
                <a:lnTo>
                  <a:pt x="135636" y="132587"/>
                </a:lnTo>
                <a:lnTo>
                  <a:pt x="132588" y="134111"/>
                </a:lnTo>
                <a:close/>
              </a:path>
              <a:path w="181609" h="180339">
                <a:moveTo>
                  <a:pt x="39624" y="124967"/>
                </a:moveTo>
                <a:lnTo>
                  <a:pt x="38100" y="123443"/>
                </a:lnTo>
                <a:lnTo>
                  <a:pt x="38481" y="123443"/>
                </a:lnTo>
                <a:lnTo>
                  <a:pt x="39624" y="124967"/>
                </a:lnTo>
                <a:close/>
              </a:path>
              <a:path w="181609" h="180339">
                <a:moveTo>
                  <a:pt x="47244" y="134111"/>
                </a:moveTo>
                <a:lnTo>
                  <a:pt x="45719" y="132587"/>
                </a:lnTo>
                <a:lnTo>
                  <a:pt x="46540" y="133291"/>
                </a:lnTo>
                <a:lnTo>
                  <a:pt x="47244" y="134111"/>
                </a:lnTo>
                <a:close/>
              </a:path>
              <a:path w="181609" h="180339">
                <a:moveTo>
                  <a:pt x="46540" y="133291"/>
                </a:moveTo>
                <a:lnTo>
                  <a:pt x="45719" y="132587"/>
                </a:lnTo>
                <a:lnTo>
                  <a:pt x="45937" y="132587"/>
                </a:lnTo>
                <a:lnTo>
                  <a:pt x="46540" y="133291"/>
                </a:lnTo>
                <a:close/>
              </a:path>
              <a:path w="181609" h="180339">
                <a:moveTo>
                  <a:pt x="155448" y="152399"/>
                </a:moveTo>
                <a:lnTo>
                  <a:pt x="89916" y="152399"/>
                </a:lnTo>
                <a:lnTo>
                  <a:pt x="96012" y="150875"/>
                </a:lnTo>
                <a:lnTo>
                  <a:pt x="102108" y="150875"/>
                </a:lnTo>
                <a:lnTo>
                  <a:pt x="114300" y="147827"/>
                </a:lnTo>
                <a:lnTo>
                  <a:pt x="123444" y="141731"/>
                </a:lnTo>
                <a:lnTo>
                  <a:pt x="135636" y="132587"/>
                </a:lnTo>
                <a:lnTo>
                  <a:pt x="170688" y="132587"/>
                </a:lnTo>
                <a:lnTo>
                  <a:pt x="166116" y="140207"/>
                </a:lnTo>
                <a:lnTo>
                  <a:pt x="155448" y="152399"/>
                </a:lnTo>
                <a:close/>
              </a:path>
              <a:path w="181609" h="180339">
                <a:moveTo>
                  <a:pt x="47497" y="134111"/>
                </a:moveTo>
                <a:lnTo>
                  <a:pt x="47244" y="134111"/>
                </a:lnTo>
                <a:lnTo>
                  <a:pt x="46540" y="133291"/>
                </a:lnTo>
                <a:lnTo>
                  <a:pt x="47497" y="134111"/>
                </a:lnTo>
                <a:close/>
              </a:path>
              <a:path w="181609" h="180339">
                <a:moveTo>
                  <a:pt x="57912" y="141731"/>
                </a:moveTo>
                <a:lnTo>
                  <a:pt x="56387" y="141731"/>
                </a:lnTo>
                <a:lnTo>
                  <a:pt x="54864" y="140207"/>
                </a:lnTo>
                <a:lnTo>
                  <a:pt x="57912" y="141731"/>
                </a:lnTo>
                <a:close/>
              </a:path>
              <a:path w="181609" h="180339">
                <a:moveTo>
                  <a:pt x="100584" y="179831"/>
                </a:moveTo>
                <a:lnTo>
                  <a:pt x="82296" y="179831"/>
                </a:lnTo>
                <a:lnTo>
                  <a:pt x="64008" y="176783"/>
                </a:lnTo>
                <a:lnTo>
                  <a:pt x="56387" y="173735"/>
                </a:lnTo>
                <a:lnTo>
                  <a:pt x="47244" y="169163"/>
                </a:lnTo>
                <a:lnTo>
                  <a:pt x="41148" y="164591"/>
                </a:lnTo>
                <a:lnTo>
                  <a:pt x="38100" y="164591"/>
                </a:lnTo>
                <a:lnTo>
                  <a:pt x="27432" y="155447"/>
                </a:lnTo>
                <a:lnTo>
                  <a:pt x="27432" y="153923"/>
                </a:lnTo>
                <a:lnTo>
                  <a:pt x="153924" y="153923"/>
                </a:lnTo>
                <a:lnTo>
                  <a:pt x="153924" y="155447"/>
                </a:lnTo>
                <a:lnTo>
                  <a:pt x="141732" y="164591"/>
                </a:lnTo>
                <a:lnTo>
                  <a:pt x="134112" y="169163"/>
                </a:lnTo>
                <a:lnTo>
                  <a:pt x="126491" y="172211"/>
                </a:lnTo>
                <a:lnTo>
                  <a:pt x="117348" y="175259"/>
                </a:lnTo>
                <a:lnTo>
                  <a:pt x="109728" y="178307"/>
                </a:lnTo>
                <a:lnTo>
                  <a:pt x="100584" y="1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47360" y="4364735"/>
            <a:ext cx="4050791" cy="107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41264" y="4357115"/>
            <a:ext cx="4067810" cy="1094740"/>
          </a:xfrm>
          <a:custGeom>
            <a:avLst/>
            <a:gdLst/>
            <a:ahLst/>
            <a:cxnLst/>
            <a:rect l="l" t="t" r="r" b="b"/>
            <a:pathLst>
              <a:path w="4067809" h="1094739">
                <a:moveTo>
                  <a:pt x="4067556" y="1094231"/>
                </a:moveTo>
                <a:lnTo>
                  <a:pt x="0" y="1094231"/>
                </a:lnTo>
                <a:lnTo>
                  <a:pt x="0" y="0"/>
                </a:lnTo>
                <a:lnTo>
                  <a:pt x="4067556" y="0"/>
                </a:lnTo>
                <a:lnTo>
                  <a:pt x="40675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1066800"/>
                </a:lnTo>
                <a:lnTo>
                  <a:pt x="13716" y="1066800"/>
                </a:lnTo>
                <a:lnTo>
                  <a:pt x="28956" y="1080516"/>
                </a:lnTo>
                <a:lnTo>
                  <a:pt x="4067556" y="1080516"/>
                </a:lnTo>
                <a:lnTo>
                  <a:pt x="4067556" y="1094231"/>
                </a:lnTo>
                <a:close/>
              </a:path>
              <a:path w="4067809" h="1094739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4067809" h="1094739">
                <a:moveTo>
                  <a:pt x="40386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4038600" y="13716"/>
                </a:lnTo>
                <a:lnTo>
                  <a:pt x="4038600" y="27431"/>
                </a:lnTo>
                <a:close/>
              </a:path>
              <a:path w="4067809" h="1094739">
                <a:moveTo>
                  <a:pt x="4038600" y="1080516"/>
                </a:moveTo>
                <a:lnTo>
                  <a:pt x="4038600" y="13716"/>
                </a:lnTo>
                <a:lnTo>
                  <a:pt x="4052316" y="27432"/>
                </a:lnTo>
                <a:lnTo>
                  <a:pt x="4067556" y="27431"/>
                </a:lnTo>
                <a:lnTo>
                  <a:pt x="4067556" y="1066800"/>
                </a:lnTo>
                <a:lnTo>
                  <a:pt x="4052316" y="1066800"/>
                </a:lnTo>
                <a:lnTo>
                  <a:pt x="4038600" y="1080516"/>
                </a:lnTo>
                <a:close/>
              </a:path>
              <a:path w="4067809" h="1094739">
                <a:moveTo>
                  <a:pt x="4067556" y="27431"/>
                </a:moveTo>
                <a:lnTo>
                  <a:pt x="4052316" y="27432"/>
                </a:lnTo>
                <a:lnTo>
                  <a:pt x="4038600" y="13716"/>
                </a:lnTo>
                <a:lnTo>
                  <a:pt x="4067556" y="13716"/>
                </a:lnTo>
                <a:lnTo>
                  <a:pt x="4067556" y="27431"/>
                </a:lnTo>
                <a:close/>
              </a:path>
              <a:path w="4067809" h="1094739">
                <a:moveTo>
                  <a:pt x="28956" y="1080516"/>
                </a:moveTo>
                <a:lnTo>
                  <a:pt x="13716" y="1066800"/>
                </a:lnTo>
                <a:lnTo>
                  <a:pt x="28956" y="1066800"/>
                </a:lnTo>
                <a:lnTo>
                  <a:pt x="28956" y="1080516"/>
                </a:lnTo>
                <a:close/>
              </a:path>
              <a:path w="4067809" h="1094739">
                <a:moveTo>
                  <a:pt x="4038600" y="1080516"/>
                </a:moveTo>
                <a:lnTo>
                  <a:pt x="28956" y="1080516"/>
                </a:lnTo>
                <a:lnTo>
                  <a:pt x="28956" y="1066800"/>
                </a:lnTo>
                <a:lnTo>
                  <a:pt x="4038600" y="1066800"/>
                </a:lnTo>
                <a:lnTo>
                  <a:pt x="4038600" y="1080516"/>
                </a:lnTo>
                <a:close/>
              </a:path>
              <a:path w="4067809" h="1094739">
                <a:moveTo>
                  <a:pt x="4067556" y="1080516"/>
                </a:moveTo>
                <a:lnTo>
                  <a:pt x="4038600" y="1080516"/>
                </a:lnTo>
                <a:lnTo>
                  <a:pt x="4052316" y="1066800"/>
                </a:lnTo>
                <a:lnTo>
                  <a:pt x="4067556" y="1066800"/>
                </a:lnTo>
                <a:lnTo>
                  <a:pt x="4067556" y="1080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42186" y="4711144"/>
            <a:ext cx="4654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-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2589" y="3874013"/>
            <a:ext cx="35306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44">
                <a:solidFill>
                  <a:srgbClr val="FFFFFF"/>
                </a:solidFill>
                <a:latin typeface="Times New Roman"/>
                <a:cs typeface="Times New Roman"/>
              </a:rPr>
              <a:t>ε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ox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26607" y="4376927"/>
            <a:ext cx="771143" cy="858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22035" y="4373879"/>
            <a:ext cx="780415" cy="866140"/>
          </a:xfrm>
          <a:custGeom>
            <a:avLst/>
            <a:gdLst/>
            <a:ahLst/>
            <a:cxnLst/>
            <a:rect l="l" t="t" r="r" b="b"/>
            <a:pathLst>
              <a:path w="780414" h="866139">
                <a:moveTo>
                  <a:pt x="720852" y="865631"/>
                </a:moveTo>
                <a:lnTo>
                  <a:pt x="115824" y="865631"/>
                </a:lnTo>
                <a:lnTo>
                  <a:pt x="112775" y="864108"/>
                </a:lnTo>
                <a:lnTo>
                  <a:pt x="111252" y="862583"/>
                </a:lnTo>
                <a:lnTo>
                  <a:pt x="3048" y="755904"/>
                </a:lnTo>
                <a:lnTo>
                  <a:pt x="0" y="752856"/>
                </a:lnTo>
                <a:lnTo>
                  <a:pt x="0" y="4572"/>
                </a:lnTo>
                <a:lnTo>
                  <a:pt x="4572" y="0"/>
                </a:lnTo>
                <a:lnTo>
                  <a:pt x="777239" y="0"/>
                </a:lnTo>
                <a:lnTo>
                  <a:pt x="780287" y="4572"/>
                </a:lnTo>
                <a:lnTo>
                  <a:pt x="780287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742187"/>
                </a:lnTo>
                <a:lnTo>
                  <a:pt x="16764" y="742187"/>
                </a:lnTo>
                <a:lnTo>
                  <a:pt x="18288" y="749808"/>
                </a:lnTo>
                <a:lnTo>
                  <a:pt x="24492" y="749808"/>
                </a:lnTo>
                <a:lnTo>
                  <a:pt x="121876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09455" y="848868"/>
                </a:lnTo>
                <a:lnTo>
                  <a:pt x="708660" y="850392"/>
                </a:lnTo>
                <a:lnTo>
                  <a:pt x="730194" y="850392"/>
                </a:lnTo>
                <a:lnTo>
                  <a:pt x="725424" y="859535"/>
                </a:lnTo>
                <a:lnTo>
                  <a:pt x="723900" y="862583"/>
                </a:lnTo>
                <a:lnTo>
                  <a:pt x="720852" y="865631"/>
                </a:lnTo>
                <a:close/>
              </a:path>
              <a:path w="780414" h="866139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780414" h="866139">
                <a:moveTo>
                  <a:pt x="762000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762000" y="9144"/>
                </a:lnTo>
                <a:lnTo>
                  <a:pt x="762000" y="18288"/>
                </a:lnTo>
                <a:close/>
              </a:path>
              <a:path w="780414" h="866139">
                <a:moveTo>
                  <a:pt x="762000" y="748157"/>
                </a:moveTo>
                <a:lnTo>
                  <a:pt x="762000" y="9144"/>
                </a:lnTo>
                <a:lnTo>
                  <a:pt x="771143" y="18288"/>
                </a:lnTo>
                <a:lnTo>
                  <a:pt x="780287" y="18288"/>
                </a:lnTo>
                <a:lnTo>
                  <a:pt x="780287" y="745235"/>
                </a:lnTo>
                <a:lnTo>
                  <a:pt x="763524" y="745235"/>
                </a:lnTo>
                <a:lnTo>
                  <a:pt x="762000" y="748157"/>
                </a:lnTo>
                <a:close/>
              </a:path>
              <a:path w="780414" h="866139">
                <a:moveTo>
                  <a:pt x="780287" y="18288"/>
                </a:moveTo>
                <a:lnTo>
                  <a:pt x="771143" y="18288"/>
                </a:lnTo>
                <a:lnTo>
                  <a:pt x="762000" y="9144"/>
                </a:lnTo>
                <a:lnTo>
                  <a:pt x="780287" y="9144"/>
                </a:lnTo>
                <a:lnTo>
                  <a:pt x="780287" y="18288"/>
                </a:lnTo>
                <a:close/>
              </a:path>
              <a:path w="780414" h="866139">
                <a:moveTo>
                  <a:pt x="18288" y="749808"/>
                </a:moveTo>
                <a:lnTo>
                  <a:pt x="16764" y="742187"/>
                </a:lnTo>
                <a:lnTo>
                  <a:pt x="18288" y="743690"/>
                </a:lnTo>
                <a:lnTo>
                  <a:pt x="18288" y="749808"/>
                </a:lnTo>
                <a:close/>
              </a:path>
              <a:path w="780414" h="866139">
                <a:moveTo>
                  <a:pt x="18288" y="743690"/>
                </a:moveTo>
                <a:lnTo>
                  <a:pt x="16764" y="742187"/>
                </a:lnTo>
                <a:lnTo>
                  <a:pt x="18288" y="742187"/>
                </a:lnTo>
                <a:lnTo>
                  <a:pt x="18288" y="743690"/>
                </a:lnTo>
                <a:close/>
              </a:path>
              <a:path w="780414" h="866139">
                <a:moveTo>
                  <a:pt x="24492" y="749808"/>
                </a:moveTo>
                <a:lnTo>
                  <a:pt x="18288" y="749808"/>
                </a:lnTo>
                <a:lnTo>
                  <a:pt x="18288" y="743690"/>
                </a:lnTo>
                <a:lnTo>
                  <a:pt x="24492" y="749808"/>
                </a:lnTo>
                <a:close/>
              </a:path>
              <a:path w="780414" h="866139">
                <a:moveTo>
                  <a:pt x="762000" y="749808"/>
                </a:moveTo>
                <a:lnTo>
                  <a:pt x="762000" y="748157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0414" h="866139">
                <a:moveTo>
                  <a:pt x="780287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0287" y="745235"/>
                </a:lnTo>
                <a:lnTo>
                  <a:pt x="780287" y="749808"/>
                </a:lnTo>
                <a:close/>
              </a:path>
              <a:path w="780414" h="866139">
                <a:moveTo>
                  <a:pt x="708660" y="850392"/>
                </a:moveTo>
                <a:lnTo>
                  <a:pt x="762000" y="748157"/>
                </a:lnTo>
                <a:lnTo>
                  <a:pt x="762000" y="749808"/>
                </a:lnTo>
                <a:lnTo>
                  <a:pt x="780287" y="749808"/>
                </a:lnTo>
                <a:lnTo>
                  <a:pt x="780287" y="754379"/>
                </a:lnTo>
                <a:lnTo>
                  <a:pt x="732580" y="845819"/>
                </a:lnTo>
                <a:lnTo>
                  <a:pt x="716279" y="845819"/>
                </a:lnTo>
                <a:lnTo>
                  <a:pt x="708660" y="850392"/>
                </a:lnTo>
                <a:close/>
              </a:path>
              <a:path w="780414" h="866139">
                <a:moveTo>
                  <a:pt x="124968" y="848868"/>
                </a:moveTo>
                <a:lnTo>
                  <a:pt x="118872" y="845819"/>
                </a:lnTo>
                <a:lnTo>
                  <a:pt x="121876" y="845819"/>
                </a:lnTo>
                <a:lnTo>
                  <a:pt x="124968" y="848868"/>
                </a:lnTo>
                <a:close/>
              </a:path>
              <a:path w="780414" h="866139">
                <a:moveTo>
                  <a:pt x="709455" y="848868"/>
                </a:moveTo>
                <a:lnTo>
                  <a:pt x="124968" y="848868"/>
                </a:lnTo>
                <a:lnTo>
                  <a:pt x="121876" y="845819"/>
                </a:lnTo>
                <a:lnTo>
                  <a:pt x="711045" y="845819"/>
                </a:lnTo>
                <a:lnTo>
                  <a:pt x="709455" y="848868"/>
                </a:lnTo>
                <a:close/>
              </a:path>
              <a:path w="780414" h="866139">
                <a:moveTo>
                  <a:pt x="730194" y="850392"/>
                </a:moveTo>
                <a:lnTo>
                  <a:pt x="708660" y="850392"/>
                </a:lnTo>
                <a:lnTo>
                  <a:pt x="716279" y="845819"/>
                </a:lnTo>
                <a:lnTo>
                  <a:pt x="732580" y="845819"/>
                </a:lnTo>
                <a:lnTo>
                  <a:pt x="730194" y="850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83579" y="4383023"/>
            <a:ext cx="457200" cy="684530"/>
          </a:xfrm>
          <a:custGeom>
            <a:avLst/>
            <a:gdLst/>
            <a:ahLst/>
            <a:cxnLst/>
            <a:rect l="l" t="t" r="r" b="b"/>
            <a:pathLst>
              <a:path w="457200" h="684529">
                <a:moveTo>
                  <a:pt x="0" y="0"/>
                </a:moveTo>
                <a:lnTo>
                  <a:pt x="457200" y="0"/>
                </a:lnTo>
                <a:lnTo>
                  <a:pt x="457200" y="684275"/>
                </a:lnTo>
                <a:lnTo>
                  <a:pt x="0" y="684275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69864" y="4369308"/>
            <a:ext cx="486409" cy="711835"/>
          </a:xfrm>
          <a:custGeom>
            <a:avLst/>
            <a:gdLst/>
            <a:ahLst/>
            <a:cxnLst/>
            <a:rect l="l" t="t" r="r" b="b"/>
            <a:pathLst>
              <a:path w="486410" h="711835">
                <a:moveTo>
                  <a:pt x="486156" y="711708"/>
                </a:moveTo>
                <a:lnTo>
                  <a:pt x="0" y="711708"/>
                </a:lnTo>
                <a:lnTo>
                  <a:pt x="0" y="0"/>
                </a:lnTo>
                <a:lnTo>
                  <a:pt x="486156" y="0"/>
                </a:lnTo>
                <a:lnTo>
                  <a:pt x="486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84275"/>
                </a:lnTo>
                <a:lnTo>
                  <a:pt x="13716" y="684275"/>
                </a:lnTo>
                <a:lnTo>
                  <a:pt x="28956" y="697991"/>
                </a:lnTo>
                <a:lnTo>
                  <a:pt x="486156" y="697991"/>
                </a:lnTo>
                <a:lnTo>
                  <a:pt x="486156" y="711708"/>
                </a:lnTo>
                <a:close/>
              </a:path>
              <a:path w="486410" h="711835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486410" h="711835">
                <a:moveTo>
                  <a:pt x="4572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457200" y="13716"/>
                </a:lnTo>
                <a:lnTo>
                  <a:pt x="457200" y="28956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457200" y="13716"/>
                </a:lnTo>
                <a:lnTo>
                  <a:pt x="470915" y="28956"/>
                </a:lnTo>
                <a:lnTo>
                  <a:pt x="486156" y="28956"/>
                </a:lnTo>
                <a:lnTo>
                  <a:pt x="486156" y="684275"/>
                </a:lnTo>
                <a:lnTo>
                  <a:pt x="470915" y="684275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28956"/>
                </a:moveTo>
                <a:lnTo>
                  <a:pt x="470915" y="28956"/>
                </a:lnTo>
                <a:lnTo>
                  <a:pt x="457200" y="13716"/>
                </a:lnTo>
                <a:lnTo>
                  <a:pt x="486156" y="13716"/>
                </a:lnTo>
                <a:lnTo>
                  <a:pt x="486156" y="28956"/>
                </a:lnTo>
                <a:close/>
              </a:path>
              <a:path w="486410" h="711835">
                <a:moveTo>
                  <a:pt x="28956" y="697991"/>
                </a:moveTo>
                <a:lnTo>
                  <a:pt x="13716" y="684275"/>
                </a:lnTo>
                <a:lnTo>
                  <a:pt x="28956" y="684275"/>
                </a:lnTo>
                <a:lnTo>
                  <a:pt x="28956" y="697991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28956" y="697991"/>
                </a:lnTo>
                <a:lnTo>
                  <a:pt x="28956" y="684275"/>
                </a:lnTo>
                <a:lnTo>
                  <a:pt x="457200" y="684275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697991"/>
                </a:moveTo>
                <a:lnTo>
                  <a:pt x="457200" y="697991"/>
                </a:lnTo>
                <a:lnTo>
                  <a:pt x="470915" y="684275"/>
                </a:lnTo>
                <a:lnTo>
                  <a:pt x="486156" y="684275"/>
                </a:lnTo>
                <a:lnTo>
                  <a:pt x="486156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80572" y="4422068"/>
            <a:ext cx="26479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P</a:t>
            </a: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47759" y="4376927"/>
            <a:ext cx="774191" cy="858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46235" y="4373879"/>
            <a:ext cx="780415" cy="866140"/>
          </a:xfrm>
          <a:custGeom>
            <a:avLst/>
            <a:gdLst/>
            <a:ahLst/>
            <a:cxnLst/>
            <a:rect l="l" t="t" r="r" b="b"/>
            <a:pathLst>
              <a:path w="780415" h="866139">
                <a:moveTo>
                  <a:pt x="720852" y="865631"/>
                </a:moveTo>
                <a:lnTo>
                  <a:pt x="115824" y="865631"/>
                </a:lnTo>
                <a:lnTo>
                  <a:pt x="112775" y="864108"/>
                </a:lnTo>
                <a:lnTo>
                  <a:pt x="111252" y="862583"/>
                </a:lnTo>
                <a:lnTo>
                  <a:pt x="3048" y="755904"/>
                </a:lnTo>
                <a:lnTo>
                  <a:pt x="0" y="752856"/>
                </a:lnTo>
                <a:lnTo>
                  <a:pt x="0" y="4572"/>
                </a:lnTo>
                <a:lnTo>
                  <a:pt x="4572" y="0"/>
                </a:lnTo>
                <a:lnTo>
                  <a:pt x="777239" y="0"/>
                </a:lnTo>
                <a:lnTo>
                  <a:pt x="780287" y="4572"/>
                </a:lnTo>
                <a:lnTo>
                  <a:pt x="780287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742187"/>
                </a:lnTo>
                <a:lnTo>
                  <a:pt x="16764" y="742187"/>
                </a:lnTo>
                <a:lnTo>
                  <a:pt x="18288" y="749808"/>
                </a:lnTo>
                <a:lnTo>
                  <a:pt x="24492" y="749808"/>
                </a:lnTo>
                <a:lnTo>
                  <a:pt x="121876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09455" y="848868"/>
                </a:lnTo>
                <a:lnTo>
                  <a:pt x="708660" y="850392"/>
                </a:lnTo>
                <a:lnTo>
                  <a:pt x="730194" y="850392"/>
                </a:lnTo>
                <a:lnTo>
                  <a:pt x="725424" y="859535"/>
                </a:lnTo>
                <a:lnTo>
                  <a:pt x="723900" y="862583"/>
                </a:lnTo>
                <a:lnTo>
                  <a:pt x="720852" y="865631"/>
                </a:lnTo>
                <a:close/>
              </a:path>
              <a:path w="780415" h="866139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780415" h="866139">
                <a:moveTo>
                  <a:pt x="762000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762000" y="9144"/>
                </a:lnTo>
                <a:lnTo>
                  <a:pt x="762000" y="18288"/>
                </a:lnTo>
                <a:close/>
              </a:path>
              <a:path w="780415" h="866139">
                <a:moveTo>
                  <a:pt x="762000" y="748157"/>
                </a:moveTo>
                <a:lnTo>
                  <a:pt x="762000" y="9144"/>
                </a:lnTo>
                <a:lnTo>
                  <a:pt x="771143" y="18288"/>
                </a:lnTo>
                <a:lnTo>
                  <a:pt x="780287" y="18288"/>
                </a:lnTo>
                <a:lnTo>
                  <a:pt x="780287" y="745235"/>
                </a:lnTo>
                <a:lnTo>
                  <a:pt x="763524" y="745235"/>
                </a:lnTo>
                <a:lnTo>
                  <a:pt x="762000" y="748157"/>
                </a:lnTo>
                <a:close/>
              </a:path>
              <a:path w="780415" h="866139">
                <a:moveTo>
                  <a:pt x="780287" y="18288"/>
                </a:moveTo>
                <a:lnTo>
                  <a:pt x="771143" y="18288"/>
                </a:lnTo>
                <a:lnTo>
                  <a:pt x="762000" y="9144"/>
                </a:lnTo>
                <a:lnTo>
                  <a:pt x="780287" y="9144"/>
                </a:lnTo>
                <a:lnTo>
                  <a:pt x="780287" y="18288"/>
                </a:lnTo>
                <a:close/>
              </a:path>
              <a:path w="780415" h="866139">
                <a:moveTo>
                  <a:pt x="18288" y="749808"/>
                </a:moveTo>
                <a:lnTo>
                  <a:pt x="16764" y="742187"/>
                </a:lnTo>
                <a:lnTo>
                  <a:pt x="18288" y="743690"/>
                </a:lnTo>
                <a:lnTo>
                  <a:pt x="18288" y="749808"/>
                </a:lnTo>
                <a:close/>
              </a:path>
              <a:path w="780415" h="866139">
                <a:moveTo>
                  <a:pt x="18288" y="743690"/>
                </a:moveTo>
                <a:lnTo>
                  <a:pt x="16764" y="742187"/>
                </a:lnTo>
                <a:lnTo>
                  <a:pt x="18288" y="742187"/>
                </a:lnTo>
                <a:lnTo>
                  <a:pt x="18288" y="743690"/>
                </a:lnTo>
                <a:close/>
              </a:path>
              <a:path w="780415" h="866139">
                <a:moveTo>
                  <a:pt x="24492" y="749808"/>
                </a:moveTo>
                <a:lnTo>
                  <a:pt x="18288" y="749808"/>
                </a:lnTo>
                <a:lnTo>
                  <a:pt x="18288" y="743690"/>
                </a:lnTo>
                <a:lnTo>
                  <a:pt x="24492" y="749808"/>
                </a:lnTo>
                <a:close/>
              </a:path>
              <a:path w="780415" h="866139">
                <a:moveTo>
                  <a:pt x="762000" y="749808"/>
                </a:moveTo>
                <a:lnTo>
                  <a:pt x="762000" y="748157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0415" h="866139">
                <a:moveTo>
                  <a:pt x="780287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0287" y="745235"/>
                </a:lnTo>
                <a:lnTo>
                  <a:pt x="780287" y="749808"/>
                </a:lnTo>
                <a:close/>
              </a:path>
              <a:path w="780415" h="866139">
                <a:moveTo>
                  <a:pt x="708660" y="850392"/>
                </a:moveTo>
                <a:lnTo>
                  <a:pt x="762000" y="748157"/>
                </a:lnTo>
                <a:lnTo>
                  <a:pt x="762000" y="749808"/>
                </a:lnTo>
                <a:lnTo>
                  <a:pt x="780287" y="749808"/>
                </a:lnTo>
                <a:lnTo>
                  <a:pt x="780287" y="754379"/>
                </a:lnTo>
                <a:lnTo>
                  <a:pt x="732580" y="845819"/>
                </a:lnTo>
                <a:lnTo>
                  <a:pt x="716279" y="845819"/>
                </a:lnTo>
                <a:lnTo>
                  <a:pt x="708660" y="850392"/>
                </a:lnTo>
                <a:close/>
              </a:path>
              <a:path w="780415" h="866139">
                <a:moveTo>
                  <a:pt x="124968" y="848868"/>
                </a:moveTo>
                <a:lnTo>
                  <a:pt x="118872" y="845819"/>
                </a:lnTo>
                <a:lnTo>
                  <a:pt x="121876" y="845819"/>
                </a:lnTo>
                <a:lnTo>
                  <a:pt x="124968" y="848868"/>
                </a:lnTo>
                <a:close/>
              </a:path>
              <a:path w="780415" h="866139">
                <a:moveTo>
                  <a:pt x="709455" y="848868"/>
                </a:moveTo>
                <a:lnTo>
                  <a:pt x="124968" y="848868"/>
                </a:lnTo>
                <a:lnTo>
                  <a:pt x="121876" y="845819"/>
                </a:lnTo>
                <a:lnTo>
                  <a:pt x="711045" y="845819"/>
                </a:lnTo>
                <a:lnTo>
                  <a:pt x="709455" y="848868"/>
                </a:lnTo>
                <a:close/>
              </a:path>
              <a:path w="780415" h="866139">
                <a:moveTo>
                  <a:pt x="730194" y="850392"/>
                </a:moveTo>
                <a:lnTo>
                  <a:pt x="708660" y="850392"/>
                </a:lnTo>
                <a:lnTo>
                  <a:pt x="716279" y="845819"/>
                </a:lnTo>
                <a:lnTo>
                  <a:pt x="732580" y="845819"/>
                </a:lnTo>
                <a:lnTo>
                  <a:pt x="730194" y="850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01683" y="4376928"/>
            <a:ext cx="467867" cy="6964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94064" y="4369308"/>
            <a:ext cx="486409" cy="711835"/>
          </a:xfrm>
          <a:custGeom>
            <a:avLst/>
            <a:gdLst/>
            <a:ahLst/>
            <a:cxnLst/>
            <a:rect l="l" t="t" r="r" b="b"/>
            <a:pathLst>
              <a:path w="486409" h="711835">
                <a:moveTo>
                  <a:pt x="486156" y="711708"/>
                </a:moveTo>
                <a:lnTo>
                  <a:pt x="0" y="711708"/>
                </a:lnTo>
                <a:lnTo>
                  <a:pt x="0" y="0"/>
                </a:lnTo>
                <a:lnTo>
                  <a:pt x="486156" y="0"/>
                </a:lnTo>
                <a:lnTo>
                  <a:pt x="486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84275"/>
                </a:lnTo>
                <a:lnTo>
                  <a:pt x="13716" y="684275"/>
                </a:lnTo>
                <a:lnTo>
                  <a:pt x="28956" y="697991"/>
                </a:lnTo>
                <a:lnTo>
                  <a:pt x="486156" y="697991"/>
                </a:lnTo>
                <a:lnTo>
                  <a:pt x="486156" y="711708"/>
                </a:lnTo>
                <a:close/>
              </a:path>
              <a:path w="486409" h="711835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486409" h="711835">
                <a:moveTo>
                  <a:pt x="4572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457200" y="13716"/>
                </a:lnTo>
                <a:lnTo>
                  <a:pt x="457200" y="28956"/>
                </a:lnTo>
                <a:close/>
              </a:path>
              <a:path w="486409" h="711835">
                <a:moveTo>
                  <a:pt x="457200" y="697991"/>
                </a:moveTo>
                <a:lnTo>
                  <a:pt x="457200" y="13716"/>
                </a:lnTo>
                <a:lnTo>
                  <a:pt x="470915" y="28956"/>
                </a:lnTo>
                <a:lnTo>
                  <a:pt x="486156" y="28956"/>
                </a:lnTo>
                <a:lnTo>
                  <a:pt x="486156" y="684275"/>
                </a:lnTo>
                <a:lnTo>
                  <a:pt x="470915" y="684275"/>
                </a:lnTo>
                <a:lnTo>
                  <a:pt x="457200" y="697991"/>
                </a:lnTo>
                <a:close/>
              </a:path>
              <a:path w="486409" h="711835">
                <a:moveTo>
                  <a:pt x="486156" y="28956"/>
                </a:moveTo>
                <a:lnTo>
                  <a:pt x="470915" y="28956"/>
                </a:lnTo>
                <a:lnTo>
                  <a:pt x="457200" y="13716"/>
                </a:lnTo>
                <a:lnTo>
                  <a:pt x="486156" y="13716"/>
                </a:lnTo>
                <a:lnTo>
                  <a:pt x="486156" y="28956"/>
                </a:lnTo>
                <a:close/>
              </a:path>
              <a:path w="486409" h="711835">
                <a:moveTo>
                  <a:pt x="28956" y="697991"/>
                </a:moveTo>
                <a:lnTo>
                  <a:pt x="13716" y="684275"/>
                </a:lnTo>
                <a:lnTo>
                  <a:pt x="28956" y="684275"/>
                </a:lnTo>
                <a:lnTo>
                  <a:pt x="28956" y="697991"/>
                </a:lnTo>
                <a:close/>
              </a:path>
              <a:path w="486409" h="711835">
                <a:moveTo>
                  <a:pt x="457200" y="697991"/>
                </a:moveTo>
                <a:lnTo>
                  <a:pt x="28956" y="697991"/>
                </a:lnTo>
                <a:lnTo>
                  <a:pt x="28956" y="684275"/>
                </a:lnTo>
                <a:lnTo>
                  <a:pt x="457200" y="684275"/>
                </a:lnTo>
                <a:lnTo>
                  <a:pt x="457200" y="697991"/>
                </a:lnTo>
                <a:close/>
              </a:path>
              <a:path w="486409" h="711835">
                <a:moveTo>
                  <a:pt x="486156" y="697991"/>
                </a:moveTo>
                <a:lnTo>
                  <a:pt x="457200" y="697991"/>
                </a:lnTo>
                <a:lnTo>
                  <a:pt x="470915" y="684275"/>
                </a:lnTo>
                <a:lnTo>
                  <a:pt x="486156" y="684275"/>
                </a:lnTo>
                <a:lnTo>
                  <a:pt x="486156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04773" y="4422068"/>
            <a:ext cx="26479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P</a:t>
            </a: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5360" y="4364736"/>
            <a:ext cx="4203191" cy="1002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69263" y="4358640"/>
            <a:ext cx="4220210" cy="1016635"/>
          </a:xfrm>
          <a:custGeom>
            <a:avLst/>
            <a:gdLst/>
            <a:ahLst/>
            <a:cxnLst/>
            <a:rect l="l" t="t" r="r" b="b"/>
            <a:pathLst>
              <a:path w="4220210" h="1016635">
                <a:moveTo>
                  <a:pt x="4219956" y="1016508"/>
                </a:moveTo>
                <a:lnTo>
                  <a:pt x="0" y="1016508"/>
                </a:lnTo>
                <a:lnTo>
                  <a:pt x="0" y="0"/>
                </a:lnTo>
                <a:lnTo>
                  <a:pt x="4219956" y="0"/>
                </a:lnTo>
                <a:lnTo>
                  <a:pt x="42199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lnTo>
                  <a:pt x="28956" y="989075"/>
                </a:lnTo>
                <a:lnTo>
                  <a:pt x="13716" y="989075"/>
                </a:lnTo>
                <a:lnTo>
                  <a:pt x="28956" y="1002791"/>
                </a:lnTo>
                <a:lnTo>
                  <a:pt x="4219956" y="1002791"/>
                </a:lnTo>
                <a:lnTo>
                  <a:pt x="4219956" y="1016508"/>
                </a:lnTo>
                <a:close/>
              </a:path>
              <a:path w="4220210" h="1016635">
                <a:moveTo>
                  <a:pt x="28956" y="27432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4220210" h="1016635">
                <a:moveTo>
                  <a:pt x="4191000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4191000" y="13716"/>
                </a:lnTo>
                <a:lnTo>
                  <a:pt x="4191000" y="27432"/>
                </a:lnTo>
                <a:close/>
              </a:path>
              <a:path w="4220210" h="1016635">
                <a:moveTo>
                  <a:pt x="4191000" y="1002791"/>
                </a:moveTo>
                <a:lnTo>
                  <a:pt x="4191000" y="13716"/>
                </a:lnTo>
                <a:lnTo>
                  <a:pt x="4204716" y="27432"/>
                </a:lnTo>
                <a:lnTo>
                  <a:pt x="4219956" y="27432"/>
                </a:lnTo>
                <a:lnTo>
                  <a:pt x="4219956" y="989075"/>
                </a:lnTo>
                <a:lnTo>
                  <a:pt x="4204716" y="989075"/>
                </a:lnTo>
                <a:lnTo>
                  <a:pt x="4191000" y="1002791"/>
                </a:lnTo>
                <a:close/>
              </a:path>
              <a:path w="4220210" h="1016635">
                <a:moveTo>
                  <a:pt x="4219956" y="27432"/>
                </a:moveTo>
                <a:lnTo>
                  <a:pt x="4204716" y="27432"/>
                </a:lnTo>
                <a:lnTo>
                  <a:pt x="4191000" y="13716"/>
                </a:lnTo>
                <a:lnTo>
                  <a:pt x="4219956" y="13716"/>
                </a:lnTo>
                <a:lnTo>
                  <a:pt x="4219956" y="27432"/>
                </a:lnTo>
                <a:close/>
              </a:path>
              <a:path w="4220210" h="1016635">
                <a:moveTo>
                  <a:pt x="28956" y="1002791"/>
                </a:moveTo>
                <a:lnTo>
                  <a:pt x="13716" y="989075"/>
                </a:lnTo>
                <a:lnTo>
                  <a:pt x="28956" y="989075"/>
                </a:lnTo>
                <a:lnTo>
                  <a:pt x="28956" y="1002791"/>
                </a:lnTo>
                <a:close/>
              </a:path>
              <a:path w="4220210" h="1016635">
                <a:moveTo>
                  <a:pt x="4191000" y="1002791"/>
                </a:moveTo>
                <a:lnTo>
                  <a:pt x="28956" y="1002791"/>
                </a:lnTo>
                <a:lnTo>
                  <a:pt x="28956" y="989075"/>
                </a:lnTo>
                <a:lnTo>
                  <a:pt x="4191000" y="989075"/>
                </a:lnTo>
                <a:lnTo>
                  <a:pt x="4191000" y="1002791"/>
                </a:lnTo>
                <a:close/>
              </a:path>
              <a:path w="4220210" h="1016635">
                <a:moveTo>
                  <a:pt x="4219956" y="1002791"/>
                </a:moveTo>
                <a:lnTo>
                  <a:pt x="4191000" y="1002791"/>
                </a:lnTo>
                <a:lnTo>
                  <a:pt x="4204716" y="989075"/>
                </a:lnTo>
                <a:lnTo>
                  <a:pt x="4219956" y="989075"/>
                </a:lnTo>
                <a:lnTo>
                  <a:pt x="4219956" y="1002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46290" y="4712760"/>
            <a:ext cx="4654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-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9283" y="4364735"/>
            <a:ext cx="774191" cy="8580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26236" y="4361688"/>
            <a:ext cx="780415" cy="864235"/>
          </a:xfrm>
          <a:custGeom>
            <a:avLst/>
            <a:gdLst/>
            <a:ahLst/>
            <a:cxnLst/>
            <a:rect l="l" t="t" r="r" b="b"/>
            <a:pathLst>
              <a:path w="780414" h="864235">
                <a:moveTo>
                  <a:pt x="720852" y="864108"/>
                </a:moveTo>
                <a:lnTo>
                  <a:pt x="112775" y="864108"/>
                </a:lnTo>
                <a:lnTo>
                  <a:pt x="111252" y="861060"/>
                </a:lnTo>
                <a:lnTo>
                  <a:pt x="3048" y="755904"/>
                </a:lnTo>
                <a:lnTo>
                  <a:pt x="1524" y="754379"/>
                </a:lnTo>
                <a:lnTo>
                  <a:pt x="0" y="751331"/>
                </a:lnTo>
                <a:lnTo>
                  <a:pt x="0" y="3048"/>
                </a:lnTo>
                <a:lnTo>
                  <a:pt x="4572" y="0"/>
                </a:lnTo>
                <a:lnTo>
                  <a:pt x="777239" y="0"/>
                </a:lnTo>
                <a:lnTo>
                  <a:pt x="780287" y="3048"/>
                </a:lnTo>
                <a:lnTo>
                  <a:pt x="780287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742187"/>
                </a:lnTo>
                <a:lnTo>
                  <a:pt x="16764" y="742187"/>
                </a:lnTo>
                <a:lnTo>
                  <a:pt x="18288" y="749808"/>
                </a:lnTo>
                <a:lnTo>
                  <a:pt x="24492" y="749808"/>
                </a:lnTo>
                <a:lnTo>
                  <a:pt x="121876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09455" y="848868"/>
                </a:lnTo>
                <a:lnTo>
                  <a:pt x="708660" y="850392"/>
                </a:lnTo>
                <a:lnTo>
                  <a:pt x="730126" y="850392"/>
                </a:lnTo>
                <a:lnTo>
                  <a:pt x="725424" y="859535"/>
                </a:lnTo>
                <a:lnTo>
                  <a:pt x="723900" y="862583"/>
                </a:lnTo>
                <a:lnTo>
                  <a:pt x="720852" y="864108"/>
                </a:lnTo>
                <a:close/>
              </a:path>
              <a:path w="780414" h="864235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780414" h="864235">
                <a:moveTo>
                  <a:pt x="762000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762000" y="9144"/>
                </a:lnTo>
                <a:lnTo>
                  <a:pt x="762000" y="18288"/>
                </a:lnTo>
                <a:close/>
              </a:path>
              <a:path w="780414" h="864235">
                <a:moveTo>
                  <a:pt x="762000" y="748157"/>
                </a:moveTo>
                <a:lnTo>
                  <a:pt x="762000" y="9144"/>
                </a:lnTo>
                <a:lnTo>
                  <a:pt x="771143" y="18288"/>
                </a:lnTo>
                <a:lnTo>
                  <a:pt x="780287" y="18288"/>
                </a:lnTo>
                <a:lnTo>
                  <a:pt x="780287" y="745235"/>
                </a:lnTo>
                <a:lnTo>
                  <a:pt x="763524" y="745235"/>
                </a:lnTo>
                <a:lnTo>
                  <a:pt x="762000" y="748157"/>
                </a:lnTo>
                <a:close/>
              </a:path>
              <a:path w="780414" h="864235">
                <a:moveTo>
                  <a:pt x="780287" y="18288"/>
                </a:moveTo>
                <a:lnTo>
                  <a:pt x="771143" y="18288"/>
                </a:lnTo>
                <a:lnTo>
                  <a:pt x="762000" y="9144"/>
                </a:lnTo>
                <a:lnTo>
                  <a:pt x="780287" y="9144"/>
                </a:lnTo>
                <a:lnTo>
                  <a:pt x="780287" y="18288"/>
                </a:lnTo>
                <a:close/>
              </a:path>
              <a:path w="780414" h="864235">
                <a:moveTo>
                  <a:pt x="18288" y="749808"/>
                </a:moveTo>
                <a:lnTo>
                  <a:pt x="16764" y="742187"/>
                </a:lnTo>
                <a:lnTo>
                  <a:pt x="18288" y="743690"/>
                </a:lnTo>
                <a:lnTo>
                  <a:pt x="18288" y="749808"/>
                </a:lnTo>
                <a:close/>
              </a:path>
              <a:path w="780414" h="864235">
                <a:moveTo>
                  <a:pt x="18288" y="743690"/>
                </a:moveTo>
                <a:lnTo>
                  <a:pt x="16764" y="742187"/>
                </a:lnTo>
                <a:lnTo>
                  <a:pt x="18288" y="742187"/>
                </a:lnTo>
                <a:lnTo>
                  <a:pt x="18288" y="743690"/>
                </a:lnTo>
                <a:close/>
              </a:path>
              <a:path w="780414" h="864235">
                <a:moveTo>
                  <a:pt x="24492" y="749808"/>
                </a:moveTo>
                <a:lnTo>
                  <a:pt x="18288" y="749808"/>
                </a:lnTo>
                <a:lnTo>
                  <a:pt x="18288" y="743690"/>
                </a:lnTo>
                <a:lnTo>
                  <a:pt x="24492" y="749808"/>
                </a:lnTo>
                <a:close/>
              </a:path>
              <a:path w="780414" h="864235">
                <a:moveTo>
                  <a:pt x="762000" y="749808"/>
                </a:moveTo>
                <a:lnTo>
                  <a:pt x="762000" y="748157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0414" h="864235">
                <a:moveTo>
                  <a:pt x="780287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0287" y="745235"/>
                </a:lnTo>
                <a:lnTo>
                  <a:pt x="780287" y="749808"/>
                </a:lnTo>
                <a:close/>
              </a:path>
              <a:path w="780414" h="864235">
                <a:moveTo>
                  <a:pt x="708660" y="850392"/>
                </a:moveTo>
                <a:lnTo>
                  <a:pt x="762000" y="748157"/>
                </a:lnTo>
                <a:lnTo>
                  <a:pt x="762000" y="749808"/>
                </a:lnTo>
                <a:lnTo>
                  <a:pt x="780287" y="749808"/>
                </a:lnTo>
                <a:lnTo>
                  <a:pt x="780287" y="752856"/>
                </a:lnTo>
                <a:lnTo>
                  <a:pt x="732477" y="845819"/>
                </a:lnTo>
                <a:lnTo>
                  <a:pt x="716279" y="845819"/>
                </a:lnTo>
                <a:lnTo>
                  <a:pt x="708660" y="850392"/>
                </a:lnTo>
                <a:close/>
              </a:path>
              <a:path w="780414" h="864235">
                <a:moveTo>
                  <a:pt x="124968" y="848868"/>
                </a:moveTo>
                <a:lnTo>
                  <a:pt x="118872" y="845819"/>
                </a:lnTo>
                <a:lnTo>
                  <a:pt x="121876" y="845819"/>
                </a:lnTo>
                <a:lnTo>
                  <a:pt x="124968" y="848868"/>
                </a:lnTo>
                <a:close/>
              </a:path>
              <a:path w="780414" h="864235">
                <a:moveTo>
                  <a:pt x="709455" y="848868"/>
                </a:moveTo>
                <a:lnTo>
                  <a:pt x="124968" y="848868"/>
                </a:lnTo>
                <a:lnTo>
                  <a:pt x="121876" y="845819"/>
                </a:lnTo>
                <a:lnTo>
                  <a:pt x="711045" y="845819"/>
                </a:lnTo>
                <a:lnTo>
                  <a:pt x="709455" y="848868"/>
                </a:lnTo>
                <a:close/>
              </a:path>
              <a:path w="780414" h="864235">
                <a:moveTo>
                  <a:pt x="730126" y="850392"/>
                </a:moveTo>
                <a:lnTo>
                  <a:pt x="708660" y="850392"/>
                </a:lnTo>
                <a:lnTo>
                  <a:pt x="716279" y="845819"/>
                </a:lnTo>
                <a:lnTo>
                  <a:pt x="732477" y="845819"/>
                </a:lnTo>
                <a:lnTo>
                  <a:pt x="730126" y="850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40407" y="3072383"/>
            <a:ext cx="2677667" cy="6416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31263" y="3063240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10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632460"/>
                </a:lnTo>
                <a:lnTo>
                  <a:pt x="13716" y="632460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10" h="661670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2696210" h="661670">
                <a:moveTo>
                  <a:pt x="26670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7431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7432"/>
                </a:lnTo>
                <a:lnTo>
                  <a:pt x="2695956" y="27431"/>
                </a:lnTo>
                <a:lnTo>
                  <a:pt x="2695956" y="632460"/>
                </a:lnTo>
                <a:lnTo>
                  <a:pt x="2680716" y="632460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27431"/>
                </a:moveTo>
                <a:lnTo>
                  <a:pt x="2680716" y="27432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7431"/>
                </a:lnTo>
                <a:close/>
              </a:path>
              <a:path w="2696210" h="661670">
                <a:moveTo>
                  <a:pt x="28956" y="647700"/>
                </a:moveTo>
                <a:lnTo>
                  <a:pt x="13716" y="632460"/>
                </a:lnTo>
                <a:lnTo>
                  <a:pt x="28956" y="632460"/>
                </a:lnTo>
                <a:lnTo>
                  <a:pt x="28956" y="647700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2460"/>
                </a:lnTo>
                <a:lnTo>
                  <a:pt x="2667000" y="632460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2460"/>
                </a:lnTo>
                <a:lnTo>
                  <a:pt x="2695956" y="632460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40407" y="3733800"/>
            <a:ext cx="2677667" cy="644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31263" y="3724655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10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33983"/>
                </a:lnTo>
                <a:lnTo>
                  <a:pt x="13716" y="633983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10" h="66167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696210" h="661670">
                <a:moveTo>
                  <a:pt x="26670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8956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8956"/>
                </a:lnTo>
                <a:lnTo>
                  <a:pt x="2695956" y="28956"/>
                </a:lnTo>
                <a:lnTo>
                  <a:pt x="2695956" y="633983"/>
                </a:lnTo>
                <a:lnTo>
                  <a:pt x="2680716" y="633983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28956"/>
                </a:moveTo>
                <a:lnTo>
                  <a:pt x="2680716" y="28956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8956"/>
                </a:lnTo>
                <a:close/>
              </a:path>
              <a:path w="2696210" h="661670">
                <a:moveTo>
                  <a:pt x="28956" y="647700"/>
                </a:moveTo>
                <a:lnTo>
                  <a:pt x="13716" y="633983"/>
                </a:lnTo>
                <a:lnTo>
                  <a:pt x="28956" y="633983"/>
                </a:lnTo>
                <a:lnTo>
                  <a:pt x="28956" y="647700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3983"/>
                </a:lnTo>
                <a:lnTo>
                  <a:pt x="2667000" y="633983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3983"/>
                </a:lnTo>
                <a:lnTo>
                  <a:pt x="2695956" y="633983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83813" y="254355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93135" y="2377440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140208" y="15239"/>
                </a:moveTo>
                <a:lnTo>
                  <a:pt x="39624" y="15239"/>
                </a:lnTo>
                <a:lnTo>
                  <a:pt x="41148" y="13715"/>
                </a:lnTo>
                <a:lnTo>
                  <a:pt x="47244" y="10667"/>
                </a:lnTo>
                <a:lnTo>
                  <a:pt x="54864" y="6095"/>
                </a:lnTo>
                <a:lnTo>
                  <a:pt x="62484" y="3047"/>
                </a:lnTo>
                <a:lnTo>
                  <a:pt x="80772" y="0"/>
                </a:lnTo>
                <a:lnTo>
                  <a:pt x="99060" y="0"/>
                </a:lnTo>
                <a:lnTo>
                  <a:pt x="117348" y="3047"/>
                </a:lnTo>
                <a:lnTo>
                  <a:pt x="124968" y="6095"/>
                </a:lnTo>
                <a:lnTo>
                  <a:pt x="132588" y="10667"/>
                </a:lnTo>
                <a:lnTo>
                  <a:pt x="140208" y="13715"/>
                </a:lnTo>
                <a:lnTo>
                  <a:pt x="140208" y="15239"/>
                </a:lnTo>
                <a:close/>
              </a:path>
              <a:path w="181610" h="180339">
                <a:moveTo>
                  <a:pt x="153924" y="25907"/>
                </a:moveTo>
                <a:lnTo>
                  <a:pt x="27432" y="25907"/>
                </a:lnTo>
                <a:lnTo>
                  <a:pt x="27432" y="24383"/>
                </a:lnTo>
                <a:lnTo>
                  <a:pt x="38100" y="15239"/>
                </a:lnTo>
                <a:lnTo>
                  <a:pt x="141732" y="15239"/>
                </a:lnTo>
                <a:lnTo>
                  <a:pt x="153924" y="24383"/>
                </a:lnTo>
                <a:lnTo>
                  <a:pt x="153924" y="25907"/>
                </a:lnTo>
                <a:close/>
              </a:path>
              <a:path w="181610" h="180339">
                <a:moveTo>
                  <a:pt x="54864" y="39623"/>
                </a:moveTo>
                <a:lnTo>
                  <a:pt x="56387" y="38099"/>
                </a:lnTo>
                <a:lnTo>
                  <a:pt x="16764" y="38099"/>
                </a:lnTo>
                <a:lnTo>
                  <a:pt x="25908" y="27431"/>
                </a:lnTo>
                <a:lnTo>
                  <a:pt x="25908" y="25907"/>
                </a:lnTo>
                <a:lnTo>
                  <a:pt x="155448" y="25907"/>
                </a:lnTo>
                <a:lnTo>
                  <a:pt x="155448" y="27431"/>
                </a:lnTo>
                <a:lnTo>
                  <a:pt x="85344" y="27431"/>
                </a:lnTo>
                <a:lnTo>
                  <a:pt x="67056" y="32003"/>
                </a:lnTo>
                <a:lnTo>
                  <a:pt x="60960" y="35051"/>
                </a:lnTo>
                <a:lnTo>
                  <a:pt x="54864" y="39623"/>
                </a:lnTo>
                <a:close/>
              </a:path>
              <a:path w="181610" h="180339">
                <a:moveTo>
                  <a:pt x="170078" y="47243"/>
                </a:moveTo>
                <a:lnTo>
                  <a:pt x="135636" y="47243"/>
                </a:lnTo>
                <a:lnTo>
                  <a:pt x="123443" y="38099"/>
                </a:lnTo>
                <a:lnTo>
                  <a:pt x="120396" y="35051"/>
                </a:lnTo>
                <a:lnTo>
                  <a:pt x="114300" y="33527"/>
                </a:lnTo>
                <a:lnTo>
                  <a:pt x="109728" y="30479"/>
                </a:lnTo>
                <a:lnTo>
                  <a:pt x="103632" y="28955"/>
                </a:lnTo>
                <a:lnTo>
                  <a:pt x="97536" y="28955"/>
                </a:lnTo>
                <a:lnTo>
                  <a:pt x="91439" y="27431"/>
                </a:lnTo>
                <a:lnTo>
                  <a:pt x="155448" y="27431"/>
                </a:lnTo>
                <a:lnTo>
                  <a:pt x="164592" y="38099"/>
                </a:lnTo>
                <a:lnTo>
                  <a:pt x="166116" y="39623"/>
                </a:lnTo>
                <a:lnTo>
                  <a:pt x="169164" y="45719"/>
                </a:lnTo>
                <a:lnTo>
                  <a:pt x="170078" y="47243"/>
                </a:lnTo>
                <a:close/>
              </a:path>
              <a:path w="181610" h="180339">
                <a:moveTo>
                  <a:pt x="155448" y="153923"/>
                </a:moveTo>
                <a:lnTo>
                  <a:pt x="25908" y="153923"/>
                </a:lnTo>
                <a:lnTo>
                  <a:pt x="25908" y="152399"/>
                </a:lnTo>
                <a:lnTo>
                  <a:pt x="16764" y="141731"/>
                </a:lnTo>
                <a:lnTo>
                  <a:pt x="15240" y="140207"/>
                </a:lnTo>
                <a:lnTo>
                  <a:pt x="10668" y="134111"/>
                </a:lnTo>
                <a:lnTo>
                  <a:pt x="7620" y="124967"/>
                </a:lnTo>
                <a:lnTo>
                  <a:pt x="4572" y="117347"/>
                </a:lnTo>
                <a:lnTo>
                  <a:pt x="1524" y="108203"/>
                </a:lnTo>
                <a:lnTo>
                  <a:pt x="0" y="99059"/>
                </a:lnTo>
                <a:lnTo>
                  <a:pt x="0" y="80771"/>
                </a:lnTo>
                <a:lnTo>
                  <a:pt x="1524" y="71627"/>
                </a:lnTo>
                <a:lnTo>
                  <a:pt x="3048" y="64007"/>
                </a:lnTo>
                <a:lnTo>
                  <a:pt x="6096" y="54863"/>
                </a:lnTo>
                <a:lnTo>
                  <a:pt x="15240" y="39623"/>
                </a:lnTo>
                <a:lnTo>
                  <a:pt x="15240" y="38099"/>
                </a:lnTo>
                <a:lnTo>
                  <a:pt x="56387" y="38099"/>
                </a:lnTo>
                <a:lnTo>
                  <a:pt x="47497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5937" y="47243"/>
                </a:lnTo>
                <a:lnTo>
                  <a:pt x="38100" y="56387"/>
                </a:lnTo>
                <a:lnTo>
                  <a:pt x="38608" y="56387"/>
                </a:lnTo>
                <a:lnTo>
                  <a:pt x="36576" y="59435"/>
                </a:lnTo>
                <a:lnTo>
                  <a:pt x="33528" y="65531"/>
                </a:lnTo>
                <a:lnTo>
                  <a:pt x="32004" y="70103"/>
                </a:lnTo>
                <a:lnTo>
                  <a:pt x="28956" y="82295"/>
                </a:lnTo>
                <a:lnTo>
                  <a:pt x="28956" y="102107"/>
                </a:lnTo>
                <a:lnTo>
                  <a:pt x="30480" y="108203"/>
                </a:lnTo>
                <a:lnTo>
                  <a:pt x="33528" y="112775"/>
                </a:lnTo>
                <a:lnTo>
                  <a:pt x="35052" y="118871"/>
                </a:lnTo>
                <a:lnTo>
                  <a:pt x="38481" y="123443"/>
                </a:lnTo>
                <a:lnTo>
                  <a:pt x="38100" y="123443"/>
                </a:lnTo>
                <a:lnTo>
                  <a:pt x="45937" y="132587"/>
                </a:lnTo>
                <a:lnTo>
                  <a:pt x="45719" y="132587"/>
                </a:lnTo>
                <a:lnTo>
                  <a:pt x="47244" y="134111"/>
                </a:lnTo>
                <a:lnTo>
                  <a:pt x="47497" y="134111"/>
                </a:lnTo>
                <a:lnTo>
                  <a:pt x="56387" y="141731"/>
                </a:lnTo>
                <a:lnTo>
                  <a:pt x="57912" y="141731"/>
                </a:lnTo>
                <a:lnTo>
                  <a:pt x="60960" y="143255"/>
                </a:lnTo>
                <a:lnTo>
                  <a:pt x="65532" y="146303"/>
                </a:lnTo>
                <a:lnTo>
                  <a:pt x="71628" y="149351"/>
                </a:lnTo>
                <a:lnTo>
                  <a:pt x="77724" y="150875"/>
                </a:lnTo>
                <a:lnTo>
                  <a:pt x="83820" y="150875"/>
                </a:lnTo>
                <a:lnTo>
                  <a:pt x="89916" y="152399"/>
                </a:lnTo>
                <a:lnTo>
                  <a:pt x="155448" y="152399"/>
                </a:lnTo>
                <a:lnTo>
                  <a:pt x="155448" y="153923"/>
                </a:lnTo>
                <a:close/>
              </a:path>
              <a:path w="181610" h="180339">
                <a:moveTo>
                  <a:pt x="45719" y="47243"/>
                </a:moveTo>
                <a:lnTo>
                  <a:pt x="47244" y="45719"/>
                </a:lnTo>
                <a:lnTo>
                  <a:pt x="46540" y="46540"/>
                </a:lnTo>
                <a:lnTo>
                  <a:pt x="45719" y="47243"/>
                </a:lnTo>
                <a:close/>
              </a:path>
              <a:path w="181610" h="180339">
                <a:moveTo>
                  <a:pt x="46540" y="46540"/>
                </a:moveTo>
                <a:lnTo>
                  <a:pt x="47244" y="45719"/>
                </a:lnTo>
                <a:lnTo>
                  <a:pt x="47497" y="45719"/>
                </a:lnTo>
                <a:lnTo>
                  <a:pt x="46540" y="46540"/>
                </a:lnTo>
                <a:close/>
              </a:path>
              <a:path w="181610" h="180339">
                <a:moveTo>
                  <a:pt x="174751" y="56387"/>
                </a:moveTo>
                <a:lnTo>
                  <a:pt x="143256" y="56387"/>
                </a:lnTo>
                <a:lnTo>
                  <a:pt x="132588" y="45719"/>
                </a:lnTo>
                <a:lnTo>
                  <a:pt x="135636" y="47243"/>
                </a:lnTo>
                <a:lnTo>
                  <a:pt x="170078" y="47243"/>
                </a:lnTo>
                <a:lnTo>
                  <a:pt x="173736" y="53339"/>
                </a:lnTo>
                <a:lnTo>
                  <a:pt x="174751" y="56387"/>
                </a:lnTo>
                <a:close/>
              </a:path>
              <a:path w="181610" h="180339">
                <a:moveTo>
                  <a:pt x="45937" y="47243"/>
                </a:moveTo>
                <a:lnTo>
                  <a:pt x="45719" y="47243"/>
                </a:lnTo>
                <a:lnTo>
                  <a:pt x="46540" y="46540"/>
                </a:lnTo>
                <a:lnTo>
                  <a:pt x="45937" y="47243"/>
                </a:lnTo>
                <a:close/>
              </a:path>
              <a:path w="181610" h="180339">
                <a:moveTo>
                  <a:pt x="38608" y="56387"/>
                </a:moveTo>
                <a:lnTo>
                  <a:pt x="38100" y="56387"/>
                </a:lnTo>
                <a:lnTo>
                  <a:pt x="39624" y="54863"/>
                </a:lnTo>
                <a:lnTo>
                  <a:pt x="38608" y="56387"/>
                </a:lnTo>
                <a:close/>
              </a:path>
              <a:path w="181610" h="180339">
                <a:moveTo>
                  <a:pt x="132588" y="134111"/>
                </a:moveTo>
                <a:lnTo>
                  <a:pt x="141732" y="124967"/>
                </a:lnTo>
                <a:lnTo>
                  <a:pt x="144779" y="120395"/>
                </a:lnTo>
                <a:lnTo>
                  <a:pt x="147828" y="114299"/>
                </a:lnTo>
                <a:lnTo>
                  <a:pt x="149352" y="108203"/>
                </a:lnTo>
                <a:lnTo>
                  <a:pt x="150876" y="103631"/>
                </a:lnTo>
                <a:lnTo>
                  <a:pt x="152400" y="97535"/>
                </a:lnTo>
                <a:lnTo>
                  <a:pt x="152400" y="83819"/>
                </a:lnTo>
                <a:lnTo>
                  <a:pt x="149352" y="71627"/>
                </a:lnTo>
                <a:lnTo>
                  <a:pt x="147828" y="67055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751" y="56387"/>
                </a:lnTo>
                <a:lnTo>
                  <a:pt x="176783" y="62483"/>
                </a:lnTo>
                <a:lnTo>
                  <a:pt x="178307" y="71627"/>
                </a:lnTo>
                <a:lnTo>
                  <a:pt x="179831" y="79247"/>
                </a:lnTo>
                <a:lnTo>
                  <a:pt x="181356" y="88391"/>
                </a:lnTo>
                <a:lnTo>
                  <a:pt x="179831" y="99059"/>
                </a:lnTo>
                <a:lnTo>
                  <a:pt x="179831" y="106679"/>
                </a:lnTo>
                <a:lnTo>
                  <a:pt x="173736" y="124967"/>
                </a:lnTo>
                <a:lnTo>
                  <a:pt x="170688" y="132587"/>
                </a:lnTo>
                <a:lnTo>
                  <a:pt x="135636" y="132587"/>
                </a:lnTo>
                <a:lnTo>
                  <a:pt x="132588" y="134111"/>
                </a:lnTo>
                <a:close/>
              </a:path>
              <a:path w="181610" h="180339">
                <a:moveTo>
                  <a:pt x="39624" y="124967"/>
                </a:moveTo>
                <a:lnTo>
                  <a:pt x="38100" y="123443"/>
                </a:lnTo>
                <a:lnTo>
                  <a:pt x="38481" y="123443"/>
                </a:lnTo>
                <a:lnTo>
                  <a:pt x="39624" y="124967"/>
                </a:lnTo>
                <a:close/>
              </a:path>
              <a:path w="181610" h="180339">
                <a:moveTo>
                  <a:pt x="47244" y="134111"/>
                </a:moveTo>
                <a:lnTo>
                  <a:pt x="45719" y="132587"/>
                </a:lnTo>
                <a:lnTo>
                  <a:pt x="46540" y="133291"/>
                </a:lnTo>
                <a:lnTo>
                  <a:pt x="47244" y="134111"/>
                </a:lnTo>
                <a:close/>
              </a:path>
              <a:path w="181610" h="180339">
                <a:moveTo>
                  <a:pt x="46540" y="133291"/>
                </a:moveTo>
                <a:lnTo>
                  <a:pt x="45719" y="132587"/>
                </a:lnTo>
                <a:lnTo>
                  <a:pt x="45937" y="132587"/>
                </a:lnTo>
                <a:lnTo>
                  <a:pt x="46540" y="133291"/>
                </a:lnTo>
                <a:close/>
              </a:path>
              <a:path w="181610" h="180339">
                <a:moveTo>
                  <a:pt x="155448" y="152399"/>
                </a:moveTo>
                <a:lnTo>
                  <a:pt x="89916" y="152399"/>
                </a:lnTo>
                <a:lnTo>
                  <a:pt x="96012" y="150875"/>
                </a:lnTo>
                <a:lnTo>
                  <a:pt x="102108" y="150875"/>
                </a:lnTo>
                <a:lnTo>
                  <a:pt x="114300" y="147827"/>
                </a:lnTo>
                <a:lnTo>
                  <a:pt x="123444" y="141731"/>
                </a:lnTo>
                <a:lnTo>
                  <a:pt x="135636" y="132587"/>
                </a:lnTo>
                <a:lnTo>
                  <a:pt x="170688" y="132587"/>
                </a:lnTo>
                <a:lnTo>
                  <a:pt x="166116" y="140207"/>
                </a:lnTo>
                <a:lnTo>
                  <a:pt x="155448" y="152399"/>
                </a:lnTo>
                <a:close/>
              </a:path>
              <a:path w="181610" h="180339">
                <a:moveTo>
                  <a:pt x="47497" y="134111"/>
                </a:moveTo>
                <a:lnTo>
                  <a:pt x="47244" y="134111"/>
                </a:lnTo>
                <a:lnTo>
                  <a:pt x="46540" y="133291"/>
                </a:lnTo>
                <a:lnTo>
                  <a:pt x="47497" y="134111"/>
                </a:lnTo>
                <a:close/>
              </a:path>
              <a:path w="181610" h="180339">
                <a:moveTo>
                  <a:pt x="57912" y="141731"/>
                </a:moveTo>
                <a:lnTo>
                  <a:pt x="56387" y="141731"/>
                </a:lnTo>
                <a:lnTo>
                  <a:pt x="54864" y="140207"/>
                </a:lnTo>
                <a:lnTo>
                  <a:pt x="57912" y="141731"/>
                </a:lnTo>
                <a:close/>
              </a:path>
              <a:path w="181610" h="180339">
                <a:moveTo>
                  <a:pt x="100584" y="179831"/>
                </a:moveTo>
                <a:lnTo>
                  <a:pt x="82296" y="179831"/>
                </a:lnTo>
                <a:lnTo>
                  <a:pt x="64008" y="176783"/>
                </a:lnTo>
                <a:lnTo>
                  <a:pt x="56387" y="173735"/>
                </a:lnTo>
                <a:lnTo>
                  <a:pt x="47244" y="169163"/>
                </a:lnTo>
                <a:lnTo>
                  <a:pt x="41148" y="164591"/>
                </a:lnTo>
                <a:lnTo>
                  <a:pt x="38100" y="164591"/>
                </a:lnTo>
                <a:lnTo>
                  <a:pt x="27432" y="155447"/>
                </a:lnTo>
                <a:lnTo>
                  <a:pt x="27432" y="153923"/>
                </a:lnTo>
                <a:lnTo>
                  <a:pt x="153924" y="153923"/>
                </a:lnTo>
                <a:lnTo>
                  <a:pt x="153924" y="155447"/>
                </a:lnTo>
                <a:lnTo>
                  <a:pt x="141732" y="164591"/>
                </a:lnTo>
                <a:lnTo>
                  <a:pt x="134112" y="169163"/>
                </a:lnTo>
                <a:lnTo>
                  <a:pt x="126491" y="172211"/>
                </a:lnTo>
                <a:lnTo>
                  <a:pt x="117348" y="175259"/>
                </a:lnTo>
                <a:lnTo>
                  <a:pt x="109728" y="178307"/>
                </a:lnTo>
                <a:lnTo>
                  <a:pt x="100584" y="1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01011" y="383895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5572"/>
                </a:moveTo>
                <a:lnTo>
                  <a:pt x="28955" y="385572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5572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5572"/>
                </a:lnTo>
                <a:lnTo>
                  <a:pt x="78486" y="385572"/>
                </a:lnTo>
                <a:lnTo>
                  <a:pt x="42671" y="457200"/>
                </a:lnTo>
                <a:close/>
              </a:path>
              <a:path w="85725" h="457200">
                <a:moveTo>
                  <a:pt x="78486" y="385572"/>
                </a:moveTo>
                <a:lnTo>
                  <a:pt x="56387" y="385572"/>
                </a:lnTo>
                <a:lnTo>
                  <a:pt x="56387" y="371856"/>
                </a:lnTo>
                <a:lnTo>
                  <a:pt x="85343" y="371856"/>
                </a:lnTo>
                <a:lnTo>
                  <a:pt x="78486" y="38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10611" y="383895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5572"/>
                </a:moveTo>
                <a:lnTo>
                  <a:pt x="28955" y="385572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5572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5572"/>
                </a:lnTo>
                <a:lnTo>
                  <a:pt x="78486" y="385572"/>
                </a:lnTo>
                <a:lnTo>
                  <a:pt x="42671" y="457200"/>
                </a:lnTo>
                <a:close/>
              </a:path>
              <a:path w="85725" h="457200">
                <a:moveTo>
                  <a:pt x="78486" y="385572"/>
                </a:moveTo>
                <a:lnTo>
                  <a:pt x="56387" y="385572"/>
                </a:lnTo>
                <a:lnTo>
                  <a:pt x="56387" y="371856"/>
                </a:lnTo>
                <a:lnTo>
                  <a:pt x="85343" y="371856"/>
                </a:lnTo>
                <a:lnTo>
                  <a:pt x="78486" y="38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20211" y="383895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5572"/>
                </a:moveTo>
                <a:lnTo>
                  <a:pt x="28955" y="385572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5572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5572"/>
                </a:lnTo>
                <a:lnTo>
                  <a:pt x="78486" y="385572"/>
                </a:lnTo>
                <a:lnTo>
                  <a:pt x="42671" y="457200"/>
                </a:lnTo>
                <a:close/>
              </a:path>
              <a:path w="85725" h="457200">
                <a:moveTo>
                  <a:pt x="78486" y="385572"/>
                </a:moveTo>
                <a:lnTo>
                  <a:pt x="56387" y="385572"/>
                </a:lnTo>
                <a:lnTo>
                  <a:pt x="56387" y="371856"/>
                </a:lnTo>
                <a:lnTo>
                  <a:pt x="85343" y="371856"/>
                </a:lnTo>
                <a:lnTo>
                  <a:pt x="78486" y="38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29811" y="383895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6387" y="385572"/>
                </a:moveTo>
                <a:lnTo>
                  <a:pt x="28955" y="385572"/>
                </a:lnTo>
                <a:lnTo>
                  <a:pt x="28955" y="0"/>
                </a:lnTo>
                <a:lnTo>
                  <a:pt x="56387" y="0"/>
                </a:lnTo>
                <a:lnTo>
                  <a:pt x="56387" y="385572"/>
                </a:lnTo>
                <a:close/>
              </a:path>
              <a:path w="85725" h="457200">
                <a:moveTo>
                  <a:pt x="42671" y="457200"/>
                </a:moveTo>
                <a:lnTo>
                  <a:pt x="0" y="371856"/>
                </a:lnTo>
                <a:lnTo>
                  <a:pt x="28955" y="371856"/>
                </a:lnTo>
                <a:lnTo>
                  <a:pt x="28955" y="385572"/>
                </a:lnTo>
                <a:lnTo>
                  <a:pt x="78486" y="385572"/>
                </a:lnTo>
                <a:lnTo>
                  <a:pt x="42671" y="457200"/>
                </a:lnTo>
                <a:close/>
              </a:path>
              <a:path w="85725" h="457200">
                <a:moveTo>
                  <a:pt x="78486" y="385572"/>
                </a:moveTo>
                <a:lnTo>
                  <a:pt x="56387" y="385572"/>
                </a:lnTo>
                <a:lnTo>
                  <a:pt x="56387" y="371856"/>
                </a:lnTo>
                <a:lnTo>
                  <a:pt x="85343" y="371856"/>
                </a:lnTo>
                <a:lnTo>
                  <a:pt x="78486" y="38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027377" y="379629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14194" y="3457955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02179" y="357225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14194" y="358902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00527" y="3457955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87751" y="357225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00527" y="358902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29000" y="3457955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16223" y="357225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29000" y="358902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71622" y="3457955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59607" y="357225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4028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71622" y="358902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42994" y="3457955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30979" y="357225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42994" y="358902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85616" y="3457955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74364" y="357225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85616" y="358902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33194" y="3457955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21179" y="357225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933194" y="358902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325611" y="3837432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8486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5725" h="457200">
                <a:moveTo>
                  <a:pt x="56387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6387" y="71628"/>
                </a:lnTo>
                <a:lnTo>
                  <a:pt x="56387" y="457200"/>
                </a:lnTo>
                <a:close/>
              </a:path>
              <a:path w="85725" h="457200">
                <a:moveTo>
                  <a:pt x="85343" y="85343"/>
                </a:moveTo>
                <a:lnTo>
                  <a:pt x="56387" y="85343"/>
                </a:lnTo>
                <a:lnTo>
                  <a:pt x="56387" y="71628"/>
                </a:lnTo>
                <a:lnTo>
                  <a:pt x="78486" y="71628"/>
                </a:lnTo>
                <a:lnTo>
                  <a:pt x="85343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16011" y="3837432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8486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5725" h="457200">
                <a:moveTo>
                  <a:pt x="56387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6387" y="71628"/>
                </a:lnTo>
                <a:lnTo>
                  <a:pt x="56387" y="457200"/>
                </a:lnTo>
                <a:close/>
              </a:path>
              <a:path w="85725" h="457200">
                <a:moveTo>
                  <a:pt x="85343" y="85343"/>
                </a:moveTo>
                <a:lnTo>
                  <a:pt x="56387" y="85343"/>
                </a:lnTo>
                <a:lnTo>
                  <a:pt x="56387" y="71628"/>
                </a:lnTo>
                <a:lnTo>
                  <a:pt x="78486" y="71628"/>
                </a:lnTo>
                <a:lnTo>
                  <a:pt x="85343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106411" y="3837432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8486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5725" h="457200">
                <a:moveTo>
                  <a:pt x="56387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6387" y="71628"/>
                </a:lnTo>
                <a:lnTo>
                  <a:pt x="56387" y="457200"/>
                </a:lnTo>
                <a:close/>
              </a:path>
              <a:path w="85725" h="457200">
                <a:moveTo>
                  <a:pt x="85343" y="85343"/>
                </a:moveTo>
                <a:lnTo>
                  <a:pt x="56387" y="85343"/>
                </a:lnTo>
                <a:lnTo>
                  <a:pt x="56387" y="71628"/>
                </a:lnTo>
                <a:lnTo>
                  <a:pt x="78486" y="71628"/>
                </a:lnTo>
                <a:lnTo>
                  <a:pt x="85343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96811" y="3837432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8486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5725" h="457200">
                <a:moveTo>
                  <a:pt x="56387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6387" y="71628"/>
                </a:lnTo>
                <a:lnTo>
                  <a:pt x="56387" y="457200"/>
                </a:lnTo>
                <a:close/>
              </a:path>
              <a:path w="85725" h="457200">
                <a:moveTo>
                  <a:pt x="85343" y="85343"/>
                </a:moveTo>
                <a:lnTo>
                  <a:pt x="56387" y="85343"/>
                </a:lnTo>
                <a:lnTo>
                  <a:pt x="56387" y="71628"/>
                </a:lnTo>
                <a:lnTo>
                  <a:pt x="78486" y="71628"/>
                </a:lnTo>
                <a:lnTo>
                  <a:pt x="85343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8523165" y="379480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850380" y="3532632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469379" y="3532632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200"/>
                </a:moveTo>
                <a:lnTo>
                  <a:pt x="0" y="76200"/>
                </a:lnTo>
                <a:lnTo>
                  <a:pt x="0" y="0"/>
                </a:lnTo>
                <a:lnTo>
                  <a:pt x="228599" y="0"/>
                </a:lnTo>
                <a:lnTo>
                  <a:pt x="2285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31380" y="3532632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93380" y="3532632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12380" y="3532632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374380" y="3532632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97379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049779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202179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354579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506980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59380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811780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964180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116580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268979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421379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573779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726179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78579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030979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183379" y="44470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748798" y="3848083"/>
            <a:ext cx="35306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37">
                <a:solidFill>
                  <a:srgbClr val="FFFFFF"/>
                </a:solidFill>
                <a:latin typeface="Times New Roman"/>
                <a:cs typeface="Times New Roman"/>
              </a:rPr>
              <a:t>ε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ox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287780" y="4370832"/>
            <a:ext cx="457200" cy="684530"/>
          </a:xfrm>
          <a:custGeom>
            <a:avLst/>
            <a:gdLst/>
            <a:ahLst/>
            <a:cxnLst/>
            <a:rect l="l" t="t" r="r" b="b"/>
            <a:pathLst>
              <a:path w="457200" h="684529">
                <a:moveTo>
                  <a:pt x="0" y="0"/>
                </a:moveTo>
                <a:lnTo>
                  <a:pt x="457200" y="0"/>
                </a:lnTo>
                <a:lnTo>
                  <a:pt x="457200" y="684275"/>
                </a:lnTo>
                <a:lnTo>
                  <a:pt x="0" y="684275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274063" y="4357115"/>
            <a:ext cx="486409" cy="711835"/>
          </a:xfrm>
          <a:custGeom>
            <a:avLst/>
            <a:gdLst/>
            <a:ahLst/>
            <a:cxnLst/>
            <a:rect l="l" t="t" r="r" b="b"/>
            <a:pathLst>
              <a:path w="486410" h="711835">
                <a:moveTo>
                  <a:pt x="486156" y="711708"/>
                </a:moveTo>
                <a:lnTo>
                  <a:pt x="0" y="711708"/>
                </a:lnTo>
                <a:lnTo>
                  <a:pt x="0" y="0"/>
                </a:lnTo>
                <a:lnTo>
                  <a:pt x="486156" y="0"/>
                </a:lnTo>
                <a:lnTo>
                  <a:pt x="4861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682752"/>
                </a:lnTo>
                <a:lnTo>
                  <a:pt x="13716" y="682752"/>
                </a:lnTo>
                <a:lnTo>
                  <a:pt x="28956" y="697991"/>
                </a:lnTo>
                <a:lnTo>
                  <a:pt x="486156" y="697991"/>
                </a:lnTo>
                <a:lnTo>
                  <a:pt x="486156" y="711708"/>
                </a:lnTo>
                <a:close/>
              </a:path>
              <a:path w="486410" h="711835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486410" h="711835">
                <a:moveTo>
                  <a:pt x="4572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457200" y="13716"/>
                </a:lnTo>
                <a:lnTo>
                  <a:pt x="457200" y="27431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457200" y="13716"/>
                </a:lnTo>
                <a:lnTo>
                  <a:pt x="470915" y="27432"/>
                </a:lnTo>
                <a:lnTo>
                  <a:pt x="486156" y="27431"/>
                </a:lnTo>
                <a:lnTo>
                  <a:pt x="486156" y="682752"/>
                </a:lnTo>
                <a:lnTo>
                  <a:pt x="470915" y="682752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27431"/>
                </a:moveTo>
                <a:lnTo>
                  <a:pt x="470915" y="27432"/>
                </a:lnTo>
                <a:lnTo>
                  <a:pt x="457200" y="13716"/>
                </a:lnTo>
                <a:lnTo>
                  <a:pt x="486156" y="13716"/>
                </a:lnTo>
                <a:lnTo>
                  <a:pt x="486156" y="27431"/>
                </a:lnTo>
                <a:close/>
              </a:path>
              <a:path w="486410" h="711835">
                <a:moveTo>
                  <a:pt x="28956" y="697991"/>
                </a:moveTo>
                <a:lnTo>
                  <a:pt x="13716" y="682752"/>
                </a:lnTo>
                <a:lnTo>
                  <a:pt x="28956" y="682752"/>
                </a:lnTo>
                <a:lnTo>
                  <a:pt x="28956" y="697991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28956" y="697991"/>
                </a:lnTo>
                <a:lnTo>
                  <a:pt x="28956" y="682752"/>
                </a:lnTo>
                <a:lnTo>
                  <a:pt x="457200" y="682752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697991"/>
                </a:moveTo>
                <a:lnTo>
                  <a:pt x="457200" y="697991"/>
                </a:lnTo>
                <a:lnTo>
                  <a:pt x="470915" y="682752"/>
                </a:lnTo>
                <a:lnTo>
                  <a:pt x="486156" y="682752"/>
                </a:lnTo>
                <a:lnTo>
                  <a:pt x="486156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1384757" y="4408409"/>
            <a:ext cx="26479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P</a:t>
            </a: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255008" y="4364735"/>
            <a:ext cx="771143" cy="8580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250435" y="4361688"/>
            <a:ext cx="780415" cy="864235"/>
          </a:xfrm>
          <a:custGeom>
            <a:avLst/>
            <a:gdLst/>
            <a:ahLst/>
            <a:cxnLst/>
            <a:rect l="l" t="t" r="r" b="b"/>
            <a:pathLst>
              <a:path w="780414" h="864235">
                <a:moveTo>
                  <a:pt x="720852" y="864108"/>
                </a:moveTo>
                <a:lnTo>
                  <a:pt x="112775" y="864108"/>
                </a:lnTo>
                <a:lnTo>
                  <a:pt x="111252" y="861060"/>
                </a:lnTo>
                <a:lnTo>
                  <a:pt x="3048" y="755904"/>
                </a:lnTo>
                <a:lnTo>
                  <a:pt x="1524" y="754379"/>
                </a:lnTo>
                <a:lnTo>
                  <a:pt x="0" y="751331"/>
                </a:lnTo>
                <a:lnTo>
                  <a:pt x="0" y="3048"/>
                </a:lnTo>
                <a:lnTo>
                  <a:pt x="4572" y="0"/>
                </a:lnTo>
                <a:lnTo>
                  <a:pt x="777239" y="0"/>
                </a:lnTo>
                <a:lnTo>
                  <a:pt x="780287" y="3048"/>
                </a:lnTo>
                <a:lnTo>
                  <a:pt x="780287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742187"/>
                </a:lnTo>
                <a:lnTo>
                  <a:pt x="16764" y="742187"/>
                </a:lnTo>
                <a:lnTo>
                  <a:pt x="18288" y="749808"/>
                </a:lnTo>
                <a:lnTo>
                  <a:pt x="24492" y="749808"/>
                </a:lnTo>
                <a:lnTo>
                  <a:pt x="121876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09455" y="848868"/>
                </a:lnTo>
                <a:lnTo>
                  <a:pt x="708660" y="850392"/>
                </a:lnTo>
                <a:lnTo>
                  <a:pt x="730126" y="850392"/>
                </a:lnTo>
                <a:lnTo>
                  <a:pt x="725424" y="859535"/>
                </a:lnTo>
                <a:lnTo>
                  <a:pt x="723900" y="862583"/>
                </a:lnTo>
                <a:lnTo>
                  <a:pt x="720852" y="864108"/>
                </a:lnTo>
                <a:close/>
              </a:path>
              <a:path w="780414" h="864235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780414" h="864235">
                <a:moveTo>
                  <a:pt x="762000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762000" y="9144"/>
                </a:lnTo>
                <a:lnTo>
                  <a:pt x="762000" y="18288"/>
                </a:lnTo>
                <a:close/>
              </a:path>
              <a:path w="780414" h="864235">
                <a:moveTo>
                  <a:pt x="762000" y="748157"/>
                </a:moveTo>
                <a:lnTo>
                  <a:pt x="762000" y="9144"/>
                </a:lnTo>
                <a:lnTo>
                  <a:pt x="771143" y="18288"/>
                </a:lnTo>
                <a:lnTo>
                  <a:pt x="780287" y="18288"/>
                </a:lnTo>
                <a:lnTo>
                  <a:pt x="780287" y="745235"/>
                </a:lnTo>
                <a:lnTo>
                  <a:pt x="763524" y="745235"/>
                </a:lnTo>
                <a:lnTo>
                  <a:pt x="762000" y="748157"/>
                </a:lnTo>
                <a:close/>
              </a:path>
              <a:path w="780414" h="864235">
                <a:moveTo>
                  <a:pt x="780287" y="18288"/>
                </a:moveTo>
                <a:lnTo>
                  <a:pt x="771143" y="18288"/>
                </a:lnTo>
                <a:lnTo>
                  <a:pt x="762000" y="9144"/>
                </a:lnTo>
                <a:lnTo>
                  <a:pt x="780287" y="9144"/>
                </a:lnTo>
                <a:lnTo>
                  <a:pt x="780287" y="18288"/>
                </a:lnTo>
                <a:close/>
              </a:path>
              <a:path w="780414" h="864235">
                <a:moveTo>
                  <a:pt x="18288" y="749808"/>
                </a:moveTo>
                <a:lnTo>
                  <a:pt x="16764" y="742187"/>
                </a:lnTo>
                <a:lnTo>
                  <a:pt x="18288" y="743690"/>
                </a:lnTo>
                <a:lnTo>
                  <a:pt x="18288" y="749808"/>
                </a:lnTo>
                <a:close/>
              </a:path>
              <a:path w="780414" h="864235">
                <a:moveTo>
                  <a:pt x="18288" y="743690"/>
                </a:moveTo>
                <a:lnTo>
                  <a:pt x="16764" y="742187"/>
                </a:lnTo>
                <a:lnTo>
                  <a:pt x="18288" y="742187"/>
                </a:lnTo>
                <a:lnTo>
                  <a:pt x="18288" y="743690"/>
                </a:lnTo>
                <a:close/>
              </a:path>
              <a:path w="780414" h="864235">
                <a:moveTo>
                  <a:pt x="24492" y="749808"/>
                </a:moveTo>
                <a:lnTo>
                  <a:pt x="18288" y="749808"/>
                </a:lnTo>
                <a:lnTo>
                  <a:pt x="18288" y="743690"/>
                </a:lnTo>
                <a:lnTo>
                  <a:pt x="24492" y="749808"/>
                </a:lnTo>
                <a:close/>
              </a:path>
              <a:path w="780414" h="864235">
                <a:moveTo>
                  <a:pt x="762000" y="749808"/>
                </a:moveTo>
                <a:lnTo>
                  <a:pt x="762000" y="748157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0414" h="864235">
                <a:moveTo>
                  <a:pt x="780287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0287" y="745235"/>
                </a:lnTo>
                <a:lnTo>
                  <a:pt x="780287" y="749808"/>
                </a:lnTo>
                <a:close/>
              </a:path>
              <a:path w="780414" h="864235">
                <a:moveTo>
                  <a:pt x="708660" y="850392"/>
                </a:moveTo>
                <a:lnTo>
                  <a:pt x="762000" y="748157"/>
                </a:lnTo>
                <a:lnTo>
                  <a:pt x="762000" y="749808"/>
                </a:lnTo>
                <a:lnTo>
                  <a:pt x="780287" y="749808"/>
                </a:lnTo>
                <a:lnTo>
                  <a:pt x="780287" y="752856"/>
                </a:lnTo>
                <a:lnTo>
                  <a:pt x="732477" y="845819"/>
                </a:lnTo>
                <a:lnTo>
                  <a:pt x="716279" y="845819"/>
                </a:lnTo>
                <a:lnTo>
                  <a:pt x="708660" y="850392"/>
                </a:lnTo>
                <a:close/>
              </a:path>
              <a:path w="780414" h="864235">
                <a:moveTo>
                  <a:pt x="124968" y="848868"/>
                </a:moveTo>
                <a:lnTo>
                  <a:pt x="118872" y="845819"/>
                </a:lnTo>
                <a:lnTo>
                  <a:pt x="121876" y="845819"/>
                </a:lnTo>
                <a:lnTo>
                  <a:pt x="124968" y="848868"/>
                </a:lnTo>
                <a:close/>
              </a:path>
              <a:path w="780414" h="864235">
                <a:moveTo>
                  <a:pt x="709455" y="848868"/>
                </a:moveTo>
                <a:lnTo>
                  <a:pt x="124968" y="848868"/>
                </a:lnTo>
                <a:lnTo>
                  <a:pt x="121876" y="845819"/>
                </a:lnTo>
                <a:lnTo>
                  <a:pt x="711045" y="845819"/>
                </a:lnTo>
                <a:lnTo>
                  <a:pt x="709455" y="848868"/>
                </a:lnTo>
                <a:close/>
              </a:path>
              <a:path w="780414" h="864235">
                <a:moveTo>
                  <a:pt x="730126" y="850392"/>
                </a:moveTo>
                <a:lnTo>
                  <a:pt x="708660" y="850392"/>
                </a:lnTo>
                <a:lnTo>
                  <a:pt x="716279" y="845819"/>
                </a:lnTo>
                <a:lnTo>
                  <a:pt x="732477" y="845819"/>
                </a:lnTo>
                <a:lnTo>
                  <a:pt x="730126" y="850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04359" y="4364735"/>
            <a:ext cx="470915" cy="6964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398264" y="4357115"/>
            <a:ext cx="486409" cy="711835"/>
          </a:xfrm>
          <a:custGeom>
            <a:avLst/>
            <a:gdLst/>
            <a:ahLst/>
            <a:cxnLst/>
            <a:rect l="l" t="t" r="r" b="b"/>
            <a:pathLst>
              <a:path w="486410" h="711835">
                <a:moveTo>
                  <a:pt x="486156" y="711708"/>
                </a:moveTo>
                <a:lnTo>
                  <a:pt x="0" y="711708"/>
                </a:lnTo>
                <a:lnTo>
                  <a:pt x="0" y="0"/>
                </a:lnTo>
                <a:lnTo>
                  <a:pt x="486156" y="0"/>
                </a:lnTo>
                <a:lnTo>
                  <a:pt x="4861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682752"/>
                </a:lnTo>
                <a:lnTo>
                  <a:pt x="13716" y="682752"/>
                </a:lnTo>
                <a:lnTo>
                  <a:pt x="28956" y="697991"/>
                </a:lnTo>
                <a:lnTo>
                  <a:pt x="486156" y="697991"/>
                </a:lnTo>
                <a:lnTo>
                  <a:pt x="486156" y="711708"/>
                </a:lnTo>
                <a:close/>
              </a:path>
              <a:path w="486410" h="711835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486410" h="711835">
                <a:moveTo>
                  <a:pt x="4572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457200" y="13716"/>
                </a:lnTo>
                <a:lnTo>
                  <a:pt x="457200" y="27431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457200" y="13716"/>
                </a:lnTo>
                <a:lnTo>
                  <a:pt x="470915" y="27432"/>
                </a:lnTo>
                <a:lnTo>
                  <a:pt x="486156" y="27431"/>
                </a:lnTo>
                <a:lnTo>
                  <a:pt x="486156" y="682752"/>
                </a:lnTo>
                <a:lnTo>
                  <a:pt x="470915" y="682752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27431"/>
                </a:moveTo>
                <a:lnTo>
                  <a:pt x="470915" y="27432"/>
                </a:lnTo>
                <a:lnTo>
                  <a:pt x="457200" y="13716"/>
                </a:lnTo>
                <a:lnTo>
                  <a:pt x="486156" y="13716"/>
                </a:lnTo>
                <a:lnTo>
                  <a:pt x="486156" y="27431"/>
                </a:lnTo>
                <a:close/>
              </a:path>
              <a:path w="486410" h="711835">
                <a:moveTo>
                  <a:pt x="28956" y="697991"/>
                </a:moveTo>
                <a:lnTo>
                  <a:pt x="13716" y="682752"/>
                </a:lnTo>
                <a:lnTo>
                  <a:pt x="28956" y="682752"/>
                </a:lnTo>
                <a:lnTo>
                  <a:pt x="28956" y="697991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28956" y="697991"/>
                </a:lnTo>
                <a:lnTo>
                  <a:pt x="28956" y="682752"/>
                </a:lnTo>
                <a:lnTo>
                  <a:pt x="457200" y="682752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697991"/>
                </a:moveTo>
                <a:lnTo>
                  <a:pt x="457200" y="697991"/>
                </a:lnTo>
                <a:lnTo>
                  <a:pt x="470915" y="682752"/>
                </a:lnTo>
                <a:lnTo>
                  <a:pt x="486156" y="682752"/>
                </a:lnTo>
                <a:lnTo>
                  <a:pt x="486156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4508946" y="4408409"/>
            <a:ext cx="26479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P</a:t>
            </a: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882466" y="5476408"/>
            <a:ext cx="7918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耗</a:t>
            </a:r>
            <a:r>
              <a:rPr dirty="0" sz="2000" b="1">
                <a:latin typeface="Microsoft JhengHei"/>
                <a:cs typeface="Microsoft JhengHei"/>
              </a:rPr>
              <a:t>尽区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248911" y="5123688"/>
            <a:ext cx="251460" cy="323215"/>
          </a:xfrm>
          <a:custGeom>
            <a:avLst/>
            <a:gdLst/>
            <a:ahLst/>
            <a:cxnLst/>
            <a:rect l="l" t="t" r="r" b="b"/>
            <a:pathLst>
              <a:path w="251460" h="323214">
                <a:moveTo>
                  <a:pt x="22860" y="323088"/>
                </a:moveTo>
                <a:lnTo>
                  <a:pt x="0" y="304800"/>
                </a:lnTo>
                <a:lnTo>
                  <a:pt x="228600" y="0"/>
                </a:lnTo>
                <a:lnTo>
                  <a:pt x="251460" y="18288"/>
                </a:lnTo>
                <a:lnTo>
                  <a:pt x="22860" y="323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744461" y="443484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659880" y="451027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744461" y="4520184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033259" y="443484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49440" y="451027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033259" y="4520184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579614" y="443484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496555" y="451027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579614" y="4520184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312152" y="443484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228332" y="451027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312152" y="4520184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116061" y="443484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31480" y="451027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116061" y="4520184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847838" y="443484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763255" y="4510278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 h="0">
                <a:moveTo>
                  <a:pt x="0" y="0"/>
                </a:moveTo>
                <a:lnTo>
                  <a:pt x="16916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847838" y="4520184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457950" y="443484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374892" y="451027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457950" y="4520184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667750" y="443484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584692" y="451027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667750" y="4520184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400288" y="443484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316467" y="451027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400288" y="4520184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359652" y="4364735"/>
            <a:ext cx="2410968" cy="2392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384035" y="4370832"/>
            <a:ext cx="2380615" cy="238125"/>
          </a:xfrm>
          <a:custGeom>
            <a:avLst/>
            <a:gdLst/>
            <a:ahLst/>
            <a:cxnLst/>
            <a:rect l="l" t="t" r="r" b="b"/>
            <a:pathLst>
              <a:path w="2380615" h="238125">
                <a:moveTo>
                  <a:pt x="2377439" y="237743"/>
                </a:moveTo>
                <a:lnTo>
                  <a:pt x="4571" y="237743"/>
                </a:lnTo>
                <a:lnTo>
                  <a:pt x="0" y="233172"/>
                </a:lnTo>
                <a:lnTo>
                  <a:pt x="0" y="0"/>
                </a:lnTo>
                <a:lnTo>
                  <a:pt x="18287" y="0"/>
                </a:lnTo>
                <a:lnTo>
                  <a:pt x="18287" y="219456"/>
                </a:lnTo>
                <a:lnTo>
                  <a:pt x="9143" y="219456"/>
                </a:lnTo>
                <a:lnTo>
                  <a:pt x="18287" y="228600"/>
                </a:lnTo>
                <a:lnTo>
                  <a:pt x="2380487" y="228600"/>
                </a:lnTo>
                <a:lnTo>
                  <a:pt x="2380487" y="233172"/>
                </a:lnTo>
                <a:lnTo>
                  <a:pt x="2377439" y="237743"/>
                </a:lnTo>
                <a:close/>
              </a:path>
              <a:path w="2380615" h="238125">
                <a:moveTo>
                  <a:pt x="2362199" y="228600"/>
                </a:moveTo>
                <a:lnTo>
                  <a:pt x="2362199" y="0"/>
                </a:lnTo>
                <a:lnTo>
                  <a:pt x="2380487" y="0"/>
                </a:lnTo>
                <a:lnTo>
                  <a:pt x="2380487" y="219456"/>
                </a:lnTo>
                <a:lnTo>
                  <a:pt x="2371343" y="219456"/>
                </a:lnTo>
                <a:lnTo>
                  <a:pt x="2362199" y="228600"/>
                </a:lnTo>
                <a:close/>
              </a:path>
              <a:path w="2380615" h="238125">
                <a:moveTo>
                  <a:pt x="18287" y="228600"/>
                </a:moveTo>
                <a:lnTo>
                  <a:pt x="9143" y="219456"/>
                </a:lnTo>
                <a:lnTo>
                  <a:pt x="18287" y="219456"/>
                </a:lnTo>
                <a:lnTo>
                  <a:pt x="18287" y="228600"/>
                </a:lnTo>
                <a:close/>
              </a:path>
              <a:path w="2380615" h="238125">
                <a:moveTo>
                  <a:pt x="2362199" y="228600"/>
                </a:moveTo>
                <a:lnTo>
                  <a:pt x="18287" y="228600"/>
                </a:lnTo>
                <a:lnTo>
                  <a:pt x="18287" y="219456"/>
                </a:lnTo>
                <a:lnTo>
                  <a:pt x="2362199" y="219456"/>
                </a:lnTo>
                <a:lnTo>
                  <a:pt x="2362199" y="228600"/>
                </a:lnTo>
                <a:close/>
              </a:path>
              <a:path w="2380615" h="238125">
                <a:moveTo>
                  <a:pt x="2380487" y="228600"/>
                </a:moveTo>
                <a:lnTo>
                  <a:pt x="2362199" y="228600"/>
                </a:lnTo>
                <a:lnTo>
                  <a:pt x="2371343" y="219456"/>
                </a:lnTo>
                <a:lnTo>
                  <a:pt x="2380487" y="219456"/>
                </a:lnTo>
                <a:lnTo>
                  <a:pt x="2380487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2768593" y="1911096"/>
            <a:ext cx="8851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</a:t>
            </a:r>
            <a:r>
              <a:rPr dirty="0" sz="2400" spc="10">
                <a:latin typeface="Times New Roman"/>
                <a:cs typeface="Times New Roman"/>
              </a:rPr>
              <a:t>&gt;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363500" y="1862280"/>
            <a:ext cx="180213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</a:t>
            </a:r>
            <a:r>
              <a:rPr dirty="0" sz="2400" spc="10">
                <a:latin typeface="Times New Roman"/>
                <a:cs typeface="Times New Roman"/>
              </a:rPr>
              <a:t>&lt; </a:t>
            </a:r>
            <a:r>
              <a:rPr dirty="0" sz="2400">
                <a:latin typeface="Times New Roman"/>
                <a:cs typeface="Times New Roman"/>
              </a:rPr>
              <a:t>0 </a:t>
            </a:r>
            <a:r>
              <a:rPr dirty="0" sz="2400" spc="130">
                <a:latin typeface="Times New Roman"/>
                <a:cs typeface="Times New Roman"/>
              </a:rPr>
              <a:t>&amp;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&gt;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695" rIns="0" bIns="0" rtlCol="0" vert="horz">
            <a:spAutoFit/>
          </a:bodyPr>
          <a:lstStyle/>
          <a:p>
            <a:pPr marL="121920">
              <a:lnSpc>
                <a:spcPct val="100000"/>
              </a:lnSpc>
            </a:pPr>
            <a:r>
              <a:rPr dirty="0" sz="2800" spc="2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2800" spc="170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2800" spc="290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577270" y="659901"/>
            <a:ext cx="37776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solidFill>
                  <a:srgbClr val="0000CC"/>
                </a:solidFill>
                <a:latin typeface="宋体"/>
                <a:cs typeface="宋体"/>
              </a:rPr>
              <a:t>3.</a:t>
            </a:r>
            <a:r>
              <a:rPr dirty="0" sz="2400" spc="-52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15">
                <a:solidFill>
                  <a:srgbClr val="0000CC"/>
                </a:solidFill>
                <a:latin typeface="宋体"/>
                <a:cs typeface="宋体"/>
              </a:rPr>
              <a:t>增强型PMOS的工作原理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769225" y="5576442"/>
            <a:ext cx="1860550" cy="70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70"/>
              </a:lnSpc>
            </a:pPr>
            <a:r>
              <a:rPr dirty="0" sz="2400">
                <a:latin typeface="宋体"/>
                <a:cs typeface="宋体"/>
              </a:rPr>
              <a:t>载</a:t>
            </a:r>
            <a:r>
              <a:rPr dirty="0" sz="2400" spc="20">
                <a:latin typeface="宋体"/>
                <a:cs typeface="宋体"/>
              </a:rPr>
              <a:t>流子</a:t>
            </a:r>
            <a:r>
              <a:rPr dirty="0" sz="2400">
                <a:latin typeface="宋体"/>
                <a:cs typeface="宋体"/>
              </a:rPr>
              <a:t>耗尽， </a:t>
            </a:r>
            <a:r>
              <a:rPr dirty="0" sz="2400">
                <a:latin typeface="宋体"/>
                <a:cs typeface="宋体"/>
              </a:rPr>
              <a:t> 源</a:t>
            </a:r>
            <a:r>
              <a:rPr dirty="0" sz="2400" spc="20">
                <a:latin typeface="宋体"/>
                <a:cs typeface="宋体"/>
              </a:rPr>
              <a:t>漏间</a:t>
            </a:r>
            <a:r>
              <a:rPr dirty="0" sz="2400">
                <a:latin typeface="宋体"/>
                <a:cs typeface="宋体"/>
              </a:rPr>
              <a:t>无电流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112805" y="1549891"/>
            <a:ext cx="27686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源漏截止（不导通）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025902" y="5350764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830067" y="588340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906267" y="595960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950464" y="603580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437119" y="5451348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242047" y="598550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318247" y="606170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360919" y="613790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236726" y="346557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040891" y="401192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117091" y="408812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59763" y="41643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232916" y="3454146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498853" y="3441191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732526" y="346557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536692" y="401192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612892" y="408812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655564" y="41643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728715" y="3454146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994654" y="3441191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 txBox="1"/>
          <p:nvPr/>
        </p:nvSpPr>
        <p:spPr>
          <a:xfrm>
            <a:off x="8000482" y="2372908"/>
            <a:ext cx="7372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</a:t>
            </a:r>
            <a:r>
              <a:rPr dirty="0" baseline="-20833" sz="2400" spc="-179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&lt;0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9455392" y="6812551"/>
            <a:ext cx="218440" cy="3048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860"/>
              </a:spcBef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516574" y="3406083"/>
            <a:ext cx="419734" cy="668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85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585"/>
              </a:lnSpc>
            </a:pPr>
            <a:r>
              <a:rPr dirty="0" sz="2400" spc="-5">
                <a:latin typeface="Times New Roman"/>
                <a:cs typeface="Times New Roman"/>
              </a:rPr>
              <a:t>≤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9029180" y="3492979"/>
            <a:ext cx="419734" cy="668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8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585"/>
              </a:lnSpc>
            </a:pPr>
            <a:r>
              <a:rPr dirty="0" sz="2400" spc="-5">
                <a:latin typeface="Times New Roman"/>
                <a:cs typeface="Times New Roman"/>
              </a:rPr>
              <a:t>≤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320857" y="3556040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789164" y="3632219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4254" y="5472684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98419" y="57538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74619" y="5830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17292" y="59062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7819" y="3188208"/>
            <a:ext cx="2673095" cy="646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97151" y="3182111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10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632460"/>
                </a:lnTo>
                <a:lnTo>
                  <a:pt x="13716" y="632460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10" h="661670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2696210" h="661670">
                <a:moveTo>
                  <a:pt x="26670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7431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7432"/>
                </a:lnTo>
                <a:lnTo>
                  <a:pt x="2695956" y="27431"/>
                </a:lnTo>
                <a:lnTo>
                  <a:pt x="2695956" y="632460"/>
                </a:lnTo>
                <a:lnTo>
                  <a:pt x="2680716" y="632460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27431"/>
                </a:moveTo>
                <a:lnTo>
                  <a:pt x="2680716" y="27432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7431"/>
                </a:lnTo>
                <a:close/>
              </a:path>
              <a:path w="2696210" h="661670">
                <a:moveTo>
                  <a:pt x="28956" y="647700"/>
                </a:moveTo>
                <a:lnTo>
                  <a:pt x="13716" y="632460"/>
                </a:lnTo>
                <a:lnTo>
                  <a:pt x="28956" y="632460"/>
                </a:lnTo>
                <a:lnTo>
                  <a:pt x="28956" y="647700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2460"/>
                </a:lnTo>
                <a:lnTo>
                  <a:pt x="2667000" y="632460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2460"/>
                </a:lnTo>
                <a:lnTo>
                  <a:pt x="2695956" y="632460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7819" y="3849623"/>
            <a:ext cx="2673095" cy="6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97151" y="3843527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10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33983"/>
                </a:lnTo>
                <a:lnTo>
                  <a:pt x="13716" y="633983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10" h="66167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696210" h="661670">
                <a:moveTo>
                  <a:pt x="26670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8956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8956"/>
                </a:lnTo>
                <a:lnTo>
                  <a:pt x="2695956" y="28956"/>
                </a:lnTo>
                <a:lnTo>
                  <a:pt x="2695956" y="633983"/>
                </a:lnTo>
                <a:lnTo>
                  <a:pt x="2680716" y="633983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28956"/>
                </a:moveTo>
                <a:lnTo>
                  <a:pt x="2680716" y="28956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8956"/>
                </a:lnTo>
                <a:close/>
              </a:path>
              <a:path w="2696210" h="661670">
                <a:moveTo>
                  <a:pt x="28956" y="647700"/>
                </a:moveTo>
                <a:lnTo>
                  <a:pt x="13716" y="633983"/>
                </a:lnTo>
                <a:lnTo>
                  <a:pt x="28956" y="633983"/>
                </a:lnTo>
                <a:lnTo>
                  <a:pt x="28956" y="647700"/>
                </a:lnTo>
                <a:close/>
              </a:path>
              <a:path w="2696210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3983"/>
                </a:lnTo>
                <a:lnTo>
                  <a:pt x="2667000" y="633983"/>
                </a:lnTo>
                <a:lnTo>
                  <a:pt x="2667000" y="647700"/>
                </a:lnTo>
                <a:close/>
              </a:path>
              <a:path w="2696210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3983"/>
                </a:lnTo>
                <a:lnTo>
                  <a:pt x="2695956" y="633983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49702" y="2662427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59024" y="2496311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153924" y="25907"/>
                </a:moveTo>
                <a:lnTo>
                  <a:pt x="27432" y="25907"/>
                </a:lnTo>
                <a:lnTo>
                  <a:pt x="27432" y="24383"/>
                </a:lnTo>
                <a:lnTo>
                  <a:pt x="39624" y="15239"/>
                </a:lnTo>
                <a:lnTo>
                  <a:pt x="41148" y="13715"/>
                </a:lnTo>
                <a:lnTo>
                  <a:pt x="47244" y="10667"/>
                </a:lnTo>
                <a:lnTo>
                  <a:pt x="54864" y="6095"/>
                </a:lnTo>
                <a:lnTo>
                  <a:pt x="62484" y="3047"/>
                </a:lnTo>
                <a:lnTo>
                  <a:pt x="80772" y="0"/>
                </a:lnTo>
                <a:lnTo>
                  <a:pt x="99060" y="0"/>
                </a:lnTo>
                <a:lnTo>
                  <a:pt x="117348" y="3047"/>
                </a:lnTo>
                <a:lnTo>
                  <a:pt x="124968" y="6095"/>
                </a:lnTo>
                <a:lnTo>
                  <a:pt x="140208" y="13715"/>
                </a:lnTo>
                <a:lnTo>
                  <a:pt x="141732" y="15239"/>
                </a:lnTo>
                <a:lnTo>
                  <a:pt x="153924" y="24383"/>
                </a:lnTo>
                <a:lnTo>
                  <a:pt x="153924" y="25907"/>
                </a:lnTo>
                <a:close/>
              </a:path>
              <a:path w="181610" h="180339">
                <a:moveTo>
                  <a:pt x="155448" y="153923"/>
                </a:moveTo>
                <a:lnTo>
                  <a:pt x="25908" y="153923"/>
                </a:lnTo>
                <a:lnTo>
                  <a:pt x="25908" y="152399"/>
                </a:lnTo>
                <a:lnTo>
                  <a:pt x="16764" y="141731"/>
                </a:lnTo>
                <a:lnTo>
                  <a:pt x="16764" y="140207"/>
                </a:lnTo>
                <a:lnTo>
                  <a:pt x="15240" y="140207"/>
                </a:lnTo>
                <a:lnTo>
                  <a:pt x="7620" y="124967"/>
                </a:lnTo>
                <a:lnTo>
                  <a:pt x="4572" y="117347"/>
                </a:lnTo>
                <a:lnTo>
                  <a:pt x="0" y="89915"/>
                </a:lnTo>
                <a:lnTo>
                  <a:pt x="0" y="80771"/>
                </a:lnTo>
                <a:lnTo>
                  <a:pt x="1524" y="71627"/>
                </a:lnTo>
                <a:lnTo>
                  <a:pt x="4572" y="64007"/>
                </a:lnTo>
                <a:lnTo>
                  <a:pt x="7620" y="54863"/>
                </a:lnTo>
                <a:lnTo>
                  <a:pt x="10668" y="47243"/>
                </a:lnTo>
                <a:lnTo>
                  <a:pt x="15240" y="39623"/>
                </a:lnTo>
                <a:lnTo>
                  <a:pt x="16764" y="38099"/>
                </a:lnTo>
                <a:lnTo>
                  <a:pt x="25908" y="27431"/>
                </a:lnTo>
                <a:lnTo>
                  <a:pt x="25908" y="25907"/>
                </a:lnTo>
                <a:lnTo>
                  <a:pt x="155448" y="25907"/>
                </a:lnTo>
                <a:lnTo>
                  <a:pt x="155448" y="27431"/>
                </a:lnTo>
                <a:lnTo>
                  <a:pt x="85344" y="27431"/>
                </a:lnTo>
                <a:lnTo>
                  <a:pt x="67056" y="32003"/>
                </a:lnTo>
                <a:lnTo>
                  <a:pt x="62484" y="35051"/>
                </a:lnTo>
                <a:lnTo>
                  <a:pt x="58420" y="38099"/>
                </a:lnTo>
                <a:lnTo>
                  <a:pt x="57912" y="38099"/>
                </a:lnTo>
                <a:lnTo>
                  <a:pt x="47751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5937" y="47243"/>
                </a:lnTo>
                <a:lnTo>
                  <a:pt x="38100" y="56387"/>
                </a:lnTo>
                <a:lnTo>
                  <a:pt x="38608" y="56387"/>
                </a:lnTo>
                <a:lnTo>
                  <a:pt x="36576" y="59435"/>
                </a:lnTo>
                <a:lnTo>
                  <a:pt x="33528" y="65531"/>
                </a:lnTo>
                <a:lnTo>
                  <a:pt x="32004" y="70103"/>
                </a:lnTo>
                <a:lnTo>
                  <a:pt x="28956" y="82295"/>
                </a:lnTo>
                <a:lnTo>
                  <a:pt x="28956" y="96011"/>
                </a:lnTo>
                <a:lnTo>
                  <a:pt x="32004" y="108203"/>
                </a:lnTo>
                <a:lnTo>
                  <a:pt x="33528" y="112775"/>
                </a:lnTo>
                <a:lnTo>
                  <a:pt x="38862" y="123443"/>
                </a:lnTo>
                <a:lnTo>
                  <a:pt x="38100" y="123443"/>
                </a:lnTo>
                <a:lnTo>
                  <a:pt x="47244" y="132587"/>
                </a:lnTo>
                <a:lnTo>
                  <a:pt x="45719" y="132587"/>
                </a:lnTo>
                <a:lnTo>
                  <a:pt x="57912" y="141731"/>
                </a:lnTo>
                <a:lnTo>
                  <a:pt x="58674" y="141731"/>
                </a:lnTo>
                <a:lnTo>
                  <a:pt x="65532" y="146303"/>
                </a:lnTo>
                <a:lnTo>
                  <a:pt x="71628" y="149351"/>
                </a:lnTo>
                <a:lnTo>
                  <a:pt x="77724" y="150875"/>
                </a:lnTo>
                <a:lnTo>
                  <a:pt x="83820" y="150875"/>
                </a:lnTo>
                <a:lnTo>
                  <a:pt x="89916" y="152399"/>
                </a:lnTo>
                <a:lnTo>
                  <a:pt x="155448" y="152399"/>
                </a:lnTo>
                <a:lnTo>
                  <a:pt x="155448" y="153923"/>
                </a:lnTo>
                <a:close/>
              </a:path>
              <a:path w="181610" h="180339">
                <a:moveTo>
                  <a:pt x="126491" y="39623"/>
                </a:moveTo>
                <a:lnTo>
                  <a:pt x="120396" y="35051"/>
                </a:lnTo>
                <a:lnTo>
                  <a:pt x="115824" y="33527"/>
                </a:lnTo>
                <a:lnTo>
                  <a:pt x="109728" y="30479"/>
                </a:lnTo>
                <a:lnTo>
                  <a:pt x="103632" y="28955"/>
                </a:lnTo>
                <a:lnTo>
                  <a:pt x="97536" y="28955"/>
                </a:lnTo>
                <a:lnTo>
                  <a:pt x="91439" y="27431"/>
                </a:lnTo>
                <a:lnTo>
                  <a:pt x="155448" y="27431"/>
                </a:lnTo>
                <a:lnTo>
                  <a:pt x="164592" y="38099"/>
                </a:lnTo>
                <a:lnTo>
                  <a:pt x="124968" y="38099"/>
                </a:lnTo>
                <a:lnTo>
                  <a:pt x="126491" y="39623"/>
                </a:lnTo>
                <a:close/>
              </a:path>
              <a:path w="181610" h="180339">
                <a:moveTo>
                  <a:pt x="56387" y="39623"/>
                </a:moveTo>
                <a:lnTo>
                  <a:pt x="57912" y="38099"/>
                </a:lnTo>
                <a:lnTo>
                  <a:pt x="58420" y="38099"/>
                </a:lnTo>
                <a:lnTo>
                  <a:pt x="56387" y="39623"/>
                </a:lnTo>
                <a:close/>
              </a:path>
              <a:path w="181610" h="180339">
                <a:moveTo>
                  <a:pt x="134815" y="46540"/>
                </a:moveTo>
                <a:lnTo>
                  <a:pt x="124968" y="38099"/>
                </a:lnTo>
                <a:lnTo>
                  <a:pt x="166116" y="38099"/>
                </a:lnTo>
                <a:lnTo>
                  <a:pt x="166116" y="39623"/>
                </a:lnTo>
                <a:lnTo>
                  <a:pt x="170688" y="45719"/>
                </a:lnTo>
                <a:lnTo>
                  <a:pt x="134112" y="45719"/>
                </a:lnTo>
                <a:lnTo>
                  <a:pt x="134815" y="46540"/>
                </a:lnTo>
                <a:close/>
              </a:path>
              <a:path w="181610" h="180339">
                <a:moveTo>
                  <a:pt x="45719" y="47243"/>
                </a:moveTo>
                <a:lnTo>
                  <a:pt x="47244" y="45719"/>
                </a:lnTo>
                <a:lnTo>
                  <a:pt x="46329" y="46786"/>
                </a:lnTo>
                <a:lnTo>
                  <a:pt x="45719" y="47243"/>
                </a:lnTo>
                <a:close/>
              </a:path>
              <a:path w="181610" h="180339">
                <a:moveTo>
                  <a:pt x="46329" y="46786"/>
                </a:moveTo>
                <a:lnTo>
                  <a:pt x="47244" y="45719"/>
                </a:lnTo>
                <a:lnTo>
                  <a:pt x="47751" y="45719"/>
                </a:lnTo>
                <a:lnTo>
                  <a:pt x="46329" y="46786"/>
                </a:lnTo>
                <a:close/>
              </a:path>
              <a:path w="181610" h="180339">
                <a:moveTo>
                  <a:pt x="135636" y="47243"/>
                </a:moveTo>
                <a:lnTo>
                  <a:pt x="134815" y="46540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0339">
                <a:moveTo>
                  <a:pt x="171297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70688" y="45719"/>
                </a:lnTo>
                <a:lnTo>
                  <a:pt x="171297" y="47243"/>
                </a:lnTo>
                <a:close/>
              </a:path>
              <a:path w="181610" h="180339">
                <a:moveTo>
                  <a:pt x="174751" y="56387"/>
                </a:moveTo>
                <a:lnTo>
                  <a:pt x="143256" y="56387"/>
                </a:lnTo>
                <a:lnTo>
                  <a:pt x="134815" y="46540"/>
                </a:lnTo>
                <a:lnTo>
                  <a:pt x="135636" y="47243"/>
                </a:lnTo>
                <a:lnTo>
                  <a:pt x="171297" y="47243"/>
                </a:lnTo>
                <a:lnTo>
                  <a:pt x="173736" y="53339"/>
                </a:lnTo>
                <a:lnTo>
                  <a:pt x="174751" y="56387"/>
                </a:lnTo>
                <a:close/>
              </a:path>
              <a:path w="181610" h="180339">
                <a:moveTo>
                  <a:pt x="45937" y="47243"/>
                </a:moveTo>
                <a:lnTo>
                  <a:pt x="45719" y="47243"/>
                </a:lnTo>
                <a:lnTo>
                  <a:pt x="46329" y="46786"/>
                </a:lnTo>
                <a:lnTo>
                  <a:pt x="45937" y="47243"/>
                </a:lnTo>
                <a:close/>
              </a:path>
              <a:path w="181610" h="180339">
                <a:moveTo>
                  <a:pt x="38608" y="56387"/>
                </a:moveTo>
                <a:lnTo>
                  <a:pt x="38100" y="56387"/>
                </a:lnTo>
                <a:lnTo>
                  <a:pt x="39624" y="54863"/>
                </a:lnTo>
                <a:lnTo>
                  <a:pt x="38608" y="56387"/>
                </a:lnTo>
                <a:close/>
              </a:path>
              <a:path w="181610" h="180339">
                <a:moveTo>
                  <a:pt x="134747" y="133349"/>
                </a:moveTo>
                <a:lnTo>
                  <a:pt x="141732" y="124967"/>
                </a:lnTo>
                <a:lnTo>
                  <a:pt x="144779" y="120395"/>
                </a:lnTo>
                <a:lnTo>
                  <a:pt x="147828" y="114299"/>
                </a:lnTo>
                <a:lnTo>
                  <a:pt x="149352" y="108203"/>
                </a:lnTo>
                <a:lnTo>
                  <a:pt x="150876" y="103631"/>
                </a:lnTo>
                <a:lnTo>
                  <a:pt x="152400" y="97535"/>
                </a:lnTo>
                <a:lnTo>
                  <a:pt x="152400" y="77723"/>
                </a:lnTo>
                <a:lnTo>
                  <a:pt x="150876" y="71627"/>
                </a:lnTo>
                <a:lnTo>
                  <a:pt x="147828" y="67055"/>
                </a:lnTo>
                <a:lnTo>
                  <a:pt x="146304" y="60959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751" y="56387"/>
                </a:lnTo>
                <a:lnTo>
                  <a:pt x="179831" y="71627"/>
                </a:lnTo>
                <a:lnTo>
                  <a:pt x="181356" y="79247"/>
                </a:lnTo>
                <a:lnTo>
                  <a:pt x="181356" y="99059"/>
                </a:lnTo>
                <a:lnTo>
                  <a:pt x="179831" y="106679"/>
                </a:lnTo>
                <a:lnTo>
                  <a:pt x="173736" y="124967"/>
                </a:lnTo>
                <a:lnTo>
                  <a:pt x="170688" y="132587"/>
                </a:lnTo>
                <a:lnTo>
                  <a:pt x="135636" y="132587"/>
                </a:lnTo>
                <a:lnTo>
                  <a:pt x="134747" y="133349"/>
                </a:lnTo>
                <a:close/>
              </a:path>
              <a:path w="181610" h="180339">
                <a:moveTo>
                  <a:pt x="39624" y="124967"/>
                </a:moveTo>
                <a:lnTo>
                  <a:pt x="38100" y="123443"/>
                </a:lnTo>
                <a:lnTo>
                  <a:pt x="38862" y="123443"/>
                </a:lnTo>
                <a:lnTo>
                  <a:pt x="39624" y="124967"/>
                </a:lnTo>
                <a:close/>
              </a:path>
              <a:path w="181610" h="180339">
                <a:moveTo>
                  <a:pt x="48768" y="134111"/>
                </a:moveTo>
                <a:lnTo>
                  <a:pt x="45719" y="132587"/>
                </a:lnTo>
                <a:lnTo>
                  <a:pt x="47244" y="132587"/>
                </a:lnTo>
                <a:lnTo>
                  <a:pt x="48768" y="134111"/>
                </a:lnTo>
                <a:close/>
              </a:path>
              <a:path w="181610" h="180339">
                <a:moveTo>
                  <a:pt x="134112" y="134111"/>
                </a:moveTo>
                <a:lnTo>
                  <a:pt x="134747" y="133349"/>
                </a:lnTo>
                <a:lnTo>
                  <a:pt x="135636" y="132587"/>
                </a:lnTo>
                <a:lnTo>
                  <a:pt x="134112" y="134111"/>
                </a:lnTo>
                <a:close/>
              </a:path>
              <a:path w="181610" h="180339">
                <a:moveTo>
                  <a:pt x="169773" y="134111"/>
                </a:moveTo>
                <a:lnTo>
                  <a:pt x="134112" y="134111"/>
                </a:lnTo>
                <a:lnTo>
                  <a:pt x="135636" y="132587"/>
                </a:lnTo>
                <a:lnTo>
                  <a:pt x="170688" y="132587"/>
                </a:lnTo>
                <a:lnTo>
                  <a:pt x="169773" y="134111"/>
                </a:lnTo>
                <a:close/>
              </a:path>
              <a:path w="181610" h="180339">
                <a:moveTo>
                  <a:pt x="155448" y="152399"/>
                </a:moveTo>
                <a:lnTo>
                  <a:pt x="89916" y="152399"/>
                </a:lnTo>
                <a:lnTo>
                  <a:pt x="96012" y="150875"/>
                </a:lnTo>
                <a:lnTo>
                  <a:pt x="102108" y="150875"/>
                </a:lnTo>
                <a:lnTo>
                  <a:pt x="114300" y="147827"/>
                </a:lnTo>
                <a:lnTo>
                  <a:pt x="120396" y="144779"/>
                </a:lnTo>
                <a:lnTo>
                  <a:pt x="124968" y="141731"/>
                </a:lnTo>
                <a:lnTo>
                  <a:pt x="134747" y="133349"/>
                </a:lnTo>
                <a:lnTo>
                  <a:pt x="134112" y="134111"/>
                </a:lnTo>
                <a:lnTo>
                  <a:pt x="169773" y="134111"/>
                </a:lnTo>
                <a:lnTo>
                  <a:pt x="166116" y="140207"/>
                </a:lnTo>
                <a:lnTo>
                  <a:pt x="155448" y="152399"/>
                </a:lnTo>
                <a:close/>
              </a:path>
              <a:path w="181610" h="180339">
                <a:moveTo>
                  <a:pt x="58674" y="141731"/>
                </a:moveTo>
                <a:lnTo>
                  <a:pt x="57912" y="141731"/>
                </a:lnTo>
                <a:lnTo>
                  <a:pt x="56387" y="140207"/>
                </a:lnTo>
                <a:lnTo>
                  <a:pt x="58674" y="141731"/>
                </a:lnTo>
                <a:close/>
              </a:path>
              <a:path w="181610" h="180339">
                <a:moveTo>
                  <a:pt x="100584" y="179831"/>
                </a:moveTo>
                <a:lnTo>
                  <a:pt x="82296" y="179831"/>
                </a:lnTo>
                <a:lnTo>
                  <a:pt x="64008" y="176783"/>
                </a:lnTo>
                <a:lnTo>
                  <a:pt x="56387" y="173735"/>
                </a:lnTo>
                <a:lnTo>
                  <a:pt x="41148" y="164591"/>
                </a:lnTo>
                <a:lnTo>
                  <a:pt x="39624" y="164591"/>
                </a:lnTo>
                <a:lnTo>
                  <a:pt x="27432" y="155447"/>
                </a:lnTo>
                <a:lnTo>
                  <a:pt x="27432" y="153923"/>
                </a:lnTo>
                <a:lnTo>
                  <a:pt x="153924" y="153923"/>
                </a:lnTo>
                <a:lnTo>
                  <a:pt x="153924" y="155447"/>
                </a:lnTo>
                <a:lnTo>
                  <a:pt x="141732" y="164591"/>
                </a:lnTo>
                <a:lnTo>
                  <a:pt x="134112" y="169163"/>
                </a:lnTo>
                <a:lnTo>
                  <a:pt x="118872" y="175259"/>
                </a:lnTo>
                <a:lnTo>
                  <a:pt x="109728" y="178307"/>
                </a:lnTo>
                <a:lnTo>
                  <a:pt x="100584" y="1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2019" y="4485132"/>
            <a:ext cx="4049267" cy="1002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1352" y="4477511"/>
            <a:ext cx="4067810" cy="1018540"/>
          </a:xfrm>
          <a:custGeom>
            <a:avLst/>
            <a:gdLst/>
            <a:ahLst/>
            <a:cxnLst/>
            <a:rect l="l" t="t" r="r" b="b"/>
            <a:pathLst>
              <a:path w="4067810" h="1018539">
                <a:moveTo>
                  <a:pt x="4067556" y="1018031"/>
                </a:moveTo>
                <a:lnTo>
                  <a:pt x="0" y="1018031"/>
                </a:lnTo>
                <a:lnTo>
                  <a:pt x="0" y="0"/>
                </a:lnTo>
                <a:lnTo>
                  <a:pt x="4067556" y="0"/>
                </a:lnTo>
                <a:lnTo>
                  <a:pt x="40675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990600"/>
                </a:lnTo>
                <a:lnTo>
                  <a:pt x="13716" y="990600"/>
                </a:lnTo>
                <a:lnTo>
                  <a:pt x="28956" y="1004316"/>
                </a:lnTo>
                <a:lnTo>
                  <a:pt x="4067556" y="1004316"/>
                </a:lnTo>
                <a:lnTo>
                  <a:pt x="4067556" y="1018031"/>
                </a:lnTo>
                <a:close/>
              </a:path>
              <a:path w="4067810" h="1018539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4067810" h="1018539">
                <a:moveTo>
                  <a:pt x="40386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4038600" y="13716"/>
                </a:lnTo>
                <a:lnTo>
                  <a:pt x="4038600" y="27431"/>
                </a:lnTo>
                <a:close/>
              </a:path>
              <a:path w="4067810" h="1018539">
                <a:moveTo>
                  <a:pt x="4038600" y="1004316"/>
                </a:moveTo>
                <a:lnTo>
                  <a:pt x="4038600" y="13716"/>
                </a:lnTo>
                <a:lnTo>
                  <a:pt x="4052316" y="27432"/>
                </a:lnTo>
                <a:lnTo>
                  <a:pt x="4067556" y="27431"/>
                </a:lnTo>
                <a:lnTo>
                  <a:pt x="4067556" y="990599"/>
                </a:lnTo>
                <a:lnTo>
                  <a:pt x="4052316" y="990600"/>
                </a:lnTo>
                <a:lnTo>
                  <a:pt x="4038600" y="1004316"/>
                </a:lnTo>
                <a:close/>
              </a:path>
              <a:path w="4067810" h="1018539">
                <a:moveTo>
                  <a:pt x="4067556" y="27431"/>
                </a:moveTo>
                <a:lnTo>
                  <a:pt x="4052316" y="27432"/>
                </a:lnTo>
                <a:lnTo>
                  <a:pt x="4038600" y="13716"/>
                </a:lnTo>
                <a:lnTo>
                  <a:pt x="4067556" y="13716"/>
                </a:lnTo>
                <a:lnTo>
                  <a:pt x="4067556" y="27431"/>
                </a:lnTo>
                <a:close/>
              </a:path>
              <a:path w="4067810" h="1018539">
                <a:moveTo>
                  <a:pt x="28956" y="1004316"/>
                </a:moveTo>
                <a:lnTo>
                  <a:pt x="13716" y="990600"/>
                </a:lnTo>
                <a:lnTo>
                  <a:pt x="28956" y="990600"/>
                </a:lnTo>
                <a:lnTo>
                  <a:pt x="28956" y="1004316"/>
                </a:lnTo>
                <a:close/>
              </a:path>
              <a:path w="4067810" h="1018539">
                <a:moveTo>
                  <a:pt x="4038600" y="1004316"/>
                </a:moveTo>
                <a:lnTo>
                  <a:pt x="28956" y="1004316"/>
                </a:lnTo>
                <a:lnTo>
                  <a:pt x="28956" y="990600"/>
                </a:lnTo>
                <a:lnTo>
                  <a:pt x="4038600" y="990600"/>
                </a:lnTo>
                <a:lnTo>
                  <a:pt x="4038600" y="1004316"/>
                </a:lnTo>
                <a:close/>
              </a:path>
              <a:path w="4067810" h="1018539">
                <a:moveTo>
                  <a:pt x="4067556" y="1004316"/>
                </a:moveTo>
                <a:lnTo>
                  <a:pt x="4038600" y="1004316"/>
                </a:lnTo>
                <a:lnTo>
                  <a:pt x="4052316" y="990600"/>
                </a:lnTo>
                <a:lnTo>
                  <a:pt x="4067556" y="990599"/>
                </a:lnTo>
                <a:lnTo>
                  <a:pt x="4067556" y="1004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12201" y="4831564"/>
            <a:ext cx="4654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-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2403" y="3994361"/>
            <a:ext cx="35306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44">
                <a:solidFill>
                  <a:srgbClr val="FFFFFF"/>
                </a:solidFill>
                <a:latin typeface="Times New Roman"/>
                <a:cs typeface="Times New Roman"/>
              </a:rPr>
              <a:t>ε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ox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6695" y="4497323"/>
            <a:ext cx="769620" cy="858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92124" y="4494276"/>
            <a:ext cx="782320" cy="866140"/>
          </a:xfrm>
          <a:custGeom>
            <a:avLst/>
            <a:gdLst/>
            <a:ahLst/>
            <a:cxnLst/>
            <a:rect l="l" t="t" r="r" b="b"/>
            <a:pathLst>
              <a:path w="782319" h="866139">
                <a:moveTo>
                  <a:pt x="720852" y="865631"/>
                </a:moveTo>
                <a:lnTo>
                  <a:pt x="115824" y="865631"/>
                </a:lnTo>
                <a:lnTo>
                  <a:pt x="112775" y="862583"/>
                </a:lnTo>
                <a:lnTo>
                  <a:pt x="3048" y="755904"/>
                </a:lnTo>
                <a:lnTo>
                  <a:pt x="0" y="752856"/>
                </a:lnTo>
                <a:lnTo>
                  <a:pt x="0" y="4571"/>
                </a:lnTo>
                <a:lnTo>
                  <a:pt x="4572" y="0"/>
                </a:lnTo>
                <a:lnTo>
                  <a:pt x="777239" y="0"/>
                </a:lnTo>
                <a:lnTo>
                  <a:pt x="781812" y="4571"/>
                </a:lnTo>
                <a:lnTo>
                  <a:pt x="781812" y="9143"/>
                </a:lnTo>
                <a:lnTo>
                  <a:pt x="19812" y="9143"/>
                </a:lnTo>
                <a:lnTo>
                  <a:pt x="9144" y="19811"/>
                </a:lnTo>
                <a:lnTo>
                  <a:pt x="19812" y="19811"/>
                </a:lnTo>
                <a:lnTo>
                  <a:pt x="19812" y="743712"/>
                </a:lnTo>
                <a:lnTo>
                  <a:pt x="16764" y="743712"/>
                </a:lnTo>
                <a:lnTo>
                  <a:pt x="19812" y="749808"/>
                </a:lnTo>
                <a:lnTo>
                  <a:pt x="23036" y="749808"/>
                </a:lnTo>
                <a:lnTo>
                  <a:pt x="121831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10227" y="848868"/>
                </a:lnTo>
                <a:lnTo>
                  <a:pt x="708660" y="851916"/>
                </a:lnTo>
                <a:lnTo>
                  <a:pt x="729399" y="851916"/>
                </a:lnTo>
                <a:lnTo>
                  <a:pt x="725424" y="859535"/>
                </a:lnTo>
                <a:lnTo>
                  <a:pt x="723900" y="862583"/>
                </a:lnTo>
                <a:lnTo>
                  <a:pt x="720852" y="865631"/>
                </a:lnTo>
                <a:close/>
              </a:path>
              <a:path w="782319" h="866139">
                <a:moveTo>
                  <a:pt x="19812" y="19811"/>
                </a:moveTo>
                <a:lnTo>
                  <a:pt x="9144" y="19811"/>
                </a:lnTo>
                <a:lnTo>
                  <a:pt x="19812" y="9143"/>
                </a:lnTo>
                <a:lnTo>
                  <a:pt x="19812" y="19811"/>
                </a:lnTo>
                <a:close/>
              </a:path>
              <a:path w="782319" h="866139">
                <a:moveTo>
                  <a:pt x="762000" y="19811"/>
                </a:moveTo>
                <a:lnTo>
                  <a:pt x="19812" y="19811"/>
                </a:lnTo>
                <a:lnTo>
                  <a:pt x="19812" y="9143"/>
                </a:lnTo>
                <a:lnTo>
                  <a:pt x="762000" y="9143"/>
                </a:lnTo>
                <a:lnTo>
                  <a:pt x="762000" y="19811"/>
                </a:lnTo>
                <a:close/>
              </a:path>
              <a:path w="782319" h="866139">
                <a:moveTo>
                  <a:pt x="762000" y="748199"/>
                </a:moveTo>
                <a:lnTo>
                  <a:pt x="762000" y="9143"/>
                </a:lnTo>
                <a:lnTo>
                  <a:pt x="771143" y="19811"/>
                </a:lnTo>
                <a:lnTo>
                  <a:pt x="781812" y="19811"/>
                </a:lnTo>
                <a:lnTo>
                  <a:pt x="781812" y="745235"/>
                </a:lnTo>
                <a:lnTo>
                  <a:pt x="763524" y="745235"/>
                </a:lnTo>
                <a:lnTo>
                  <a:pt x="762000" y="748199"/>
                </a:lnTo>
                <a:close/>
              </a:path>
              <a:path w="782319" h="866139">
                <a:moveTo>
                  <a:pt x="781812" y="19811"/>
                </a:moveTo>
                <a:lnTo>
                  <a:pt x="771143" y="19811"/>
                </a:lnTo>
                <a:lnTo>
                  <a:pt x="762000" y="9143"/>
                </a:lnTo>
                <a:lnTo>
                  <a:pt x="781812" y="9143"/>
                </a:lnTo>
                <a:lnTo>
                  <a:pt x="781812" y="19811"/>
                </a:lnTo>
                <a:close/>
              </a:path>
              <a:path w="782319" h="866139">
                <a:moveTo>
                  <a:pt x="19812" y="749808"/>
                </a:moveTo>
                <a:lnTo>
                  <a:pt x="16764" y="743712"/>
                </a:lnTo>
                <a:lnTo>
                  <a:pt x="19812" y="746674"/>
                </a:lnTo>
                <a:lnTo>
                  <a:pt x="19812" y="749808"/>
                </a:lnTo>
                <a:close/>
              </a:path>
              <a:path w="782319" h="866139">
                <a:moveTo>
                  <a:pt x="19812" y="746674"/>
                </a:moveTo>
                <a:lnTo>
                  <a:pt x="16764" y="743712"/>
                </a:lnTo>
                <a:lnTo>
                  <a:pt x="19812" y="743712"/>
                </a:lnTo>
                <a:lnTo>
                  <a:pt x="19812" y="746674"/>
                </a:lnTo>
                <a:close/>
              </a:path>
              <a:path w="782319" h="866139">
                <a:moveTo>
                  <a:pt x="762000" y="749808"/>
                </a:moveTo>
                <a:lnTo>
                  <a:pt x="762000" y="748199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2319" h="866139">
                <a:moveTo>
                  <a:pt x="781812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1812" y="745235"/>
                </a:lnTo>
                <a:lnTo>
                  <a:pt x="781812" y="749808"/>
                </a:lnTo>
                <a:close/>
              </a:path>
              <a:path w="782319" h="866139">
                <a:moveTo>
                  <a:pt x="23036" y="749808"/>
                </a:moveTo>
                <a:lnTo>
                  <a:pt x="19812" y="749808"/>
                </a:lnTo>
                <a:lnTo>
                  <a:pt x="19812" y="746674"/>
                </a:lnTo>
                <a:lnTo>
                  <a:pt x="23036" y="749808"/>
                </a:lnTo>
                <a:close/>
              </a:path>
              <a:path w="782319" h="866139">
                <a:moveTo>
                  <a:pt x="708660" y="851916"/>
                </a:moveTo>
                <a:lnTo>
                  <a:pt x="762000" y="748199"/>
                </a:lnTo>
                <a:lnTo>
                  <a:pt x="762000" y="749808"/>
                </a:lnTo>
                <a:lnTo>
                  <a:pt x="781812" y="749808"/>
                </a:lnTo>
                <a:lnTo>
                  <a:pt x="781812" y="751331"/>
                </a:lnTo>
                <a:lnTo>
                  <a:pt x="780287" y="752856"/>
                </a:lnTo>
                <a:lnTo>
                  <a:pt x="780287" y="754379"/>
                </a:lnTo>
                <a:lnTo>
                  <a:pt x="732580" y="845819"/>
                </a:lnTo>
                <a:lnTo>
                  <a:pt x="717804" y="845819"/>
                </a:lnTo>
                <a:lnTo>
                  <a:pt x="708660" y="851916"/>
                </a:lnTo>
                <a:close/>
              </a:path>
              <a:path w="782319" h="866139">
                <a:moveTo>
                  <a:pt x="124968" y="848868"/>
                </a:moveTo>
                <a:lnTo>
                  <a:pt x="118872" y="845819"/>
                </a:lnTo>
                <a:lnTo>
                  <a:pt x="121831" y="845819"/>
                </a:lnTo>
                <a:lnTo>
                  <a:pt x="124968" y="848868"/>
                </a:lnTo>
                <a:close/>
              </a:path>
              <a:path w="782319" h="866139">
                <a:moveTo>
                  <a:pt x="710227" y="848868"/>
                </a:moveTo>
                <a:lnTo>
                  <a:pt x="124968" y="848868"/>
                </a:lnTo>
                <a:lnTo>
                  <a:pt x="121831" y="845819"/>
                </a:lnTo>
                <a:lnTo>
                  <a:pt x="711795" y="845819"/>
                </a:lnTo>
                <a:lnTo>
                  <a:pt x="710227" y="848868"/>
                </a:lnTo>
                <a:close/>
              </a:path>
              <a:path w="782319" h="866139">
                <a:moveTo>
                  <a:pt x="729399" y="851916"/>
                </a:moveTo>
                <a:lnTo>
                  <a:pt x="708660" y="851916"/>
                </a:lnTo>
                <a:lnTo>
                  <a:pt x="717804" y="845819"/>
                </a:lnTo>
                <a:lnTo>
                  <a:pt x="732580" y="845819"/>
                </a:lnTo>
                <a:lnTo>
                  <a:pt x="729399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50619" y="4479035"/>
            <a:ext cx="486409" cy="711835"/>
          </a:xfrm>
          <a:custGeom>
            <a:avLst/>
            <a:gdLst/>
            <a:ahLst/>
            <a:cxnLst/>
            <a:rect l="l" t="t" r="r" b="b"/>
            <a:pathLst>
              <a:path w="486410" h="711835">
                <a:moveTo>
                  <a:pt x="486156" y="711708"/>
                </a:moveTo>
                <a:lnTo>
                  <a:pt x="0" y="711708"/>
                </a:lnTo>
                <a:lnTo>
                  <a:pt x="0" y="0"/>
                </a:lnTo>
                <a:lnTo>
                  <a:pt x="486156" y="0"/>
                </a:lnTo>
                <a:lnTo>
                  <a:pt x="486156" y="13716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1"/>
                </a:lnTo>
                <a:lnTo>
                  <a:pt x="28956" y="682752"/>
                </a:lnTo>
                <a:lnTo>
                  <a:pt x="15240" y="682752"/>
                </a:lnTo>
                <a:lnTo>
                  <a:pt x="28956" y="697991"/>
                </a:lnTo>
                <a:lnTo>
                  <a:pt x="486156" y="697991"/>
                </a:lnTo>
                <a:lnTo>
                  <a:pt x="486156" y="711708"/>
                </a:lnTo>
                <a:close/>
              </a:path>
              <a:path w="486410" h="711835">
                <a:moveTo>
                  <a:pt x="28956" y="27431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486410" h="711835">
                <a:moveTo>
                  <a:pt x="4572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457200" y="13716"/>
                </a:lnTo>
                <a:lnTo>
                  <a:pt x="457200" y="27431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457200" y="13716"/>
                </a:lnTo>
                <a:lnTo>
                  <a:pt x="472439" y="27432"/>
                </a:lnTo>
                <a:lnTo>
                  <a:pt x="486156" y="27431"/>
                </a:lnTo>
                <a:lnTo>
                  <a:pt x="486156" y="682752"/>
                </a:lnTo>
                <a:lnTo>
                  <a:pt x="472439" y="682752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27431"/>
                </a:moveTo>
                <a:lnTo>
                  <a:pt x="472439" y="27432"/>
                </a:lnTo>
                <a:lnTo>
                  <a:pt x="457200" y="13716"/>
                </a:lnTo>
                <a:lnTo>
                  <a:pt x="486156" y="13716"/>
                </a:lnTo>
                <a:lnTo>
                  <a:pt x="486156" y="27431"/>
                </a:lnTo>
                <a:close/>
              </a:path>
              <a:path w="486410" h="711835">
                <a:moveTo>
                  <a:pt x="28956" y="697991"/>
                </a:moveTo>
                <a:lnTo>
                  <a:pt x="15240" y="682752"/>
                </a:lnTo>
                <a:lnTo>
                  <a:pt x="28956" y="682752"/>
                </a:lnTo>
                <a:lnTo>
                  <a:pt x="28956" y="697991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28956" y="697991"/>
                </a:lnTo>
                <a:lnTo>
                  <a:pt x="28956" y="682752"/>
                </a:lnTo>
                <a:lnTo>
                  <a:pt x="457200" y="682752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697991"/>
                </a:moveTo>
                <a:lnTo>
                  <a:pt x="457200" y="697991"/>
                </a:lnTo>
                <a:lnTo>
                  <a:pt x="472439" y="682752"/>
                </a:lnTo>
                <a:lnTo>
                  <a:pt x="486156" y="682752"/>
                </a:lnTo>
                <a:lnTo>
                  <a:pt x="486156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65860" y="4492752"/>
            <a:ext cx="457200" cy="684530"/>
          </a:xfrm>
          <a:prstGeom prst="rect">
            <a:avLst/>
          </a:prstGeom>
          <a:solidFill>
            <a:srgbClr val="00CC00"/>
          </a:solidFill>
        </p:spPr>
        <p:txBody>
          <a:bodyPr wrap="square" lIns="0" tIns="3873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305"/>
              </a:spcBef>
            </a:pPr>
            <a:r>
              <a:rPr dirty="0" sz="1600" spc="40">
                <a:latin typeface="Times New Roman"/>
                <a:cs typeface="Times New Roman"/>
              </a:rPr>
              <a:t>P+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22420" y="4497323"/>
            <a:ext cx="769619" cy="858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6323" y="4494276"/>
            <a:ext cx="782320" cy="866140"/>
          </a:xfrm>
          <a:custGeom>
            <a:avLst/>
            <a:gdLst/>
            <a:ahLst/>
            <a:cxnLst/>
            <a:rect l="l" t="t" r="r" b="b"/>
            <a:pathLst>
              <a:path w="782320" h="866139">
                <a:moveTo>
                  <a:pt x="720852" y="865631"/>
                </a:moveTo>
                <a:lnTo>
                  <a:pt x="115824" y="865631"/>
                </a:lnTo>
                <a:lnTo>
                  <a:pt x="112775" y="862583"/>
                </a:lnTo>
                <a:lnTo>
                  <a:pt x="3048" y="755904"/>
                </a:lnTo>
                <a:lnTo>
                  <a:pt x="0" y="752856"/>
                </a:lnTo>
                <a:lnTo>
                  <a:pt x="0" y="4571"/>
                </a:lnTo>
                <a:lnTo>
                  <a:pt x="4572" y="0"/>
                </a:lnTo>
                <a:lnTo>
                  <a:pt x="777239" y="0"/>
                </a:lnTo>
                <a:lnTo>
                  <a:pt x="781812" y="4571"/>
                </a:lnTo>
                <a:lnTo>
                  <a:pt x="781812" y="9143"/>
                </a:lnTo>
                <a:lnTo>
                  <a:pt x="19812" y="9143"/>
                </a:lnTo>
                <a:lnTo>
                  <a:pt x="9144" y="19811"/>
                </a:lnTo>
                <a:lnTo>
                  <a:pt x="19812" y="19811"/>
                </a:lnTo>
                <a:lnTo>
                  <a:pt x="19812" y="743712"/>
                </a:lnTo>
                <a:lnTo>
                  <a:pt x="16764" y="743712"/>
                </a:lnTo>
                <a:lnTo>
                  <a:pt x="19812" y="749808"/>
                </a:lnTo>
                <a:lnTo>
                  <a:pt x="23036" y="749808"/>
                </a:lnTo>
                <a:lnTo>
                  <a:pt x="121831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10227" y="848868"/>
                </a:lnTo>
                <a:lnTo>
                  <a:pt x="708660" y="851916"/>
                </a:lnTo>
                <a:lnTo>
                  <a:pt x="729399" y="851916"/>
                </a:lnTo>
                <a:lnTo>
                  <a:pt x="725424" y="859535"/>
                </a:lnTo>
                <a:lnTo>
                  <a:pt x="723900" y="862583"/>
                </a:lnTo>
                <a:lnTo>
                  <a:pt x="720852" y="865631"/>
                </a:lnTo>
                <a:close/>
              </a:path>
              <a:path w="782320" h="866139">
                <a:moveTo>
                  <a:pt x="19812" y="19811"/>
                </a:moveTo>
                <a:lnTo>
                  <a:pt x="9144" y="19811"/>
                </a:lnTo>
                <a:lnTo>
                  <a:pt x="19812" y="9143"/>
                </a:lnTo>
                <a:lnTo>
                  <a:pt x="19812" y="19811"/>
                </a:lnTo>
                <a:close/>
              </a:path>
              <a:path w="782320" h="866139">
                <a:moveTo>
                  <a:pt x="762000" y="19811"/>
                </a:moveTo>
                <a:lnTo>
                  <a:pt x="19812" y="19811"/>
                </a:lnTo>
                <a:lnTo>
                  <a:pt x="19812" y="9143"/>
                </a:lnTo>
                <a:lnTo>
                  <a:pt x="762000" y="9143"/>
                </a:lnTo>
                <a:lnTo>
                  <a:pt x="762000" y="19811"/>
                </a:lnTo>
                <a:close/>
              </a:path>
              <a:path w="782320" h="866139">
                <a:moveTo>
                  <a:pt x="762000" y="748199"/>
                </a:moveTo>
                <a:lnTo>
                  <a:pt x="762000" y="9143"/>
                </a:lnTo>
                <a:lnTo>
                  <a:pt x="771143" y="19811"/>
                </a:lnTo>
                <a:lnTo>
                  <a:pt x="781812" y="19811"/>
                </a:lnTo>
                <a:lnTo>
                  <a:pt x="781812" y="745235"/>
                </a:lnTo>
                <a:lnTo>
                  <a:pt x="763524" y="745235"/>
                </a:lnTo>
                <a:lnTo>
                  <a:pt x="762000" y="748199"/>
                </a:lnTo>
                <a:close/>
              </a:path>
              <a:path w="782320" h="866139">
                <a:moveTo>
                  <a:pt x="781812" y="19811"/>
                </a:moveTo>
                <a:lnTo>
                  <a:pt x="771143" y="19811"/>
                </a:lnTo>
                <a:lnTo>
                  <a:pt x="762000" y="9143"/>
                </a:lnTo>
                <a:lnTo>
                  <a:pt x="781812" y="9143"/>
                </a:lnTo>
                <a:lnTo>
                  <a:pt x="781812" y="19811"/>
                </a:lnTo>
                <a:close/>
              </a:path>
              <a:path w="782320" h="866139">
                <a:moveTo>
                  <a:pt x="19812" y="749808"/>
                </a:moveTo>
                <a:lnTo>
                  <a:pt x="16764" y="743712"/>
                </a:lnTo>
                <a:lnTo>
                  <a:pt x="19812" y="746674"/>
                </a:lnTo>
                <a:lnTo>
                  <a:pt x="19812" y="749808"/>
                </a:lnTo>
                <a:close/>
              </a:path>
              <a:path w="782320" h="866139">
                <a:moveTo>
                  <a:pt x="19812" y="746674"/>
                </a:moveTo>
                <a:lnTo>
                  <a:pt x="16764" y="743712"/>
                </a:lnTo>
                <a:lnTo>
                  <a:pt x="19812" y="743712"/>
                </a:lnTo>
                <a:lnTo>
                  <a:pt x="19812" y="746674"/>
                </a:lnTo>
                <a:close/>
              </a:path>
              <a:path w="782320" h="866139">
                <a:moveTo>
                  <a:pt x="762000" y="749808"/>
                </a:moveTo>
                <a:lnTo>
                  <a:pt x="762000" y="748199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2320" h="866139">
                <a:moveTo>
                  <a:pt x="781812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1812" y="745235"/>
                </a:lnTo>
                <a:lnTo>
                  <a:pt x="781812" y="749808"/>
                </a:lnTo>
                <a:close/>
              </a:path>
              <a:path w="782320" h="866139">
                <a:moveTo>
                  <a:pt x="23036" y="749808"/>
                </a:moveTo>
                <a:lnTo>
                  <a:pt x="19812" y="749808"/>
                </a:lnTo>
                <a:lnTo>
                  <a:pt x="19812" y="746674"/>
                </a:lnTo>
                <a:lnTo>
                  <a:pt x="23036" y="749808"/>
                </a:lnTo>
                <a:close/>
              </a:path>
              <a:path w="782320" h="866139">
                <a:moveTo>
                  <a:pt x="708660" y="851916"/>
                </a:moveTo>
                <a:lnTo>
                  <a:pt x="762000" y="748199"/>
                </a:lnTo>
                <a:lnTo>
                  <a:pt x="762000" y="749808"/>
                </a:lnTo>
                <a:lnTo>
                  <a:pt x="781812" y="749808"/>
                </a:lnTo>
                <a:lnTo>
                  <a:pt x="781812" y="751331"/>
                </a:lnTo>
                <a:lnTo>
                  <a:pt x="780287" y="752856"/>
                </a:lnTo>
                <a:lnTo>
                  <a:pt x="780287" y="754379"/>
                </a:lnTo>
                <a:lnTo>
                  <a:pt x="732580" y="845819"/>
                </a:lnTo>
                <a:lnTo>
                  <a:pt x="717804" y="845819"/>
                </a:lnTo>
                <a:lnTo>
                  <a:pt x="708660" y="851916"/>
                </a:lnTo>
                <a:close/>
              </a:path>
              <a:path w="782320" h="866139">
                <a:moveTo>
                  <a:pt x="124968" y="848868"/>
                </a:moveTo>
                <a:lnTo>
                  <a:pt x="118872" y="845819"/>
                </a:lnTo>
                <a:lnTo>
                  <a:pt x="121831" y="845819"/>
                </a:lnTo>
                <a:lnTo>
                  <a:pt x="124968" y="848868"/>
                </a:lnTo>
                <a:close/>
              </a:path>
              <a:path w="782320" h="866139">
                <a:moveTo>
                  <a:pt x="710227" y="848868"/>
                </a:moveTo>
                <a:lnTo>
                  <a:pt x="124968" y="848868"/>
                </a:lnTo>
                <a:lnTo>
                  <a:pt x="121831" y="845819"/>
                </a:lnTo>
                <a:lnTo>
                  <a:pt x="711795" y="845819"/>
                </a:lnTo>
                <a:lnTo>
                  <a:pt x="710227" y="848868"/>
                </a:lnTo>
                <a:close/>
              </a:path>
              <a:path w="782320" h="866139">
                <a:moveTo>
                  <a:pt x="729399" y="851916"/>
                </a:moveTo>
                <a:lnTo>
                  <a:pt x="708660" y="851916"/>
                </a:lnTo>
                <a:lnTo>
                  <a:pt x="717804" y="845819"/>
                </a:lnTo>
                <a:lnTo>
                  <a:pt x="732580" y="845819"/>
                </a:lnTo>
                <a:lnTo>
                  <a:pt x="729399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42815" y="4479035"/>
            <a:ext cx="485140" cy="711835"/>
          </a:xfrm>
          <a:custGeom>
            <a:avLst/>
            <a:gdLst/>
            <a:ahLst/>
            <a:cxnLst/>
            <a:rect l="l" t="t" r="r" b="b"/>
            <a:pathLst>
              <a:path w="485139" h="711835">
                <a:moveTo>
                  <a:pt x="484632" y="711708"/>
                </a:moveTo>
                <a:lnTo>
                  <a:pt x="0" y="711708"/>
                </a:lnTo>
                <a:lnTo>
                  <a:pt x="0" y="0"/>
                </a:lnTo>
                <a:lnTo>
                  <a:pt x="484632" y="0"/>
                </a:lnTo>
                <a:lnTo>
                  <a:pt x="484632" y="13716"/>
                </a:lnTo>
                <a:lnTo>
                  <a:pt x="27432" y="13716"/>
                </a:lnTo>
                <a:lnTo>
                  <a:pt x="13716" y="27432"/>
                </a:lnTo>
                <a:lnTo>
                  <a:pt x="27432" y="27431"/>
                </a:lnTo>
                <a:lnTo>
                  <a:pt x="27432" y="682752"/>
                </a:lnTo>
                <a:lnTo>
                  <a:pt x="13716" y="682752"/>
                </a:lnTo>
                <a:lnTo>
                  <a:pt x="27432" y="697991"/>
                </a:lnTo>
                <a:lnTo>
                  <a:pt x="484632" y="697991"/>
                </a:lnTo>
                <a:lnTo>
                  <a:pt x="484632" y="711708"/>
                </a:lnTo>
                <a:close/>
              </a:path>
              <a:path w="485139" h="711835">
                <a:moveTo>
                  <a:pt x="27432" y="27431"/>
                </a:moveTo>
                <a:lnTo>
                  <a:pt x="13716" y="27432"/>
                </a:lnTo>
                <a:lnTo>
                  <a:pt x="27432" y="13716"/>
                </a:lnTo>
                <a:lnTo>
                  <a:pt x="27432" y="27431"/>
                </a:lnTo>
                <a:close/>
              </a:path>
              <a:path w="485139" h="711835">
                <a:moveTo>
                  <a:pt x="457200" y="27431"/>
                </a:moveTo>
                <a:lnTo>
                  <a:pt x="27432" y="27431"/>
                </a:lnTo>
                <a:lnTo>
                  <a:pt x="27432" y="13716"/>
                </a:lnTo>
                <a:lnTo>
                  <a:pt x="457200" y="13716"/>
                </a:lnTo>
                <a:lnTo>
                  <a:pt x="457200" y="27431"/>
                </a:lnTo>
                <a:close/>
              </a:path>
              <a:path w="485139" h="711835">
                <a:moveTo>
                  <a:pt x="457200" y="697991"/>
                </a:moveTo>
                <a:lnTo>
                  <a:pt x="457200" y="13716"/>
                </a:lnTo>
                <a:lnTo>
                  <a:pt x="470915" y="27432"/>
                </a:lnTo>
                <a:lnTo>
                  <a:pt x="484632" y="27431"/>
                </a:lnTo>
                <a:lnTo>
                  <a:pt x="484632" y="682751"/>
                </a:lnTo>
                <a:lnTo>
                  <a:pt x="470915" y="682752"/>
                </a:lnTo>
                <a:lnTo>
                  <a:pt x="457200" y="697991"/>
                </a:lnTo>
                <a:close/>
              </a:path>
              <a:path w="485139" h="711835">
                <a:moveTo>
                  <a:pt x="484632" y="27431"/>
                </a:moveTo>
                <a:lnTo>
                  <a:pt x="470915" y="27432"/>
                </a:lnTo>
                <a:lnTo>
                  <a:pt x="457200" y="13716"/>
                </a:lnTo>
                <a:lnTo>
                  <a:pt x="484632" y="13716"/>
                </a:lnTo>
                <a:lnTo>
                  <a:pt x="484632" y="27431"/>
                </a:lnTo>
                <a:close/>
              </a:path>
              <a:path w="485139" h="711835">
                <a:moveTo>
                  <a:pt x="27432" y="697991"/>
                </a:moveTo>
                <a:lnTo>
                  <a:pt x="13716" y="682752"/>
                </a:lnTo>
                <a:lnTo>
                  <a:pt x="27432" y="682752"/>
                </a:lnTo>
                <a:lnTo>
                  <a:pt x="27432" y="697991"/>
                </a:lnTo>
                <a:close/>
              </a:path>
              <a:path w="485139" h="711835">
                <a:moveTo>
                  <a:pt x="457200" y="697991"/>
                </a:moveTo>
                <a:lnTo>
                  <a:pt x="27432" y="697991"/>
                </a:lnTo>
                <a:lnTo>
                  <a:pt x="27432" y="682752"/>
                </a:lnTo>
                <a:lnTo>
                  <a:pt x="457200" y="682752"/>
                </a:lnTo>
                <a:lnTo>
                  <a:pt x="457200" y="697991"/>
                </a:lnTo>
                <a:close/>
              </a:path>
              <a:path w="485139" h="711835">
                <a:moveTo>
                  <a:pt x="484632" y="697991"/>
                </a:moveTo>
                <a:lnTo>
                  <a:pt x="457200" y="697991"/>
                </a:lnTo>
                <a:lnTo>
                  <a:pt x="470915" y="682752"/>
                </a:lnTo>
                <a:lnTo>
                  <a:pt x="484632" y="682751"/>
                </a:lnTo>
                <a:lnTo>
                  <a:pt x="484632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256532" y="4492752"/>
            <a:ext cx="457200" cy="684530"/>
          </a:xfrm>
          <a:prstGeom prst="rect">
            <a:avLst/>
          </a:prstGeom>
          <a:solidFill>
            <a:srgbClr val="00CC00"/>
          </a:solidFill>
        </p:spPr>
        <p:txBody>
          <a:bodyPr wrap="square" lIns="0" tIns="3873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305"/>
              </a:spcBef>
            </a:pPr>
            <a:r>
              <a:rPr dirty="0" sz="1600" spc="40">
                <a:latin typeface="Times New Roman"/>
                <a:cs typeface="Times New Roman"/>
              </a:rPr>
              <a:t>P+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57172" y="4485132"/>
            <a:ext cx="2374391" cy="239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54123" y="4491227"/>
            <a:ext cx="2382520" cy="238125"/>
          </a:xfrm>
          <a:custGeom>
            <a:avLst/>
            <a:gdLst/>
            <a:ahLst/>
            <a:cxnLst/>
            <a:rect l="l" t="t" r="r" b="b"/>
            <a:pathLst>
              <a:path w="2382520" h="238125">
                <a:moveTo>
                  <a:pt x="2377440" y="237743"/>
                </a:moveTo>
                <a:lnTo>
                  <a:pt x="4571" y="237743"/>
                </a:lnTo>
                <a:lnTo>
                  <a:pt x="0" y="233172"/>
                </a:lnTo>
                <a:lnTo>
                  <a:pt x="0" y="0"/>
                </a:lnTo>
                <a:lnTo>
                  <a:pt x="19812" y="0"/>
                </a:lnTo>
                <a:lnTo>
                  <a:pt x="19812" y="219456"/>
                </a:lnTo>
                <a:lnTo>
                  <a:pt x="9144" y="219456"/>
                </a:lnTo>
                <a:lnTo>
                  <a:pt x="19812" y="228600"/>
                </a:lnTo>
                <a:lnTo>
                  <a:pt x="2382012" y="228600"/>
                </a:lnTo>
                <a:lnTo>
                  <a:pt x="2382012" y="233172"/>
                </a:lnTo>
                <a:lnTo>
                  <a:pt x="2377440" y="237743"/>
                </a:lnTo>
                <a:close/>
              </a:path>
              <a:path w="2382520" h="238125">
                <a:moveTo>
                  <a:pt x="2362200" y="228600"/>
                </a:moveTo>
                <a:lnTo>
                  <a:pt x="2362200" y="0"/>
                </a:lnTo>
                <a:lnTo>
                  <a:pt x="2382012" y="0"/>
                </a:lnTo>
                <a:lnTo>
                  <a:pt x="2382012" y="219456"/>
                </a:lnTo>
                <a:lnTo>
                  <a:pt x="2371344" y="219456"/>
                </a:lnTo>
                <a:lnTo>
                  <a:pt x="2362200" y="228600"/>
                </a:lnTo>
                <a:close/>
              </a:path>
              <a:path w="2382520" h="238125">
                <a:moveTo>
                  <a:pt x="19812" y="228600"/>
                </a:moveTo>
                <a:lnTo>
                  <a:pt x="9144" y="219456"/>
                </a:lnTo>
                <a:lnTo>
                  <a:pt x="19812" y="219456"/>
                </a:lnTo>
                <a:lnTo>
                  <a:pt x="19812" y="228600"/>
                </a:lnTo>
                <a:close/>
              </a:path>
              <a:path w="2382520" h="238125">
                <a:moveTo>
                  <a:pt x="2362200" y="228600"/>
                </a:moveTo>
                <a:lnTo>
                  <a:pt x="19812" y="228600"/>
                </a:lnTo>
                <a:lnTo>
                  <a:pt x="19812" y="219456"/>
                </a:lnTo>
                <a:lnTo>
                  <a:pt x="2362200" y="219456"/>
                </a:lnTo>
                <a:lnTo>
                  <a:pt x="2362200" y="228600"/>
                </a:lnTo>
                <a:close/>
              </a:path>
              <a:path w="2382520" h="238125">
                <a:moveTo>
                  <a:pt x="2382012" y="228600"/>
                </a:moveTo>
                <a:lnTo>
                  <a:pt x="2362200" y="228600"/>
                </a:lnTo>
                <a:lnTo>
                  <a:pt x="2371344" y="219456"/>
                </a:lnTo>
                <a:lnTo>
                  <a:pt x="2382012" y="219456"/>
                </a:lnTo>
                <a:lnTo>
                  <a:pt x="2382012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95700" y="395782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8486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5725" h="457200">
                <a:moveTo>
                  <a:pt x="57911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7911" y="71628"/>
                </a:lnTo>
                <a:lnTo>
                  <a:pt x="57911" y="457200"/>
                </a:lnTo>
                <a:close/>
              </a:path>
              <a:path w="85725" h="457200">
                <a:moveTo>
                  <a:pt x="85343" y="85343"/>
                </a:moveTo>
                <a:lnTo>
                  <a:pt x="57911" y="85343"/>
                </a:lnTo>
                <a:lnTo>
                  <a:pt x="57911" y="71628"/>
                </a:lnTo>
                <a:lnTo>
                  <a:pt x="78486" y="71628"/>
                </a:lnTo>
                <a:lnTo>
                  <a:pt x="85343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86100" y="395782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8486" y="71628"/>
                </a:lnTo>
                <a:lnTo>
                  <a:pt x="28956" y="71628"/>
                </a:lnTo>
                <a:lnTo>
                  <a:pt x="28956" y="85343"/>
                </a:lnTo>
                <a:close/>
              </a:path>
              <a:path w="85725" h="457200">
                <a:moveTo>
                  <a:pt x="57912" y="457200"/>
                </a:moveTo>
                <a:lnTo>
                  <a:pt x="28956" y="457200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457200"/>
                </a:lnTo>
                <a:close/>
              </a:path>
              <a:path w="85725" h="457200">
                <a:moveTo>
                  <a:pt x="85344" y="85343"/>
                </a:moveTo>
                <a:lnTo>
                  <a:pt x="57912" y="85343"/>
                </a:lnTo>
                <a:lnTo>
                  <a:pt x="57912" y="71628"/>
                </a:lnTo>
                <a:lnTo>
                  <a:pt x="78486" y="71628"/>
                </a:lnTo>
                <a:lnTo>
                  <a:pt x="85344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76500" y="395782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8486" y="71628"/>
                </a:lnTo>
                <a:lnTo>
                  <a:pt x="28956" y="71628"/>
                </a:lnTo>
                <a:lnTo>
                  <a:pt x="28956" y="85343"/>
                </a:lnTo>
                <a:close/>
              </a:path>
              <a:path w="85725" h="457200">
                <a:moveTo>
                  <a:pt x="57912" y="457200"/>
                </a:moveTo>
                <a:lnTo>
                  <a:pt x="28956" y="457200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457200"/>
                </a:lnTo>
                <a:close/>
              </a:path>
              <a:path w="85725" h="457200">
                <a:moveTo>
                  <a:pt x="85344" y="85343"/>
                </a:moveTo>
                <a:lnTo>
                  <a:pt x="57912" y="85343"/>
                </a:lnTo>
                <a:lnTo>
                  <a:pt x="57912" y="71628"/>
                </a:lnTo>
                <a:lnTo>
                  <a:pt x="78486" y="71628"/>
                </a:lnTo>
                <a:lnTo>
                  <a:pt x="85344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66900" y="395782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8486" y="71628"/>
                </a:lnTo>
                <a:lnTo>
                  <a:pt x="28956" y="71628"/>
                </a:lnTo>
                <a:lnTo>
                  <a:pt x="28956" y="85343"/>
                </a:lnTo>
                <a:close/>
              </a:path>
              <a:path w="85725" h="457200">
                <a:moveTo>
                  <a:pt x="57912" y="457200"/>
                </a:moveTo>
                <a:lnTo>
                  <a:pt x="28956" y="457200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457200"/>
                </a:lnTo>
                <a:close/>
              </a:path>
              <a:path w="85725" h="457200">
                <a:moveTo>
                  <a:pt x="85344" y="85343"/>
                </a:moveTo>
                <a:lnTo>
                  <a:pt x="57912" y="85343"/>
                </a:lnTo>
                <a:lnTo>
                  <a:pt x="57912" y="71628"/>
                </a:lnTo>
                <a:lnTo>
                  <a:pt x="78486" y="71628"/>
                </a:lnTo>
                <a:lnTo>
                  <a:pt x="85344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748474" y="391521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20467" y="365302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39467" y="365302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01467" y="365302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63467" y="365302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82467" y="365302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44467" y="365302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54124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19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19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19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19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19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19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19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19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19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19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19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19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19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19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19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19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19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19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19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19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19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19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19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19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19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19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19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19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19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19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19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19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19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19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19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19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19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19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19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19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19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19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82724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19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19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19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19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19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19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19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19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19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19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19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19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19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19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19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19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19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19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19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19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19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19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19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19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19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19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19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19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19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19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19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19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19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19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19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19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19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19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19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19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19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19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11324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19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19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19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19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19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19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19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19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19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19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19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19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19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19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19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19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19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19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19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19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19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19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19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19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19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19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19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19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19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19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19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19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19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19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19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19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19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19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19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19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19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19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39924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19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19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19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19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19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19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19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19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19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19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19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19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19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19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19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19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19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19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19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19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19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19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19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19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19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19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19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19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19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19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19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19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19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19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19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19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19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19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19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19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19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19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68524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19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19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19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19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19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19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19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19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19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19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19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19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19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19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19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19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19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19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19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19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19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19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19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19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19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19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19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19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19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19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19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19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19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19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19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19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19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19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19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19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19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19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97124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19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19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19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19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19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19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19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19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19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19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19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19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19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19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19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19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19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19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19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19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19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19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19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19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19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19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19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19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19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19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19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19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19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19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19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19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19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19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19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19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19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19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25724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19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19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19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19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19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19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19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19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19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19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19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19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19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19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19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19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19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19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19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19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19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19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19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19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19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19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19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19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19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19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19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19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19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19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19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19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19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19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19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19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19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19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54323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20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20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20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20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20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20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20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20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20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20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20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20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20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20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20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20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20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20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20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20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20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20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20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20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20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20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20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20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20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20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20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20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20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20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20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20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20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20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20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20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20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82923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20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20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20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20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20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20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20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20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20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20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20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20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20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20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20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20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20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20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20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20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20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20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20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20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20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20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20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20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20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20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20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20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20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20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20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20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20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20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20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20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20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11523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20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20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20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20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20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20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20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20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20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20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20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20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20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20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20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20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20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20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20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20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20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20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20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20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20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20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20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20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20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20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20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20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20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20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20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20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20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20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20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20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20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40123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20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20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20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20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20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20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20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20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20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20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20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20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20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20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20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20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20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20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20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20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20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20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20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20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20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20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20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20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20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20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20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20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20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20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20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20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20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20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20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20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20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10867" y="4485132"/>
            <a:ext cx="2667000" cy="152400"/>
          </a:xfrm>
          <a:custGeom>
            <a:avLst/>
            <a:gdLst/>
            <a:ahLst/>
            <a:cxnLst/>
            <a:rect l="l" t="t" r="r" b="b"/>
            <a:pathLst>
              <a:path w="2667000" h="152400">
                <a:moveTo>
                  <a:pt x="0" y="0"/>
                </a:moveTo>
                <a:lnTo>
                  <a:pt x="2667000" y="0"/>
                </a:lnTo>
                <a:lnTo>
                  <a:pt x="2667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14550" y="464362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29967" y="4719827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 h="0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114550" y="472897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04110" y="464362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19527" y="471982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04110" y="472897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50463" y="464362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66643" y="471982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950463" y="472897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83001" y="464362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98419" y="471982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683001" y="472897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486150" y="464362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401567" y="4719827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 h="0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86150" y="472897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17925" y="464362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34867" y="471982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217925" y="472897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28800" y="464362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44979" y="471982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28800" y="472897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38600" y="464362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54779" y="471982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38600" y="472897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71138" y="464362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86555" y="471982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771138" y="472897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016251" y="4629911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11252" y="179831"/>
                </a:moveTo>
                <a:lnTo>
                  <a:pt x="91439" y="179831"/>
                </a:lnTo>
                <a:lnTo>
                  <a:pt x="80772" y="178307"/>
                </a:lnTo>
                <a:lnTo>
                  <a:pt x="71628" y="176783"/>
                </a:lnTo>
                <a:lnTo>
                  <a:pt x="62484" y="173735"/>
                </a:lnTo>
                <a:lnTo>
                  <a:pt x="53339" y="169163"/>
                </a:lnTo>
                <a:lnTo>
                  <a:pt x="45719" y="166115"/>
                </a:lnTo>
                <a:lnTo>
                  <a:pt x="30480" y="155447"/>
                </a:lnTo>
                <a:lnTo>
                  <a:pt x="30480" y="153923"/>
                </a:lnTo>
                <a:lnTo>
                  <a:pt x="28956" y="153923"/>
                </a:lnTo>
                <a:lnTo>
                  <a:pt x="24384" y="147827"/>
                </a:lnTo>
                <a:lnTo>
                  <a:pt x="18288" y="141731"/>
                </a:lnTo>
                <a:lnTo>
                  <a:pt x="9144" y="126491"/>
                </a:lnTo>
                <a:lnTo>
                  <a:pt x="4572" y="117347"/>
                </a:lnTo>
                <a:lnTo>
                  <a:pt x="3048" y="109727"/>
                </a:lnTo>
                <a:lnTo>
                  <a:pt x="0" y="91439"/>
                </a:lnTo>
                <a:lnTo>
                  <a:pt x="0" y="80771"/>
                </a:lnTo>
                <a:lnTo>
                  <a:pt x="16764" y="39623"/>
                </a:lnTo>
                <a:lnTo>
                  <a:pt x="51816" y="10667"/>
                </a:lnTo>
                <a:lnTo>
                  <a:pt x="89916" y="0"/>
                </a:lnTo>
                <a:lnTo>
                  <a:pt x="109728" y="0"/>
                </a:lnTo>
                <a:lnTo>
                  <a:pt x="118872" y="1523"/>
                </a:lnTo>
                <a:lnTo>
                  <a:pt x="129539" y="3047"/>
                </a:lnTo>
                <a:lnTo>
                  <a:pt x="138684" y="6095"/>
                </a:lnTo>
                <a:lnTo>
                  <a:pt x="146304" y="9143"/>
                </a:lnTo>
                <a:lnTo>
                  <a:pt x="155448" y="13715"/>
                </a:lnTo>
                <a:lnTo>
                  <a:pt x="155448" y="15239"/>
                </a:lnTo>
                <a:lnTo>
                  <a:pt x="156972" y="15239"/>
                </a:lnTo>
                <a:lnTo>
                  <a:pt x="169164" y="24383"/>
                </a:lnTo>
                <a:lnTo>
                  <a:pt x="172973" y="27431"/>
                </a:lnTo>
                <a:lnTo>
                  <a:pt x="92964" y="27431"/>
                </a:lnTo>
                <a:lnTo>
                  <a:pt x="86868" y="28955"/>
                </a:lnTo>
                <a:lnTo>
                  <a:pt x="79248" y="30479"/>
                </a:lnTo>
                <a:lnTo>
                  <a:pt x="73152" y="32003"/>
                </a:lnTo>
                <a:lnTo>
                  <a:pt x="65532" y="35051"/>
                </a:lnTo>
                <a:lnTo>
                  <a:pt x="60960" y="38099"/>
                </a:lnTo>
                <a:lnTo>
                  <a:pt x="48768" y="45719"/>
                </a:lnTo>
                <a:lnTo>
                  <a:pt x="45719" y="50291"/>
                </a:lnTo>
                <a:lnTo>
                  <a:pt x="41148" y="54863"/>
                </a:lnTo>
                <a:lnTo>
                  <a:pt x="38100" y="60959"/>
                </a:lnTo>
                <a:lnTo>
                  <a:pt x="35052" y="65531"/>
                </a:lnTo>
                <a:lnTo>
                  <a:pt x="32004" y="71627"/>
                </a:lnTo>
                <a:lnTo>
                  <a:pt x="30480" y="76199"/>
                </a:lnTo>
                <a:lnTo>
                  <a:pt x="28956" y="82295"/>
                </a:lnTo>
                <a:lnTo>
                  <a:pt x="28956" y="96011"/>
                </a:lnTo>
                <a:lnTo>
                  <a:pt x="30480" y="100583"/>
                </a:lnTo>
                <a:lnTo>
                  <a:pt x="33528" y="112775"/>
                </a:lnTo>
                <a:lnTo>
                  <a:pt x="36576" y="117347"/>
                </a:lnTo>
                <a:lnTo>
                  <a:pt x="39624" y="123443"/>
                </a:lnTo>
                <a:lnTo>
                  <a:pt x="48768" y="132587"/>
                </a:lnTo>
                <a:lnTo>
                  <a:pt x="47244" y="132587"/>
                </a:lnTo>
                <a:lnTo>
                  <a:pt x="59436" y="140207"/>
                </a:lnTo>
                <a:lnTo>
                  <a:pt x="77724" y="149351"/>
                </a:lnTo>
                <a:lnTo>
                  <a:pt x="85344" y="150875"/>
                </a:lnTo>
                <a:lnTo>
                  <a:pt x="91439" y="150875"/>
                </a:lnTo>
                <a:lnTo>
                  <a:pt x="99060" y="152399"/>
                </a:lnTo>
                <a:lnTo>
                  <a:pt x="172211" y="152399"/>
                </a:lnTo>
                <a:lnTo>
                  <a:pt x="169164" y="155447"/>
                </a:lnTo>
                <a:lnTo>
                  <a:pt x="156972" y="164591"/>
                </a:lnTo>
                <a:lnTo>
                  <a:pt x="138684" y="173735"/>
                </a:lnTo>
                <a:lnTo>
                  <a:pt x="129539" y="176783"/>
                </a:lnTo>
                <a:lnTo>
                  <a:pt x="111252" y="179831"/>
                </a:lnTo>
                <a:close/>
              </a:path>
              <a:path w="200025" h="180339">
                <a:moveTo>
                  <a:pt x="141732" y="39623"/>
                </a:moveTo>
                <a:lnTo>
                  <a:pt x="129539" y="33527"/>
                </a:lnTo>
                <a:lnTo>
                  <a:pt x="121920" y="30479"/>
                </a:lnTo>
                <a:lnTo>
                  <a:pt x="115824" y="28955"/>
                </a:lnTo>
                <a:lnTo>
                  <a:pt x="108204" y="28955"/>
                </a:lnTo>
                <a:lnTo>
                  <a:pt x="100584" y="27431"/>
                </a:lnTo>
                <a:lnTo>
                  <a:pt x="172973" y="27431"/>
                </a:lnTo>
                <a:lnTo>
                  <a:pt x="176783" y="30479"/>
                </a:lnTo>
                <a:lnTo>
                  <a:pt x="182880" y="38099"/>
                </a:lnTo>
                <a:lnTo>
                  <a:pt x="140208" y="38099"/>
                </a:lnTo>
                <a:lnTo>
                  <a:pt x="141732" y="39623"/>
                </a:lnTo>
                <a:close/>
              </a:path>
              <a:path w="200025" h="180339">
                <a:moveTo>
                  <a:pt x="187756" y="134111"/>
                </a:moveTo>
                <a:lnTo>
                  <a:pt x="150876" y="134111"/>
                </a:lnTo>
                <a:lnTo>
                  <a:pt x="152400" y="132587"/>
                </a:lnTo>
                <a:lnTo>
                  <a:pt x="160019" y="124967"/>
                </a:lnTo>
                <a:lnTo>
                  <a:pt x="163068" y="118871"/>
                </a:lnTo>
                <a:lnTo>
                  <a:pt x="166116" y="114299"/>
                </a:lnTo>
                <a:lnTo>
                  <a:pt x="167640" y="108203"/>
                </a:lnTo>
                <a:lnTo>
                  <a:pt x="170688" y="102107"/>
                </a:lnTo>
                <a:lnTo>
                  <a:pt x="170688" y="96011"/>
                </a:lnTo>
                <a:lnTo>
                  <a:pt x="172211" y="91439"/>
                </a:lnTo>
                <a:lnTo>
                  <a:pt x="170688" y="83819"/>
                </a:lnTo>
                <a:lnTo>
                  <a:pt x="170688" y="77723"/>
                </a:lnTo>
                <a:lnTo>
                  <a:pt x="140208" y="38099"/>
                </a:lnTo>
                <a:lnTo>
                  <a:pt x="182880" y="38099"/>
                </a:lnTo>
                <a:lnTo>
                  <a:pt x="192024" y="53339"/>
                </a:lnTo>
                <a:lnTo>
                  <a:pt x="195072" y="60959"/>
                </a:lnTo>
                <a:lnTo>
                  <a:pt x="198119" y="70103"/>
                </a:lnTo>
                <a:lnTo>
                  <a:pt x="199643" y="79247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5072" y="115823"/>
                </a:lnTo>
                <a:lnTo>
                  <a:pt x="192024" y="124967"/>
                </a:lnTo>
                <a:lnTo>
                  <a:pt x="188975" y="132588"/>
                </a:lnTo>
                <a:lnTo>
                  <a:pt x="187756" y="134111"/>
                </a:lnTo>
                <a:close/>
              </a:path>
              <a:path w="200025" h="180339">
                <a:moveTo>
                  <a:pt x="50292" y="134111"/>
                </a:moveTo>
                <a:lnTo>
                  <a:pt x="47244" y="132587"/>
                </a:lnTo>
                <a:lnTo>
                  <a:pt x="48768" y="132588"/>
                </a:lnTo>
                <a:lnTo>
                  <a:pt x="50292" y="134111"/>
                </a:lnTo>
                <a:close/>
              </a:path>
              <a:path w="200025" h="180339">
                <a:moveTo>
                  <a:pt x="152399" y="132588"/>
                </a:moveTo>
                <a:close/>
              </a:path>
              <a:path w="200025" h="180339">
                <a:moveTo>
                  <a:pt x="172211" y="152399"/>
                </a:moveTo>
                <a:lnTo>
                  <a:pt x="99060" y="152399"/>
                </a:lnTo>
                <a:lnTo>
                  <a:pt x="106679" y="150875"/>
                </a:lnTo>
                <a:lnTo>
                  <a:pt x="114300" y="150875"/>
                </a:lnTo>
                <a:lnTo>
                  <a:pt x="121920" y="149351"/>
                </a:lnTo>
                <a:lnTo>
                  <a:pt x="128016" y="146303"/>
                </a:lnTo>
                <a:lnTo>
                  <a:pt x="134112" y="144779"/>
                </a:lnTo>
                <a:lnTo>
                  <a:pt x="140208" y="141731"/>
                </a:lnTo>
                <a:lnTo>
                  <a:pt x="152399" y="132588"/>
                </a:lnTo>
                <a:lnTo>
                  <a:pt x="150876" y="134111"/>
                </a:lnTo>
                <a:lnTo>
                  <a:pt x="187756" y="134111"/>
                </a:lnTo>
                <a:lnTo>
                  <a:pt x="176783" y="147827"/>
                </a:lnTo>
                <a:lnTo>
                  <a:pt x="172211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731263" y="4629911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09728" y="179831"/>
                </a:moveTo>
                <a:lnTo>
                  <a:pt x="89916" y="179831"/>
                </a:lnTo>
                <a:lnTo>
                  <a:pt x="80772" y="178307"/>
                </a:lnTo>
                <a:lnTo>
                  <a:pt x="70104" y="176783"/>
                </a:lnTo>
                <a:lnTo>
                  <a:pt x="60960" y="173735"/>
                </a:lnTo>
                <a:lnTo>
                  <a:pt x="53339" y="169163"/>
                </a:lnTo>
                <a:lnTo>
                  <a:pt x="44195" y="166115"/>
                </a:lnTo>
                <a:lnTo>
                  <a:pt x="30480" y="155447"/>
                </a:lnTo>
                <a:lnTo>
                  <a:pt x="16764" y="141731"/>
                </a:lnTo>
                <a:lnTo>
                  <a:pt x="7620" y="126491"/>
                </a:lnTo>
                <a:lnTo>
                  <a:pt x="4572" y="117347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0771"/>
                </a:lnTo>
                <a:lnTo>
                  <a:pt x="16764" y="39623"/>
                </a:lnTo>
                <a:lnTo>
                  <a:pt x="60960" y="6095"/>
                </a:lnTo>
                <a:lnTo>
                  <a:pt x="88391" y="0"/>
                </a:lnTo>
                <a:lnTo>
                  <a:pt x="108204" y="0"/>
                </a:lnTo>
                <a:lnTo>
                  <a:pt x="118872" y="1523"/>
                </a:lnTo>
                <a:lnTo>
                  <a:pt x="128016" y="3047"/>
                </a:lnTo>
                <a:lnTo>
                  <a:pt x="146304" y="9143"/>
                </a:lnTo>
                <a:lnTo>
                  <a:pt x="153924" y="13715"/>
                </a:lnTo>
                <a:lnTo>
                  <a:pt x="155448" y="13715"/>
                </a:lnTo>
                <a:lnTo>
                  <a:pt x="155448" y="15239"/>
                </a:lnTo>
                <a:lnTo>
                  <a:pt x="169164" y="24383"/>
                </a:lnTo>
                <a:lnTo>
                  <a:pt x="172212" y="27431"/>
                </a:lnTo>
                <a:lnTo>
                  <a:pt x="92964" y="27431"/>
                </a:lnTo>
                <a:lnTo>
                  <a:pt x="77724" y="30479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30480" y="71627"/>
                </a:lnTo>
                <a:lnTo>
                  <a:pt x="28956" y="76199"/>
                </a:lnTo>
                <a:lnTo>
                  <a:pt x="28956" y="82295"/>
                </a:lnTo>
                <a:lnTo>
                  <a:pt x="27432" y="88391"/>
                </a:lnTo>
                <a:lnTo>
                  <a:pt x="28956" y="96011"/>
                </a:lnTo>
                <a:lnTo>
                  <a:pt x="28956" y="100583"/>
                </a:lnTo>
                <a:lnTo>
                  <a:pt x="30480" y="106679"/>
                </a:lnTo>
                <a:lnTo>
                  <a:pt x="33528" y="112775"/>
                </a:lnTo>
                <a:lnTo>
                  <a:pt x="36576" y="117347"/>
                </a:lnTo>
                <a:lnTo>
                  <a:pt x="39624" y="123443"/>
                </a:lnTo>
                <a:lnTo>
                  <a:pt x="42672" y="128015"/>
                </a:lnTo>
                <a:lnTo>
                  <a:pt x="48768" y="134111"/>
                </a:lnTo>
                <a:lnTo>
                  <a:pt x="49377" y="134111"/>
                </a:lnTo>
                <a:lnTo>
                  <a:pt x="57912" y="140207"/>
                </a:lnTo>
                <a:lnTo>
                  <a:pt x="70104" y="146303"/>
                </a:lnTo>
                <a:lnTo>
                  <a:pt x="77724" y="149351"/>
                </a:lnTo>
                <a:lnTo>
                  <a:pt x="83820" y="150875"/>
                </a:lnTo>
                <a:lnTo>
                  <a:pt x="91439" y="150875"/>
                </a:lnTo>
                <a:lnTo>
                  <a:pt x="99060" y="152399"/>
                </a:lnTo>
                <a:lnTo>
                  <a:pt x="172211" y="152399"/>
                </a:lnTo>
                <a:lnTo>
                  <a:pt x="170688" y="153923"/>
                </a:lnTo>
                <a:lnTo>
                  <a:pt x="169164" y="153923"/>
                </a:lnTo>
                <a:lnTo>
                  <a:pt x="169164" y="155447"/>
                </a:lnTo>
                <a:lnTo>
                  <a:pt x="155448" y="164591"/>
                </a:lnTo>
                <a:lnTo>
                  <a:pt x="146304" y="169163"/>
                </a:lnTo>
                <a:lnTo>
                  <a:pt x="138684" y="173735"/>
                </a:lnTo>
                <a:lnTo>
                  <a:pt x="129539" y="176783"/>
                </a:lnTo>
                <a:lnTo>
                  <a:pt x="120396" y="178307"/>
                </a:lnTo>
                <a:lnTo>
                  <a:pt x="109728" y="179831"/>
                </a:lnTo>
                <a:close/>
              </a:path>
              <a:path w="200025" h="180339">
                <a:moveTo>
                  <a:pt x="140208" y="39623"/>
                </a:moveTo>
                <a:lnTo>
                  <a:pt x="121920" y="30479"/>
                </a:lnTo>
                <a:lnTo>
                  <a:pt x="114300" y="28955"/>
                </a:lnTo>
                <a:lnTo>
                  <a:pt x="108204" y="28955"/>
                </a:lnTo>
                <a:lnTo>
                  <a:pt x="100584" y="27431"/>
                </a:lnTo>
                <a:lnTo>
                  <a:pt x="172212" y="27431"/>
                </a:lnTo>
                <a:lnTo>
                  <a:pt x="175260" y="30479"/>
                </a:lnTo>
                <a:lnTo>
                  <a:pt x="181356" y="38099"/>
                </a:lnTo>
                <a:lnTo>
                  <a:pt x="138684" y="38099"/>
                </a:lnTo>
                <a:lnTo>
                  <a:pt x="140208" y="39623"/>
                </a:lnTo>
                <a:close/>
              </a:path>
              <a:path w="200025" h="180339">
                <a:moveTo>
                  <a:pt x="149352" y="134111"/>
                </a:moveTo>
                <a:lnTo>
                  <a:pt x="158495" y="124967"/>
                </a:lnTo>
                <a:lnTo>
                  <a:pt x="161543" y="118871"/>
                </a:lnTo>
                <a:lnTo>
                  <a:pt x="164592" y="114299"/>
                </a:lnTo>
                <a:lnTo>
                  <a:pt x="167640" y="108203"/>
                </a:lnTo>
                <a:lnTo>
                  <a:pt x="170688" y="96011"/>
                </a:lnTo>
                <a:lnTo>
                  <a:pt x="170688" y="83819"/>
                </a:lnTo>
                <a:lnTo>
                  <a:pt x="169164" y="77723"/>
                </a:lnTo>
                <a:lnTo>
                  <a:pt x="167640" y="73151"/>
                </a:lnTo>
                <a:lnTo>
                  <a:pt x="166116" y="67055"/>
                </a:lnTo>
                <a:lnTo>
                  <a:pt x="163068" y="60959"/>
                </a:lnTo>
                <a:lnTo>
                  <a:pt x="160019" y="56387"/>
                </a:lnTo>
                <a:lnTo>
                  <a:pt x="150876" y="47243"/>
                </a:lnTo>
                <a:lnTo>
                  <a:pt x="138684" y="38099"/>
                </a:lnTo>
                <a:lnTo>
                  <a:pt x="181356" y="38099"/>
                </a:lnTo>
                <a:lnTo>
                  <a:pt x="195072" y="60959"/>
                </a:lnTo>
                <a:lnTo>
                  <a:pt x="199643" y="88391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5072" y="115823"/>
                </a:lnTo>
                <a:lnTo>
                  <a:pt x="192024" y="124967"/>
                </a:lnTo>
                <a:lnTo>
                  <a:pt x="187452" y="132587"/>
                </a:lnTo>
                <a:lnTo>
                  <a:pt x="152400" y="132587"/>
                </a:lnTo>
                <a:lnTo>
                  <a:pt x="149352" y="134111"/>
                </a:lnTo>
                <a:close/>
              </a:path>
              <a:path w="200025" h="180339">
                <a:moveTo>
                  <a:pt x="49377" y="134111"/>
                </a:moveTo>
                <a:lnTo>
                  <a:pt x="48768" y="134111"/>
                </a:lnTo>
                <a:lnTo>
                  <a:pt x="47244" y="132587"/>
                </a:lnTo>
                <a:lnTo>
                  <a:pt x="49377" y="134111"/>
                </a:lnTo>
                <a:close/>
              </a:path>
              <a:path w="200025" h="180339">
                <a:moveTo>
                  <a:pt x="172211" y="152399"/>
                </a:moveTo>
                <a:lnTo>
                  <a:pt x="99060" y="152399"/>
                </a:lnTo>
                <a:lnTo>
                  <a:pt x="106679" y="150875"/>
                </a:lnTo>
                <a:lnTo>
                  <a:pt x="112775" y="150875"/>
                </a:lnTo>
                <a:lnTo>
                  <a:pt x="120396" y="149351"/>
                </a:lnTo>
                <a:lnTo>
                  <a:pt x="126491" y="146303"/>
                </a:lnTo>
                <a:lnTo>
                  <a:pt x="134112" y="144779"/>
                </a:lnTo>
                <a:lnTo>
                  <a:pt x="152400" y="132587"/>
                </a:lnTo>
                <a:lnTo>
                  <a:pt x="187452" y="132587"/>
                </a:lnTo>
                <a:lnTo>
                  <a:pt x="182880" y="140207"/>
                </a:lnTo>
                <a:lnTo>
                  <a:pt x="176783" y="147827"/>
                </a:lnTo>
                <a:lnTo>
                  <a:pt x="172211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587751" y="4629911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11252" y="179831"/>
                </a:moveTo>
                <a:lnTo>
                  <a:pt x="91439" y="179831"/>
                </a:lnTo>
                <a:lnTo>
                  <a:pt x="80772" y="178307"/>
                </a:lnTo>
                <a:lnTo>
                  <a:pt x="71628" y="176783"/>
                </a:lnTo>
                <a:lnTo>
                  <a:pt x="62484" y="173735"/>
                </a:lnTo>
                <a:lnTo>
                  <a:pt x="53339" y="169163"/>
                </a:lnTo>
                <a:lnTo>
                  <a:pt x="45719" y="166115"/>
                </a:lnTo>
                <a:lnTo>
                  <a:pt x="30480" y="155447"/>
                </a:lnTo>
                <a:lnTo>
                  <a:pt x="30480" y="153923"/>
                </a:lnTo>
                <a:lnTo>
                  <a:pt x="28956" y="153923"/>
                </a:lnTo>
                <a:lnTo>
                  <a:pt x="24384" y="147827"/>
                </a:lnTo>
                <a:lnTo>
                  <a:pt x="18288" y="141731"/>
                </a:lnTo>
                <a:lnTo>
                  <a:pt x="9144" y="126491"/>
                </a:lnTo>
                <a:lnTo>
                  <a:pt x="4572" y="117347"/>
                </a:lnTo>
                <a:lnTo>
                  <a:pt x="3048" y="109727"/>
                </a:lnTo>
                <a:lnTo>
                  <a:pt x="0" y="91439"/>
                </a:lnTo>
                <a:lnTo>
                  <a:pt x="0" y="80771"/>
                </a:lnTo>
                <a:lnTo>
                  <a:pt x="16764" y="39623"/>
                </a:lnTo>
                <a:lnTo>
                  <a:pt x="51816" y="10667"/>
                </a:lnTo>
                <a:lnTo>
                  <a:pt x="89916" y="0"/>
                </a:lnTo>
                <a:lnTo>
                  <a:pt x="109728" y="0"/>
                </a:lnTo>
                <a:lnTo>
                  <a:pt x="118872" y="1523"/>
                </a:lnTo>
                <a:lnTo>
                  <a:pt x="129539" y="3047"/>
                </a:lnTo>
                <a:lnTo>
                  <a:pt x="138684" y="6095"/>
                </a:lnTo>
                <a:lnTo>
                  <a:pt x="146304" y="9143"/>
                </a:lnTo>
                <a:lnTo>
                  <a:pt x="155448" y="13715"/>
                </a:lnTo>
                <a:lnTo>
                  <a:pt x="155448" y="15239"/>
                </a:lnTo>
                <a:lnTo>
                  <a:pt x="156972" y="15239"/>
                </a:lnTo>
                <a:lnTo>
                  <a:pt x="169164" y="24383"/>
                </a:lnTo>
                <a:lnTo>
                  <a:pt x="172973" y="27431"/>
                </a:lnTo>
                <a:lnTo>
                  <a:pt x="92964" y="27431"/>
                </a:lnTo>
                <a:lnTo>
                  <a:pt x="86868" y="28955"/>
                </a:lnTo>
                <a:lnTo>
                  <a:pt x="79248" y="30479"/>
                </a:lnTo>
                <a:lnTo>
                  <a:pt x="73152" y="32003"/>
                </a:lnTo>
                <a:lnTo>
                  <a:pt x="65532" y="35051"/>
                </a:lnTo>
                <a:lnTo>
                  <a:pt x="60960" y="38099"/>
                </a:lnTo>
                <a:lnTo>
                  <a:pt x="48768" y="45719"/>
                </a:lnTo>
                <a:lnTo>
                  <a:pt x="45719" y="50291"/>
                </a:lnTo>
                <a:lnTo>
                  <a:pt x="41148" y="54863"/>
                </a:lnTo>
                <a:lnTo>
                  <a:pt x="38100" y="60959"/>
                </a:lnTo>
                <a:lnTo>
                  <a:pt x="35052" y="65531"/>
                </a:lnTo>
                <a:lnTo>
                  <a:pt x="32004" y="71627"/>
                </a:lnTo>
                <a:lnTo>
                  <a:pt x="30480" y="76199"/>
                </a:lnTo>
                <a:lnTo>
                  <a:pt x="28956" y="82295"/>
                </a:lnTo>
                <a:lnTo>
                  <a:pt x="28956" y="96011"/>
                </a:lnTo>
                <a:lnTo>
                  <a:pt x="30480" y="100583"/>
                </a:lnTo>
                <a:lnTo>
                  <a:pt x="33528" y="112775"/>
                </a:lnTo>
                <a:lnTo>
                  <a:pt x="36576" y="117347"/>
                </a:lnTo>
                <a:lnTo>
                  <a:pt x="39624" y="123443"/>
                </a:lnTo>
                <a:lnTo>
                  <a:pt x="48768" y="132587"/>
                </a:lnTo>
                <a:lnTo>
                  <a:pt x="47244" y="132587"/>
                </a:lnTo>
                <a:lnTo>
                  <a:pt x="59436" y="140207"/>
                </a:lnTo>
                <a:lnTo>
                  <a:pt x="77724" y="149351"/>
                </a:lnTo>
                <a:lnTo>
                  <a:pt x="85344" y="150875"/>
                </a:lnTo>
                <a:lnTo>
                  <a:pt x="91439" y="150875"/>
                </a:lnTo>
                <a:lnTo>
                  <a:pt x="99060" y="152399"/>
                </a:lnTo>
                <a:lnTo>
                  <a:pt x="172211" y="152399"/>
                </a:lnTo>
                <a:lnTo>
                  <a:pt x="169164" y="155447"/>
                </a:lnTo>
                <a:lnTo>
                  <a:pt x="156972" y="164591"/>
                </a:lnTo>
                <a:lnTo>
                  <a:pt x="138684" y="173735"/>
                </a:lnTo>
                <a:lnTo>
                  <a:pt x="129539" y="176783"/>
                </a:lnTo>
                <a:lnTo>
                  <a:pt x="111252" y="179831"/>
                </a:lnTo>
                <a:close/>
              </a:path>
              <a:path w="200025" h="180339">
                <a:moveTo>
                  <a:pt x="141732" y="39623"/>
                </a:moveTo>
                <a:lnTo>
                  <a:pt x="129539" y="33527"/>
                </a:lnTo>
                <a:lnTo>
                  <a:pt x="121920" y="30479"/>
                </a:lnTo>
                <a:lnTo>
                  <a:pt x="115824" y="28955"/>
                </a:lnTo>
                <a:lnTo>
                  <a:pt x="108204" y="28955"/>
                </a:lnTo>
                <a:lnTo>
                  <a:pt x="100584" y="27431"/>
                </a:lnTo>
                <a:lnTo>
                  <a:pt x="172973" y="27431"/>
                </a:lnTo>
                <a:lnTo>
                  <a:pt x="176783" y="30479"/>
                </a:lnTo>
                <a:lnTo>
                  <a:pt x="182880" y="38099"/>
                </a:lnTo>
                <a:lnTo>
                  <a:pt x="140208" y="38099"/>
                </a:lnTo>
                <a:lnTo>
                  <a:pt x="141732" y="39623"/>
                </a:lnTo>
                <a:close/>
              </a:path>
              <a:path w="200025" h="180339">
                <a:moveTo>
                  <a:pt x="187756" y="134111"/>
                </a:moveTo>
                <a:lnTo>
                  <a:pt x="150876" y="134111"/>
                </a:lnTo>
                <a:lnTo>
                  <a:pt x="152400" y="132587"/>
                </a:lnTo>
                <a:lnTo>
                  <a:pt x="160019" y="124967"/>
                </a:lnTo>
                <a:lnTo>
                  <a:pt x="163068" y="118871"/>
                </a:lnTo>
                <a:lnTo>
                  <a:pt x="166116" y="114299"/>
                </a:lnTo>
                <a:lnTo>
                  <a:pt x="167640" y="108203"/>
                </a:lnTo>
                <a:lnTo>
                  <a:pt x="170688" y="102107"/>
                </a:lnTo>
                <a:lnTo>
                  <a:pt x="170688" y="96011"/>
                </a:lnTo>
                <a:lnTo>
                  <a:pt x="172211" y="91439"/>
                </a:lnTo>
                <a:lnTo>
                  <a:pt x="170688" y="83819"/>
                </a:lnTo>
                <a:lnTo>
                  <a:pt x="170688" y="77723"/>
                </a:lnTo>
                <a:lnTo>
                  <a:pt x="140208" y="38099"/>
                </a:lnTo>
                <a:lnTo>
                  <a:pt x="182880" y="38099"/>
                </a:lnTo>
                <a:lnTo>
                  <a:pt x="192024" y="53339"/>
                </a:lnTo>
                <a:lnTo>
                  <a:pt x="195072" y="60959"/>
                </a:lnTo>
                <a:lnTo>
                  <a:pt x="198119" y="70103"/>
                </a:lnTo>
                <a:lnTo>
                  <a:pt x="199643" y="79247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5072" y="115823"/>
                </a:lnTo>
                <a:lnTo>
                  <a:pt x="192024" y="124967"/>
                </a:lnTo>
                <a:lnTo>
                  <a:pt x="188975" y="132588"/>
                </a:lnTo>
                <a:lnTo>
                  <a:pt x="187756" y="134111"/>
                </a:lnTo>
                <a:close/>
              </a:path>
              <a:path w="200025" h="180339">
                <a:moveTo>
                  <a:pt x="50292" y="134111"/>
                </a:moveTo>
                <a:lnTo>
                  <a:pt x="47244" y="132587"/>
                </a:lnTo>
                <a:lnTo>
                  <a:pt x="48768" y="132588"/>
                </a:lnTo>
                <a:lnTo>
                  <a:pt x="50292" y="134111"/>
                </a:lnTo>
                <a:close/>
              </a:path>
              <a:path w="200025" h="180339">
                <a:moveTo>
                  <a:pt x="152399" y="132588"/>
                </a:moveTo>
                <a:close/>
              </a:path>
              <a:path w="200025" h="180339">
                <a:moveTo>
                  <a:pt x="172211" y="152399"/>
                </a:moveTo>
                <a:lnTo>
                  <a:pt x="99060" y="152399"/>
                </a:lnTo>
                <a:lnTo>
                  <a:pt x="106679" y="150875"/>
                </a:lnTo>
                <a:lnTo>
                  <a:pt x="114300" y="150875"/>
                </a:lnTo>
                <a:lnTo>
                  <a:pt x="121920" y="149351"/>
                </a:lnTo>
                <a:lnTo>
                  <a:pt x="128016" y="146303"/>
                </a:lnTo>
                <a:lnTo>
                  <a:pt x="134112" y="144779"/>
                </a:lnTo>
                <a:lnTo>
                  <a:pt x="140208" y="141731"/>
                </a:lnTo>
                <a:lnTo>
                  <a:pt x="152399" y="132588"/>
                </a:lnTo>
                <a:lnTo>
                  <a:pt x="150876" y="134111"/>
                </a:lnTo>
                <a:lnTo>
                  <a:pt x="187756" y="134111"/>
                </a:lnTo>
                <a:lnTo>
                  <a:pt x="176783" y="147827"/>
                </a:lnTo>
                <a:lnTo>
                  <a:pt x="172211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302763" y="4629911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09728" y="179831"/>
                </a:moveTo>
                <a:lnTo>
                  <a:pt x="89916" y="179831"/>
                </a:lnTo>
                <a:lnTo>
                  <a:pt x="80772" y="178307"/>
                </a:lnTo>
                <a:lnTo>
                  <a:pt x="70104" y="176783"/>
                </a:lnTo>
                <a:lnTo>
                  <a:pt x="60960" y="173735"/>
                </a:lnTo>
                <a:lnTo>
                  <a:pt x="53339" y="169163"/>
                </a:lnTo>
                <a:lnTo>
                  <a:pt x="44195" y="166115"/>
                </a:lnTo>
                <a:lnTo>
                  <a:pt x="30480" y="155447"/>
                </a:lnTo>
                <a:lnTo>
                  <a:pt x="16764" y="141731"/>
                </a:lnTo>
                <a:lnTo>
                  <a:pt x="7620" y="126491"/>
                </a:lnTo>
                <a:lnTo>
                  <a:pt x="4572" y="117347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0771"/>
                </a:lnTo>
                <a:lnTo>
                  <a:pt x="16764" y="39623"/>
                </a:lnTo>
                <a:lnTo>
                  <a:pt x="60960" y="6095"/>
                </a:lnTo>
                <a:lnTo>
                  <a:pt x="88391" y="0"/>
                </a:lnTo>
                <a:lnTo>
                  <a:pt x="108204" y="0"/>
                </a:lnTo>
                <a:lnTo>
                  <a:pt x="118872" y="1523"/>
                </a:lnTo>
                <a:lnTo>
                  <a:pt x="128016" y="3047"/>
                </a:lnTo>
                <a:lnTo>
                  <a:pt x="146304" y="9143"/>
                </a:lnTo>
                <a:lnTo>
                  <a:pt x="153924" y="13715"/>
                </a:lnTo>
                <a:lnTo>
                  <a:pt x="155448" y="13715"/>
                </a:lnTo>
                <a:lnTo>
                  <a:pt x="155448" y="15239"/>
                </a:lnTo>
                <a:lnTo>
                  <a:pt x="169164" y="24383"/>
                </a:lnTo>
                <a:lnTo>
                  <a:pt x="172212" y="27431"/>
                </a:lnTo>
                <a:lnTo>
                  <a:pt x="92964" y="27431"/>
                </a:lnTo>
                <a:lnTo>
                  <a:pt x="77724" y="30479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30480" y="71627"/>
                </a:lnTo>
                <a:lnTo>
                  <a:pt x="28956" y="76199"/>
                </a:lnTo>
                <a:lnTo>
                  <a:pt x="28956" y="82295"/>
                </a:lnTo>
                <a:lnTo>
                  <a:pt x="27432" y="88391"/>
                </a:lnTo>
                <a:lnTo>
                  <a:pt x="28956" y="96011"/>
                </a:lnTo>
                <a:lnTo>
                  <a:pt x="28956" y="100583"/>
                </a:lnTo>
                <a:lnTo>
                  <a:pt x="30480" y="106679"/>
                </a:lnTo>
                <a:lnTo>
                  <a:pt x="33528" y="112775"/>
                </a:lnTo>
                <a:lnTo>
                  <a:pt x="36576" y="117347"/>
                </a:lnTo>
                <a:lnTo>
                  <a:pt x="39624" y="123443"/>
                </a:lnTo>
                <a:lnTo>
                  <a:pt x="42672" y="128015"/>
                </a:lnTo>
                <a:lnTo>
                  <a:pt x="48768" y="134111"/>
                </a:lnTo>
                <a:lnTo>
                  <a:pt x="49377" y="134111"/>
                </a:lnTo>
                <a:lnTo>
                  <a:pt x="57912" y="140207"/>
                </a:lnTo>
                <a:lnTo>
                  <a:pt x="70104" y="146303"/>
                </a:lnTo>
                <a:lnTo>
                  <a:pt x="77724" y="149351"/>
                </a:lnTo>
                <a:lnTo>
                  <a:pt x="83820" y="150875"/>
                </a:lnTo>
                <a:lnTo>
                  <a:pt x="91439" y="150875"/>
                </a:lnTo>
                <a:lnTo>
                  <a:pt x="99060" y="152399"/>
                </a:lnTo>
                <a:lnTo>
                  <a:pt x="172211" y="152399"/>
                </a:lnTo>
                <a:lnTo>
                  <a:pt x="170688" y="153923"/>
                </a:lnTo>
                <a:lnTo>
                  <a:pt x="169164" y="153923"/>
                </a:lnTo>
                <a:lnTo>
                  <a:pt x="169164" y="155447"/>
                </a:lnTo>
                <a:lnTo>
                  <a:pt x="155448" y="164591"/>
                </a:lnTo>
                <a:lnTo>
                  <a:pt x="146304" y="169163"/>
                </a:lnTo>
                <a:lnTo>
                  <a:pt x="138684" y="173735"/>
                </a:lnTo>
                <a:lnTo>
                  <a:pt x="129539" y="176783"/>
                </a:lnTo>
                <a:lnTo>
                  <a:pt x="120396" y="178307"/>
                </a:lnTo>
                <a:lnTo>
                  <a:pt x="109728" y="179831"/>
                </a:lnTo>
                <a:close/>
              </a:path>
              <a:path w="200025" h="180339">
                <a:moveTo>
                  <a:pt x="140208" y="39623"/>
                </a:moveTo>
                <a:lnTo>
                  <a:pt x="121920" y="30479"/>
                </a:lnTo>
                <a:lnTo>
                  <a:pt x="114300" y="28955"/>
                </a:lnTo>
                <a:lnTo>
                  <a:pt x="108204" y="28955"/>
                </a:lnTo>
                <a:lnTo>
                  <a:pt x="100584" y="27431"/>
                </a:lnTo>
                <a:lnTo>
                  <a:pt x="172212" y="27431"/>
                </a:lnTo>
                <a:lnTo>
                  <a:pt x="175260" y="30479"/>
                </a:lnTo>
                <a:lnTo>
                  <a:pt x="181356" y="38099"/>
                </a:lnTo>
                <a:lnTo>
                  <a:pt x="138684" y="38099"/>
                </a:lnTo>
                <a:lnTo>
                  <a:pt x="140208" y="39623"/>
                </a:lnTo>
                <a:close/>
              </a:path>
              <a:path w="200025" h="180339">
                <a:moveTo>
                  <a:pt x="149352" y="134111"/>
                </a:moveTo>
                <a:lnTo>
                  <a:pt x="158495" y="124967"/>
                </a:lnTo>
                <a:lnTo>
                  <a:pt x="161543" y="118871"/>
                </a:lnTo>
                <a:lnTo>
                  <a:pt x="164592" y="114299"/>
                </a:lnTo>
                <a:lnTo>
                  <a:pt x="167640" y="108203"/>
                </a:lnTo>
                <a:lnTo>
                  <a:pt x="170688" y="96011"/>
                </a:lnTo>
                <a:lnTo>
                  <a:pt x="170688" y="83819"/>
                </a:lnTo>
                <a:lnTo>
                  <a:pt x="169164" y="77723"/>
                </a:lnTo>
                <a:lnTo>
                  <a:pt x="167640" y="73151"/>
                </a:lnTo>
                <a:lnTo>
                  <a:pt x="166116" y="67055"/>
                </a:lnTo>
                <a:lnTo>
                  <a:pt x="163068" y="60959"/>
                </a:lnTo>
                <a:lnTo>
                  <a:pt x="160019" y="56387"/>
                </a:lnTo>
                <a:lnTo>
                  <a:pt x="150876" y="47243"/>
                </a:lnTo>
                <a:lnTo>
                  <a:pt x="138684" y="38099"/>
                </a:lnTo>
                <a:lnTo>
                  <a:pt x="181356" y="38099"/>
                </a:lnTo>
                <a:lnTo>
                  <a:pt x="195072" y="60959"/>
                </a:lnTo>
                <a:lnTo>
                  <a:pt x="199643" y="88391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5072" y="115823"/>
                </a:lnTo>
                <a:lnTo>
                  <a:pt x="192024" y="124967"/>
                </a:lnTo>
                <a:lnTo>
                  <a:pt x="187452" y="132587"/>
                </a:lnTo>
                <a:lnTo>
                  <a:pt x="152400" y="132587"/>
                </a:lnTo>
                <a:lnTo>
                  <a:pt x="149352" y="134111"/>
                </a:lnTo>
                <a:close/>
              </a:path>
              <a:path w="200025" h="180339">
                <a:moveTo>
                  <a:pt x="49377" y="134111"/>
                </a:moveTo>
                <a:lnTo>
                  <a:pt x="48768" y="134111"/>
                </a:lnTo>
                <a:lnTo>
                  <a:pt x="47244" y="132587"/>
                </a:lnTo>
                <a:lnTo>
                  <a:pt x="49377" y="134111"/>
                </a:lnTo>
                <a:close/>
              </a:path>
              <a:path w="200025" h="180339">
                <a:moveTo>
                  <a:pt x="172211" y="152399"/>
                </a:moveTo>
                <a:lnTo>
                  <a:pt x="99060" y="152399"/>
                </a:lnTo>
                <a:lnTo>
                  <a:pt x="106679" y="150875"/>
                </a:lnTo>
                <a:lnTo>
                  <a:pt x="112775" y="150875"/>
                </a:lnTo>
                <a:lnTo>
                  <a:pt x="120396" y="149351"/>
                </a:lnTo>
                <a:lnTo>
                  <a:pt x="126491" y="146303"/>
                </a:lnTo>
                <a:lnTo>
                  <a:pt x="134112" y="144779"/>
                </a:lnTo>
                <a:lnTo>
                  <a:pt x="152400" y="132587"/>
                </a:lnTo>
                <a:lnTo>
                  <a:pt x="187452" y="132587"/>
                </a:lnTo>
                <a:lnTo>
                  <a:pt x="182880" y="140207"/>
                </a:lnTo>
                <a:lnTo>
                  <a:pt x="176783" y="147827"/>
                </a:lnTo>
                <a:lnTo>
                  <a:pt x="172211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118103" y="4629911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09728" y="179831"/>
                </a:moveTo>
                <a:lnTo>
                  <a:pt x="89916" y="179831"/>
                </a:lnTo>
                <a:lnTo>
                  <a:pt x="71628" y="176783"/>
                </a:lnTo>
                <a:lnTo>
                  <a:pt x="62484" y="173735"/>
                </a:lnTo>
                <a:lnTo>
                  <a:pt x="53339" y="169163"/>
                </a:lnTo>
                <a:lnTo>
                  <a:pt x="44195" y="166115"/>
                </a:lnTo>
                <a:lnTo>
                  <a:pt x="30480" y="155447"/>
                </a:lnTo>
                <a:lnTo>
                  <a:pt x="22859" y="147827"/>
                </a:lnTo>
                <a:lnTo>
                  <a:pt x="18288" y="141731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7347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0771"/>
                </a:lnTo>
                <a:lnTo>
                  <a:pt x="16764" y="39623"/>
                </a:lnTo>
                <a:lnTo>
                  <a:pt x="60960" y="6095"/>
                </a:lnTo>
                <a:lnTo>
                  <a:pt x="88391" y="0"/>
                </a:lnTo>
                <a:lnTo>
                  <a:pt x="109728" y="0"/>
                </a:lnTo>
                <a:lnTo>
                  <a:pt x="128016" y="3047"/>
                </a:lnTo>
                <a:lnTo>
                  <a:pt x="146304" y="9143"/>
                </a:lnTo>
                <a:lnTo>
                  <a:pt x="153924" y="13715"/>
                </a:lnTo>
                <a:lnTo>
                  <a:pt x="155448" y="13715"/>
                </a:lnTo>
                <a:lnTo>
                  <a:pt x="155448" y="15239"/>
                </a:lnTo>
                <a:lnTo>
                  <a:pt x="169164" y="24383"/>
                </a:lnTo>
                <a:lnTo>
                  <a:pt x="172212" y="27431"/>
                </a:lnTo>
                <a:lnTo>
                  <a:pt x="92964" y="27431"/>
                </a:lnTo>
                <a:lnTo>
                  <a:pt x="85344" y="28955"/>
                </a:lnTo>
                <a:lnTo>
                  <a:pt x="79248" y="30479"/>
                </a:lnTo>
                <a:lnTo>
                  <a:pt x="71628" y="32003"/>
                </a:lnTo>
                <a:lnTo>
                  <a:pt x="59436" y="38099"/>
                </a:lnTo>
                <a:lnTo>
                  <a:pt x="48768" y="45719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32004" y="71627"/>
                </a:lnTo>
                <a:lnTo>
                  <a:pt x="30480" y="76199"/>
                </a:lnTo>
                <a:lnTo>
                  <a:pt x="27432" y="88391"/>
                </a:lnTo>
                <a:lnTo>
                  <a:pt x="28956" y="96011"/>
                </a:lnTo>
                <a:lnTo>
                  <a:pt x="28956" y="100583"/>
                </a:lnTo>
                <a:lnTo>
                  <a:pt x="30480" y="106679"/>
                </a:lnTo>
                <a:lnTo>
                  <a:pt x="33528" y="112775"/>
                </a:lnTo>
                <a:lnTo>
                  <a:pt x="36576" y="117347"/>
                </a:lnTo>
                <a:lnTo>
                  <a:pt x="39624" y="123443"/>
                </a:lnTo>
                <a:lnTo>
                  <a:pt x="44195" y="128015"/>
                </a:lnTo>
                <a:lnTo>
                  <a:pt x="47625" y="132587"/>
                </a:lnTo>
                <a:lnTo>
                  <a:pt x="47244" y="132587"/>
                </a:lnTo>
                <a:lnTo>
                  <a:pt x="48768" y="134111"/>
                </a:lnTo>
                <a:lnTo>
                  <a:pt x="49377" y="134111"/>
                </a:lnTo>
                <a:lnTo>
                  <a:pt x="57912" y="140207"/>
                </a:lnTo>
                <a:lnTo>
                  <a:pt x="70104" y="146303"/>
                </a:lnTo>
                <a:lnTo>
                  <a:pt x="77724" y="149351"/>
                </a:lnTo>
                <a:lnTo>
                  <a:pt x="83820" y="150875"/>
                </a:lnTo>
                <a:lnTo>
                  <a:pt x="91439" y="150875"/>
                </a:lnTo>
                <a:lnTo>
                  <a:pt x="99060" y="152399"/>
                </a:lnTo>
                <a:lnTo>
                  <a:pt x="172211" y="152399"/>
                </a:lnTo>
                <a:lnTo>
                  <a:pt x="170688" y="153923"/>
                </a:lnTo>
                <a:lnTo>
                  <a:pt x="169164" y="153923"/>
                </a:lnTo>
                <a:lnTo>
                  <a:pt x="169164" y="155447"/>
                </a:lnTo>
                <a:lnTo>
                  <a:pt x="129539" y="176783"/>
                </a:lnTo>
                <a:lnTo>
                  <a:pt x="120396" y="178307"/>
                </a:lnTo>
                <a:lnTo>
                  <a:pt x="109728" y="179831"/>
                </a:lnTo>
                <a:close/>
              </a:path>
              <a:path w="200025" h="180339">
                <a:moveTo>
                  <a:pt x="140208" y="39623"/>
                </a:moveTo>
                <a:lnTo>
                  <a:pt x="121920" y="30479"/>
                </a:lnTo>
                <a:lnTo>
                  <a:pt x="115824" y="28955"/>
                </a:lnTo>
                <a:lnTo>
                  <a:pt x="108204" y="28955"/>
                </a:lnTo>
                <a:lnTo>
                  <a:pt x="100584" y="27431"/>
                </a:lnTo>
                <a:lnTo>
                  <a:pt x="172212" y="27431"/>
                </a:lnTo>
                <a:lnTo>
                  <a:pt x="175260" y="30479"/>
                </a:lnTo>
                <a:lnTo>
                  <a:pt x="181356" y="38099"/>
                </a:lnTo>
                <a:lnTo>
                  <a:pt x="138684" y="38099"/>
                </a:lnTo>
                <a:lnTo>
                  <a:pt x="140208" y="39623"/>
                </a:lnTo>
                <a:close/>
              </a:path>
              <a:path w="200025" h="180339">
                <a:moveTo>
                  <a:pt x="186537" y="134111"/>
                </a:moveTo>
                <a:lnTo>
                  <a:pt x="150876" y="134111"/>
                </a:lnTo>
                <a:lnTo>
                  <a:pt x="155448" y="129539"/>
                </a:lnTo>
                <a:lnTo>
                  <a:pt x="158495" y="124967"/>
                </a:lnTo>
                <a:lnTo>
                  <a:pt x="163068" y="118871"/>
                </a:lnTo>
                <a:lnTo>
                  <a:pt x="166116" y="114299"/>
                </a:lnTo>
                <a:lnTo>
                  <a:pt x="170688" y="96011"/>
                </a:lnTo>
                <a:lnTo>
                  <a:pt x="170688" y="83819"/>
                </a:lnTo>
                <a:lnTo>
                  <a:pt x="169164" y="77723"/>
                </a:lnTo>
                <a:lnTo>
                  <a:pt x="167640" y="73151"/>
                </a:lnTo>
                <a:lnTo>
                  <a:pt x="166116" y="67055"/>
                </a:lnTo>
                <a:lnTo>
                  <a:pt x="163068" y="60959"/>
                </a:lnTo>
                <a:lnTo>
                  <a:pt x="160019" y="56387"/>
                </a:lnTo>
                <a:lnTo>
                  <a:pt x="155448" y="51815"/>
                </a:lnTo>
                <a:lnTo>
                  <a:pt x="152400" y="47243"/>
                </a:lnTo>
                <a:lnTo>
                  <a:pt x="138684" y="38099"/>
                </a:lnTo>
                <a:lnTo>
                  <a:pt x="181356" y="38099"/>
                </a:lnTo>
                <a:lnTo>
                  <a:pt x="187452" y="45719"/>
                </a:lnTo>
                <a:lnTo>
                  <a:pt x="190500" y="53339"/>
                </a:lnTo>
                <a:lnTo>
                  <a:pt x="195072" y="60959"/>
                </a:lnTo>
                <a:lnTo>
                  <a:pt x="198119" y="70103"/>
                </a:lnTo>
                <a:lnTo>
                  <a:pt x="199643" y="79247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5072" y="115823"/>
                </a:lnTo>
                <a:lnTo>
                  <a:pt x="192024" y="124967"/>
                </a:lnTo>
                <a:lnTo>
                  <a:pt x="186537" y="134111"/>
                </a:lnTo>
                <a:close/>
              </a:path>
              <a:path w="200025" h="180339">
                <a:moveTo>
                  <a:pt x="48768" y="134111"/>
                </a:moveTo>
                <a:lnTo>
                  <a:pt x="47244" y="132587"/>
                </a:lnTo>
                <a:lnTo>
                  <a:pt x="48064" y="133174"/>
                </a:lnTo>
                <a:lnTo>
                  <a:pt x="48768" y="134111"/>
                </a:lnTo>
                <a:close/>
              </a:path>
              <a:path w="200025" h="180339">
                <a:moveTo>
                  <a:pt x="48064" y="133174"/>
                </a:moveTo>
                <a:lnTo>
                  <a:pt x="47244" y="132587"/>
                </a:lnTo>
                <a:lnTo>
                  <a:pt x="47625" y="132587"/>
                </a:lnTo>
                <a:lnTo>
                  <a:pt x="48064" y="133174"/>
                </a:lnTo>
                <a:close/>
              </a:path>
              <a:path w="200025" h="180339">
                <a:moveTo>
                  <a:pt x="172211" y="152399"/>
                </a:moveTo>
                <a:lnTo>
                  <a:pt x="99060" y="152399"/>
                </a:lnTo>
                <a:lnTo>
                  <a:pt x="106679" y="150875"/>
                </a:lnTo>
                <a:lnTo>
                  <a:pt x="114300" y="150875"/>
                </a:lnTo>
                <a:lnTo>
                  <a:pt x="120396" y="149351"/>
                </a:lnTo>
                <a:lnTo>
                  <a:pt x="128016" y="146303"/>
                </a:lnTo>
                <a:lnTo>
                  <a:pt x="134112" y="144779"/>
                </a:lnTo>
                <a:lnTo>
                  <a:pt x="152400" y="132587"/>
                </a:lnTo>
                <a:lnTo>
                  <a:pt x="150876" y="134111"/>
                </a:lnTo>
                <a:lnTo>
                  <a:pt x="186537" y="134111"/>
                </a:lnTo>
                <a:lnTo>
                  <a:pt x="182880" y="140207"/>
                </a:lnTo>
                <a:lnTo>
                  <a:pt x="176783" y="147827"/>
                </a:lnTo>
                <a:lnTo>
                  <a:pt x="172211" y="152399"/>
                </a:lnTo>
                <a:close/>
              </a:path>
              <a:path w="200025" h="180339">
                <a:moveTo>
                  <a:pt x="49377" y="134111"/>
                </a:moveTo>
                <a:lnTo>
                  <a:pt x="48768" y="134111"/>
                </a:lnTo>
                <a:lnTo>
                  <a:pt x="48064" y="133174"/>
                </a:lnTo>
                <a:lnTo>
                  <a:pt x="49377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840735" y="4629911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09728" y="179831"/>
                </a:moveTo>
                <a:lnTo>
                  <a:pt x="89916" y="179831"/>
                </a:lnTo>
                <a:lnTo>
                  <a:pt x="80772" y="178307"/>
                </a:lnTo>
                <a:lnTo>
                  <a:pt x="70104" y="176783"/>
                </a:lnTo>
                <a:lnTo>
                  <a:pt x="62484" y="173735"/>
                </a:lnTo>
                <a:lnTo>
                  <a:pt x="53339" y="169163"/>
                </a:lnTo>
                <a:lnTo>
                  <a:pt x="44195" y="166115"/>
                </a:lnTo>
                <a:lnTo>
                  <a:pt x="30480" y="155447"/>
                </a:lnTo>
                <a:lnTo>
                  <a:pt x="22859" y="147827"/>
                </a:lnTo>
                <a:lnTo>
                  <a:pt x="18288" y="141731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7347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0771"/>
                </a:lnTo>
                <a:lnTo>
                  <a:pt x="16764" y="39623"/>
                </a:lnTo>
                <a:lnTo>
                  <a:pt x="60960" y="6095"/>
                </a:lnTo>
                <a:lnTo>
                  <a:pt x="88391" y="0"/>
                </a:lnTo>
                <a:lnTo>
                  <a:pt x="109728" y="0"/>
                </a:lnTo>
                <a:lnTo>
                  <a:pt x="128016" y="3047"/>
                </a:lnTo>
                <a:lnTo>
                  <a:pt x="146304" y="9143"/>
                </a:lnTo>
                <a:lnTo>
                  <a:pt x="153924" y="13715"/>
                </a:lnTo>
                <a:lnTo>
                  <a:pt x="155448" y="13715"/>
                </a:lnTo>
                <a:lnTo>
                  <a:pt x="155448" y="15239"/>
                </a:lnTo>
                <a:lnTo>
                  <a:pt x="169164" y="24383"/>
                </a:lnTo>
                <a:lnTo>
                  <a:pt x="172212" y="27431"/>
                </a:lnTo>
                <a:lnTo>
                  <a:pt x="92964" y="27431"/>
                </a:lnTo>
                <a:lnTo>
                  <a:pt x="85344" y="28955"/>
                </a:lnTo>
                <a:lnTo>
                  <a:pt x="79248" y="30479"/>
                </a:lnTo>
                <a:lnTo>
                  <a:pt x="71628" y="32003"/>
                </a:lnTo>
                <a:lnTo>
                  <a:pt x="59436" y="38099"/>
                </a:lnTo>
                <a:lnTo>
                  <a:pt x="48768" y="45719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32004" y="71627"/>
                </a:lnTo>
                <a:lnTo>
                  <a:pt x="28956" y="76199"/>
                </a:lnTo>
                <a:lnTo>
                  <a:pt x="28956" y="82295"/>
                </a:lnTo>
                <a:lnTo>
                  <a:pt x="27432" y="88391"/>
                </a:lnTo>
                <a:lnTo>
                  <a:pt x="28956" y="96011"/>
                </a:lnTo>
                <a:lnTo>
                  <a:pt x="28956" y="100583"/>
                </a:lnTo>
                <a:lnTo>
                  <a:pt x="30480" y="106679"/>
                </a:lnTo>
                <a:lnTo>
                  <a:pt x="33528" y="112775"/>
                </a:lnTo>
                <a:lnTo>
                  <a:pt x="36576" y="117347"/>
                </a:lnTo>
                <a:lnTo>
                  <a:pt x="39624" y="123443"/>
                </a:lnTo>
                <a:lnTo>
                  <a:pt x="44195" y="128015"/>
                </a:lnTo>
                <a:lnTo>
                  <a:pt x="47625" y="132587"/>
                </a:lnTo>
                <a:lnTo>
                  <a:pt x="47244" y="132587"/>
                </a:lnTo>
                <a:lnTo>
                  <a:pt x="48768" y="134111"/>
                </a:lnTo>
                <a:lnTo>
                  <a:pt x="49377" y="134111"/>
                </a:lnTo>
                <a:lnTo>
                  <a:pt x="57912" y="140207"/>
                </a:lnTo>
                <a:lnTo>
                  <a:pt x="70104" y="146303"/>
                </a:lnTo>
                <a:lnTo>
                  <a:pt x="77724" y="149351"/>
                </a:lnTo>
                <a:lnTo>
                  <a:pt x="83820" y="150875"/>
                </a:lnTo>
                <a:lnTo>
                  <a:pt x="91439" y="150875"/>
                </a:lnTo>
                <a:lnTo>
                  <a:pt x="99060" y="152399"/>
                </a:lnTo>
                <a:lnTo>
                  <a:pt x="172211" y="152399"/>
                </a:lnTo>
                <a:lnTo>
                  <a:pt x="170688" y="153923"/>
                </a:lnTo>
                <a:lnTo>
                  <a:pt x="169164" y="153923"/>
                </a:lnTo>
                <a:lnTo>
                  <a:pt x="169164" y="155447"/>
                </a:lnTo>
                <a:lnTo>
                  <a:pt x="129539" y="176783"/>
                </a:lnTo>
                <a:lnTo>
                  <a:pt x="120396" y="178307"/>
                </a:lnTo>
                <a:lnTo>
                  <a:pt x="109728" y="179831"/>
                </a:lnTo>
                <a:close/>
              </a:path>
              <a:path w="200025" h="180339">
                <a:moveTo>
                  <a:pt x="140208" y="39623"/>
                </a:moveTo>
                <a:lnTo>
                  <a:pt x="121920" y="30479"/>
                </a:lnTo>
                <a:lnTo>
                  <a:pt x="114300" y="28955"/>
                </a:lnTo>
                <a:lnTo>
                  <a:pt x="108204" y="28955"/>
                </a:lnTo>
                <a:lnTo>
                  <a:pt x="100584" y="27431"/>
                </a:lnTo>
                <a:lnTo>
                  <a:pt x="172212" y="27431"/>
                </a:lnTo>
                <a:lnTo>
                  <a:pt x="175260" y="30479"/>
                </a:lnTo>
                <a:lnTo>
                  <a:pt x="181356" y="38099"/>
                </a:lnTo>
                <a:lnTo>
                  <a:pt x="138684" y="38099"/>
                </a:lnTo>
                <a:lnTo>
                  <a:pt x="140208" y="39623"/>
                </a:lnTo>
                <a:close/>
              </a:path>
              <a:path w="200025" h="180339">
                <a:moveTo>
                  <a:pt x="186537" y="134111"/>
                </a:moveTo>
                <a:lnTo>
                  <a:pt x="150876" y="134111"/>
                </a:lnTo>
                <a:lnTo>
                  <a:pt x="155448" y="129539"/>
                </a:lnTo>
                <a:lnTo>
                  <a:pt x="158495" y="124967"/>
                </a:lnTo>
                <a:lnTo>
                  <a:pt x="163068" y="118871"/>
                </a:lnTo>
                <a:lnTo>
                  <a:pt x="166116" y="114299"/>
                </a:lnTo>
                <a:lnTo>
                  <a:pt x="170688" y="96011"/>
                </a:lnTo>
                <a:lnTo>
                  <a:pt x="170688" y="83819"/>
                </a:lnTo>
                <a:lnTo>
                  <a:pt x="169164" y="77723"/>
                </a:lnTo>
                <a:lnTo>
                  <a:pt x="167640" y="73151"/>
                </a:lnTo>
                <a:lnTo>
                  <a:pt x="166116" y="67055"/>
                </a:lnTo>
                <a:lnTo>
                  <a:pt x="163068" y="60959"/>
                </a:lnTo>
                <a:lnTo>
                  <a:pt x="160019" y="56387"/>
                </a:lnTo>
                <a:lnTo>
                  <a:pt x="155448" y="51815"/>
                </a:lnTo>
                <a:lnTo>
                  <a:pt x="152400" y="47243"/>
                </a:lnTo>
                <a:lnTo>
                  <a:pt x="138684" y="38099"/>
                </a:lnTo>
                <a:lnTo>
                  <a:pt x="181356" y="38099"/>
                </a:lnTo>
                <a:lnTo>
                  <a:pt x="187452" y="45719"/>
                </a:lnTo>
                <a:lnTo>
                  <a:pt x="190500" y="53339"/>
                </a:lnTo>
                <a:lnTo>
                  <a:pt x="195072" y="60959"/>
                </a:lnTo>
                <a:lnTo>
                  <a:pt x="196595" y="70103"/>
                </a:lnTo>
                <a:lnTo>
                  <a:pt x="199643" y="79247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5072" y="115823"/>
                </a:lnTo>
                <a:lnTo>
                  <a:pt x="192024" y="124967"/>
                </a:lnTo>
                <a:lnTo>
                  <a:pt x="186537" y="134111"/>
                </a:lnTo>
                <a:close/>
              </a:path>
              <a:path w="200025" h="180339">
                <a:moveTo>
                  <a:pt x="48768" y="134111"/>
                </a:moveTo>
                <a:lnTo>
                  <a:pt x="47244" y="132587"/>
                </a:lnTo>
                <a:lnTo>
                  <a:pt x="48064" y="133174"/>
                </a:lnTo>
                <a:lnTo>
                  <a:pt x="48768" y="134111"/>
                </a:lnTo>
                <a:close/>
              </a:path>
              <a:path w="200025" h="180339">
                <a:moveTo>
                  <a:pt x="48064" y="133174"/>
                </a:moveTo>
                <a:lnTo>
                  <a:pt x="47244" y="132587"/>
                </a:lnTo>
                <a:lnTo>
                  <a:pt x="47625" y="132587"/>
                </a:lnTo>
                <a:lnTo>
                  <a:pt x="48064" y="133174"/>
                </a:lnTo>
                <a:close/>
              </a:path>
              <a:path w="200025" h="180339">
                <a:moveTo>
                  <a:pt x="172211" y="152399"/>
                </a:moveTo>
                <a:lnTo>
                  <a:pt x="99060" y="152399"/>
                </a:lnTo>
                <a:lnTo>
                  <a:pt x="106679" y="150875"/>
                </a:lnTo>
                <a:lnTo>
                  <a:pt x="114300" y="150875"/>
                </a:lnTo>
                <a:lnTo>
                  <a:pt x="120396" y="149351"/>
                </a:lnTo>
                <a:lnTo>
                  <a:pt x="128016" y="146303"/>
                </a:lnTo>
                <a:lnTo>
                  <a:pt x="134112" y="144779"/>
                </a:lnTo>
                <a:lnTo>
                  <a:pt x="152400" y="132587"/>
                </a:lnTo>
                <a:lnTo>
                  <a:pt x="150876" y="134111"/>
                </a:lnTo>
                <a:lnTo>
                  <a:pt x="186537" y="134111"/>
                </a:lnTo>
                <a:lnTo>
                  <a:pt x="182880" y="140207"/>
                </a:lnTo>
                <a:lnTo>
                  <a:pt x="176783" y="147827"/>
                </a:lnTo>
                <a:lnTo>
                  <a:pt x="172211" y="152399"/>
                </a:lnTo>
                <a:close/>
              </a:path>
              <a:path w="200025" h="180339">
                <a:moveTo>
                  <a:pt x="49377" y="134111"/>
                </a:moveTo>
                <a:lnTo>
                  <a:pt x="48768" y="134111"/>
                </a:lnTo>
                <a:lnTo>
                  <a:pt x="48064" y="133174"/>
                </a:lnTo>
                <a:lnTo>
                  <a:pt x="49377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387852" y="4629911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11252" y="179831"/>
                </a:moveTo>
                <a:lnTo>
                  <a:pt x="91439" y="179831"/>
                </a:lnTo>
                <a:lnTo>
                  <a:pt x="80772" y="178307"/>
                </a:lnTo>
                <a:lnTo>
                  <a:pt x="71628" y="176783"/>
                </a:lnTo>
                <a:lnTo>
                  <a:pt x="62484" y="173735"/>
                </a:lnTo>
                <a:lnTo>
                  <a:pt x="53339" y="169163"/>
                </a:lnTo>
                <a:lnTo>
                  <a:pt x="45719" y="166115"/>
                </a:lnTo>
                <a:lnTo>
                  <a:pt x="30480" y="155447"/>
                </a:lnTo>
                <a:lnTo>
                  <a:pt x="30480" y="153923"/>
                </a:lnTo>
                <a:lnTo>
                  <a:pt x="28956" y="153923"/>
                </a:lnTo>
                <a:lnTo>
                  <a:pt x="24384" y="147827"/>
                </a:lnTo>
                <a:lnTo>
                  <a:pt x="18288" y="141731"/>
                </a:lnTo>
                <a:lnTo>
                  <a:pt x="9144" y="126491"/>
                </a:lnTo>
                <a:lnTo>
                  <a:pt x="4572" y="117347"/>
                </a:lnTo>
                <a:lnTo>
                  <a:pt x="3048" y="109727"/>
                </a:lnTo>
                <a:lnTo>
                  <a:pt x="0" y="91439"/>
                </a:lnTo>
                <a:lnTo>
                  <a:pt x="0" y="80771"/>
                </a:lnTo>
                <a:lnTo>
                  <a:pt x="16764" y="39623"/>
                </a:lnTo>
                <a:lnTo>
                  <a:pt x="51816" y="10667"/>
                </a:lnTo>
                <a:lnTo>
                  <a:pt x="89916" y="0"/>
                </a:lnTo>
                <a:lnTo>
                  <a:pt x="109728" y="0"/>
                </a:lnTo>
                <a:lnTo>
                  <a:pt x="118872" y="1523"/>
                </a:lnTo>
                <a:lnTo>
                  <a:pt x="129539" y="3047"/>
                </a:lnTo>
                <a:lnTo>
                  <a:pt x="138684" y="6095"/>
                </a:lnTo>
                <a:lnTo>
                  <a:pt x="146304" y="9143"/>
                </a:lnTo>
                <a:lnTo>
                  <a:pt x="155448" y="13715"/>
                </a:lnTo>
                <a:lnTo>
                  <a:pt x="155448" y="15239"/>
                </a:lnTo>
                <a:lnTo>
                  <a:pt x="156972" y="15239"/>
                </a:lnTo>
                <a:lnTo>
                  <a:pt x="169164" y="24383"/>
                </a:lnTo>
                <a:lnTo>
                  <a:pt x="172973" y="27431"/>
                </a:lnTo>
                <a:lnTo>
                  <a:pt x="92964" y="27431"/>
                </a:lnTo>
                <a:lnTo>
                  <a:pt x="86868" y="28955"/>
                </a:lnTo>
                <a:lnTo>
                  <a:pt x="79248" y="30479"/>
                </a:lnTo>
                <a:lnTo>
                  <a:pt x="73152" y="32003"/>
                </a:lnTo>
                <a:lnTo>
                  <a:pt x="65532" y="35051"/>
                </a:lnTo>
                <a:lnTo>
                  <a:pt x="60960" y="38099"/>
                </a:lnTo>
                <a:lnTo>
                  <a:pt x="48768" y="45719"/>
                </a:lnTo>
                <a:lnTo>
                  <a:pt x="45719" y="50291"/>
                </a:lnTo>
                <a:lnTo>
                  <a:pt x="41148" y="54863"/>
                </a:lnTo>
                <a:lnTo>
                  <a:pt x="38100" y="60959"/>
                </a:lnTo>
                <a:lnTo>
                  <a:pt x="35052" y="65531"/>
                </a:lnTo>
                <a:lnTo>
                  <a:pt x="32004" y="71627"/>
                </a:lnTo>
                <a:lnTo>
                  <a:pt x="30480" y="76199"/>
                </a:lnTo>
                <a:lnTo>
                  <a:pt x="28956" y="82295"/>
                </a:lnTo>
                <a:lnTo>
                  <a:pt x="28956" y="96011"/>
                </a:lnTo>
                <a:lnTo>
                  <a:pt x="30480" y="100583"/>
                </a:lnTo>
                <a:lnTo>
                  <a:pt x="33528" y="112775"/>
                </a:lnTo>
                <a:lnTo>
                  <a:pt x="36576" y="117347"/>
                </a:lnTo>
                <a:lnTo>
                  <a:pt x="39624" y="123443"/>
                </a:lnTo>
                <a:lnTo>
                  <a:pt x="48768" y="132587"/>
                </a:lnTo>
                <a:lnTo>
                  <a:pt x="47244" y="132587"/>
                </a:lnTo>
                <a:lnTo>
                  <a:pt x="59436" y="140207"/>
                </a:lnTo>
                <a:lnTo>
                  <a:pt x="77724" y="149351"/>
                </a:lnTo>
                <a:lnTo>
                  <a:pt x="85344" y="150875"/>
                </a:lnTo>
                <a:lnTo>
                  <a:pt x="91439" y="150875"/>
                </a:lnTo>
                <a:lnTo>
                  <a:pt x="99060" y="152399"/>
                </a:lnTo>
                <a:lnTo>
                  <a:pt x="172211" y="152399"/>
                </a:lnTo>
                <a:lnTo>
                  <a:pt x="169164" y="155447"/>
                </a:lnTo>
                <a:lnTo>
                  <a:pt x="156972" y="164591"/>
                </a:lnTo>
                <a:lnTo>
                  <a:pt x="138684" y="173735"/>
                </a:lnTo>
                <a:lnTo>
                  <a:pt x="129539" y="176783"/>
                </a:lnTo>
                <a:lnTo>
                  <a:pt x="111252" y="179831"/>
                </a:lnTo>
                <a:close/>
              </a:path>
              <a:path w="200025" h="180339">
                <a:moveTo>
                  <a:pt x="141732" y="39623"/>
                </a:moveTo>
                <a:lnTo>
                  <a:pt x="129539" y="33527"/>
                </a:lnTo>
                <a:lnTo>
                  <a:pt x="121920" y="30479"/>
                </a:lnTo>
                <a:lnTo>
                  <a:pt x="115824" y="28955"/>
                </a:lnTo>
                <a:lnTo>
                  <a:pt x="108204" y="28955"/>
                </a:lnTo>
                <a:lnTo>
                  <a:pt x="100584" y="27431"/>
                </a:lnTo>
                <a:lnTo>
                  <a:pt x="172973" y="27431"/>
                </a:lnTo>
                <a:lnTo>
                  <a:pt x="176783" y="30479"/>
                </a:lnTo>
                <a:lnTo>
                  <a:pt x="182880" y="38099"/>
                </a:lnTo>
                <a:lnTo>
                  <a:pt x="140208" y="38099"/>
                </a:lnTo>
                <a:lnTo>
                  <a:pt x="141732" y="39623"/>
                </a:lnTo>
                <a:close/>
              </a:path>
              <a:path w="200025" h="180339">
                <a:moveTo>
                  <a:pt x="187756" y="134111"/>
                </a:moveTo>
                <a:lnTo>
                  <a:pt x="150876" y="134111"/>
                </a:lnTo>
                <a:lnTo>
                  <a:pt x="152400" y="132587"/>
                </a:lnTo>
                <a:lnTo>
                  <a:pt x="160019" y="124967"/>
                </a:lnTo>
                <a:lnTo>
                  <a:pt x="163068" y="118871"/>
                </a:lnTo>
                <a:lnTo>
                  <a:pt x="166116" y="114299"/>
                </a:lnTo>
                <a:lnTo>
                  <a:pt x="167640" y="108203"/>
                </a:lnTo>
                <a:lnTo>
                  <a:pt x="170688" y="102107"/>
                </a:lnTo>
                <a:lnTo>
                  <a:pt x="170688" y="96011"/>
                </a:lnTo>
                <a:lnTo>
                  <a:pt x="172211" y="91439"/>
                </a:lnTo>
                <a:lnTo>
                  <a:pt x="170688" y="83819"/>
                </a:lnTo>
                <a:lnTo>
                  <a:pt x="170688" y="77723"/>
                </a:lnTo>
                <a:lnTo>
                  <a:pt x="140208" y="38099"/>
                </a:lnTo>
                <a:lnTo>
                  <a:pt x="182880" y="38099"/>
                </a:lnTo>
                <a:lnTo>
                  <a:pt x="192024" y="53339"/>
                </a:lnTo>
                <a:lnTo>
                  <a:pt x="195072" y="60959"/>
                </a:lnTo>
                <a:lnTo>
                  <a:pt x="198119" y="70103"/>
                </a:lnTo>
                <a:lnTo>
                  <a:pt x="199643" y="79247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5072" y="115823"/>
                </a:lnTo>
                <a:lnTo>
                  <a:pt x="192024" y="124967"/>
                </a:lnTo>
                <a:lnTo>
                  <a:pt x="188975" y="132588"/>
                </a:lnTo>
                <a:lnTo>
                  <a:pt x="187756" y="134111"/>
                </a:lnTo>
                <a:close/>
              </a:path>
              <a:path w="200025" h="180339">
                <a:moveTo>
                  <a:pt x="50292" y="134111"/>
                </a:moveTo>
                <a:lnTo>
                  <a:pt x="47244" y="132587"/>
                </a:lnTo>
                <a:lnTo>
                  <a:pt x="48768" y="132588"/>
                </a:lnTo>
                <a:lnTo>
                  <a:pt x="50292" y="134111"/>
                </a:lnTo>
                <a:close/>
              </a:path>
              <a:path w="200025" h="180339">
                <a:moveTo>
                  <a:pt x="152399" y="132588"/>
                </a:moveTo>
                <a:close/>
              </a:path>
              <a:path w="200025" h="180339">
                <a:moveTo>
                  <a:pt x="172211" y="152399"/>
                </a:moveTo>
                <a:lnTo>
                  <a:pt x="99060" y="152399"/>
                </a:lnTo>
                <a:lnTo>
                  <a:pt x="106679" y="150875"/>
                </a:lnTo>
                <a:lnTo>
                  <a:pt x="114300" y="150875"/>
                </a:lnTo>
                <a:lnTo>
                  <a:pt x="121920" y="149351"/>
                </a:lnTo>
                <a:lnTo>
                  <a:pt x="128016" y="146303"/>
                </a:lnTo>
                <a:lnTo>
                  <a:pt x="134112" y="144779"/>
                </a:lnTo>
                <a:lnTo>
                  <a:pt x="140208" y="141731"/>
                </a:lnTo>
                <a:lnTo>
                  <a:pt x="152399" y="132588"/>
                </a:lnTo>
                <a:lnTo>
                  <a:pt x="150876" y="134111"/>
                </a:lnTo>
                <a:lnTo>
                  <a:pt x="187756" y="134111"/>
                </a:lnTo>
                <a:lnTo>
                  <a:pt x="176783" y="147827"/>
                </a:lnTo>
                <a:lnTo>
                  <a:pt x="172211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60647" y="4629911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11252" y="179831"/>
                </a:moveTo>
                <a:lnTo>
                  <a:pt x="89916" y="179831"/>
                </a:lnTo>
                <a:lnTo>
                  <a:pt x="71628" y="176783"/>
                </a:lnTo>
                <a:lnTo>
                  <a:pt x="62484" y="173735"/>
                </a:lnTo>
                <a:lnTo>
                  <a:pt x="53339" y="169163"/>
                </a:lnTo>
                <a:lnTo>
                  <a:pt x="45719" y="166115"/>
                </a:lnTo>
                <a:lnTo>
                  <a:pt x="30480" y="155447"/>
                </a:lnTo>
                <a:lnTo>
                  <a:pt x="30480" y="153923"/>
                </a:lnTo>
                <a:lnTo>
                  <a:pt x="28956" y="153923"/>
                </a:lnTo>
                <a:lnTo>
                  <a:pt x="24384" y="147827"/>
                </a:lnTo>
                <a:lnTo>
                  <a:pt x="18288" y="141731"/>
                </a:lnTo>
                <a:lnTo>
                  <a:pt x="12192" y="134111"/>
                </a:lnTo>
                <a:lnTo>
                  <a:pt x="9144" y="126491"/>
                </a:lnTo>
                <a:lnTo>
                  <a:pt x="4572" y="117347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0771"/>
                </a:lnTo>
                <a:lnTo>
                  <a:pt x="16764" y="39623"/>
                </a:lnTo>
                <a:lnTo>
                  <a:pt x="51816" y="10667"/>
                </a:lnTo>
                <a:lnTo>
                  <a:pt x="89916" y="0"/>
                </a:lnTo>
                <a:lnTo>
                  <a:pt x="109728" y="0"/>
                </a:lnTo>
                <a:lnTo>
                  <a:pt x="128016" y="3047"/>
                </a:lnTo>
                <a:lnTo>
                  <a:pt x="146304" y="9143"/>
                </a:lnTo>
                <a:lnTo>
                  <a:pt x="155448" y="13715"/>
                </a:lnTo>
                <a:lnTo>
                  <a:pt x="155448" y="15239"/>
                </a:lnTo>
                <a:lnTo>
                  <a:pt x="156972" y="15239"/>
                </a:lnTo>
                <a:lnTo>
                  <a:pt x="169164" y="24383"/>
                </a:lnTo>
                <a:lnTo>
                  <a:pt x="172973" y="27431"/>
                </a:lnTo>
                <a:lnTo>
                  <a:pt x="92964" y="27431"/>
                </a:lnTo>
                <a:lnTo>
                  <a:pt x="85344" y="28955"/>
                </a:lnTo>
                <a:lnTo>
                  <a:pt x="79248" y="30479"/>
                </a:lnTo>
                <a:lnTo>
                  <a:pt x="71628" y="32003"/>
                </a:lnTo>
                <a:lnTo>
                  <a:pt x="65532" y="35051"/>
                </a:lnTo>
                <a:lnTo>
                  <a:pt x="60960" y="38099"/>
                </a:lnTo>
                <a:lnTo>
                  <a:pt x="48768" y="45719"/>
                </a:lnTo>
                <a:lnTo>
                  <a:pt x="44195" y="50291"/>
                </a:lnTo>
                <a:lnTo>
                  <a:pt x="41148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32004" y="71627"/>
                </a:lnTo>
                <a:lnTo>
                  <a:pt x="30480" y="76199"/>
                </a:lnTo>
                <a:lnTo>
                  <a:pt x="28956" y="82295"/>
                </a:lnTo>
                <a:lnTo>
                  <a:pt x="28956" y="96011"/>
                </a:lnTo>
                <a:lnTo>
                  <a:pt x="30480" y="100583"/>
                </a:lnTo>
                <a:lnTo>
                  <a:pt x="33528" y="112775"/>
                </a:lnTo>
                <a:lnTo>
                  <a:pt x="36576" y="117347"/>
                </a:lnTo>
                <a:lnTo>
                  <a:pt x="39624" y="123443"/>
                </a:lnTo>
                <a:lnTo>
                  <a:pt x="44195" y="128015"/>
                </a:lnTo>
                <a:lnTo>
                  <a:pt x="47625" y="132587"/>
                </a:lnTo>
                <a:lnTo>
                  <a:pt x="47244" y="132587"/>
                </a:lnTo>
                <a:lnTo>
                  <a:pt x="48768" y="134111"/>
                </a:lnTo>
                <a:lnTo>
                  <a:pt x="49682" y="134111"/>
                </a:lnTo>
                <a:lnTo>
                  <a:pt x="59436" y="140207"/>
                </a:lnTo>
                <a:lnTo>
                  <a:pt x="77724" y="149351"/>
                </a:lnTo>
                <a:lnTo>
                  <a:pt x="85344" y="150875"/>
                </a:lnTo>
                <a:lnTo>
                  <a:pt x="91439" y="150875"/>
                </a:lnTo>
                <a:lnTo>
                  <a:pt x="99060" y="152399"/>
                </a:lnTo>
                <a:lnTo>
                  <a:pt x="172211" y="152399"/>
                </a:lnTo>
                <a:lnTo>
                  <a:pt x="169164" y="155447"/>
                </a:lnTo>
                <a:lnTo>
                  <a:pt x="156972" y="164591"/>
                </a:lnTo>
                <a:lnTo>
                  <a:pt x="138684" y="173735"/>
                </a:lnTo>
                <a:lnTo>
                  <a:pt x="129539" y="176783"/>
                </a:lnTo>
                <a:lnTo>
                  <a:pt x="111252" y="179831"/>
                </a:lnTo>
                <a:close/>
              </a:path>
              <a:path w="200025" h="180339">
                <a:moveTo>
                  <a:pt x="141732" y="39623"/>
                </a:moveTo>
                <a:lnTo>
                  <a:pt x="129539" y="33527"/>
                </a:lnTo>
                <a:lnTo>
                  <a:pt x="121920" y="30479"/>
                </a:lnTo>
                <a:lnTo>
                  <a:pt x="115824" y="28955"/>
                </a:lnTo>
                <a:lnTo>
                  <a:pt x="108204" y="28955"/>
                </a:lnTo>
                <a:lnTo>
                  <a:pt x="100584" y="27431"/>
                </a:lnTo>
                <a:lnTo>
                  <a:pt x="172973" y="27431"/>
                </a:lnTo>
                <a:lnTo>
                  <a:pt x="176783" y="30479"/>
                </a:lnTo>
                <a:lnTo>
                  <a:pt x="181356" y="38099"/>
                </a:lnTo>
                <a:lnTo>
                  <a:pt x="140208" y="38099"/>
                </a:lnTo>
                <a:lnTo>
                  <a:pt x="141732" y="39623"/>
                </a:lnTo>
                <a:close/>
              </a:path>
              <a:path w="200025" h="180339">
                <a:moveTo>
                  <a:pt x="186537" y="134111"/>
                </a:moveTo>
                <a:lnTo>
                  <a:pt x="150876" y="134111"/>
                </a:lnTo>
                <a:lnTo>
                  <a:pt x="152400" y="132587"/>
                </a:lnTo>
                <a:lnTo>
                  <a:pt x="160019" y="124967"/>
                </a:lnTo>
                <a:lnTo>
                  <a:pt x="163068" y="118871"/>
                </a:lnTo>
                <a:lnTo>
                  <a:pt x="166116" y="114299"/>
                </a:lnTo>
                <a:lnTo>
                  <a:pt x="170688" y="96011"/>
                </a:lnTo>
                <a:lnTo>
                  <a:pt x="172211" y="91439"/>
                </a:lnTo>
                <a:lnTo>
                  <a:pt x="170688" y="83819"/>
                </a:lnTo>
                <a:lnTo>
                  <a:pt x="170688" y="77723"/>
                </a:lnTo>
                <a:lnTo>
                  <a:pt x="169164" y="73151"/>
                </a:lnTo>
                <a:lnTo>
                  <a:pt x="163068" y="60959"/>
                </a:lnTo>
                <a:lnTo>
                  <a:pt x="156972" y="51815"/>
                </a:lnTo>
                <a:lnTo>
                  <a:pt x="152400" y="47243"/>
                </a:lnTo>
                <a:lnTo>
                  <a:pt x="140208" y="38099"/>
                </a:lnTo>
                <a:lnTo>
                  <a:pt x="181356" y="38099"/>
                </a:lnTo>
                <a:lnTo>
                  <a:pt x="199643" y="79247"/>
                </a:lnTo>
                <a:lnTo>
                  <a:pt x="199643" y="99059"/>
                </a:lnTo>
                <a:lnTo>
                  <a:pt x="198119" y="108203"/>
                </a:lnTo>
                <a:lnTo>
                  <a:pt x="195072" y="115823"/>
                </a:lnTo>
                <a:lnTo>
                  <a:pt x="192024" y="124967"/>
                </a:lnTo>
                <a:lnTo>
                  <a:pt x="186537" y="134111"/>
                </a:lnTo>
                <a:close/>
              </a:path>
              <a:path w="200025" h="180339">
                <a:moveTo>
                  <a:pt x="48768" y="134111"/>
                </a:moveTo>
                <a:lnTo>
                  <a:pt x="47244" y="132587"/>
                </a:lnTo>
                <a:lnTo>
                  <a:pt x="47961" y="133036"/>
                </a:lnTo>
                <a:lnTo>
                  <a:pt x="48768" y="134111"/>
                </a:lnTo>
                <a:close/>
              </a:path>
              <a:path w="200025" h="180339">
                <a:moveTo>
                  <a:pt x="47961" y="133036"/>
                </a:moveTo>
                <a:lnTo>
                  <a:pt x="47244" y="132587"/>
                </a:lnTo>
                <a:lnTo>
                  <a:pt x="47625" y="132588"/>
                </a:lnTo>
                <a:lnTo>
                  <a:pt x="47961" y="133036"/>
                </a:lnTo>
                <a:close/>
              </a:path>
              <a:path w="200025" h="180339">
                <a:moveTo>
                  <a:pt x="152399" y="132588"/>
                </a:moveTo>
                <a:close/>
              </a:path>
              <a:path w="200025" h="180339">
                <a:moveTo>
                  <a:pt x="172211" y="152399"/>
                </a:moveTo>
                <a:lnTo>
                  <a:pt x="99060" y="152399"/>
                </a:lnTo>
                <a:lnTo>
                  <a:pt x="106679" y="150875"/>
                </a:lnTo>
                <a:lnTo>
                  <a:pt x="114300" y="150875"/>
                </a:lnTo>
                <a:lnTo>
                  <a:pt x="120396" y="149351"/>
                </a:lnTo>
                <a:lnTo>
                  <a:pt x="128016" y="146303"/>
                </a:lnTo>
                <a:lnTo>
                  <a:pt x="134112" y="144779"/>
                </a:lnTo>
                <a:lnTo>
                  <a:pt x="140208" y="141731"/>
                </a:lnTo>
                <a:lnTo>
                  <a:pt x="152399" y="132588"/>
                </a:lnTo>
                <a:lnTo>
                  <a:pt x="150876" y="134111"/>
                </a:lnTo>
                <a:lnTo>
                  <a:pt x="186537" y="134111"/>
                </a:lnTo>
                <a:lnTo>
                  <a:pt x="182880" y="140207"/>
                </a:lnTo>
                <a:lnTo>
                  <a:pt x="176783" y="147827"/>
                </a:lnTo>
                <a:lnTo>
                  <a:pt x="172211" y="152399"/>
                </a:lnTo>
                <a:close/>
              </a:path>
              <a:path w="200025" h="180339">
                <a:moveTo>
                  <a:pt x="49682" y="134111"/>
                </a:moveTo>
                <a:lnTo>
                  <a:pt x="48768" y="134111"/>
                </a:lnTo>
                <a:lnTo>
                  <a:pt x="47961" y="133036"/>
                </a:lnTo>
                <a:lnTo>
                  <a:pt x="49682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57172" y="4629911"/>
            <a:ext cx="2383536" cy="24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54123" y="4643627"/>
            <a:ext cx="2382520" cy="238125"/>
          </a:xfrm>
          <a:custGeom>
            <a:avLst/>
            <a:gdLst/>
            <a:ahLst/>
            <a:cxnLst/>
            <a:rect l="l" t="t" r="r" b="b"/>
            <a:pathLst>
              <a:path w="2382520" h="238125">
                <a:moveTo>
                  <a:pt x="2377440" y="237743"/>
                </a:moveTo>
                <a:lnTo>
                  <a:pt x="4571" y="237743"/>
                </a:lnTo>
                <a:lnTo>
                  <a:pt x="0" y="233172"/>
                </a:lnTo>
                <a:lnTo>
                  <a:pt x="0" y="0"/>
                </a:lnTo>
                <a:lnTo>
                  <a:pt x="19812" y="0"/>
                </a:lnTo>
                <a:lnTo>
                  <a:pt x="19812" y="219456"/>
                </a:lnTo>
                <a:lnTo>
                  <a:pt x="9144" y="219456"/>
                </a:lnTo>
                <a:lnTo>
                  <a:pt x="19812" y="228600"/>
                </a:lnTo>
                <a:lnTo>
                  <a:pt x="2382012" y="228600"/>
                </a:lnTo>
                <a:lnTo>
                  <a:pt x="2382012" y="233172"/>
                </a:lnTo>
                <a:lnTo>
                  <a:pt x="2377440" y="237743"/>
                </a:lnTo>
                <a:close/>
              </a:path>
              <a:path w="2382520" h="238125">
                <a:moveTo>
                  <a:pt x="2362200" y="228600"/>
                </a:moveTo>
                <a:lnTo>
                  <a:pt x="2362200" y="0"/>
                </a:lnTo>
                <a:lnTo>
                  <a:pt x="2382012" y="0"/>
                </a:lnTo>
                <a:lnTo>
                  <a:pt x="2382012" y="219456"/>
                </a:lnTo>
                <a:lnTo>
                  <a:pt x="2371344" y="219456"/>
                </a:lnTo>
                <a:lnTo>
                  <a:pt x="2362200" y="228600"/>
                </a:lnTo>
                <a:close/>
              </a:path>
              <a:path w="2382520" h="238125">
                <a:moveTo>
                  <a:pt x="19812" y="228600"/>
                </a:moveTo>
                <a:lnTo>
                  <a:pt x="9144" y="219456"/>
                </a:lnTo>
                <a:lnTo>
                  <a:pt x="19812" y="219456"/>
                </a:lnTo>
                <a:lnTo>
                  <a:pt x="19812" y="228600"/>
                </a:lnTo>
                <a:close/>
              </a:path>
              <a:path w="2382520" h="238125">
                <a:moveTo>
                  <a:pt x="2362200" y="228600"/>
                </a:moveTo>
                <a:lnTo>
                  <a:pt x="19812" y="228600"/>
                </a:lnTo>
                <a:lnTo>
                  <a:pt x="19812" y="219456"/>
                </a:lnTo>
                <a:lnTo>
                  <a:pt x="2362200" y="219456"/>
                </a:lnTo>
                <a:lnTo>
                  <a:pt x="2362200" y="228600"/>
                </a:lnTo>
                <a:close/>
              </a:path>
              <a:path w="2382520" h="238125">
                <a:moveTo>
                  <a:pt x="2382012" y="228600"/>
                </a:moveTo>
                <a:lnTo>
                  <a:pt x="2362200" y="228600"/>
                </a:lnTo>
                <a:lnTo>
                  <a:pt x="2371344" y="219456"/>
                </a:lnTo>
                <a:lnTo>
                  <a:pt x="2382012" y="219456"/>
                </a:lnTo>
                <a:lnTo>
                  <a:pt x="2382012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06595" y="3957827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9765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6995" h="457200">
                <a:moveTo>
                  <a:pt x="57911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7911" y="71628"/>
                </a:lnTo>
                <a:lnTo>
                  <a:pt x="57911" y="457200"/>
                </a:lnTo>
                <a:close/>
              </a:path>
              <a:path w="86995" h="457200">
                <a:moveTo>
                  <a:pt x="86867" y="85343"/>
                </a:moveTo>
                <a:lnTo>
                  <a:pt x="57911" y="85343"/>
                </a:lnTo>
                <a:lnTo>
                  <a:pt x="57911" y="71628"/>
                </a:lnTo>
                <a:lnTo>
                  <a:pt x="79765" y="71628"/>
                </a:lnTo>
                <a:lnTo>
                  <a:pt x="86867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396995" y="3957827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9765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6995" h="457200">
                <a:moveTo>
                  <a:pt x="57911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7911" y="71628"/>
                </a:lnTo>
                <a:lnTo>
                  <a:pt x="57911" y="457200"/>
                </a:lnTo>
                <a:close/>
              </a:path>
              <a:path w="86995" h="457200">
                <a:moveTo>
                  <a:pt x="86867" y="85343"/>
                </a:moveTo>
                <a:lnTo>
                  <a:pt x="57911" y="85343"/>
                </a:lnTo>
                <a:lnTo>
                  <a:pt x="57911" y="71628"/>
                </a:lnTo>
                <a:lnTo>
                  <a:pt x="79765" y="71628"/>
                </a:lnTo>
                <a:lnTo>
                  <a:pt x="86867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787395" y="3957827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4" h="457200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9765" y="71628"/>
                </a:lnTo>
                <a:lnTo>
                  <a:pt x="28956" y="71628"/>
                </a:lnTo>
                <a:lnTo>
                  <a:pt x="28956" y="85343"/>
                </a:lnTo>
                <a:close/>
              </a:path>
              <a:path w="86994" h="457200">
                <a:moveTo>
                  <a:pt x="57912" y="457200"/>
                </a:moveTo>
                <a:lnTo>
                  <a:pt x="28956" y="457200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457200"/>
                </a:lnTo>
                <a:close/>
              </a:path>
              <a:path w="86994" h="457200">
                <a:moveTo>
                  <a:pt x="86868" y="85343"/>
                </a:moveTo>
                <a:lnTo>
                  <a:pt x="57912" y="85343"/>
                </a:lnTo>
                <a:lnTo>
                  <a:pt x="57912" y="71628"/>
                </a:lnTo>
                <a:lnTo>
                  <a:pt x="79765" y="71628"/>
                </a:lnTo>
                <a:lnTo>
                  <a:pt x="86868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177795" y="3957827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4" h="457200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9765" y="71628"/>
                </a:lnTo>
                <a:lnTo>
                  <a:pt x="28956" y="71628"/>
                </a:lnTo>
                <a:lnTo>
                  <a:pt x="28956" y="85343"/>
                </a:lnTo>
                <a:close/>
              </a:path>
              <a:path w="86994" h="457200">
                <a:moveTo>
                  <a:pt x="57912" y="457200"/>
                </a:moveTo>
                <a:lnTo>
                  <a:pt x="28956" y="457200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457200"/>
                </a:lnTo>
                <a:close/>
              </a:path>
              <a:path w="86994" h="457200">
                <a:moveTo>
                  <a:pt x="86868" y="85343"/>
                </a:moveTo>
                <a:lnTo>
                  <a:pt x="57912" y="85343"/>
                </a:lnTo>
                <a:lnTo>
                  <a:pt x="57912" y="71628"/>
                </a:lnTo>
                <a:lnTo>
                  <a:pt x="79765" y="71628"/>
                </a:lnTo>
                <a:lnTo>
                  <a:pt x="86868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507995" y="2057393"/>
            <a:ext cx="10706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</a:t>
            </a:r>
            <a:r>
              <a:rPr dirty="0" sz="2400" spc="10">
                <a:latin typeface="Times New Roman"/>
                <a:cs typeface="Times New Roman"/>
              </a:rPr>
              <a:t>&lt;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025896" y="3188208"/>
            <a:ext cx="2677667" cy="646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016752" y="3182111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09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632460"/>
                </a:lnTo>
                <a:lnTo>
                  <a:pt x="13716" y="632460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09" h="661670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2696209" h="661670">
                <a:moveTo>
                  <a:pt x="26670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7431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7432"/>
                </a:lnTo>
                <a:lnTo>
                  <a:pt x="2695956" y="27431"/>
                </a:lnTo>
                <a:lnTo>
                  <a:pt x="2695956" y="632460"/>
                </a:lnTo>
                <a:lnTo>
                  <a:pt x="2680716" y="632460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27431"/>
                </a:moveTo>
                <a:lnTo>
                  <a:pt x="2680716" y="27432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7431"/>
                </a:lnTo>
                <a:close/>
              </a:path>
              <a:path w="2696209" h="661670">
                <a:moveTo>
                  <a:pt x="28956" y="647700"/>
                </a:moveTo>
                <a:lnTo>
                  <a:pt x="13716" y="632460"/>
                </a:lnTo>
                <a:lnTo>
                  <a:pt x="28956" y="632460"/>
                </a:lnTo>
                <a:lnTo>
                  <a:pt x="28956" y="647700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2460"/>
                </a:lnTo>
                <a:lnTo>
                  <a:pt x="2667000" y="632460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2460"/>
                </a:lnTo>
                <a:lnTo>
                  <a:pt x="2695956" y="632460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025896" y="3849623"/>
            <a:ext cx="2677667" cy="646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016752" y="3843527"/>
            <a:ext cx="2696210" cy="661670"/>
          </a:xfrm>
          <a:custGeom>
            <a:avLst/>
            <a:gdLst/>
            <a:ahLst/>
            <a:cxnLst/>
            <a:rect l="l" t="t" r="r" b="b"/>
            <a:pathLst>
              <a:path w="2696209" h="661670">
                <a:moveTo>
                  <a:pt x="2695956" y="661416"/>
                </a:moveTo>
                <a:lnTo>
                  <a:pt x="0" y="661416"/>
                </a:lnTo>
                <a:lnTo>
                  <a:pt x="0" y="0"/>
                </a:lnTo>
                <a:lnTo>
                  <a:pt x="2695956" y="0"/>
                </a:lnTo>
                <a:lnTo>
                  <a:pt x="26959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633983"/>
                </a:lnTo>
                <a:lnTo>
                  <a:pt x="13716" y="633983"/>
                </a:lnTo>
                <a:lnTo>
                  <a:pt x="28956" y="647700"/>
                </a:lnTo>
                <a:lnTo>
                  <a:pt x="2695956" y="647700"/>
                </a:lnTo>
                <a:lnTo>
                  <a:pt x="2695956" y="661416"/>
                </a:lnTo>
                <a:close/>
              </a:path>
              <a:path w="2696209" h="66167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696209" h="661670">
                <a:moveTo>
                  <a:pt x="26670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667000" y="13716"/>
                </a:lnTo>
                <a:lnTo>
                  <a:pt x="2667000" y="28956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667000" y="13716"/>
                </a:lnTo>
                <a:lnTo>
                  <a:pt x="2680716" y="28956"/>
                </a:lnTo>
                <a:lnTo>
                  <a:pt x="2695956" y="28956"/>
                </a:lnTo>
                <a:lnTo>
                  <a:pt x="2695956" y="633983"/>
                </a:lnTo>
                <a:lnTo>
                  <a:pt x="2680716" y="633983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28956"/>
                </a:moveTo>
                <a:lnTo>
                  <a:pt x="2680716" y="28956"/>
                </a:lnTo>
                <a:lnTo>
                  <a:pt x="2667000" y="13716"/>
                </a:lnTo>
                <a:lnTo>
                  <a:pt x="2695956" y="13716"/>
                </a:lnTo>
                <a:lnTo>
                  <a:pt x="2695956" y="28956"/>
                </a:lnTo>
                <a:close/>
              </a:path>
              <a:path w="2696209" h="661670">
                <a:moveTo>
                  <a:pt x="28956" y="647700"/>
                </a:moveTo>
                <a:lnTo>
                  <a:pt x="13716" y="633983"/>
                </a:lnTo>
                <a:lnTo>
                  <a:pt x="28956" y="633983"/>
                </a:lnTo>
                <a:lnTo>
                  <a:pt x="28956" y="647700"/>
                </a:lnTo>
                <a:close/>
              </a:path>
              <a:path w="2696209" h="661670">
                <a:moveTo>
                  <a:pt x="2667000" y="647700"/>
                </a:moveTo>
                <a:lnTo>
                  <a:pt x="28956" y="647700"/>
                </a:lnTo>
                <a:lnTo>
                  <a:pt x="28956" y="633983"/>
                </a:lnTo>
                <a:lnTo>
                  <a:pt x="2667000" y="633983"/>
                </a:lnTo>
                <a:lnTo>
                  <a:pt x="2667000" y="647700"/>
                </a:lnTo>
                <a:close/>
              </a:path>
              <a:path w="2696209" h="661670">
                <a:moveTo>
                  <a:pt x="2695956" y="647700"/>
                </a:moveTo>
                <a:lnTo>
                  <a:pt x="2667000" y="647700"/>
                </a:lnTo>
                <a:lnTo>
                  <a:pt x="2680716" y="633983"/>
                </a:lnTo>
                <a:lnTo>
                  <a:pt x="2695956" y="633983"/>
                </a:lnTo>
                <a:lnTo>
                  <a:pt x="2695956" y="6477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69302" y="2662427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278623" y="2496311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09" h="180339">
                <a:moveTo>
                  <a:pt x="153924" y="25907"/>
                </a:moveTo>
                <a:lnTo>
                  <a:pt x="27432" y="25907"/>
                </a:lnTo>
                <a:lnTo>
                  <a:pt x="27432" y="24383"/>
                </a:lnTo>
                <a:lnTo>
                  <a:pt x="39624" y="15239"/>
                </a:lnTo>
                <a:lnTo>
                  <a:pt x="41148" y="13715"/>
                </a:lnTo>
                <a:lnTo>
                  <a:pt x="47244" y="10667"/>
                </a:lnTo>
                <a:lnTo>
                  <a:pt x="54864" y="6095"/>
                </a:lnTo>
                <a:lnTo>
                  <a:pt x="62484" y="3047"/>
                </a:lnTo>
                <a:lnTo>
                  <a:pt x="80772" y="0"/>
                </a:lnTo>
                <a:lnTo>
                  <a:pt x="99060" y="0"/>
                </a:lnTo>
                <a:lnTo>
                  <a:pt x="117348" y="3047"/>
                </a:lnTo>
                <a:lnTo>
                  <a:pt x="124968" y="6095"/>
                </a:lnTo>
                <a:lnTo>
                  <a:pt x="140208" y="13715"/>
                </a:lnTo>
                <a:lnTo>
                  <a:pt x="141732" y="15239"/>
                </a:lnTo>
                <a:lnTo>
                  <a:pt x="153924" y="24383"/>
                </a:lnTo>
                <a:lnTo>
                  <a:pt x="153924" y="25907"/>
                </a:lnTo>
                <a:close/>
              </a:path>
              <a:path w="181609" h="180339">
                <a:moveTo>
                  <a:pt x="155448" y="153923"/>
                </a:moveTo>
                <a:lnTo>
                  <a:pt x="25908" y="153923"/>
                </a:lnTo>
                <a:lnTo>
                  <a:pt x="25908" y="152399"/>
                </a:lnTo>
                <a:lnTo>
                  <a:pt x="16764" y="141731"/>
                </a:lnTo>
                <a:lnTo>
                  <a:pt x="16764" y="140207"/>
                </a:lnTo>
                <a:lnTo>
                  <a:pt x="15240" y="140207"/>
                </a:lnTo>
                <a:lnTo>
                  <a:pt x="7620" y="124967"/>
                </a:lnTo>
                <a:lnTo>
                  <a:pt x="4572" y="117347"/>
                </a:lnTo>
                <a:lnTo>
                  <a:pt x="0" y="89915"/>
                </a:lnTo>
                <a:lnTo>
                  <a:pt x="0" y="80771"/>
                </a:lnTo>
                <a:lnTo>
                  <a:pt x="1524" y="71627"/>
                </a:lnTo>
                <a:lnTo>
                  <a:pt x="4572" y="64007"/>
                </a:lnTo>
                <a:lnTo>
                  <a:pt x="7620" y="54863"/>
                </a:lnTo>
                <a:lnTo>
                  <a:pt x="10668" y="47243"/>
                </a:lnTo>
                <a:lnTo>
                  <a:pt x="15240" y="39623"/>
                </a:lnTo>
                <a:lnTo>
                  <a:pt x="16764" y="38099"/>
                </a:lnTo>
                <a:lnTo>
                  <a:pt x="25908" y="27431"/>
                </a:lnTo>
                <a:lnTo>
                  <a:pt x="25908" y="25907"/>
                </a:lnTo>
                <a:lnTo>
                  <a:pt x="155448" y="25907"/>
                </a:lnTo>
                <a:lnTo>
                  <a:pt x="155448" y="27431"/>
                </a:lnTo>
                <a:lnTo>
                  <a:pt x="85344" y="27431"/>
                </a:lnTo>
                <a:lnTo>
                  <a:pt x="67056" y="32003"/>
                </a:lnTo>
                <a:lnTo>
                  <a:pt x="62484" y="35051"/>
                </a:lnTo>
                <a:lnTo>
                  <a:pt x="58420" y="38099"/>
                </a:lnTo>
                <a:lnTo>
                  <a:pt x="57912" y="38099"/>
                </a:lnTo>
                <a:lnTo>
                  <a:pt x="47751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5937" y="47243"/>
                </a:lnTo>
                <a:lnTo>
                  <a:pt x="38100" y="56387"/>
                </a:lnTo>
                <a:lnTo>
                  <a:pt x="38608" y="56387"/>
                </a:lnTo>
                <a:lnTo>
                  <a:pt x="36576" y="59435"/>
                </a:lnTo>
                <a:lnTo>
                  <a:pt x="33528" y="65531"/>
                </a:lnTo>
                <a:lnTo>
                  <a:pt x="32004" y="70103"/>
                </a:lnTo>
                <a:lnTo>
                  <a:pt x="28956" y="82295"/>
                </a:lnTo>
                <a:lnTo>
                  <a:pt x="28956" y="96011"/>
                </a:lnTo>
                <a:lnTo>
                  <a:pt x="32004" y="108203"/>
                </a:lnTo>
                <a:lnTo>
                  <a:pt x="33528" y="112775"/>
                </a:lnTo>
                <a:lnTo>
                  <a:pt x="38862" y="123443"/>
                </a:lnTo>
                <a:lnTo>
                  <a:pt x="38100" y="123443"/>
                </a:lnTo>
                <a:lnTo>
                  <a:pt x="47244" y="132587"/>
                </a:lnTo>
                <a:lnTo>
                  <a:pt x="45719" y="132587"/>
                </a:lnTo>
                <a:lnTo>
                  <a:pt x="57912" y="141731"/>
                </a:lnTo>
                <a:lnTo>
                  <a:pt x="58674" y="141731"/>
                </a:lnTo>
                <a:lnTo>
                  <a:pt x="65532" y="146303"/>
                </a:lnTo>
                <a:lnTo>
                  <a:pt x="71628" y="149351"/>
                </a:lnTo>
                <a:lnTo>
                  <a:pt x="77724" y="150875"/>
                </a:lnTo>
                <a:lnTo>
                  <a:pt x="83820" y="150875"/>
                </a:lnTo>
                <a:lnTo>
                  <a:pt x="89916" y="152399"/>
                </a:lnTo>
                <a:lnTo>
                  <a:pt x="155448" y="152399"/>
                </a:lnTo>
                <a:lnTo>
                  <a:pt x="155448" y="153923"/>
                </a:lnTo>
                <a:close/>
              </a:path>
              <a:path w="181609" h="180339">
                <a:moveTo>
                  <a:pt x="126491" y="39623"/>
                </a:moveTo>
                <a:lnTo>
                  <a:pt x="120396" y="35051"/>
                </a:lnTo>
                <a:lnTo>
                  <a:pt x="115824" y="33527"/>
                </a:lnTo>
                <a:lnTo>
                  <a:pt x="109728" y="30479"/>
                </a:lnTo>
                <a:lnTo>
                  <a:pt x="103632" y="28955"/>
                </a:lnTo>
                <a:lnTo>
                  <a:pt x="97536" y="28955"/>
                </a:lnTo>
                <a:lnTo>
                  <a:pt x="91439" y="27431"/>
                </a:lnTo>
                <a:lnTo>
                  <a:pt x="155448" y="27431"/>
                </a:lnTo>
                <a:lnTo>
                  <a:pt x="164592" y="38099"/>
                </a:lnTo>
                <a:lnTo>
                  <a:pt x="124968" y="38099"/>
                </a:lnTo>
                <a:lnTo>
                  <a:pt x="126491" y="39623"/>
                </a:lnTo>
                <a:close/>
              </a:path>
              <a:path w="181609" h="180339">
                <a:moveTo>
                  <a:pt x="56387" y="39623"/>
                </a:moveTo>
                <a:lnTo>
                  <a:pt x="57912" y="38099"/>
                </a:lnTo>
                <a:lnTo>
                  <a:pt x="58420" y="38099"/>
                </a:lnTo>
                <a:lnTo>
                  <a:pt x="56387" y="39623"/>
                </a:lnTo>
                <a:close/>
              </a:path>
              <a:path w="181609" h="180339">
                <a:moveTo>
                  <a:pt x="134815" y="46540"/>
                </a:moveTo>
                <a:lnTo>
                  <a:pt x="124968" y="38099"/>
                </a:lnTo>
                <a:lnTo>
                  <a:pt x="166116" y="38099"/>
                </a:lnTo>
                <a:lnTo>
                  <a:pt x="166116" y="39623"/>
                </a:lnTo>
                <a:lnTo>
                  <a:pt x="170688" y="45719"/>
                </a:lnTo>
                <a:lnTo>
                  <a:pt x="134112" y="45719"/>
                </a:lnTo>
                <a:lnTo>
                  <a:pt x="134815" y="46540"/>
                </a:lnTo>
                <a:close/>
              </a:path>
              <a:path w="181609" h="180339">
                <a:moveTo>
                  <a:pt x="45719" y="47243"/>
                </a:moveTo>
                <a:lnTo>
                  <a:pt x="47244" y="45719"/>
                </a:lnTo>
                <a:lnTo>
                  <a:pt x="46329" y="46786"/>
                </a:lnTo>
                <a:lnTo>
                  <a:pt x="45719" y="47243"/>
                </a:lnTo>
                <a:close/>
              </a:path>
              <a:path w="181609" h="180339">
                <a:moveTo>
                  <a:pt x="46329" y="46786"/>
                </a:moveTo>
                <a:lnTo>
                  <a:pt x="47244" y="45719"/>
                </a:lnTo>
                <a:lnTo>
                  <a:pt x="47751" y="45719"/>
                </a:lnTo>
                <a:lnTo>
                  <a:pt x="46329" y="46786"/>
                </a:lnTo>
                <a:close/>
              </a:path>
              <a:path w="181609" h="180339">
                <a:moveTo>
                  <a:pt x="135636" y="47243"/>
                </a:moveTo>
                <a:lnTo>
                  <a:pt x="134815" y="46540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09" h="180339">
                <a:moveTo>
                  <a:pt x="171297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70688" y="45719"/>
                </a:lnTo>
                <a:lnTo>
                  <a:pt x="171297" y="47243"/>
                </a:lnTo>
                <a:close/>
              </a:path>
              <a:path w="181609" h="180339">
                <a:moveTo>
                  <a:pt x="174751" y="56387"/>
                </a:moveTo>
                <a:lnTo>
                  <a:pt x="143256" y="56387"/>
                </a:lnTo>
                <a:lnTo>
                  <a:pt x="134815" y="46540"/>
                </a:lnTo>
                <a:lnTo>
                  <a:pt x="135636" y="47243"/>
                </a:lnTo>
                <a:lnTo>
                  <a:pt x="171297" y="47243"/>
                </a:lnTo>
                <a:lnTo>
                  <a:pt x="173736" y="53339"/>
                </a:lnTo>
                <a:lnTo>
                  <a:pt x="174751" y="56387"/>
                </a:lnTo>
                <a:close/>
              </a:path>
              <a:path w="181609" h="180339">
                <a:moveTo>
                  <a:pt x="45937" y="47243"/>
                </a:moveTo>
                <a:lnTo>
                  <a:pt x="45719" y="47243"/>
                </a:lnTo>
                <a:lnTo>
                  <a:pt x="46329" y="46786"/>
                </a:lnTo>
                <a:lnTo>
                  <a:pt x="45937" y="47243"/>
                </a:lnTo>
                <a:close/>
              </a:path>
              <a:path w="181609" h="180339">
                <a:moveTo>
                  <a:pt x="38608" y="56387"/>
                </a:moveTo>
                <a:lnTo>
                  <a:pt x="38100" y="56387"/>
                </a:lnTo>
                <a:lnTo>
                  <a:pt x="39624" y="54863"/>
                </a:lnTo>
                <a:lnTo>
                  <a:pt x="38608" y="56387"/>
                </a:lnTo>
                <a:close/>
              </a:path>
              <a:path w="181609" h="180339">
                <a:moveTo>
                  <a:pt x="134747" y="133349"/>
                </a:moveTo>
                <a:lnTo>
                  <a:pt x="141732" y="124967"/>
                </a:lnTo>
                <a:lnTo>
                  <a:pt x="144779" y="120395"/>
                </a:lnTo>
                <a:lnTo>
                  <a:pt x="147828" y="114299"/>
                </a:lnTo>
                <a:lnTo>
                  <a:pt x="149352" y="108203"/>
                </a:lnTo>
                <a:lnTo>
                  <a:pt x="150876" y="103631"/>
                </a:lnTo>
                <a:lnTo>
                  <a:pt x="152400" y="97535"/>
                </a:lnTo>
                <a:lnTo>
                  <a:pt x="152400" y="77723"/>
                </a:lnTo>
                <a:lnTo>
                  <a:pt x="150876" y="71627"/>
                </a:lnTo>
                <a:lnTo>
                  <a:pt x="147828" y="67055"/>
                </a:lnTo>
                <a:lnTo>
                  <a:pt x="146304" y="60959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751" y="56387"/>
                </a:lnTo>
                <a:lnTo>
                  <a:pt x="179831" y="71627"/>
                </a:lnTo>
                <a:lnTo>
                  <a:pt x="181356" y="79247"/>
                </a:lnTo>
                <a:lnTo>
                  <a:pt x="181356" y="99059"/>
                </a:lnTo>
                <a:lnTo>
                  <a:pt x="179831" y="106679"/>
                </a:lnTo>
                <a:lnTo>
                  <a:pt x="173736" y="124967"/>
                </a:lnTo>
                <a:lnTo>
                  <a:pt x="170688" y="132587"/>
                </a:lnTo>
                <a:lnTo>
                  <a:pt x="135636" y="132587"/>
                </a:lnTo>
                <a:lnTo>
                  <a:pt x="134747" y="133349"/>
                </a:lnTo>
                <a:close/>
              </a:path>
              <a:path w="181609" h="180339">
                <a:moveTo>
                  <a:pt x="39624" y="124967"/>
                </a:moveTo>
                <a:lnTo>
                  <a:pt x="38100" y="123443"/>
                </a:lnTo>
                <a:lnTo>
                  <a:pt x="38862" y="123443"/>
                </a:lnTo>
                <a:lnTo>
                  <a:pt x="39624" y="124967"/>
                </a:lnTo>
                <a:close/>
              </a:path>
              <a:path w="181609" h="180339">
                <a:moveTo>
                  <a:pt x="48768" y="134111"/>
                </a:moveTo>
                <a:lnTo>
                  <a:pt x="45719" y="132587"/>
                </a:lnTo>
                <a:lnTo>
                  <a:pt x="47244" y="132587"/>
                </a:lnTo>
                <a:lnTo>
                  <a:pt x="48768" y="134111"/>
                </a:lnTo>
                <a:close/>
              </a:path>
              <a:path w="181609" h="180339">
                <a:moveTo>
                  <a:pt x="134112" y="134111"/>
                </a:moveTo>
                <a:lnTo>
                  <a:pt x="134747" y="133349"/>
                </a:lnTo>
                <a:lnTo>
                  <a:pt x="135636" y="132587"/>
                </a:lnTo>
                <a:lnTo>
                  <a:pt x="134112" y="134111"/>
                </a:lnTo>
                <a:close/>
              </a:path>
              <a:path w="181609" h="180339">
                <a:moveTo>
                  <a:pt x="169773" y="134111"/>
                </a:moveTo>
                <a:lnTo>
                  <a:pt x="134112" y="134111"/>
                </a:lnTo>
                <a:lnTo>
                  <a:pt x="135636" y="132587"/>
                </a:lnTo>
                <a:lnTo>
                  <a:pt x="170688" y="132587"/>
                </a:lnTo>
                <a:lnTo>
                  <a:pt x="169773" y="134111"/>
                </a:lnTo>
                <a:close/>
              </a:path>
              <a:path w="181609" h="180339">
                <a:moveTo>
                  <a:pt x="155448" y="152399"/>
                </a:moveTo>
                <a:lnTo>
                  <a:pt x="89916" y="152399"/>
                </a:lnTo>
                <a:lnTo>
                  <a:pt x="96012" y="150875"/>
                </a:lnTo>
                <a:lnTo>
                  <a:pt x="102108" y="150875"/>
                </a:lnTo>
                <a:lnTo>
                  <a:pt x="114300" y="147827"/>
                </a:lnTo>
                <a:lnTo>
                  <a:pt x="120396" y="144779"/>
                </a:lnTo>
                <a:lnTo>
                  <a:pt x="124968" y="141731"/>
                </a:lnTo>
                <a:lnTo>
                  <a:pt x="134747" y="133349"/>
                </a:lnTo>
                <a:lnTo>
                  <a:pt x="134112" y="134111"/>
                </a:lnTo>
                <a:lnTo>
                  <a:pt x="169773" y="134111"/>
                </a:lnTo>
                <a:lnTo>
                  <a:pt x="166116" y="140207"/>
                </a:lnTo>
                <a:lnTo>
                  <a:pt x="155448" y="152399"/>
                </a:lnTo>
                <a:close/>
              </a:path>
              <a:path w="181609" h="180339">
                <a:moveTo>
                  <a:pt x="58674" y="141731"/>
                </a:moveTo>
                <a:lnTo>
                  <a:pt x="57912" y="141731"/>
                </a:lnTo>
                <a:lnTo>
                  <a:pt x="56387" y="140207"/>
                </a:lnTo>
                <a:lnTo>
                  <a:pt x="58674" y="141731"/>
                </a:lnTo>
                <a:close/>
              </a:path>
              <a:path w="181609" h="180339">
                <a:moveTo>
                  <a:pt x="100584" y="179831"/>
                </a:moveTo>
                <a:lnTo>
                  <a:pt x="82296" y="179831"/>
                </a:lnTo>
                <a:lnTo>
                  <a:pt x="64008" y="176783"/>
                </a:lnTo>
                <a:lnTo>
                  <a:pt x="56387" y="173735"/>
                </a:lnTo>
                <a:lnTo>
                  <a:pt x="41148" y="164591"/>
                </a:lnTo>
                <a:lnTo>
                  <a:pt x="39624" y="164591"/>
                </a:lnTo>
                <a:lnTo>
                  <a:pt x="27432" y="155447"/>
                </a:lnTo>
                <a:lnTo>
                  <a:pt x="27432" y="153923"/>
                </a:lnTo>
                <a:lnTo>
                  <a:pt x="153924" y="153923"/>
                </a:lnTo>
                <a:lnTo>
                  <a:pt x="153924" y="155447"/>
                </a:lnTo>
                <a:lnTo>
                  <a:pt x="141732" y="164591"/>
                </a:lnTo>
                <a:lnTo>
                  <a:pt x="134112" y="169163"/>
                </a:lnTo>
                <a:lnTo>
                  <a:pt x="118872" y="175259"/>
                </a:lnTo>
                <a:lnTo>
                  <a:pt x="109728" y="178307"/>
                </a:lnTo>
                <a:lnTo>
                  <a:pt x="100584" y="1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40096" y="4485132"/>
            <a:ext cx="4049267" cy="10027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330952" y="4477511"/>
            <a:ext cx="4067810" cy="1018540"/>
          </a:xfrm>
          <a:custGeom>
            <a:avLst/>
            <a:gdLst/>
            <a:ahLst/>
            <a:cxnLst/>
            <a:rect l="l" t="t" r="r" b="b"/>
            <a:pathLst>
              <a:path w="4067809" h="1018539">
                <a:moveTo>
                  <a:pt x="4067556" y="1018031"/>
                </a:moveTo>
                <a:lnTo>
                  <a:pt x="0" y="1018031"/>
                </a:lnTo>
                <a:lnTo>
                  <a:pt x="0" y="0"/>
                </a:lnTo>
                <a:lnTo>
                  <a:pt x="4067556" y="0"/>
                </a:lnTo>
                <a:lnTo>
                  <a:pt x="40675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990600"/>
                </a:lnTo>
                <a:lnTo>
                  <a:pt x="13716" y="990600"/>
                </a:lnTo>
                <a:lnTo>
                  <a:pt x="28956" y="1004316"/>
                </a:lnTo>
                <a:lnTo>
                  <a:pt x="4067556" y="1004316"/>
                </a:lnTo>
                <a:lnTo>
                  <a:pt x="4067556" y="1018031"/>
                </a:lnTo>
                <a:close/>
              </a:path>
              <a:path w="4067809" h="1018539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4067809" h="1018539">
                <a:moveTo>
                  <a:pt x="40386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4038600" y="13716"/>
                </a:lnTo>
                <a:lnTo>
                  <a:pt x="4038600" y="27431"/>
                </a:lnTo>
                <a:close/>
              </a:path>
              <a:path w="4067809" h="1018539">
                <a:moveTo>
                  <a:pt x="4038600" y="1004316"/>
                </a:moveTo>
                <a:lnTo>
                  <a:pt x="4038600" y="13716"/>
                </a:lnTo>
                <a:lnTo>
                  <a:pt x="4052316" y="27432"/>
                </a:lnTo>
                <a:lnTo>
                  <a:pt x="4067556" y="27431"/>
                </a:lnTo>
                <a:lnTo>
                  <a:pt x="4067556" y="990599"/>
                </a:lnTo>
                <a:lnTo>
                  <a:pt x="4052316" y="990600"/>
                </a:lnTo>
                <a:lnTo>
                  <a:pt x="4038600" y="1004316"/>
                </a:lnTo>
                <a:close/>
              </a:path>
              <a:path w="4067809" h="1018539">
                <a:moveTo>
                  <a:pt x="4067556" y="27431"/>
                </a:moveTo>
                <a:lnTo>
                  <a:pt x="4052316" y="27432"/>
                </a:lnTo>
                <a:lnTo>
                  <a:pt x="4038600" y="13716"/>
                </a:lnTo>
                <a:lnTo>
                  <a:pt x="4067556" y="13716"/>
                </a:lnTo>
                <a:lnTo>
                  <a:pt x="4067556" y="27431"/>
                </a:lnTo>
                <a:close/>
              </a:path>
              <a:path w="4067809" h="1018539">
                <a:moveTo>
                  <a:pt x="28956" y="1004316"/>
                </a:moveTo>
                <a:lnTo>
                  <a:pt x="13716" y="990600"/>
                </a:lnTo>
                <a:lnTo>
                  <a:pt x="28956" y="990600"/>
                </a:lnTo>
                <a:lnTo>
                  <a:pt x="28956" y="1004316"/>
                </a:lnTo>
                <a:close/>
              </a:path>
              <a:path w="4067809" h="1018539">
                <a:moveTo>
                  <a:pt x="4038600" y="1004316"/>
                </a:moveTo>
                <a:lnTo>
                  <a:pt x="28956" y="1004316"/>
                </a:lnTo>
                <a:lnTo>
                  <a:pt x="28956" y="990600"/>
                </a:lnTo>
                <a:lnTo>
                  <a:pt x="4038600" y="990600"/>
                </a:lnTo>
                <a:lnTo>
                  <a:pt x="4038600" y="1004316"/>
                </a:lnTo>
                <a:close/>
              </a:path>
              <a:path w="4067809" h="1018539">
                <a:moveTo>
                  <a:pt x="4067556" y="1004316"/>
                </a:moveTo>
                <a:lnTo>
                  <a:pt x="4038600" y="1004316"/>
                </a:lnTo>
                <a:lnTo>
                  <a:pt x="4052316" y="990600"/>
                </a:lnTo>
                <a:lnTo>
                  <a:pt x="4067556" y="990599"/>
                </a:lnTo>
                <a:lnTo>
                  <a:pt x="4067556" y="1004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6179820" y="4485132"/>
            <a:ext cx="2382520" cy="650240"/>
          </a:xfrm>
          <a:prstGeom prst="rect">
            <a:avLst/>
          </a:prstGeom>
        </p:spPr>
        <p:txBody>
          <a:bodyPr wrap="square" lIns="0" tIns="3243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 marR="5080">
              <a:lnSpc>
                <a:spcPts val="2390"/>
              </a:lnSpc>
            </a:pPr>
            <a:r>
              <a:rPr dirty="0" sz="2000" spc="25">
                <a:latin typeface="Times New Roman"/>
                <a:cs typeface="Times New Roman"/>
              </a:rPr>
              <a:t>n-Si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948866" y="3994361"/>
            <a:ext cx="3536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37">
                <a:solidFill>
                  <a:srgbClr val="FFFFFF"/>
                </a:solidFill>
                <a:latin typeface="Times New Roman"/>
                <a:cs typeface="Times New Roman"/>
              </a:rPr>
              <a:t>ε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ox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414771" y="4497323"/>
            <a:ext cx="774191" cy="8580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411723" y="4494276"/>
            <a:ext cx="782320" cy="866140"/>
          </a:xfrm>
          <a:custGeom>
            <a:avLst/>
            <a:gdLst/>
            <a:ahLst/>
            <a:cxnLst/>
            <a:rect l="l" t="t" r="r" b="b"/>
            <a:pathLst>
              <a:path w="782320" h="866139">
                <a:moveTo>
                  <a:pt x="720852" y="865631"/>
                </a:moveTo>
                <a:lnTo>
                  <a:pt x="115824" y="865631"/>
                </a:lnTo>
                <a:lnTo>
                  <a:pt x="112775" y="862583"/>
                </a:lnTo>
                <a:lnTo>
                  <a:pt x="3048" y="755904"/>
                </a:lnTo>
                <a:lnTo>
                  <a:pt x="0" y="752856"/>
                </a:lnTo>
                <a:lnTo>
                  <a:pt x="0" y="4571"/>
                </a:lnTo>
                <a:lnTo>
                  <a:pt x="4572" y="0"/>
                </a:lnTo>
                <a:lnTo>
                  <a:pt x="777239" y="0"/>
                </a:lnTo>
                <a:lnTo>
                  <a:pt x="781812" y="4571"/>
                </a:lnTo>
                <a:lnTo>
                  <a:pt x="781812" y="9143"/>
                </a:lnTo>
                <a:lnTo>
                  <a:pt x="19812" y="9143"/>
                </a:lnTo>
                <a:lnTo>
                  <a:pt x="9144" y="19811"/>
                </a:lnTo>
                <a:lnTo>
                  <a:pt x="19812" y="19811"/>
                </a:lnTo>
                <a:lnTo>
                  <a:pt x="19812" y="743712"/>
                </a:lnTo>
                <a:lnTo>
                  <a:pt x="16764" y="743712"/>
                </a:lnTo>
                <a:lnTo>
                  <a:pt x="19812" y="749808"/>
                </a:lnTo>
                <a:lnTo>
                  <a:pt x="23036" y="749808"/>
                </a:lnTo>
                <a:lnTo>
                  <a:pt x="121831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10227" y="848868"/>
                </a:lnTo>
                <a:lnTo>
                  <a:pt x="708660" y="851916"/>
                </a:lnTo>
                <a:lnTo>
                  <a:pt x="729399" y="851916"/>
                </a:lnTo>
                <a:lnTo>
                  <a:pt x="725424" y="859535"/>
                </a:lnTo>
                <a:lnTo>
                  <a:pt x="723900" y="862583"/>
                </a:lnTo>
                <a:lnTo>
                  <a:pt x="720852" y="865631"/>
                </a:lnTo>
                <a:close/>
              </a:path>
              <a:path w="782320" h="866139">
                <a:moveTo>
                  <a:pt x="19812" y="19811"/>
                </a:moveTo>
                <a:lnTo>
                  <a:pt x="9144" y="19811"/>
                </a:lnTo>
                <a:lnTo>
                  <a:pt x="19812" y="9143"/>
                </a:lnTo>
                <a:lnTo>
                  <a:pt x="19812" y="19811"/>
                </a:lnTo>
                <a:close/>
              </a:path>
              <a:path w="782320" h="866139">
                <a:moveTo>
                  <a:pt x="762000" y="19811"/>
                </a:moveTo>
                <a:lnTo>
                  <a:pt x="19812" y="19811"/>
                </a:lnTo>
                <a:lnTo>
                  <a:pt x="19812" y="9143"/>
                </a:lnTo>
                <a:lnTo>
                  <a:pt x="762000" y="9143"/>
                </a:lnTo>
                <a:lnTo>
                  <a:pt x="762000" y="19811"/>
                </a:lnTo>
                <a:close/>
              </a:path>
              <a:path w="782320" h="866139">
                <a:moveTo>
                  <a:pt x="762000" y="748199"/>
                </a:moveTo>
                <a:lnTo>
                  <a:pt x="762000" y="9143"/>
                </a:lnTo>
                <a:lnTo>
                  <a:pt x="771143" y="19811"/>
                </a:lnTo>
                <a:lnTo>
                  <a:pt x="781812" y="19811"/>
                </a:lnTo>
                <a:lnTo>
                  <a:pt x="781812" y="745235"/>
                </a:lnTo>
                <a:lnTo>
                  <a:pt x="763524" y="745235"/>
                </a:lnTo>
                <a:lnTo>
                  <a:pt x="762000" y="748199"/>
                </a:lnTo>
                <a:close/>
              </a:path>
              <a:path w="782320" h="866139">
                <a:moveTo>
                  <a:pt x="781812" y="19811"/>
                </a:moveTo>
                <a:lnTo>
                  <a:pt x="771143" y="19811"/>
                </a:lnTo>
                <a:lnTo>
                  <a:pt x="762000" y="9143"/>
                </a:lnTo>
                <a:lnTo>
                  <a:pt x="781812" y="9143"/>
                </a:lnTo>
                <a:lnTo>
                  <a:pt x="781812" y="19811"/>
                </a:lnTo>
                <a:close/>
              </a:path>
              <a:path w="782320" h="866139">
                <a:moveTo>
                  <a:pt x="19812" y="749808"/>
                </a:moveTo>
                <a:lnTo>
                  <a:pt x="16764" y="743712"/>
                </a:lnTo>
                <a:lnTo>
                  <a:pt x="19812" y="746674"/>
                </a:lnTo>
                <a:lnTo>
                  <a:pt x="19812" y="749808"/>
                </a:lnTo>
                <a:close/>
              </a:path>
              <a:path w="782320" h="866139">
                <a:moveTo>
                  <a:pt x="19812" y="746674"/>
                </a:moveTo>
                <a:lnTo>
                  <a:pt x="16764" y="743712"/>
                </a:lnTo>
                <a:lnTo>
                  <a:pt x="19812" y="743712"/>
                </a:lnTo>
                <a:lnTo>
                  <a:pt x="19812" y="746674"/>
                </a:lnTo>
                <a:close/>
              </a:path>
              <a:path w="782320" h="866139">
                <a:moveTo>
                  <a:pt x="762000" y="749808"/>
                </a:moveTo>
                <a:lnTo>
                  <a:pt x="762000" y="748199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2320" h="866139">
                <a:moveTo>
                  <a:pt x="781812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1812" y="745235"/>
                </a:lnTo>
                <a:lnTo>
                  <a:pt x="781812" y="749808"/>
                </a:lnTo>
                <a:close/>
              </a:path>
              <a:path w="782320" h="866139">
                <a:moveTo>
                  <a:pt x="23036" y="749808"/>
                </a:moveTo>
                <a:lnTo>
                  <a:pt x="19812" y="749808"/>
                </a:lnTo>
                <a:lnTo>
                  <a:pt x="19812" y="746674"/>
                </a:lnTo>
                <a:lnTo>
                  <a:pt x="23036" y="749808"/>
                </a:lnTo>
                <a:close/>
              </a:path>
              <a:path w="782320" h="866139">
                <a:moveTo>
                  <a:pt x="708660" y="851916"/>
                </a:moveTo>
                <a:lnTo>
                  <a:pt x="762000" y="748199"/>
                </a:lnTo>
                <a:lnTo>
                  <a:pt x="762000" y="749808"/>
                </a:lnTo>
                <a:lnTo>
                  <a:pt x="781812" y="749808"/>
                </a:lnTo>
                <a:lnTo>
                  <a:pt x="781812" y="751331"/>
                </a:lnTo>
                <a:lnTo>
                  <a:pt x="780287" y="752856"/>
                </a:lnTo>
                <a:lnTo>
                  <a:pt x="780287" y="754379"/>
                </a:lnTo>
                <a:lnTo>
                  <a:pt x="732580" y="845819"/>
                </a:lnTo>
                <a:lnTo>
                  <a:pt x="717804" y="845819"/>
                </a:lnTo>
                <a:lnTo>
                  <a:pt x="708660" y="851916"/>
                </a:lnTo>
                <a:close/>
              </a:path>
              <a:path w="782320" h="866139">
                <a:moveTo>
                  <a:pt x="124968" y="848868"/>
                </a:moveTo>
                <a:lnTo>
                  <a:pt x="118872" y="845819"/>
                </a:lnTo>
                <a:lnTo>
                  <a:pt x="121831" y="845819"/>
                </a:lnTo>
                <a:lnTo>
                  <a:pt x="124968" y="848868"/>
                </a:lnTo>
                <a:close/>
              </a:path>
              <a:path w="782320" h="866139">
                <a:moveTo>
                  <a:pt x="710227" y="848868"/>
                </a:moveTo>
                <a:lnTo>
                  <a:pt x="124968" y="848868"/>
                </a:lnTo>
                <a:lnTo>
                  <a:pt x="121831" y="845819"/>
                </a:lnTo>
                <a:lnTo>
                  <a:pt x="711795" y="845819"/>
                </a:lnTo>
                <a:lnTo>
                  <a:pt x="710227" y="848868"/>
                </a:lnTo>
                <a:close/>
              </a:path>
              <a:path w="782320" h="866139">
                <a:moveTo>
                  <a:pt x="729399" y="851916"/>
                </a:moveTo>
                <a:lnTo>
                  <a:pt x="708660" y="851916"/>
                </a:lnTo>
                <a:lnTo>
                  <a:pt x="717804" y="845819"/>
                </a:lnTo>
                <a:lnTo>
                  <a:pt x="732580" y="845819"/>
                </a:lnTo>
                <a:lnTo>
                  <a:pt x="729399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573267" y="4492752"/>
            <a:ext cx="457200" cy="684530"/>
          </a:xfrm>
          <a:custGeom>
            <a:avLst/>
            <a:gdLst/>
            <a:ahLst/>
            <a:cxnLst/>
            <a:rect l="l" t="t" r="r" b="b"/>
            <a:pathLst>
              <a:path w="457200" h="684529">
                <a:moveTo>
                  <a:pt x="0" y="0"/>
                </a:moveTo>
                <a:lnTo>
                  <a:pt x="457200" y="0"/>
                </a:lnTo>
                <a:lnTo>
                  <a:pt x="457200" y="684276"/>
                </a:lnTo>
                <a:lnTo>
                  <a:pt x="0" y="684276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559552" y="4479035"/>
            <a:ext cx="486409" cy="711835"/>
          </a:xfrm>
          <a:custGeom>
            <a:avLst/>
            <a:gdLst/>
            <a:ahLst/>
            <a:cxnLst/>
            <a:rect l="l" t="t" r="r" b="b"/>
            <a:pathLst>
              <a:path w="486410" h="711835">
                <a:moveTo>
                  <a:pt x="486156" y="711708"/>
                </a:moveTo>
                <a:lnTo>
                  <a:pt x="0" y="711708"/>
                </a:lnTo>
                <a:lnTo>
                  <a:pt x="0" y="0"/>
                </a:lnTo>
                <a:lnTo>
                  <a:pt x="486156" y="0"/>
                </a:lnTo>
                <a:lnTo>
                  <a:pt x="4861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682752"/>
                </a:lnTo>
                <a:lnTo>
                  <a:pt x="13716" y="682752"/>
                </a:lnTo>
                <a:lnTo>
                  <a:pt x="28956" y="697991"/>
                </a:lnTo>
                <a:lnTo>
                  <a:pt x="486156" y="697991"/>
                </a:lnTo>
                <a:lnTo>
                  <a:pt x="486156" y="711708"/>
                </a:lnTo>
                <a:close/>
              </a:path>
              <a:path w="486410" h="711835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486410" h="711835">
                <a:moveTo>
                  <a:pt x="4572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457200" y="13716"/>
                </a:lnTo>
                <a:lnTo>
                  <a:pt x="457200" y="27431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457200" y="13716"/>
                </a:lnTo>
                <a:lnTo>
                  <a:pt x="470915" y="27432"/>
                </a:lnTo>
                <a:lnTo>
                  <a:pt x="486156" y="27431"/>
                </a:lnTo>
                <a:lnTo>
                  <a:pt x="486156" y="682752"/>
                </a:lnTo>
                <a:lnTo>
                  <a:pt x="470915" y="682752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27431"/>
                </a:moveTo>
                <a:lnTo>
                  <a:pt x="470915" y="27432"/>
                </a:lnTo>
                <a:lnTo>
                  <a:pt x="457200" y="13716"/>
                </a:lnTo>
                <a:lnTo>
                  <a:pt x="486156" y="13716"/>
                </a:lnTo>
                <a:lnTo>
                  <a:pt x="486156" y="27431"/>
                </a:lnTo>
                <a:close/>
              </a:path>
              <a:path w="486410" h="711835">
                <a:moveTo>
                  <a:pt x="28956" y="697991"/>
                </a:moveTo>
                <a:lnTo>
                  <a:pt x="13716" y="682752"/>
                </a:lnTo>
                <a:lnTo>
                  <a:pt x="28956" y="682752"/>
                </a:lnTo>
                <a:lnTo>
                  <a:pt x="28956" y="697991"/>
                </a:lnTo>
                <a:close/>
              </a:path>
              <a:path w="486410" h="711835">
                <a:moveTo>
                  <a:pt x="457200" y="697991"/>
                </a:moveTo>
                <a:lnTo>
                  <a:pt x="28956" y="697991"/>
                </a:lnTo>
                <a:lnTo>
                  <a:pt x="28956" y="682752"/>
                </a:lnTo>
                <a:lnTo>
                  <a:pt x="457200" y="682752"/>
                </a:lnTo>
                <a:lnTo>
                  <a:pt x="457200" y="697991"/>
                </a:lnTo>
                <a:close/>
              </a:path>
              <a:path w="486410" h="711835">
                <a:moveTo>
                  <a:pt x="486156" y="697991"/>
                </a:moveTo>
                <a:lnTo>
                  <a:pt x="457200" y="697991"/>
                </a:lnTo>
                <a:lnTo>
                  <a:pt x="470915" y="682752"/>
                </a:lnTo>
                <a:lnTo>
                  <a:pt x="486156" y="682752"/>
                </a:lnTo>
                <a:lnTo>
                  <a:pt x="486156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5670261" y="4531825"/>
            <a:ext cx="26479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P</a:t>
            </a: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540496" y="4497323"/>
            <a:ext cx="769619" cy="8580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535923" y="4494276"/>
            <a:ext cx="782320" cy="866140"/>
          </a:xfrm>
          <a:custGeom>
            <a:avLst/>
            <a:gdLst/>
            <a:ahLst/>
            <a:cxnLst/>
            <a:rect l="l" t="t" r="r" b="b"/>
            <a:pathLst>
              <a:path w="782320" h="866139">
                <a:moveTo>
                  <a:pt x="720852" y="865631"/>
                </a:moveTo>
                <a:lnTo>
                  <a:pt x="115824" y="865631"/>
                </a:lnTo>
                <a:lnTo>
                  <a:pt x="112775" y="862583"/>
                </a:lnTo>
                <a:lnTo>
                  <a:pt x="3048" y="755904"/>
                </a:lnTo>
                <a:lnTo>
                  <a:pt x="0" y="752856"/>
                </a:lnTo>
                <a:lnTo>
                  <a:pt x="0" y="4571"/>
                </a:lnTo>
                <a:lnTo>
                  <a:pt x="4572" y="0"/>
                </a:lnTo>
                <a:lnTo>
                  <a:pt x="777239" y="0"/>
                </a:lnTo>
                <a:lnTo>
                  <a:pt x="781812" y="4571"/>
                </a:lnTo>
                <a:lnTo>
                  <a:pt x="781812" y="9143"/>
                </a:lnTo>
                <a:lnTo>
                  <a:pt x="19812" y="9143"/>
                </a:lnTo>
                <a:lnTo>
                  <a:pt x="9144" y="19811"/>
                </a:lnTo>
                <a:lnTo>
                  <a:pt x="19812" y="19811"/>
                </a:lnTo>
                <a:lnTo>
                  <a:pt x="19812" y="743712"/>
                </a:lnTo>
                <a:lnTo>
                  <a:pt x="16764" y="743712"/>
                </a:lnTo>
                <a:lnTo>
                  <a:pt x="19812" y="749808"/>
                </a:lnTo>
                <a:lnTo>
                  <a:pt x="23036" y="749808"/>
                </a:lnTo>
                <a:lnTo>
                  <a:pt x="121831" y="845819"/>
                </a:lnTo>
                <a:lnTo>
                  <a:pt x="118872" y="845819"/>
                </a:lnTo>
                <a:lnTo>
                  <a:pt x="124968" y="848868"/>
                </a:lnTo>
                <a:lnTo>
                  <a:pt x="710227" y="848868"/>
                </a:lnTo>
                <a:lnTo>
                  <a:pt x="708660" y="851916"/>
                </a:lnTo>
                <a:lnTo>
                  <a:pt x="729399" y="851916"/>
                </a:lnTo>
                <a:lnTo>
                  <a:pt x="725424" y="859535"/>
                </a:lnTo>
                <a:lnTo>
                  <a:pt x="723900" y="862583"/>
                </a:lnTo>
                <a:lnTo>
                  <a:pt x="720852" y="865631"/>
                </a:lnTo>
                <a:close/>
              </a:path>
              <a:path w="782320" h="866139">
                <a:moveTo>
                  <a:pt x="19812" y="19811"/>
                </a:moveTo>
                <a:lnTo>
                  <a:pt x="9144" y="19811"/>
                </a:lnTo>
                <a:lnTo>
                  <a:pt x="19812" y="9143"/>
                </a:lnTo>
                <a:lnTo>
                  <a:pt x="19812" y="19811"/>
                </a:lnTo>
                <a:close/>
              </a:path>
              <a:path w="782320" h="866139">
                <a:moveTo>
                  <a:pt x="762000" y="19811"/>
                </a:moveTo>
                <a:lnTo>
                  <a:pt x="19812" y="19811"/>
                </a:lnTo>
                <a:lnTo>
                  <a:pt x="19812" y="9143"/>
                </a:lnTo>
                <a:lnTo>
                  <a:pt x="762000" y="9143"/>
                </a:lnTo>
                <a:lnTo>
                  <a:pt x="762000" y="19811"/>
                </a:lnTo>
                <a:close/>
              </a:path>
              <a:path w="782320" h="866139">
                <a:moveTo>
                  <a:pt x="762000" y="748199"/>
                </a:moveTo>
                <a:lnTo>
                  <a:pt x="762000" y="9143"/>
                </a:lnTo>
                <a:lnTo>
                  <a:pt x="771143" y="19811"/>
                </a:lnTo>
                <a:lnTo>
                  <a:pt x="781812" y="19811"/>
                </a:lnTo>
                <a:lnTo>
                  <a:pt x="781812" y="745235"/>
                </a:lnTo>
                <a:lnTo>
                  <a:pt x="763524" y="745235"/>
                </a:lnTo>
                <a:lnTo>
                  <a:pt x="762000" y="748199"/>
                </a:lnTo>
                <a:close/>
              </a:path>
              <a:path w="782320" h="866139">
                <a:moveTo>
                  <a:pt x="781812" y="19811"/>
                </a:moveTo>
                <a:lnTo>
                  <a:pt x="771143" y="19811"/>
                </a:lnTo>
                <a:lnTo>
                  <a:pt x="762000" y="9143"/>
                </a:lnTo>
                <a:lnTo>
                  <a:pt x="781812" y="9143"/>
                </a:lnTo>
                <a:lnTo>
                  <a:pt x="781812" y="19811"/>
                </a:lnTo>
                <a:close/>
              </a:path>
              <a:path w="782320" h="866139">
                <a:moveTo>
                  <a:pt x="19812" y="749808"/>
                </a:moveTo>
                <a:lnTo>
                  <a:pt x="16764" y="743712"/>
                </a:lnTo>
                <a:lnTo>
                  <a:pt x="19812" y="746674"/>
                </a:lnTo>
                <a:lnTo>
                  <a:pt x="19812" y="749808"/>
                </a:lnTo>
                <a:close/>
              </a:path>
              <a:path w="782320" h="866139">
                <a:moveTo>
                  <a:pt x="19812" y="746674"/>
                </a:moveTo>
                <a:lnTo>
                  <a:pt x="16764" y="743712"/>
                </a:lnTo>
                <a:lnTo>
                  <a:pt x="19812" y="743712"/>
                </a:lnTo>
                <a:lnTo>
                  <a:pt x="19812" y="746674"/>
                </a:lnTo>
                <a:close/>
              </a:path>
              <a:path w="782320" h="866139">
                <a:moveTo>
                  <a:pt x="762000" y="749808"/>
                </a:moveTo>
                <a:lnTo>
                  <a:pt x="762000" y="748199"/>
                </a:lnTo>
                <a:lnTo>
                  <a:pt x="763524" y="745235"/>
                </a:lnTo>
                <a:lnTo>
                  <a:pt x="762000" y="749808"/>
                </a:lnTo>
                <a:close/>
              </a:path>
              <a:path w="782320" h="866139">
                <a:moveTo>
                  <a:pt x="781812" y="749808"/>
                </a:moveTo>
                <a:lnTo>
                  <a:pt x="762000" y="749808"/>
                </a:lnTo>
                <a:lnTo>
                  <a:pt x="763524" y="745235"/>
                </a:lnTo>
                <a:lnTo>
                  <a:pt x="781812" y="745235"/>
                </a:lnTo>
                <a:lnTo>
                  <a:pt x="781812" y="749808"/>
                </a:lnTo>
                <a:close/>
              </a:path>
              <a:path w="782320" h="866139">
                <a:moveTo>
                  <a:pt x="23036" y="749808"/>
                </a:moveTo>
                <a:lnTo>
                  <a:pt x="19812" y="749808"/>
                </a:lnTo>
                <a:lnTo>
                  <a:pt x="19812" y="746674"/>
                </a:lnTo>
                <a:lnTo>
                  <a:pt x="23036" y="749808"/>
                </a:lnTo>
                <a:close/>
              </a:path>
              <a:path w="782320" h="866139">
                <a:moveTo>
                  <a:pt x="708660" y="851916"/>
                </a:moveTo>
                <a:lnTo>
                  <a:pt x="762000" y="748199"/>
                </a:lnTo>
                <a:lnTo>
                  <a:pt x="762000" y="749808"/>
                </a:lnTo>
                <a:lnTo>
                  <a:pt x="781812" y="749808"/>
                </a:lnTo>
                <a:lnTo>
                  <a:pt x="781812" y="751331"/>
                </a:lnTo>
                <a:lnTo>
                  <a:pt x="780287" y="752856"/>
                </a:lnTo>
                <a:lnTo>
                  <a:pt x="780287" y="754379"/>
                </a:lnTo>
                <a:lnTo>
                  <a:pt x="732580" y="845819"/>
                </a:lnTo>
                <a:lnTo>
                  <a:pt x="717804" y="845819"/>
                </a:lnTo>
                <a:lnTo>
                  <a:pt x="708660" y="851916"/>
                </a:lnTo>
                <a:close/>
              </a:path>
              <a:path w="782320" h="866139">
                <a:moveTo>
                  <a:pt x="124968" y="848868"/>
                </a:moveTo>
                <a:lnTo>
                  <a:pt x="118872" y="845819"/>
                </a:lnTo>
                <a:lnTo>
                  <a:pt x="121831" y="845819"/>
                </a:lnTo>
                <a:lnTo>
                  <a:pt x="124968" y="848868"/>
                </a:lnTo>
                <a:close/>
              </a:path>
              <a:path w="782320" h="866139">
                <a:moveTo>
                  <a:pt x="710227" y="848868"/>
                </a:moveTo>
                <a:lnTo>
                  <a:pt x="124968" y="848868"/>
                </a:lnTo>
                <a:lnTo>
                  <a:pt x="121831" y="845819"/>
                </a:lnTo>
                <a:lnTo>
                  <a:pt x="711795" y="845819"/>
                </a:lnTo>
                <a:lnTo>
                  <a:pt x="710227" y="848868"/>
                </a:lnTo>
                <a:close/>
              </a:path>
              <a:path w="782320" h="866139">
                <a:moveTo>
                  <a:pt x="729399" y="851916"/>
                </a:moveTo>
                <a:lnTo>
                  <a:pt x="708660" y="851916"/>
                </a:lnTo>
                <a:lnTo>
                  <a:pt x="717804" y="845819"/>
                </a:lnTo>
                <a:lnTo>
                  <a:pt x="732580" y="845819"/>
                </a:lnTo>
                <a:lnTo>
                  <a:pt x="729399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697467" y="4492752"/>
            <a:ext cx="457200" cy="684530"/>
          </a:xfrm>
          <a:custGeom>
            <a:avLst/>
            <a:gdLst/>
            <a:ahLst/>
            <a:cxnLst/>
            <a:rect l="l" t="t" r="r" b="b"/>
            <a:pathLst>
              <a:path w="457200" h="684529">
                <a:moveTo>
                  <a:pt x="0" y="0"/>
                </a:moveTo>
                <a:lnTo>
                  <a:pt x="457200" y="0"/>
                </a:lnTo>
                <a:lnTo>
                  <a:pt x="457200" y="684276"/>
                </a:lnTo>
                <a:lnTo>
                  <a:pt x="0" y="684276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683752" y="4479035"/>
            <a:ext cx="486409" cy="711835"/>
          </a:xfrm>
          <a:custGeom>
            <a:avLst/>
            <a:gdLst/>
            <a:ahLst/>
            <a:cxnLst/>
            <a:rect l="l" t="t" r="r" b="b"/>
            <a:pathLst>
              <a:path w="486409" h="711835">
                <a:moveTo>
                  <a:pt x="486156" y="711708"/>
                </a:moveTo>
                <a:lnTo>
                  <a:pt x="0" y="711708"/>
                </a:lnTo>
                <a:lnTo>
                  <a:pt x="0" y="0"/>
                </a:lnTo>
                <a:lnTo>
                  <a:pt x="486156" y="0"/>
                </a:lnTo>
                <a:lnTo>
                  <a:pt x="48615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682752"/>
                </a:lnTo>
                <a:lnTo>
                  <a:pt x="13716" y="682752"/>
                </a:lnTo>
                <a:lnTo>
                  <a:pt x="28956" y="697991"/>
                </a:lnTo>
                <a:lnTo>
                  <a:pt x="486156" y="697991"/>
                </a:lnTo>
                <a:lnTo>
                  <a:pt x="486156" y="711708"/>
                </a:lnTo>
                <a:close/>
              </a:path>
              <a:path w="486409" h="711835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486409" h="711835">
                <a:moveTo>
                  <a:pt x="45720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457200" y="13716"/>
                </a:lnTo>
                <a:lnTo>
                  <a:pt x="457200" y="27431"/>
                </a:lnTo>
                <a:close/>
              </a:path>
              <a:path w="486409" h="711835">
                <a:moveTo>
                  <a:pt x="457200" y="697991"/>
                </a:moveTo>
                <a:lnTo>
                  <a:pt x="457200" y="13716"/>
                </a:lnTo>
                <a:lnTo>
                  <a:pt x="470915" y="27432"/>
                </a:lnTo>
                <a:lnTo>
                  <a:pt x="486156" y="27431"/>
                </a:lnTo>
                <a:lnTo>
                  <a:pt x="486156" y="682752"/>
                </a:lnTo>
                <a:lnTo>
                  <a:pt x="470915" y="682752"/>
                </a:lnTo>
                <a:lnTo>
                  <a:pt x="457200" y="697991"/>
                </a:lnTo>
                <a:close/>
              </a:path>
              <a:path w="486409" h="711835">
                <a:moveTo>
                  <a:pt x="486156" y="27431"/>
                </a:moveTo>
                <a:lnTo>
                  <a:pt x="470915" y="27432"/>
                </a:lnTo>
                <a:lnTo>
                  <a:pt x="457200" y="13716"/>
                </a:lnTo>
                <a:lnTo>
                  <a:pt x="486156" y="13716"/>
                </a:lnTo>
                <a:lnTo>
                  <a:pt x="486156" y="27431"/>
                </a:lnTo>
                <a:close/>
              </a:path>
              <a:path w="486409" h="711835">
                <a:moveTo>
                  <a:pt x="28956" y="697991"/>
                </a:moveTo>
                <a:lnTo>
                  <a:pt x="13716" y="682752"/>
                </a:lnTo>
                <a:lnTo>
                  <a:pt x="28956" y="682752"/>
                </a:lnTo>
                <a:lnTo>
                  <a:pt x="28956" y="697991"/>
                </a:lnTo>
                <a:close/>
              </a:path>
              <a:path w="486409" h="711835">
                <a:moveTo>
                  <a:pt x="457200" y="697991"/>
                </a:moveTo>
                <a:lnTo>
                  <a:pt x="28956" y="697991"/>
                </a:lnTo>
                <a:lnTo>
                  <a:pt x="28956" y="682752"/>
                </a:lnTo>
                <a:lnTo>
                  <a:pt x="457200" y="682752"/>
                </a:lnTo>
                <a:lnTo>
                  <a:pt x="457200" y="697991"/>
                </a:lnTo>
                <a:close/>
              </a:path>
              <a:path w="486409" h="711835">
                <a:moveTo>
                  <a:pt x="486156" y="697991"/>
                </a:moveTo>
                <a:lnTo>
                  <a:pt x="457200" y="697991"/>
                </a:lnTo>
                <a:lnTo>
                  <a:pt x="470915" y="682752"/>
                </a:lnTo>
                <a:lnTo>
                  <a:pt x="486156" y="682752"/>
                </a:lnTo>
                <a:lnTo>
                  <a:pt x="486156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8794461" y="4531825"/>
            <a:ext cx="26479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P</a:t>
            </a: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168063" y="391521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640067" y="365302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59067" y="365302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021067" y="365302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783067" y="365302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402067" y="365302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76200"/>
                </a:moveTo>
                <a:lnTo>
                  <a:pt x="0" y="76200"/>
                </a:lnTo>
                <a:lnTo>
                  <a:pt x="0" y="0"/>
                </a:lnTo>
                <a:lnTo>
                  <a:pt x="228600" y="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8484" y="4524755"/>
            <a:ext cx="766571" cy="4617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011923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20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20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20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20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20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20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20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20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20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20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20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20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20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20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20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20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20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20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20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20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20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20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20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20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20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20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20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20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20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20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20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20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20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20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20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20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20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20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20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20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20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08876" y="4524755"/>
            <a:ext cx="451103" cy="3581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545323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20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20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20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20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20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20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20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20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20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20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20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20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20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20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20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20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20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20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20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20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20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20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20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20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20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20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20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20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20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20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20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20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20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20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20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20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20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20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20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20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20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850123" y="4524755"/>
            <a:ext cx="96520" cy="94615"/>
          </a:xfrm>
          <a:custGeom>
            <a:avLst/>
            <a:gdLst/>
            <a:ahLst/>
            <a:cxnLst/>
            <a:rect l="l" t="t" r="r" b="b"/>
            <a:pathLst>
              <a:path w="96520" h="94614">
                <a:moveTo>
                  <a:pt x="65532" y="3048"/>
                </a:moveTo>
                <a:lnTo>
                  <a:pt x="30480" y="3048"/>
                </a:lnTo>
                <a:lnTo>
                  <a:pt x="38100" y="1524"/>
                </a:lnTo>
                <a:lnTo>
                  <a:pt x="38100" y="0"/>
                </a:lnTo>
                <a:lnTo>
                  <a:pt x="57912" y="0"/>
                </a:lnTo>
                <a:lnTo>
                  <a:pt x="57912" y="1524"/>
                </a:lnTo>
                <a:lnTo>
                  <a:pt x="65532" y="3048"/>
                </a:lnTo>
                <a:close/>
              </a:path>
              <a:path w="96520" h="94614">
                <a:moveTo>
                  <a:pt x="73152" y="7620"/>
                </a:moveTo>
                <a:lnTo>
                  <a:pt x="22859" y="7620"/>
                </a:lnTo>
                <a:lnTo>
                  <a:pt x="28956" y="4572"/>
                </a:lnTo>
                <a:lnTo>
                  <a:pt x="28956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73152" y="7620"/>
                </a:lnTo>
                <a:close/>
              </a:path>
              <a:path w="96520" h="94614">
                <a:moveTo>
                  <a:pt x="80772" y="13716"/>
                </a:moveTo>
                <a:lnTo>
                  <a:pt x="15240" y="13716"/>
                </a:lnTo>
                <a:lnTo>
                  <a:pt x="21336" y="9144"/>
                </a:lnTo>
                <a:lnTo>
                  <a:pt x="21336" y="7620"/>
                </a:lnTo>
                <a:lnTo>
                  <a:pt x="74676" y="7620"/>
                </a:lnTo>
                <a:lnTo>
                  <a:pt x="74676" y="9144"/>
                </a:lnTo>
                <a:lnTo>
                  <a:pt x="80772" y="13716"/>
                </a:lnTo>
                <a:close/>
              </a:path>
              <a:path w="96520" h="94614">
                <a:moveTo>
                  <a:pt x="82296" y="80772"/>
                </a:moveTo>
                <a:lnTo>
                  <a:pt x="13716" y="80772"/>
                </a:lnTo>
                <a:lnTo>
                  <a:pt x="9144" y="74676"/>
                </a:lnTo>
                <a:lnTo>
                  <a:pt x="7620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7912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657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19812"/>
                </a:lnTo>
                <a:lnTo>
                  <a:pt x="13716" y="13716"/>
                </a:lnTo>
                <a:lnTo>
                  <a:pt x="82296" y="13716"/>
                </a:lnTo>
                <a:lnTo>
                  <a:pt x="85725" y="18288"/>
                </a:lnTo>
                <a:lnTo>
                  <a:pt x="47244" y="18288"/>
                </a:lnTo>
                <a:lnTo>
                  <a:pt x="48006" y="18440"/>
                </a:lnTo>
                <a:lnTo>
                  <a:pt x="41148" y="19812"/>
                </a:lnTo>
                <a:lnTo>
                  <a:pt x="42672" y="19812"/>
                </a:lnTo>
                <a:lnTo>
                  <a:pt x="36576" y="21336"/>
                </a:lnTo>
                <a:lnTo>
                  <a:pt x="38100" y="21336"/>
                </a:lnTo>
                <a:lnTo>
                  <a:pt x="35052" y="22860"/>
                </a:lnTo>
                <a:lnTo>
                  <a:pt x="33528" y="22860"/>
                </a:lnTo>
                <a:lnTo>
                  <a:pt x="29464" y="25908"/>
                </a:lnTo>
                <a:lnTo>
                  <a:pt x="28956" y="25908"/>
                </a:lnTo>
                <a:lnTo>
                  <a:pt x="27432" y="27432"/>
                </a:lnTo>
                <a:lnTo>
                  <a:pt x="27813" y="27432"/>
                </a:lnTo>
                <a:lnTo>
                  <a:pt x="25527" y="30480"/>
                </a:lnTo>
                <a:lnTo>
                  <a:pt x="24384" y="30480"/>
                </a:lnTo>
                <a:lnTo>
                  <a:pt x="22098" y="35052"/>
                </a:lnTo>
                <a:lnTo>
                  <a:pt x="21336" y="35052"/>
                </a:lnTo>
                <a:lnTo>
                  <a:pt x="20116" y="41148"/>
                </a:lnTo>
                <a:lnTo>
                  <a:pt x="19812" y="41148"/>
                </a:lnTo>
                <a:lnTo>
                  <a:pt x="19812" y="54864"/>
                </a:lnTo>
                <a:lnTo>
                  <a:pt x="20421" y="54864"/>
                </a:lnTo>
                <a:lnTo>
                  <a:pt x="21336" y="59436"/>
                </a:lnTo>
                <a:lnTo>
                  <a:pt x="22098" y="59436"/>
                </a:lnTo>
                <a:lnTo>
                  <a:pt x="24384" y="64008"/>
                </a:lnTo>
                <a:lnTo>
                  <a:pt x="25527" y="64008"/>
                </a:lnTo>
                <a:lnTo>
                  <a:pt x="27813" y="67056"/>
                </a:lnTo>
                <a:lnTo>
                  <a:pt x="27432" y="67056"/>
                </a:lnTo>
                <a:lnTo>
                  <a:pt x="28956" y="68580"/>
                </a:lnTo>
                <a:lnTo>
                  <a:pt x="29463" y="68580"/>
                </a:lnTo>
                <a:lnTo>
                  <a:pt x="33528" y="71628"/>
                </a:lnTo>
                <a:lnTo>
                  <a:pt x="34036" y="71628"/>
                </a:lnTo>
                <a:lnTo>
                  <a:pt x="38100" y="74676"/>
                </a:lnTo>
                <a:lnTo>
                  <a:pt x="39624" y="74676"/>
                </a:lnTo>
                <a:lnTo>
                  <a:pt x="42672" y="76200"/>
                </a:lnTo>
                <a:lnTo>
                  <a:pt x="85724" y="76200"/>
                </a:lnTo>
                <a:lnTo>
                  <a:pt x="82296" y="80772"/>
                </a:lnTo>
                <a:close/>
              </a:path>
              <a:path w="96520" h="94614">
                <a:moveTo>
                  <a:pt x="48006" y="18440"/>
                </a:moveTo>
                <a:lnTo>
                  <a:pt x="47244" y="18288"/>
                </a:lnTo>
                <a:lnTo>
                  <a:pt x="48768" y="18288"/>
                </a:lnTo>
                <a:lnTo>
                  <a:pt x="48006" y="18440"/>
                </a:lnTo>
                <a:close/>
              </a:path>
              <a:path w="96520" h="94614">
                <a:moveTo>
                  <a:pt x="64008" y="24384"/>
                </a:moveTo>
                <a:lnTo>
                  <a:pt x="57912" y="21336"/>
                </a:lnTo>
                <a:lnTo>
                  <a:pt x="59436" y="21336"/>
                </a:lnTo>
                <a:lnTo>
                  <a:pt x="53339" y="19812"/>
                </a:lnTo>
                <a:lnTo>
                  <a:pt x="54864" y="19812"/>
                </a:lnTo>
                <a:lnTo>
                  <a:pt x="48006" y="18440"/>
                </a:lnTo>
                <a:lnTo>
                  <a:pt x="48768" y="18288"/>
                </a:lnTo>
                <a:lnTo>
                  <a:pt x="85725" y="18288"/>
                </a:lnTo>
                <a:lnTo>
                  <a:pt x="86868" y="19812"/>
                </a:lnTo>
                <a:lnTo>
                  <a:pt x="88391" y="21336"/>
                </a:lnTo>
                <a:lnTo>
                  <a:pt x="89154" y="22860"/>
                </a:lnTo>
                <a:lnTo>
                  <a:pt x="62484" y="22860"/>
                </a:lnTo>
                <a:lnTo>
                  <a:pt x="64008" y="24384"/>
                </a:lnTo>
                <a:close/>
              </a:path>
              <a:path w="96520" h="94614">
                <a:moveTo>
                  <a:pt x="32004" y="24384"/>
                </a:moveTo>
                <a:lnTo>
                  <a:pt x="33528" y="22860"/>
                </a:lnTo>
                <a:lnTo>
                  <a:pt x="35052" y="22860"/>
                </a:lnTo>
                <a:lnTo>
                  <a:pt x="32004" y="24384"/>
                </a:lnTo>
                <a:close/>
              </a:path>
              <a:path w="96520" h="94614">
                <a:moveTo>
                  <a:pt x="67709" y="26778"/>
                </a:moveTo>
                <a:lnTo>
                  <a:pt x="62484" y="22860"/>
                </a:lnTo>
                <a:lnTo>
                  <a:pt x="89154" y="22860"/>
                </a:lnTo>
                <a:lnTo>
                  <a:pt x="90678" y="25908"/>
                </a:lnTo>
                <a:lnTo>
                  <a:pt x="67056" y="25908"/>
                </a:lnTo>
                <a:lnTo>
                  <a:pt x="67709" y="26778"/>
                </a:lnTo>
                <a:close/>
              </a:path>
              <a:path w="96520" h="94614">
                <a:moveTo>
                  <a:pt x="27432" y="27432"/>
                </a:moveTo>
                <a:lnTo>
                  <a:pt x="28956" y="25908"/>
                </a:lnTo>
                <a:lnTo>
                  <a:pt x="28302" y="26778"/>
                </a:lnTo>
                <a:lnTo>
                  <a:pt x="27432" y="27432"/>
                </a:lnTo>
                <a:close/>
              </a:path>
              <a:path w="96520" h="94614">
                <a:moveTo>
                  <a:pt x="28302" y="26778"/>
                </a:moveTo>
                <a:lnTo>
                  <a:pt x="28956" y="25908"/>
                </a:lnTo>
                <a:lnTo>
                  <a:pt x="29464" y="25908"/>
                </a:lnTo>
                <a:lnTo>
                  <a:pt x="28302" y="26778"/>
                </a:lnTo>
                <a:close/>
              </a:path>
              <a:path w="96520" h="94614">
                <a:moveTo>
                  <a:pt x="68580" y="27432"/>
                </a:moveTo>
                <a:lnTo>
                  <a:pt x="67709" y="26778"/>
                </a:lnTo>
                <a:lnTo>
                  <a:pt x="67056" y="25908"/>
                </a:lnTo>
                <a:lnTo>
                  <a:pt x="68580" y="27432"/>
                </a:lnTo>
                <a:close/>
              </a:path>
              <a:path w="96520" h="94614">
                <a:moveTo>
                  <a:pt x="91439" y="27432"/>
                </a:moveTo>
                <a:lnTo>
                  <a:pt x="68580" y="27432"/>
                </a:lnTo>
                <a:lnTo>
                  <a:pt x="67056" y="25908"/>
                </a:lnTo>
                <a:lnTo>
                  <a:pt x="90678" y="25908"/>
                </a:lnTo>
                <a:lnTo>
                  <a:pt x="91439" y="27432"/>
                </a:lnTo>
                <a:close/>
              </a:path>
              <a:path w="96520" h="94614">
                <a:moveTo>
                  <a:pt x="27813" y="27432"/>
                </a:moveTo>
                <a:lnTo>
                  <a:pt x="27432" y="27432"/>
                </a:lnTo>
                <a:lnTo>
                  <a:pt x="28302" y="26778"/>
                </a:lnTo>
                <a:lnTo>
                  <a:pt x="27813" y="27432"/>
                </a:lnTo>
                <a:close/>
              </a:path>
              <a:path w="96520" h="94614">
                <a:moveTo>
                  <a:pt x="71628" y="32004"/>
                </a:moveTo>
                <a:lnTo>
                  <a:pt x="67709" y="26778"/>
                </a:lnTo>
                <a:lnTo>
                  <a:pt x="68580" y="27432"/>
                </a:lnTo>
                <a:lnTo>
                  <a:pt x="91439" y="27432"/>
                </a:lnTo>
                <a:lnTo>
                  <a:pt x="91439" y="28956"/>
                </a:lnTo>
                <a:lnTo>
                  <a:pt x="92964" y="30480"/>
                </a:lnTo>
                <a:lnTo>
                  <a:pt x="71628" y="30480"/>
                </a:lnTo>
                <a:lnTo>
                  <a:pt x="71628" y="32004"/>
                </a:lnTo>
                <a:close/>
              </a:path>
              <a:path w="96520" h="94614">
                <a:moveTo>
                  <a:pt x="24384" y="32004"/>
                </a:moveTo>
                <a:lnTo>
                  <a:pt x="24384" y="30480"/>
                </a:lnTo>
                <a:lnTo>
                  <a:pt x="25527" y="30480"/>
                </a:lnTo>
                <a:lnTo>
                  <a:pt x="24384" y="32004"/>
                </a:lnTo>
                <a:close/>
              </a:path>
              <a:path w="96520" h="94614">
                <a:moveTo>
                  <a:pt x="74676" y="36576"/>
                </a:moveTo>
                <a:lnTo>
                  <a:pt x="71628" y="30480"/>
                </a:lnTo>
                <a:lnTo>
                  <a:pt x="92964" y="30480"/>
                </a:lnTo>
                <a:lnTo>
                  <a:pt x="94106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96520" h="94614">
                <a:moveTo>
                  <a:pt x="21336" y="36576"/>
                </a:moveTo>
                <a:lnTo>
                  <a:pt x="21336" y="35052"/>
                </a:lnTo>
                <a:lnTo>
                  <a:pt x="22098" y="35052"/>
                </a:lnTo>
                <a:lnTo>
                  <a:pt x="21336" y="36576"/>
                </a:lnTo>
                <a:close/>
              </a:path>
              <a:path w="96520" h="94614">
                <a:moveTo>
                  <a:pt x="76200" y="42672"/>
                </a:moveTo>
                <a:lnTo>
                  <a:pt x="74676" y="35052"/>
                </a:lnTo>
                <a:lnTo>
                  <a:pt x="94106" y="35052"/>
                </a:lnTo>
                <a:lnTo>
                  <a:pt x="94488" y="36576"/>
                </a:lnTo>
                <a:lnTo>
                  <a:pt x="94488" y="38100"/>
                </a:lnTo>
                <a:lnTo>
                  <a:pt x="95097" y="41148"/>
                </a:lnTo>
                <a:lnTo>
                  <a:pt x="76200" y="41148"/>
                </a:lnTo>
                <a:lnTo>
                  <a:pt x="76200" y="42672"/>
                </a:lnTo>
                <a:close/>
              </a:path>
              <a:path w="96520" h="94614">
                <a:moveTo>
                  <a:pt x="19812" y="42672"/>
                </a:moveTo>
                <a:lnTo>
                  <a:pt x="19812" y="41148"/>
                </a:lnTo>
                <a:lnTo>
                  <a:pt x="20116" y="41148"/>
                </a:lnTo>
                <a:lnTo>
                  <a:pt x="19812" y="42672"/>
                </a:lnTo>
                <a:close/>
              </a:path>
              <a:path w="96520" h="94614">
                <a:moveTo>
                  <a:pt x="94792" y="54864"/>
                </a:moveTo>
                <a:lnTo>
                  <a:pt x="76200" y="54864"/>
                </a:lnTo>
                <a:lnTo>
                  <a:pt x="76200" y="41148"/>
                </a:lnTo>
                <a:lnTo>
                  <a:pt x="95097" y="41148"/>
                </a:lnTo>
                <a:lnTo>
                  <a:pt x="96012" y="45720"/>
                </a:lnTo>
                <a:lnTo>
                  <a:pt x="96012" y="48768"/>
                </a:lnTo>
                <a:lnTo>
                  <a:pt x="94792" y="54864"/>
                </a:lnTo>
                <a:close/>
              </a:path>
              <a:path w="96520" h="94614">
                <a:moveTo>
                  <a:pt x="20421" y="54864"/>
                </a:moveTo>
                <a:lnTo>
                  <a:pt x="19812" y="54864"/>
                </a:lnTo>
                <a:lnTo>
                  <a:pt x="19812" y="51816"/>
                </a:lnTo>
                <a:lnTo>
                  <a:pt x="20421" y="54864"/>
                </a:lnTo>
                <a:close/>
              </a:path>
              <a:path w="96520" h="94614">
                <a:moveTo>
                  <a:pt x="94183" y="59436"/>
                </a:moveTo>
                <a:lnTo>
                  <a:pt x="74676" y="59436"/>
                </a:lnTo>
                <a:lnTo>
                  <a:pt x="76200" y="51816"/>
                </a:lnTo>
                <a:lnTo>
                  <a:pt x="76200" y="54864"/>
                </a:lnTo>
                <a:lnTo>
                  <a:pt x="94792" y="54864"/>
                </a:lnTo>
                <a:lnTo>
                  <a:pt x="94488" y="56388"/>
                </a:lnTo>
                <a:lnTo>
                  <a:pt x="94488" y="57912"/>
                </a:lnTo>
                <a:lnTo>
                  <a:pt x="94183" y="59436"/>
                </a:lnTo>
                <a:close/>
              </a:path>
              <a:path w="96520" h="94614">
                <a:moveTo>
                  <a:pt x="22098" y="59436"/>
                </a:moveTo>
                <a:lnTo>
                  <a:pt x="21336" y="59436"/>
                </a:lnTo>
                <a:lnTo>
                  <a:pt x="21336" y="57912"/>
                </a:lnTo>
                <a:lnTo>
                  <a:pt x="22098" y="59436"/>
                </a:lnTo>
                <a:close/>
              </a:path>
              <a:path w="96520" h="94614">
                <a:moveTo>
                  <a:pt x="93268" y="64008"/>
                </a:moveTo>
                <a:lnTo>
                  <a:pt x="71628" y="64008"/>
                </a:lnTo>
                <a:lnTo>
                  <a:pt x="74676" y="57912"/>
                </a:lnTo>
                <a:lnTo>
                  <a:pt x="74676" y="59436"/>
                </a:lnTo>
                <a:lnTo>
                  <a:pt x="94183" y="59436"/>
                </a:lnTo>
                <a:lnTo>
                  <a:pt x="93268" y="64008"/>
                </a:lnTo>
                <a:close/>
              </a:path>
              <a:path w="96520" h="94614">
                <a:moveTo>
                  <a:pt x="25527" y="64008"/>
                </a:moveTo>
                <a:lnTo>
                  <a:pt x="24384" y="64008"/>
                </a:lnTo>
                <a:lnTo>
                  <a:pt x="24384" y="62484"/>
                </a:lnTo>
                <a:lnTo>
                  <a:pt x="25527" y="64008"/>
                </a:lnTo>
                <a:close/>
              </a:path>
              <a:path w="96520" h="94614">
                <a:moveTo>
                  <a:pt x="67709" y="67709"/>
                </a:moveTo>
                <a:lnTo>
                  <a:pt x="71628" y="62484"/>
                </a:lnTo>
                <a:lnTo>
                  <a:pt x="71628" y="64008"/>
                </a:lnTo>
                <a:lnTo>
                  <a:pt x="93268" y="64008"/>
                </a:lnTo>
                <a:lnTo>
                  <a:pt x="92964" y="65532"/>
                </a:lnTo>
                <a:lnTo>
                  <a:pt x="91439" y="65532"/>
                </a:lnTo>
                <a:lnTo>
                  <a:pt x="91439" y="67056"/>
                </a:lnTo>
                <a:lnTo>
                  <a:pt x="68580" y="67056"/>
                </a:lnTo>
                <a:lnTo>
                  <a:pt x="67709" y="67709"/>
                </a:lnTo>
                <a:close/>
              </a:path>
              <a:path w="96520" h="94614">
                <a:moveTo>
                  <a:pt x="28956" y="68580"/>
                </a:moveTo>
                <a:lnTo>
                  <a:pt x="27432" y="67056"/>
                </a:lnTo>
                <a:lnTo>
                  <a:pt x="28302" y="67709"/>
                </a:lnTo>
                <a:lnTo>
                  <a:pt x="28956" y="68580"/>
                </a:lnTo>
                <a:close/>
              </a:path>
              <a:path w="96520" h="94614">
                <a:moveTo>
                  <a:pt x="28302" y="67709"/>
                </a:moveTo>
                <a:lnTo>
                  <a:pt x="27432" y="67056"/>
                </a:lnTo>
                <a:lnTo>
                  <a:pt x="27813" y="67056"/>
                </a:lnTo>
                <a:lnTo>
                  <a:pt x="28302" y="67709"/>
                </a:lnTo>
                <a:close/>
              </a:path>
              <a:path w="96520" h="94614">
                <a:moveTo>
                  <a:pt x="67056" y="68580"/>
                </a:moveTo>
                <a:lnTo>
                  <a:pt x="67709" y="67709"/>
                </a:lnTo>
                <a:lnTo>
                  <a:pt x="68580" y="67056"/>
                </a:lnTo>
                <a:lnTo>
                  <a:pt x="67056" y="68580"/>
                </a:lnTo>
                <a:close/>
              </a:path>
              <a:path w="96520" h="94614">
                <a:moveTo>
                  <a:pt x="90678" y="68580"/>
                </a:moveTo>
                <a:lnTo>
                  <a:pt x="67056" y="68580"/>
                </a:lnTo>
                <a:lnTo>
                  <a:pt x="68580" y="67056"/>
                </a:lnTo>
                <a:lnTo>
                  <a:pt x="91439" y="67056"/>
                </a:lnTo>
                <a:lnTo>
                  <a:pt x="90678" y="68580"/>
                </a:lnTo>
                <a:close/>
              </a:path>
              <a:path w="96520" h="94614">
                <a:moveTo>
                  <a:pt x="29463" y="68580"/>
                </a:moveTo>
                <a:lnTo>
                  <a:pt x="28956" y="68580"/>
                </a:lnTo>
                <a:lnTo>
                  <a:pt x="28302" y="67709"/>
                </a:lnTo>
                <a:lnTo>
                  <a:pt x="29463" y="68580"/>
                </a:lnTo>
                <a:close/>
              </a:path>
              <a:path w="96520" h="94614">
                <a:moveTo>
                  <a:pt x="89154" y="71628"/>
                </a:moveTo>
                <a:lnTo>
                  <a:pt x="62484" y="71628"/>
                </a:lnTo>
                <a:lnTo>
                  <a:pt x="67709" y="67709"/>
                </a:lnTo>
                <a:lnTo>
                  <a:pt x="67056" y="68580"/>
                </a:lnTo>
                <a:lnTo>
                  <a:pt x="90678" y="68580"/>
                </a:lnTo>
                <a:lnTo>
                  <a:pt x="89154" y="71628"/>
                </a:lnTo>
                <a:close/>
              </a:path>
              <a:path w="96520" h="94614">
                <a:moveTo>
                  <a:pt x="34036" y="71628"/>
                </a:moveTo>
                <a:lnTo>
                  <a:pt x="33528" y="71628"/>
                </a:lnTo>
                <a:lnTo>
                  <a:pt x="32004" y="70104"/>
                </a:lnTo>
                <a:lnTo>
                  <a:pt x="34036" y="71628"/>
                </a:lnTo>
                <a:close/>
              </a:path>
              <a:path w="96520" h="94614">
                <a:moveTo>
                  <a:pt x="86868" y="74676"/>
                </a:moveTo>
                <a:lnTo>
                  <a:pt x="57912" y="74676"/>
                </a:lnTo>
                <a:lnTo>
                  <a:pt x="64008" y="70104"/>
                </a:lnTo>
                <a:lnTo>
                  <a:pt x="62484" y="71628"/>
                </a:lnTo>
                <a:lnTo>
                  <a:pt x="89154" y="71628"/>
                </a:lnTo>
                <a:lnTo>
                  <a:pt x="88391" y="73152"/>
                </a:lnTo>
                <a:lnTo>
                  <a:pt x="86868" y="74676"/>
                </a:lnTo>
                <a:close/>
              </a:path>
              <a:path w="96520" h="94614">
                <a:moveTo>
                  <a:pt x="39624" y="74676"/>
                </a:moveTo>
                <a:lnTo>
                  <a:pt x="38100" y="74676"/>
                </a:lnTo>
                <a:lnTo>
                  <a:pt x="36576" y="73152"/>
                </a:lnTo>
                <a:lnTo>
                  <a:pt x="39624" y="74676"/>
                </a:lnTo>
                <a:close/>
              </a:path>
              <a:path w="96520" h="94614">
                <a:moveTo>
                  <a:pt x="85724" y="76200"/>
                </a:moveTo>
                <a:lnTo>
                  <a:pt x="53339" y="76200"/>
                </a:lnTo>
                <a:lnTo>
                  <a:pt x="59436" y="73152"/>
                </a:lnTo>
                <a:lnTo>
                  <a:pt x="57912" y="74676"/>
                </a:lnTo>
                <a:lnTo>
                  <a:pt x="86868" y="74676"/>
                </a:lnTo>
                <a:lnTo>
                  <a:pt x="85724" y="76200"/>
                </a:lnTo>
                <a:close/>
              </a:path>
              <a:path w="96520" h="94614">
                <a:moveTo>
                  <a:pt x="47244" y="76200"/>
                </a:moveTo>
                <a:lnTo>
                  <a:pt x="42672" y="76200"/>
                </a:lnTo>
                <a:lnTo>
                  <a:pt x="41148" y="74676"/>
                </a:lnTo>
                <a:lnTo>
                  <a:pt x="48006" y="76047"/>
                </a:lnTo>
                <a:lnTo>
                  <a:pt x="47244" y="76200"/>
                </a:lnTo>
                <a:close/>
              </a:path>
              <a:path w="96520" h="94614">
                <a:moveTo>
                  <a:pt x="53339" y="76200"/>
                </a:moveTo>
                <a:lnTo>
                  <a:pt x="48768" y="76200"/>
                </a:lnTo>
                <a:lnTo>
                  <a:pt x="48006" y="76047"/>
                </a:lnTo>
                <a:lnTo>
                  <a:pt x="54864" y="74676"/>
                </a:lnTo>
                <a:lnTo>
                  <a:pt x="53339" y="76200"/>
                </a:lnTo>
                <a:close/>
              </a:path>
              <a:path w="96520" h="94614">
                <a:moveTo>
                  <a:pt x="48768" y="76200"/>
                </a:moveTo>
                <a:lnTo>
                  <a:pt x="47244" y="76200"/>
                </a:lnTo>
                <a:lnTo>
                  <a:pt x="48006" y="76047"/>
                </a:lnTo>
                <a:lnTo>
                  <a:pt x="48768" y="76200"/>
                </a:lnTo>
                <a:close/>
              </a:path>
              <a:path w="96520" h="94614">
                <a:moveTo>
                  <a:pt x="74676" y="86868"/>
                </a:moveTo>
                <a:lnTo>
                  <a:pt x="21336" y="86868"/>
                </a:lnTo>
                <a:lnTo>
                  <a:pt x="15240" y="82296"/>
                </a:lnTo>
                <a:lnTo>
                  <a:pt x="15240" y="80772"/>
                </a:lnTo>
                <a:lnTo>
                  <a:pt x="80772" y="80772"/>
                </a:lnTo>
                <a:lnTo>
                  <a:pt x="80772" y="82296"/>
                </a:lnTo>
                <a:lnTo>
                  <a:pt x="74676" y="86868"/>
                </a:lnTo>
                <a:close/>
              </a:path>
              <a:path w="96520" h="94614">
                <a:moveTo>
                  <a:pt x="67056" y="91440"/>
                </a:moveTo>
                <a:lnTo>
                  <a:pt x="28956" y="91440"/>
                </a:lnTo>
                <a:lnTo>
                  <a:pt x="22859" y="86868"/>
                </a:lnTo>
                <a:lnTo>
                  <a:pt x="73152" y="86868"/>
                </a:lnTo>
                <a:lnTo>
                  <a:pt x="67056" y="91440"/>
                </a:lnTo>
                <a:close/>
              </a:path>
              <a:path w="96520" h="94614">
                <a:moveTo>
                  <a:pt x="57912" y="94488"/>
                </a:moveTo>
                <a:lnTo>
                  <a:pt x="38100" y="94488"/>
                </a:lnTo>
                <a:lnTo>
                  <a:pt x="30480" y="91440"/>
                </a:lnTo>
                <a:lnTo>
                  <a:pt x="65532" y="91440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816596" y="4619244"/>
            <a:ext cx="169545" cy="155575"/>
          </a:xfrm>
          <a:custGeom>
            <a:avLst/>
            <a:gdLst/>
            <a:ahLst/>
            <a:cxnLst/>
            <a:rect l="l" t="t" r="r" b="b"/>
            <a:pathLst>
              <a:path w="169545" h="155575">
                <a:moveTo>
                  <a:pt x="3048" y="96012"/>
                </a:moveTo>
                <a:lnTo>
                  <a:pt x="0" y="77724"/>
                </a:lnTo>
                <a:lnTo>
                  <a:pt x="67056" y="70104"/>
                </a:lnTo>
                <a:lnTo>
                  <a:pt x="59436" y="3048"/>
                </a:lnTo>
                <a:lnTo>
                  <a:pt x="92964" y="0"/>
                </a:lnTo>
                <a:lnTo>
                  <a:pt x="100584" y="65532"/>
                </a:lnTo>
                <a:lnTo>
                  <a:pt x="168275" y="65532"/>
                </a:lnTo>
                <a:lnTo>
                  <a:pt x="169164" y="76200"/>
                </a:lnTo>
                <a:lnTo>
                  <a:pt x="103632" y="83820"/>
                </a:lnTo>
                <a:lnTo>
                  <a:pt x="104151" y="88392"/>
                </a:lnTo>
                <a:lnTo>
                  <a:pt x="68580" y="88392"/>
                </a:lnTo>
                <a:lnTo>
                  <a:pt x="3048" y="96012"/>
                </a:lnTo>
                <a:close/>
              </a:path>
              <a:path w="169545" h="155575">
                <a:moveTo>
                  <a:pt x="168275" y="65532"/>
                </a:moveTo>
                <a:lnTo>
                  <a:pt x="100584" y="65532"/>
                </a:lnTo>
                <a:lnTo>
                  <a:pt x="167640" y="57912"/>
                </a:lnTo>
                <a:lnTo>
                  <a:pt x="168275" y="65532"/>
                </a:lnTo>
                <a:close/>
              </a:path>
              <a:path w="169545" h="155575">
                <a:moveTo>
                  <a:pt x="77724" y="155448"/>
                </a:moveTo>
                <a:lnTo>
                  <a:pt x="68580" y="88392"/>
                </a:lnTo>
                <a:lnTo>
                  <a:pt x="104151" y="88392"/>
                </a:lnTo>
                <a:lnTo>
                  <a:pt x="111252" y="150876"/>
                </a:lnTo>
                <a:lnTo>
                  <a:pt x="77724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551419" y="4651248"/>
            <a:ext cx="169545" cy="155575"/>
          </a:xfrm>
          <a:custGeom>
            <a:avLst/>
            <a:gdLst/>
            <a:ahLst/>
            <a:cxnLst/>
            <a:rect l="l" t="t" r="r" b="b"/>
            <a:pathLst>
              <a:path w="169545" h="155575">
                <a:moveTo>
                  <a:pt x="1524" y="97536"/>
                </a:moveTo>
                <a:lnTo>
                  <a:pt x="0" y="77724"/>
                </a:lnTo>
                <a:lnTo>
                  <a:pt x="65532" y="70104"/>
                </a:lnTo>
                <a:lnTo>
                  <a:pt x="57912" y="4572"/>
                </a:lnTo>
                <a:lnTo>
                  <a:pt x="92964" y="0"/>
                </a:lnTo>
                <a:lnTo>
                  <a:pt x="100584" y="65532"/>
                </a:lnTo>
                <a:lnTo>
                  <a:pt x="167386" y="65532"/>
                </a:lnTo>
                <a:lnTo>
                  <a:pt x="169164" y="76200"/>
                </a:lnTo>
                <a:lnTo>
                  <a:pt x="102108" y="85344"/>
                </a:lnTo>
                <a:lnTo>
                  <a:pt x="102533" y="88392"/>
                </a:lnTo>
                <a:lnTo>
                  <a:pt x="68580" y="88392"/>
                </a:lnTo>
                <a:lnTo>
                  <a:pt x="1524" y="97536"/>
                </a:lnTo>
                <a:close/>
              </a:path>
              <a:path w="169545" h="155575">
                <a:moveTo>
                  <a:pt x="167386" y="65532"/>
                </a:moveTo>
                <a:lnTo>
                  <a:pt x="100584" y="65532"/>
                </a:lnTo>
                <a:lnTo>
                  <a:pt x="166116" y="57912"/>
                </a:lnTo>
                <a:lnTo>
                  <a:pt x="167386" y="65532"/>
                </a:lnTo>
                <a:close/>
              </a:path>
              <a:path w="169545" h="155575">
                <a:moveTo>
                  <a:pt x="76200" y="155448"/>
                </a:moveTo>
                <a:lnTo>
                  <a:pt x="68580" y="88392"/>
                </a:lnTo>
                <a:lnTo>
                  <a:pt x="102533" y="88392"/>
                </a:lnTo>
                <a:lnTo>
                  <a:pt x="111252" y="150876"/>
                </a:lnTo>
                <a:lnTo>
                  <a:pt x="76200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365235" y="4552188"/>
            <a:ext cx="169545" cy="155575"/>
          </a:xfrm>
          <a:custGeom>
            <a:avLst/>
            <a:gdLst/>
            <a:ahLst/>
            <a:cxnLst/>
            <a:rect l="l" t="t" r="r" b="b"/>
            <a:pathLst>
              <a:path w="169545" h="155575">
                <a:moveTo>
                  <a:pt x="3048" y="97536"/>
                </a:moveTo>
                <a:lnTo>
                  <a:pt x="0" y="77724"/>
                </a:lnTo>
                <a:lnTo>
                  <a:pt x="67056" y="70104"/>
                </a:lnTo>
                <a:lnTo>
                  <a:pt x="59436" y="4572"/>
                </a:lnTo>
                <a:lnTo>
                  <a:pt x="92964" y="0"/>
                </a:lnTo>
                <a:lnTo>
                  <a:pt x="100584" y="67056"/>
                </a:lnTo>
                <a:lnTo>
                  <a:pt x="168343" y="67056"/>
                </a:lnTo>
                <a:lnTo>
                  <a:pt x="169164" y="77724"/>
                </a:lnTo>
                <a:lnTo>
                  <a:pt x="103632" y="85344"/>
                </a:lnTo>
                <a:lnTo>
                  <a:pt x="104163" y="89916"/>
                </a:lnTo>
                <a:lnTo>
                  <a:pt x="68580" y="89916"/>
                </a:lnTo>
                <a:lnTo>
                  <a:pt x="3048" y="97536"/>
                </a:lnTo>
                <a:close/>
              </a:path>
              <a:path w="169545" h="155575">
                <a:moveTo>
                  <a:pt x="168343" y="67056"/>
                </a:moveTo>
                <a:lnTo>
                  <a:pt x="100584" y="67056"/>
                </a:lnTo>
                <a:lnTo>
                  <a:pt x="167640" y="57912"/>
                </a:lnTo>
                <a:lnTo>
                  <a:pt x="168343" y="67056"/>
                </a:lnTo>
                <a:close/>
              </a:path>
              <a:path w="169545" h="155575">
                <a:moveTo>
                  <a:pt x="77724" y="155448"/>
                </a:moveTo>
                <a:lnTo>
                  <a:pt x="68580" y="89916"/>
                </a:lnTo>
                <a:lnTo>
                  <a:pt x="104163" y="89916"/>
                </a:lnTo>
                <a:lnTo>
                  <a:pt x="111252" y="150876"/>
                </a:lnTo>
                <a:lnTo>
                  <a:pt x="77724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100059" y="4584191"/>
            <a:ext cx="169545" cy="155575"/>
          </a:xfrm>
          <a:custGeom>
            <a:avLst/>
            <a:gdLst/>
            <a:ahLst/>
            <a:cxnLst/>
            <a:rect l="l" t="t" r="r" b="b"/>
            <a:pathLst>
              <a:path w="169545" h="155575">
                <a:moveTo>
                  <a:pt x="1524" y="97536"/>
                </a:moveTo>
                <a:lnTo>
                  <a:pt x="0" y="79248"/>
                </a:lnTo>
                <a:lnTo>
                  <a:pt x="65532" y="70104"/>
                </a:lnTo>
                <a:lnTo>
                  <a:pt x="57912" y="4572"/>
                </a:lnTo>
                <a:lnTo>
                  <a:pt x="92964" y="0"/>
                </a:lnTo>
                <a:lnTo>
                  <a:pt x="100584" y="67056"/>
                </a:lnTo>
                <a:lnTo>
                  <a:pt x="167522" y="67056"/>
                </a:lnTo>
                <a:lnTo>
                  <a:pt x="169164" y="77724"/>
                </a:lnTo>
                <a:lnTo>
                  <a:pt x="102108" y="85344"/>
                </a:lnTo>
                <a:lnTo>
                  <a:pt x="102745" y="89916"/>
                </a:lnTo>
                <a:lnTo>
                  <a:pt x="68580" y="89916"/>
                </a:lnTo>
                <a:lnTo>
                  <a:pt x="1524" y="97536"/>
                </a:lnTo>
                <a:close/>
              </a:path>
              <a:path w="169545" h="155575">
                <a:moveTo>
                  <a:pt x="167522" y="67056"/>
                </a:moveTo>
                <a:lnTo>
                  <a:pt x="100584" y="67056"/>
                </a:lnTo>
                <a:lnTo>
                  <a:pt x="166116" y="57912"/>
                </a:lnTo>
                <a:lnTo>
                  <a:pt x="167522" y="67056"/>
                </a:lnTo>
                <a:close/>
              </a:path>
              <a:path w="169545" h="155575">
                <a:moveTo>
                  <a:pt x="76200" y="155448"/>
                </a:moveTo>
                <a:lnTo>
                  <a:pt x="68580" y="89916"/>
                </a:lnTo>
                <a:lnTo>
                  <a:pt x="102745" y="89916"/>
                </a:lnTo>
                <a:lnTo>
                  <a:pt x="111252" y="150876"/>
                </a:lnTo>
                <a:lnTo>
                  <a:pt x="76200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536180" y="4637532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11252" y="181356"/>
                </a:moveTo>
                <a:lnTo>
                  <a:pt x="80772" y="181356"/>
                </a:lnTo>
                <a:lnTo>
                  <a:pt x="71628" y="178308"/>
                </a:lnTo>
                <a:lnTo>
                  <a:pt x="62484" y="176784"/>
                </a:lnTo>
                <a:lnTo>
                  <a:pt x="38100" y="164592"/>
                </a:lnTo>
                <a:lnTo>
                  <a:pt x="36576" y="163068"/>
                </a:lnTo>
                <a:lnTo>
                  <a:pt x="30480" y="158496"/>
                </a:lnTo>
                <a:lnTo>
                  <a:pt x="1524" y="112776"/>
                </a:lnTo>
                <a:lnTo>
                  <a:pt x="0" y="103632"/>
                </a:lnTo>
                <a:lnTo>
                  <a:pt x="0" y="85344"/>
                </a:lnTo>
                <a:lnTo>
                  <a:pt x="15240" y="42672"/>
                </a:lnTo>
                <a:lnTo>
                  <a:pt x="50292" y="13716"/>
                </a:lnTo>
                <a:lnTo>
                  <a:pt x="86868" y="1524"/>
                </a:lnTo>
                <a:lnTo>
                  <a:pt x="97536" y="0"/>
                </a:lnTo>
                <a:lnTo>
                  <a:pt x="108204" y="0"/>
                </a:lnTo>
                <a:lnTo>
                  <a:pt x="126491" y="3048"/>
                </a:lnTo>
                <a:lnTo>
                  <a:pt x="144779" y="9144"/>
                </a:lnTo>
                <a:lnTo>
                  <a:pt x="146304" y="10668"/>
                </a:lnTo>
                <a:lnTo>
                  <a:pt x="160019" y="18288"/>
                </a:lnTo>
                <a:lnTo>
                  <a:pt x="167640" y="24384"/>
                </a:lnTo>
                <a:lnTo>
                  <a:pt x="172211" y="28956"/>
                </a:lnTo>
                <a:lnTo>
                  <a:pt x="92964" y="28956"/>
                </a:lnTo>
                <a:lnTo>
                  <a:pt x="77724" y="32004"/>
                </a:lnTo>
                <a:lnTo>
                  <a:pt x="71628" y="35052"/>
                </a:lnTo>
                <a:lnTo>
                  <a:pt x="64008" y="38100"/>
                </a:lnTo>
                <a:lnTo>
                  <a:pt x="59436" y="41148"/>
                </a:lnTo>
                <a:lnTo>
                  <a:pt x="33528" y="70104"/>
                </a:lnTo>
                <a:lnTo>
                  <a:pt x="30480" y="74676"/>
                </a:lnTo>
                <a:lnTo>
                  <a:pt x="27432" y="86868"/>
                </a:lnTo>
                <a:lnTo>
                  <a:pt x="27432" y="99060"/>
                </a:lnTo>
                <a:lnTo>
                  <a:pt x="30480" y="111252"/>
                </a:lnTo>
                <a:lnTo>
                  <a:pt x="33528" y="115824"/>
                </a:lnTo>
                <a:lnTo>
                  <a:pt x="36576" y="121920"/>
                </a:lnTo>
                <a:lnTo>
                  <a:pt x="39624" y="126492"/>
                </a:lnTo>
                <a:lnTo>
                  <a:pt x="48768" y="135636"/>
                </a:lnTo>
                <a:lnTo>
                  <a:pt x="54864" y="140208"/>
                </a:lnTo>
                <a:lnTo>
                  <a:pt x="51816" y="140208"/>
                </a:lnTo>
                <a:lnTo>
                  <a:pt x="70104" y="149352"/>
                </a:lnTo>
                <a:lnTo>
                  <a:pt x="77724" y="150876"/>
                </a:lnTo>
                <a:lnTo>
                  <a:pt x="83820" y="152400"/>
                </a:lnTo>
                <a:lnTo>
                  <a:pt x="91439" y="152400"/>
                </a:lnTo>
                <a:lnTo>
                  <a:pt x="99060" y="153924"/>
                </a:lnTo>
                <a:lnTo>
                  <a:pt x="169164" y="153924"/>
                </a:lnTo>
                <a:lnTo>
                  <a:pt x="120396" y="179832"/>
                </a:lnTo>
                <a:lnTo>
                  <a:pt x="111252" y="181356"/>
                </a:lnTo>
                <a:close/>
              </a:path>
              <a:path w="200025" h="181610">
                <a:moveTo>
                  <a:pt x="134112" y="36576"/>
                </a:moveTo>
                <a:lnTo>
                  <a:pt x="128016" y="33528"/>
                </a:lnTo>
                <a:lnTo>
                  <a:pt x="120396" y="32004"/>
                </a:lnTo>
                <a:lnTo>
                  <a:pt x="114300" y="30480"/>
                </a:lnTo>
                <a:lnTo>
                  <a:pt x="106679" y="28956"/>
                </a:lnTo>
                <a:lnTo>
                  <a:pt x="172211" y="28956"/>
                </a:lnTo>
                <a:lnTo>
                  <a:pt x="178307" y="35052"/>
                </a:lnTo>
                <a:lnTo>
                  <a:pt x="132588" y="35052"/>
                </a:lnTo>
                <a:lnTo>
                  <a:pt x="134112" y="36576"/>
                </a:lnTo>
                <a:close/>
              </a:path>
              <a:path w="200025" h="181610">
                <a:moveTo>
                  <a:pt x="169164" y="153924"/>
                </a:moveTo>
                <a:lnTo>
                  <a:pt x="99060" y="153924"/>
                </a:lnTo>
                <a:lnTo>
                  <a:pt x="106679" y="152400"/>
                </a:lnTo>
                <a:lnTo>
                  <a:pt x="112775" y="150876"/>
                </a:lnTo>
                <a:lnTo>
                  <a:pt x="155448" y="126492"/>
                </a:lnTo>
                <a:lnTo>
                  <a:pt x="158495" y="123444"/>
                </a:lnTo>
                <a:lnTo>
                  <a:pt x="161543" y="118872"/>
                </a:lnTo>
                <a:lnTo>
                  <a:pt x="167640" y="106680"/>
                </a:lnTo>
                <a:lnTo>
                  <a:pt x="169164" y="102108"/>
                </a:lnTo>
                <a:lnTo>
                  <a:pt x="170688" y="96012"/>
                </a:lnTo>
                <a:lnTo>
                  <a:pt x="170688" y="83820"/>
                </a:lnTo>
                <a:lnTo>
                  <a:pt x="167640" y="71628"/>
                </a:lnTo>
                <a:lnTo>
                  <a:pt x="164592" y="65532"/>
                </a:lnTo>
                <a:lnTo>
                  <a:pt x="161543" y="60960"/>
                </a:lnTo>
                <a:lnTo>
                  <a:pt x="158495" y="54864"/>
                </a:lnTo>
                <a:lnTo>
                  <a:pt x="155448" y="50292"/>
                </a:lnTo>
                <a:lnTo>
                  <a:pt x="150876" y="45720"/>
                </a:lnTo>
                <a:lnTo>
                  <a:pt x="146304" y="42672"/>
                </a:lnTo>
                <a:lnTo>
                  <a:pt x="132588" y="35052"/>
                </a:lnTo>
                <a:lnTo>
                  <a:pt x="178307" y="35052"/>
                </a:lnTo>
                <a:lnTo>
                  <a:pt x="179831" y="36576"/>
                </a:lnTo>
                <a:lnTo>
                  <a:pt x="185928" y="44196"/>
                </a:lnTo>
                <a:lnTo>
                  <a:pt x="190500" y="51816"/>
                </a:lnTo>
                <a:lnTo>
                  <a:pt x="193548" y="60960"/>
                </a:lnTo>
                <a:lnTo>
                  <a:pt x="196595" y="68580"/>
                </a:lnTo>
                <a:lnTo>
                  <a:pt x="198119" y="77724"/>
                </a:lnTo>
                <a:lnTo>
                  <a:pt x="199643" y="88392"/>
                </a:lnTo>
                <a:lnTo>
                  <a:pt x="196595" y="106680"/>
                </a:lnTo>
                <a:lnTo>
                  <a:pt x="195072" y="114300"/>
                </a:lnTo>
                <a:lnTo>
                  <a:pt x="192024" y="123444"/>
                </a:lnTo>
                <a:lnTo>
                  <a:pt x="182880" y="138684"/>
                </a:lnTo>
                <a:lnTo>
                  <a:pt x="176783" y="146304"/>
                </a:lnTo>
                <a:lnTo>
                  <a:pt x="176783" y="147828"/>
                </a:lnTo>
                <a:lnTo>
                  <a:pt x="175260" y="147828"/>
                </a:lnTo>
                <a:lnTo>
                  <a:pt x="169164" y="153924"/>
                </a:lnTo>
                <a:close/>
              </a:path>
              <a:path w="200025" h="181610">
                <a:moveTo>
                  <a:pt x="153924" y="128016"/>
                </a:moveTo>
                <a:lnTo>
                  <a:pt x="155447" y="126492"/>
                </a:lnTo>
                <a:lnTo>
                  <a:pt x="153924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804403" y="4605527"/>
            <a:ext cx="200025" cy="181610"/>
          </a:xfrm>
          <a:custGeom>
            <a:avLst/>
            <a:gdLst/>
            <a:ahLst/>
            <a:cxnLst/>
            <a:rect l="l" t="t" r="r" b="b"/>
            <a:pathLst>
              <a:path w="200025" h="181610">
                <a:moveTo>
                  <a:pt x="100584" y="181355"/>
                </a:moveTo>
                <a:lnTo>
                  <a:pt x="91439" y="181355"/>
                </a:lnTo>
                <a:lnTo>
                  <a:pt x="80772" y="179831"/>
                </a:lnTo>
                <a:lnTo>
                  <a:pt x="71628" y="178307"/>
                </a:lnTo>
                <a:lnTo>
                  <a:pt x="53339" y="172211"/>
                </a:lnTo>
                <a:lnTo>
                  <a:pt x="38100" y="164591"/>
                </a:lnTo>
                <a:lnTo>
                  <a:pt x="38100" y="163067"/>
                </a:lnTo>
                <a:lnTo>
                  <a:pt x="36576" y="163067"/>
                </a:lnTo>
                <a:lnTo>
                  <a:pt x="7620" y="129539"/>
                </a:lnTo>
                <a:lnTo>
                  <a:pt x="0" y="103631"/>
                </a:lnTo>
                <a:lnTo>
                  <a:pt x="0" y="85343"/>
                </a:lnTo>
                <a:lnTo>
                  <a:pt x="15240" y="42671"/>
                </a:lnTo>
                <a:lnTo>
                  <a:pt x="50292" y="12191"/>
                </a:lnTo>
                <a:lnTo>
                  <a:pt x="59436" y="9143"/>
                </a:lnTo>
                <a:lnTo>
                  <a:pt x="68580" y="4571"/>
                </a:lnTo>
                <a:lnTo>
                  <a:pt x="77724" y="3047"/>
                </a:lnTo>
                <a:lnTo>
                  <a:pt x="88391" y="1523"/>
                </a:lnTo>
                <a:lnTo>
                  <a:pt x="97536" y="0"/>
                </a:lnTo>
                <a:lnTo>
                  <a:pt x="108204" y="0"/>
                </a:lnTo>
                <a:lnTo>
                  <a:pt x="126491" y="3047"/>
                </a:lnTo>
                <a:lnTo>
                  <a:pt x="144779" y="9143"/>
                </a:lnTo>
                <a:lnTo>
                  <a:pt x="146304" y="9143"/>
                </a:lnTo>
                <a:lnTo>
                  <a:pt x="160019" y="18287"/>
                </a:lnTo>
                <a:lnTo>
                  <a:pt x="167640" y="22859"/>
                </a:lnTo>
                <a:lnTo>
                  <a:pt x="173736" y="28955"/>
                </a:lnTo>
                <a:lnTo>
                  <a:pt x="92964" y="28955"/>
                </a:lnTo>
                <a:lnTo>
                  <a:pt x="77724" y="32003"/>
                </a:lnTo>
                <a:lnTo>
                  <a:pt x="53339" y="44195"/>
                </a:lnTo>
                <a:lnTo>
                  <a:pt x="39624" y="57911"/>
                </a:lnTo>
                <a:lnTo>
                  <a:pt x="36576" y="64007"/>
                </a:lnTo>
                <a:lnTo>
                  <a:pt x="33528" y="68579"/>
                </a:lnTo>
                <a:lnTo>
                  <a:pt x="30480" y="74675"/>
                </a:lnTo>
                <a:lnTo>
                  <a:pt x="28956" y="80771"/>
                </a:lnTo>
                <a:lnTo>
                  <a:pt x="28956" y="86867"/>
                </a:lnTo>
                <a:lnTo>
                  <a:pt x="27432" y="92963"/>
                </a:lnTo>
                <a:lnTo>
                  <a:pt x="27432" y="99059"/>
                </a:lnTo>
                <a:lnTo>
                  <a:pt x="28956" y="105155"/>
                </a:lnTo>
                <a:lnTo>
                  <a:pt x="52832" y="138683"/>
                </a:lnTo>
                <a:lnTo>
                  <a:pt x="51816" y="138683"/>
                </a:lnTo>
                <a:lnTo>
                  <a:pt x="64008" y="146303"/>
                </a:lnTo>
                <a:lnTo>
                  <a:pt x="70104" y="147827"/>
                </a:lnTo>
                <a:lnTo>
                  <a:pt x="77724" y="150875"/>
                </a:lnTo>
                <a:lnTo>
                  <a:pt x="83820" y="152399"/>
                </a:lnTo>
                <a:lnTo>
                  <a:pt x="170687" y="152399"/>
                </a:lnTo>
                <a:lnTo>
                  <a:pt x="164592" y="158495"/>
                </a:lnTo>
                <a:lnTo>
                  <a:pt x="155448" y="164591"/>
                </a:lnTo>
                <a:lnTo>
                  <a:pt x="147828" y="169163"/>
                </a:lnTo>
                <a:lnTo>
                  <a:pt x="138684" y="172211"/>
                </a:lnTo>
                <a:lnTo>
                  <a:pt x="129539" y="176783"/>
                </a:lnTo>
                <a:lnTo>
                  <a:pt x="111252" y="179831"/>
                </a:lnTo>
                <a:lnTo>
                  <a:pt x="100584" y="181355"/>
                </a:lnTo>
                <a:close/>
              </a:path>
              <a:path w="200025" h="181610">
                <a:moveTo>
                  <a:pt x="189280" y="128015"/>
                </a:moveTo>
                <a:lnTo>
                  <a:pt x="155448" y="128015"/>
                </a:lnTo>
                <a:lnTo>
                  <a:pt x="158495" y="123443"/>
                </a:lnTo>
                <a:lnTo>
                  <a:pt x="161543" y="117347"/>
                </a:lnTo>
                <a:lnTo>
                  <a:pt x="164592" y="112775"/>
                </a:lnTo>
                <a:lnTo>
                  <a:pt x="167640" y="106679"/>
                </a:lnTo>
                <a:lnTo>
                  <a:pt x="170688" y="94487"/>
                </a:lnTo>
                <a:lnTo>
                  <a:pt x="170688" y="82295"/>
                </a:lnTo>
                <a:lnTo>
                  <a:pt x="169164" y="76199"/>
                </a:lnTo>
                <a:lnTo>
                  <a:pt x="167640" y="71627"/>
                </a:lnTo>
                <a:lnTo>
                  <a:pt x="166116" y="65531"/>
                </a:lnTo>
                <a:lnTo>
                  <a:pt x="161543" y="59435"/>
                </a:lnTo>
                <a:lnTo>
                  <a:pt x="155448" y="50291"/>
                </a:lnTo>
                <a:lnTo>
                  <a:pt x="150876" y="45719"/>
                </a:lnTo>
                <a:lnTo>
                  <a:pt x="146304" y="42671"/>
                </a:lnTo>
                <a:lnTo>
                  <a:pt x="132588" y="35051"/>
                </a:lnTo>
                <a:lnTo>
                  <a:pt x="134112" y="35051"/>
                </a:lnTo>
                <a:lnTo>
                  <a:pt x="128016" y="33527"/>
                </a:lnTo>
                <a:lnTo>
                  <a:pt x="121920" y="30479"/>
                </a:lnTo>
                <a:lnTo>
                  <a:pt x="114300" y="28955"/>
                </a:lnTo>
                <a:lnTo>
                  <a:pt x="173736" y="28955"/>
                </a:lnTo>
                <a:lnTo>
                  <a:pt x="185928" y="44195"/>
                </a:lnTo>
                <a:lnTo>
                  <a:pt x="190500" y="51815"/>
                </a:lnTo>
                <a:lnTo>
                  <a:pt x="193548" y="59435"/>
                </a:lnTo>
                <a:lnTo>
                  <a:pt x="196595" y="68579"/>
                </a:lnTo>
                <a:lnTo>
                  <a:pt x="199643" y="86867"/>
                </a:lnTo>
                <a:lnTo>
                  <a:pt x="195072" y="114299"/>
                </a:lnTo>
                <a:lnTo>
                  <a:pt x="192024" y="123443"/>
                </a:lnTo>
                <a:lnTo>
                  <a:pt x="189280" y="128015"/>
                </a:lnTo>
                <a:close/>
              </a:path>
              <a:path w="200025" h="181610">
                <a:moveTo>
                  <a:pt x="170687" y="152399"/>
                </a:moveTo>
                <a:lnTo>
                  <a:pt x="106679" y="152399"/>
                </a:lnTo>
                <a:lnTo>
                  <a:pt x="112775" y="150875"/>
                </a:lnTo>
                <a:lnTo>
                  <a:pt x="120396" y="149351"/>
                </a:lnTo>
                <a:lnTo>
                  <a:pt x="128016" y="146303"/>
                </a:lnTo>
                <a:lnTo>
                  <a:pt x="134112" y="144779"/>
                </a:lnTo>
                <a:lnTo>
                  <a:pt x="140208" y="140207"/>
                </a:lnTo>
                <a:lnTo>
                  <a:pt x="144779" y="137159"/>
                </a:lnTo>
                <a:lnTo>
                  <a:pt x="155448" y="126491"/>
                </a:lnTo>
                <a:lnTo>
                  <a:pt x="155448" y="128015"/>
                </a:lnTo>
                <a:lnTo>
                  <a:pt x="189280" y="128015"/>
                </a:lnTo>
                <a:lnTo>
                  <a:pt x="182880" y="138683"/>
                </a:lnTo>
                <a:lnTo>
                  <a:pt x="176783" y="146303"/>
                </a:lnTo>
                <a:lnTo>
                  <a:pt x="170687" y="152399"/>
                </a:lnTo>
                <a:close/>
              </a:path>
              <a:path w="200025" h="181610">
                <a:moveTo>
                  <a:pt x="54864" y="140207"/>
                </a:moveTo>
                <a:lnTo>
                  <a:pt x="51816" y="138683"/>
                </a:lnTo>
                <a:lnTo>
                  <a:pt x="52832" y="138683"/>
                </a:lnTo>
                <a:lnTo>
                  <a:pt x="54864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074152" y="4573523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11252" y="179831"/>
                </a:moveTo>
                <a:lnTo>
                  <a:pt x="82296" y="179831"/>
                </a:lnTo>
                <a:lnTo>
                  <a:pt x="73152" y="178307"/>
                </a:lnTo>
                <a:lnTo>
                  <a:pt x="54864" y="172211"/>
                </a:lnTo>
                <a:lnTo>
                  <a:pt x="39624" y="163067"/>
                </a:lnTo>
                <a:lnTo>
                  <a:pt x="38100" y="163067"/>
                </a:lnTo>
                <a:lnTo>
                  <a:pt x="38100" y="161543"/>
                </a:lnTo>
                <a:lnTo>
                  <a:pt x="32004" y="156971"/>
                </a:lnTo>
                <a:lnTo>
                  <a:pt x="24384" y="150875"/>
                </a:lnTo>
                <a:lnTo>
                  <a:pt x="18288" y="144779"/>
                </a:lnTo>
                <a:lnTo>
                  <a:pt x="9144" y="129539"/>
                </a:lnTo>
                <a:lnTo>
                  <a:pt x="3048" y="111251"/>
                </a:lnTo>
                <a:lnTo>
                  <a:pt x="0" y="92963"/>
                </a:lnTo>
                <a:lnTo>
                  <a:pt x="0" y="83819"/>
                </a:lnTo>
                <a:lnTo>
                  <a:pt x="16764" y="42671"/>
                </a:lnTo>
                <a:lnTo>
                  <a:pt x="51816" y="12191"/>
                </a:lnTo>
                <a:lnTo>
                  <a:pt x="59436" y="7619"/>
                </a:lnTo>
                <a:lnTo>
                  <a:pt x="68580" y="4571"/>
                </a:lnTo>
                <a:lnTo>
                  <a:pt x="79248" y="1523"/>
                </a:lnTo>
                <a:lnTo>
                  <a:pt x="88392" y="0"/>
                </a:lnTo>
                <a:lnTo>
                  <a:pt x="118872" y="0"/>
                </a:lnTo>
                <a:lnTo>
                  <a:pt x="128016" y="1523"/>
                </a:lnTo>
                <a:lnTo>
                  <a:pt x="137160" y="4571"/>
                </a:lnTo>
                <a:lnTo>
                  <a:pt x="144780" y="7619"/>
                </a:lnTo>
                <a:lnTo>
                  <a:pt x="146304" y="7619"/>
                </a:lnTo>
                <a:lnTo>
                  <a:pt x="146304" y="9143"/>
                </a:lnTo>
                <a:lnTo>
                  <a:pt x="147828" y="9143"/>
                </a:lnTo>
                <a:lnTo>
                  <a:pt x="161543" y="16763"/>
                </a:lnTo>
                <a:lnTo>
                  <a:pt x="169164" y="22859"/>
                </a:lnTo>
                <a:lnTo>
                  <a:pt x="173735" y="27431"/>
                </a:lnTo>
                <a:lnTo>
                  <a:pt x="100584" y="27431"/>
                </a:lnTo>
                <a:lnTo>
                  <a:pt x="92964" y="28955"/>
                </a:lnTo>
                <a:lnTo>
                  <a:pt x="85344" y="28955"/>
                </a:lnTo>
                <a:lnTo>
                  <a:pt x="79248" y="32003"/>
                </a:lnTo>
                <a:lnTo>
                  <a:pt x="71628" y="33527"/>
                </a:lnTo>
                <a:lnTo>
                  <a:pt x="59436" y="39623"/>
                </a:lnTo>
                <a:lnTo>
                  <a:pt x="54864" y="42671"/>
                </a:lnTo>
                <a:lnTo>
                  <a:pt x="44196" y="53339"/>
                </a:lnTo>
                <a:lnTo>
                  <a:pt x="41148" y="57911"/>
                </a:lnTo>
                <a:lnTo>
                  <a:pt x="36576" y="62483"/>
                </a:lnTo>
                <a:lnTo>
                  <a:pt x="33528" y="68579"/>
                </a:lnTo>
                <a:lnTo>
                  <a:pt x="32004" y="74675"/>
                </a:lnTo>
                <a:lnTo>
                  <a:pt x="30480" y="79247"/>
                </a:lnTo>
                <a:lnTo>
                  <a:pt x="28956" y="85343"/>
                </a:lnTo>
                <a:lnTo>
                  <a:pt x="28956" y="97535"/>
                </a:lnTo>
                <a:lnTo>
                  <a:pt x="33528" y="115823"/>
                </a:lnTo>
                <a:lnTo>
                  <a:pt x="36576" y="120395"/>
                </a:lnTo>
                <a:lnTo>
                  <a:pt x="41148" y="124967"/>
                </a:lnTo>
                <a:lnTo>
                  <a:pt x="44196" y="129539"/>
                </a:lnTo>
                <a:lnTo>
                  <a:pt x="48768" y="134111"/>
                </a:lnTo>
                <a:lnTo>
                  <a:pt x="54864" y="138683"/>
                </a:lnTo>
                <a:lnTo>
                  <a:pt x="53340" y="138683"/>
                </a:lnTo>
                <a:lnTo>
                  <a:pt x="71628" y="147827"/>
                </a:lnTo>
                <a:lnTo>
                  <a:pt x="77724" y="149351"/>
                </a:lnTo>
                <a:lnTo>
                  <a:pt x="85344" y="150875"/>
                </a:lnTo>
                <a:lnTo>
                  <a:pt x="91440" y="152399"/>
                </a:lnTo>
                <a:lnTo>
                  <a:pt x="169817" y="152399"/>
                </a:lnTo>
                <a:lnTo>
                  <a:pt x="164592" y="156971"/>
                </a:lnTo>
                <a:lnTo>
                  <a:pt x="156972" y="163067"/>
                </a:lnTo>
                <a:lnTo>
                  <a:pt x="149352" y="167639"/>
                </a:lnTo>
                <a:lnTo>
                  <a:pt x="140208" y="172211"/>
                </a:lnTo>
                <a:lnTo>
                  <a:pt x="121920" y="178307"/>
                </a:lnTo>
                <a:lnTo>
                  <a:pt x="111252" y="179831"/>
                </a:lnTo>
                <a:close/>
              </a:path>
              <a:path w="200025" h="180339">
                <a:moveTo>
                  <a:pt x="134547" y="34616"/>
                </a:moveTo>
                <a:lnTo>
                  <a:pt x="128016" y="32003"/>
                </a:lnTo>
                <a:lnTo>
                  <a:pt x="115824" y="28955"/>
                </a:lnTo>
                <a:lnTo>
                  <a:pt x="108204" y="27431"/>
                </a:lnTo>
                <a:lnTo>
                  <a:pt x="173735" y="27431"/>
                </a:lnTo>
                <a:lnTo>
                  <a:pt x="179831" y="33527"/>
                </a:lnTo>
                <a:lnTo>
                  <a:pt x="132588" y="33527"/>
                </a:lnTo>
                <a:lnTo>
                  <a:pt x="134547" y="34616"/>
                </a:lnTo>
                <a:close/>
              </a:path>
              <a:path w="200025" h="180339">
                <a:moveTo>
                  <a:pt x="135636" y="35051"/>
                </a:moveTo>
                <a:lnTo>
                  <a:pt x="134547" y="34616"/>
                </a:lnTo>
                <a:lnTo>
                  <a:pt x="132588" y="33527"/>
                </a:lnTo>
                <a:lnTo>
                  <a:pt x="135636" y="35051"/>
                </a:lnTo>
                <a:close/>
              </a:path>
              <a:path w="200025" h="180339">
                <a:moveTo>
                  <a:pt x="181355" y="35051"/>
                </a:moveTo>
                <a:lnTo>
                  <a:pt x="135636" y="35051"/>
                </a:lnTo>
                <a:lnTo>
                  <a:pt x="132588" y="33527"/>
                </a:lnTo>
                <a:lnTo>
                  <a:pt x="179831" y="33527"/>
                </a:lnTo>
                <a:lnTo>
                  <a:pt x="181355" y="35051"/>
                </a:lnTo>
                <a:close/>
              </a:path>
              <a:path w="200025" h="180339">
                <a:moveTo>
                  <a:pt x="169817" y="152399"/>
                </a:moveTo>
                <a:lnTo>
                  <a:pt x="99060" y="152399"/>
                </a:lnTo>
                <a:lnTo>
                  <a:pt x="106680" y="150875"/>
                </a:lnTo>
                <a:lnTo>
                  <a:pt x="114300" y="150875"/>
                </a:lnTo>
                <a:lnTo>
                  <a:pt x="121920" y="147827"/>
                </a:lnTo>
                <a:lnTo>
                  <a:pt x="128016" y="146303"/>
                </a:lnTo>
                <a:lnTo>
                  <a:pt x="140208" y="140207"/>
                </a:lnTo>
                <a:lnTo>
                  <a:pt x="146304" y="135635"/>
                </a:lnTo>
                <a:lnTo>
                  <a:pt x="156972" y="124967"/>
                </a:lnTo>
                <a:lnTo>
                  <a:pt x="160019" y="121919"/>
                </a:lnTo>
                <a:lnTo>
                  <a:pt x="163067" y="117347"/>
                </a:lnTo>
                <a:lnTo>
                  <a:pt x="166116" y="111251"/>
                </a:lnTo>
                <a:lnTo>
                  <a:pt x="167640" y="105155"/>
                </a:lnTo>
                <a:lnTo>
                  <a:pt x="170688" y="100583"/>
                </a:lnTo>
                <a:lnTo>
                  <a:pt x="170688" y="76199"/>
                </a:lnTo>
                <a:lnTo>
                  <a:pt x="169164" y="70103"/>
                </a:lnTo>
                <a:lnTo>
                  <a:pt x="166116" y="64007"/>
                </a:lnTo>
                <a:lnTo>
                  <a:pt x="160019" y="54863"/>
                </a:lnTo>
                <a:lnTo>
                  <a:pt x="155448" y="48767"/>
                </a:lnTo>
                <a:lnTo>
                  <a:pt x="150876" y="45719"/>
                </a:lnTo>
                <a:lnTo>
                  <a:pt x="146304" y="41147"/>
                </a:lnTo>
                <a:lnTo>
                  <a:pt x="134547" y="34616"/>
                </a:lnTo>
                <a:lnTo>
                  <a:pt x="135636" y="35051"/>
                </a:lnTo>
                <a:lnTo>
                  <a:pt x="181355" y="35051"/>
                </a:lnTo>
                <a:lnTo>
                  <a:pt x="187452" y="42671"/>
                </a:lnTo>
                <a:lnTo>
                  <a:pt x="190500" y="50291"/>
                </a:lnTo>
                <a:lnTo>
                  <a:pt x="195072" y="59435"/>
                </a:lnTo>
                <a:lnTo>
                  <a:pt x="198119" y="68579"/>
                </a:lnTo>
                <a:lnTo>
                  <a:pt x="199643" y="77723"/>
                </a:lnTo>
                <a:lnTo>
                  <a:pt x="199643" y="96011"/>
                </a:lnTo>
                <a:lnTo>
                  <a:pt x="184404" y="137159"/>
                </a:lnTo>
                <a:lnTo>
                  <a:pt x="178307" y="144779"/>
                </a:lnTo>
                <a:lnTo>
                  <a:pt x="178307" y="146303"/>
                </a:lnTo>
                <a:lnTo>
                  <a:pt x="176784" y="146303"/>
                </a:lnTo>
                <a:lnTo>
                  <a:pt x="169817" y="152399"/>
                </a:lnTo>
                <a:close/>
              </a:path>
              <a:path w="200025" h="180339">
                <a:moveTo>
                  <a:pt x="155448" y="126491"/>
                </a:moveTo>
                <a:lnTo>
                  <a:pt x="156971" y="124967"/>
                </a:lnTo>
                <a:lnTo>
                  <a:pt x="155448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51520" y="4539995"/>
            <a:ext cx="200025" cy="180340"/>
          </a:xfrm>
          <a:custGeom>
            <a:avLst/>
            <a:gdLst/>
            <a:ahLst/>
            <a:cxnLst/>
            <a:rect l="l" t="t" r="r" b="b"/>
            <a:pathLst>
              <a:path w="200025" h="180339">
                <a:moveTo>
                  <a:pt x="112776" y="179832"/>
                </a:moveTo>
                <a:lnTo>
                  <a:pt x="82296" y="179832"/>
                </a:lnTo>
                <a:lnTo>
                  <a:pt x="73152" y="176784"/>
                </a:lnTo>
                <a:lnTo>
                  <a:pt x="64008" y="175260"/>
                </a:lnTo>
                <a:lnTo>
                  <a:pt x="54864" y="172212"/>
                </a:lnTo>
                <a:lnTo>
                  <a:pt x="39624" y="163068"/>
                </a:lnTo>
                <a:lnTo>
                  <a:pt x="38100" y="163068"/>
                </a:lnTo>
                <a:lnTo>
                  <a:pt x="38100" y="161544"/>
                </a:lnTo>
                <a:lnTo>
                  <a:pt x="32004" y="156972"/>
                </a:lnTo>
                <a:lnTo>
                  <a:pt x="19812" y="144780"/>
                </a:lnTo>
                <a:lnTo>
                  <a:pt x="13716" y="137160"/>
                </a:lnTo>
                <a:lnTo>
                  <a:pt x="9144" y="129540"/>
                </a:lnTo>
                <a:lnTo>
                  <a:pt x="3048" y="111252"/>
                </a:lnTo>
                <a:lnTo>
                  <a:pt x="0" y="92964"/>
                </a:lnTo>
                <a:lnTo>
                  <a:pt x="4572" y="65532"/>
                </a:lnTo>
                <a:lnTo>
                  <a:pt x="35052" y="22860"/>
                </a:lnTo>
                <a:lnTo>
                  <a:pt x="79248" y="1524"/>
                </a:lnTo>
                <a:lnTo>
                  <a:pt x="88392" y="0"/>
                </a:lnTo>
                <a:lnTo>
                  <a:pt x="118872" y="0"/>
                </a:lnTo>
                <a:lnTo>
                  <a:pt x="128016" y="1524"/>
                </a:lnTo>
                <a:lnTo>
                  <a:pt x="146304" y="7620"/>
                </a:lnTo>
                <a:lnTo>
                  <a:pt x="146304" y="9144"/>
                </a:lnTo>
                <a:lnTo>
                  <a:pt x="147828" y="9144"/>
                </a:lnTo>
                <a:lnTo>
                  <a:pt x="161543" y="16764"/>
                </a:lnTo>
                <a:lnTo>
                  <a:pt x="169164" y="22860"/>
                </a:lnTo>
                <a:lnTo>
                  <a:pt x="173735" y="27432"/>
                </a:lnTo>
                <a:lnTo>
                  <a:pt x="100584" y="27432"/>
                </a:lnTo>
                <a:lnTo>
                  <a:pt x="92964" y="28956"/>
                </a:lnTo>
                <a:lnTo>
                  <a:pt x="86868" y="28956"/>
                </a:lnTo>
                <a:lnTo>
                  <a:pt x="79248" y="30480"/>
                </a:lnTo>
                <a:lnTo>
                  <a:pt x="73152" y="33528"/>
                </a:lnTo>
                <a:lnTo>
                  <a:pt x="65532" y="36576"/>
                </a:lnTo>
                <a:lnTo>
                  <a:pt x="59436" y="39624"/>
                </a:lnTo>
                <a:lnTo>
                  <a:pt x="54864" y="42672"/>
                </a:lnTo>
                <a:lnTo>
                  <a:pt x="45720" y="53340"/>
                </a:lnTo>
                <a:lnTo>
                  <a:pt x="41148" y="57912"/>
                </a:lnTo>
                <a:lnTo>
                  <a:pt x="38100" y="62484"/>
                </a:lnTo>
                <a:lnTo>
                  <a:pt x="35052" y="68580"/>
                </a:lnTo>
                <a:lnTo>
                  <a:pt x="32004" y="73152"/>
                </a:lnTo>
                <a:lnTo>
                  <a:pt x="28956" y="85344"/>
                </a:lnTo>
                <a:lnTo>
                  <a:pt x="28956" y="97536"/>
                </a:lnTo>
                <a:lnTo>
                  <a:pt x="32004" y="109728"/>
                </a:lnTo>
                <a:lnTo>
                  <a:pt x="35052" y="114300"/>
                </a:lnTo>
                <a:lnTo>
                  <a:pt x="38100" y="120396"/>
                </a:lnTo>
                <a:lnTo>
                  <a:pt x="44196" y="129540"/>
                </a:lnTo>
                <a:lnTo>
                  <a:pt x="48768" y="134112"/>
                </a:lnTo>
                <a:lnTo>
                  <a:pt x="54864" y="138684"/>
                </a:lnTo>
                <a:lnTo>
                  <a:pt x="53340" y="138684"/>
                </a:lnTo>
                <a:lnTo>
                  <a:pt x="71628" y="147828"/>
                </a:lnTo>
                <a:lnTo>
                  <a:pt x="79248" y="149352"/>
                </a:lnTo>
                <a:lnTo>
                  <a:pt x="85344" y="150876"/>
                </a:lnTo>
                <a:lnTo>
                  <a:pt x="92964" y="152400"/>
                </a:lnTo>
                <a:lnTo>
                  <a:pt x="170688" y="152400"/>
                </a:lnTo>
                <a:lnTo>
                  <a:pt x="166116" y="156972"/>
                </a:lnTo>
                <a:lnTo>
                  <a:pt x="156972" y="163068"/>
                </a:lnTo>
                <a:lnTo>
                  <a:pt x="149352" y="167640"/>
                </a:lnTo>
                <a:lnTo>
                  <a:pt x="140208" y="172212"/>
                </a:lnTo>
                <a:lnTo>
                  <a:pt x="121920" y="178308"/>
                </a:lnTo>
                <a:lnTo>
                  <a:pt x="112776" y="179832"/>
                </a:lnTo>
                <a:close/>
              </a:path>
              <a:path w="200025" h="180339">
                <a:moveTo>
                  <a:pt x="135636" y="35052"/>
                </a:moveTo>
                <a:lnTo>
                  <a:pt x="129540" y="32004"/>
                </a:lnTo>
                <a:lnTo>
                  <a:pt x="121920" y="30480"/>
                </a:lnTo>
                <a:lnTo>
                  <a:pt x="115824" y="28956"/>
                </a:lnTo>
                <a:lnTo>
                  <a:pt x="108204" y="27432"/>
                </a:lnTo>
                <a:lnTo>
                  <a:pt x="173735" y="27432"/>
                </a:lnTo>
                <a:lnTo>
                  <a:pt x="179831" y="33528"/>
                </a:lnTo>
                <a:lnTo>
                  <a:pt x="134112" y="33528"/>
                </a:lnTo>
                <a:lnTo>
                  <a:pt x="135636" y="35052"/>
                </a:lnTo>
                <a:close/>
              </a:path>
              <a:path w="200025" h="180339">
                <a:moveTo>
                  <a:pt x="170688" y="152400"/>
                </a:moveTo>
                <a:lnTo>
                  <a:pt x="100584" y="152400"/>
                </a:lnTo>
                <a:lnTo>
                  <a:pt x="106680" y="150876"/>
                </a:lnTo>
                <a:lnTo>
                  <a:pt x="114300" y="150876"/>
                </a:lnTo>
                <a:lnTo>
                  <a:pt x="121920" y="147828"/>
                </a:lnTo>
                <a:lnTo>
                  <a:pt x="156972" y="124968"/>
                </a:lnTo>
                <a:lnTo>
                  <a:pt x="160019" y="121920"/>
                </a:lnTo>
                <a:lnTo>
                  <a:pt x="163067" y="117348"/>
                </a:lnTo>
                <a:lnTo>
                  <a:pt x="169164" y="105156"/>
                </a:lnTo>
                <a:lnTo>
                  <a:pt x="170688" y="100584"/>
                </a:lnTo>
                <a:lnTo>
                  <a:pt x="172212" y="94488"/>
                </a:lnTo>
                <a:lnTo>
                  <a:pt x="172212" y="82296"/>
                </a:lnTo>
                <a:lnTo>
                  <a:pt x="169164" y="70104"/>
                </a:lnTo>
                <a:lnTo>
                  <a:pt x="166116" y="64008"/>
                </a:lnTo>
                <a:lnTo>
                  <a:pt x="160019" y="54864"/>
                </a:lnTo>
                <a:lnTo>
                  <a:pt x="156972" y="48768"/>
                </a:lnTo>
                <a:lnTo>
                  <a:pt x="152400" y="45720"/>
                </a:lnTo>
                <a:lnTo>
                  <a:pt x="147828" y="41148"/>
                </a:lnTo>
                <a:lnTo>
                  <a:pt x="134112" y="33528"/>
                </a:lnTo>
                <a:lnTo>
                  <a:pt x="179831" y="33528"/>
                </a:lnTo>
                <a:lnTo>
                  <a:pt x="181355" y="35052"/>
                </a:lnTo>
                <a:lnTo>
                  <a:pt x="187452" y="42672"/>
                </a:lnTo>
                <a:lnTo>
                  <a:pt x="192024" y="50292"/>
                </a:lnTo>
                <a:lnTo>
                  <a:pt x="195072" y="59436"/>
                </a:lnTo>
                <a:lnTo>
                  <a:pt x="198119" y="67056"/>
                </a:lnTo>
                <a:lnTo>
                  <a:pt x="199643" y="76200"/>
                </a:lnTo>
                <a:lnTo>
                  <a:pt x="199643" y="96012"/>
                </a:lnTo>
                <a:lnTo>
                  <a:pt x="196596" y="114300"/>
                </a:lnTo>
                <a:lnTo>
                  <a:pt x="193548" y="121920"/>
                </a:lnTo>
                <a:lnTo>
                  <a:pt x="184404" y="137160"/>
                </a:lnTo>
                <a:lnTo>
                  <a:pt x="178307" y="144780"/>
                </a:lnTo>
                <a:lnTo>
                  <a:pt x="170688" y="152400"/>
                </a:lnTo>
                <a:close/>
              </a:path>
              <a:path w="200025" h="180339">
                <a:moveTo>
                  <a:pt x="155448" y="126491"/>
                </a:moveTo>
                <a:lnTo>
                  <a:pt x="156971" y="124968"/>
                </a:lnTo>
                <a:lnTo>
                  <a:pt x="155448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179820" y="4485132"/>
            <a:ext cx="2382012" cy="5303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173723" y="4489703"/>
            <a:ext cx="2392680" cy="530860"/>
          </a:xfrm>
          <a:custGeom>
            <a:avLst/>
            <a:gdLst/>
            <a:ahLst/>
            <a:cxnLst/>
            <a:rect l="l" t="t" r="r" b="b"/>
            <a:pathLst>
              <a:path w="2392679" h="530860">
                <a:moveTo>
                  <a:pt x="2371647" y="220553"/>
                </a:moveTo>
                <a:lnTo>
                  <a:pt x="2343912" y="3048"/>
                </a:lnTo>
                <a:lnTo>
                  <a:pt x="2363724" y="0"/>
                </a:lnTo>
                <a:lnTo>
                  <a:pt x="2390235" y="219456"/>
                </a:lnTo>
                <a:lnTo>
                  <a:pt x="2380488" y="219456"/>
                </a:lnTo>
                <a:lnTo>
                  <a:pt x="2371647" y="220553"/>
                </a:lnTo>
                <a:close/>
              </a:path>
              <a:path w="2392679" h="530860">
                <a:moveTo>
                  <a:pt x="2372868" y="230124"/>
                </a:moveTo>
                <a:lnTo>
                  <a:pt x="2371647" y="220553"/>
                </a:lnTo>
                <a:lnTo>
                  <a:pt x="2380488" y="219456"/>
                </a:lnTo>
                <a:lnTo>
                  <a:pt x="2372868" y="230124"/>
                </a:lnTo>
                <a:close/>
              </a:path>
              <a:path w="2392679" h="530860">
                <a:moveTo>
                  <a:pt x="2392172" y="230124"/>
                </a:moveTo>
                <a:lnTo>
                  <a:pt x="2372868" y="230124"/>
                </a:lnTo>
                <a:lnTo>
                  <a:pt x="2380488" y="219456"/>
                </a:lnTo>
                <a:lnTo>
                  <a:pt x="2390235" y="219456"/>
                </a:lnTo>
                <a:lnTo>
                  <a:pt x="2391156" y="227076"/>
                </a:lnTo>
                <a:lnTo>
                  <a:pt x="2392172" y="230124"/>
                </a:lnTo>
                <a:close/>
              </a:path>
              <a:path w="2392679" h="530860">
                <a:moveTo>
                  <a:pt x="125079" y="519684"/>
                </a:moveTo>
                <a:lnTo>
                  <a:pt x="47244" y="519684"/>
                </a:lnTo>
                <a:lnTo>
                  <a:pt x="45998" y="509369"/>
                </a:lnTo>
                <a:lnTo>
                  <a:pt x="2371647" y="220553"/>
                </a:lnTo>
                <a:lnTo>
                  <a:pt x="2372868" y="230124"/>
                </a:lnTo>
                <a:lnTo>
                  <a:pt x="2392172" y="230124"/>
                </a:lnTo>
                <a:lnTo>
                  <a:pt x="2392680" y="231648"/>
                </a:lnTo>
                <a:lnTo>
                  <a:pt x="2388108" y="237743"/>
                </a:lnTo>
                <a:lnTo>
                  <a:pt x="2383536" y="237743"/>
                </a:lnTo>
                <a:lnTo>
                  <a:pt x="125079" y="519684"/>
                </a:lnTo>
                <a:close/>
              </a:path>
              <a:path w="2392679" h="530860">
                <a:moveTo>
                  <a:pt x="39624" y="530352"/>
                </a:moveTo>
                <a:lnTo>
                  <a:pt x="33528" y="530352"/>
                </a:lnTo>
                <a:lnTo>
                  <a:pt x="28956" y="527304"/>
                </a:lnTo>
                <a:lnTo>
                  <a:pt x="28956" y="521208"/>
                </a:lnTo>
                <a:lnTo>
                  <a:pt x="0" y="294131"/>
                </a:lnTo>
                <a:lnTo>
                  <a:pt x="19812" y="292607"/>
                </a:lnTo>
                <a:lnTo>
                  <a:pt x="45998" y="509369"/>
                </a:lnTo>
                <a:lnTo>
                  <a:pt x="36575" y="510539"/>
                </a:lnTo>
                <a:lnTo>
                  <a:pt x="47244" y="519684"/>
                </a:lnTo>
                <a:lnTo>
                  <a:pt x="125079" y="519684"/>
                </a:lnTo>
                <a:lnTo>
                  <a:pt x="39624" y="530352"/>
                </a:lnTo>
                <a:close/>
              </a:path>
              <a:path w="2392679" h="530860">
                <a:moveTo>
                  <a:pt x="47244" y="519684"/>
                </a:moveTo>
                <a:lnTo>
                  <a:pt x="36575" y="510539"/>
                </a:lnTo>
                <a:lnTo>
                  <a:pt x="45998" y="509369"/>
                </a:lnTo>
                <a:lnTo>
                  <a:pt x="47244" y="519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511795" y="3957827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9765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6995" h="457200">
                <a:moveTo>
                  <a:pt x="57911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7911" y="71628"/>
                </a:lnTo>
                <a:lnTo>
                  <a:pt x="57911" y="457200"/>
                </a:lnTo>
                <a:close/>
              </a:path>
              <a:path w="86995" h="457200">
                <a:moveTo>
                  <a:pt x="86867" y="85343"/>
                </a:moveTo>
                <a:lnTo>
                  <a:pt x="57911" y="85343"/>
                </a:lnTo>
                <a:lnTo>
                  <a:pt x="57911" y="71628"/>
                </a:lnTo>
                <a:lnTo>
                  <a:pt x="79765" y="71628"/>
                </a:lnTo>
                <a:lnTo>
                  <a:pt x="86867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896100" y="395782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8486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5725" h="457200">
                <a:moveTo>
                  <a:pt x="57911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7911" y="71628"/>
                </a:lnTo>
                <a:lnTo>
                  <a:pt x="57911" y="457200"/>
                </a:lnTo>
                <a:close/>
              </a:path>
              <a:path w="85725" h="457200">
                <a:moveTo>
                  <a:pt x="85343" y="85343"/>
                </a:moveTo>
                <a:lnTo>
                  <a:pt x="57911" y="85343"/>
                </a:lnTo>
                <a:lnTo>
                  <a:pt x="57911" y="71628"/>
                </a:lnTo>
                <a:lnTo>
                  <a:pt x="78486" y="71628"/>
                </a:lnTo>
                <a:lnTo>
                  <a:pt x="85343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286499" y="3957827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8486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5725" h="457200">
                <a:moveTo>
                  <a:pt x="57911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7911" y="71628"/>
                </a:lnTo>
                <a:lnTo>
                  <a:pt x="57911" y="457200"/>
                </a:lnTo>
                <a:close/>
              </a:path>
              <a:path w="85725" h="457200">
                <a:moveTo>
                  <a:pt x="85343" y="85343"/>
                </a:moveTo>
                <a:lnTo>
                  <a:pt x="57911" y="85343"/>
                </a:lnTo>
                <a:lnTo>
                  <a:pt x="57911" y="71628"/>
                </a:lnTo>
                <a:lnTo>
                  <a:pt x="78486" y="71628"/>
                </a:lnTo>
                <a:lnTo>
                  <a:pt x="85343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968995" y="3957827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9765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6995" h="457200">
                <a:moveTo>
                  <a:pt x="57911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7911" y="71628"/>
                </a:lnTo>
                <a:lnTo>
                  <a:pt x="57911" y="457200"/>
                </a:lnTo>
                <a:close/>
              </a:path>
              <a:path w="86995" h="457200">
                <a:moveTo>
                  <a:pt x="86867" y="85343"/>
                </a:moveTo>
                <a:lnTo>
                  <a:pt x="57911" y="85343"/>
                </a:lnTo>
                <a:lnTo>
                  <a:pt x="57911" y="71628"/>
                </a:lnTo>
                <a:lnTo>
                  <a:pt x="79765" y="71628"/>
                </a:lnTo>
                <a:lnTo>
                  <a:pt x="86867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206995" y="3957827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9765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6995" h="457200">
                <a:moveTo>
                  <a:pt x="57911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7911" y="71628"/>
                </a:lnTo>
                <a:lnTo>
                  <a:pt x="57911" y="457200"/>
                </a:lnTo>
                <a:close/>
              </a:path>
              <a:path w="86995" h="457200">
                <a:moveTo>
                  <a:pt x="86867" y="85343"/>
                </a:moveTo>
                <a:lnTo>
                  <a:pt x="57911" y="85343"/>
                </a:lnTo>
                <a:lnTo>
                  <a:pt x="57911" y="71628"/>
                </a:lnTo>
                <a:lnTo>
                  <a:pt x="79765" y="71628"/>
                </a:lnTo>
                <a:lnTo>
                  <a:pt x="86867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597395" y="3957827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5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9765" y="71628"/>
                </a:lnTo>
                <a:lnTo>
                  <a:pt x="28955" y="71628"/>
                </a:lnTo>
                <a:lnTo>
                  <a:pt x="28955" y="85343"/>
                </a:lnTo>
                <a:close/>
              </a:path>
              <a:path w="86995" h="457200">
                <a:moveTo>
                  <a:pt x="57911" y="457200"/>
                </a:moveTo>
                <a:lnTo>
                  <a:pt x="28955" y="457200"/>
                </a:lnTo>
                <a:lnTo>
                  <a:pt x="28955" y="71628"/>
                </a:lnTo>
                <a:lnTo>
                  <a:pt x="57911" y="71628"/>
                </a:lnTo>
                <a:lnTo>
                  <a:pt x="57911" y="457200"/>
                </a:lnTo>
                <a:close/>
              </a:path>
              <a:path w="86995" h="457200">
                <a:moveTo>
                  <a:pt x="86867" y="85343"/>
                </a:moveTo>
                <a:lnTo>
                  <a:pt x="57911" y="85343"/>
                </a:lnTo>
                <a:lnTo>
                  <a:pt x="57911" y="71628"/>
                </a:lnTo>
                <a:lnTo>
                  <a:pt x="79765" y="71628"/>
                </a:lnTo>
                <a:lnTo>
                  <a:pt x="86867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009132" y="4491227"/>
            <a:ext cx="2590800" cy="381000"/>
          </a:xfrm>
          <a:custGeom>
            <a:avLst/>
            <a:gdLst/>
            <a:ahLst/>
            <a:cxnLst/>
            <a:rect l="l" t="t" r="r" b="b"/>
            <a:pathLst>
              <a:path w="2590800" h="381000">
                <a:moveTo>
                  <a:pt x="0" y="381000"/>
                </a:moveTo>
                <a:lnTo>
                  <a:pt x="0" y="0"/>
                </a:lnTo>
                <a:lnTo>
                  <a:pt x="259080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926829" y="3957827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836152" y="3791711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09" h="180339">
                <a:moveTo>
                  <a:pt x="153924" y="25907"/>
                </a:moveTo>
                <a:lnTo>
                  <a:pt x="27432" y="25907"/>
                </a:lnTo>
                <a:lnTo>
                  <a:pt x="27432" y="24383"/>
                </a:lnTo>
                <a:lnTo>
                  <a:pt x="39624" y="15239"/>
                </a:lnTo>
                <a:lnTo>
                  <a:pt x="41148" y="13715"/>
                </a:lnTo>
                <a:lnTo>
                  <a:pt x="47244" y="10667"/>
                </a:lnTo>
                <a:lnTo>
                  <a:pt x="54864" y="6095"/>
                </a:lnTo>
                <a:lnTo>
                  <a:pt x="62484" y="3047"/>
                </a:lnTo>
                <a:lnTo>
                  <a:pt x="80772" y="0"/>
                </a:lnTo>
                <a:lnTo>
                  <a:pt x="99060" y="0"/>
                </a:lnTo>
                <a:lnTo>
                  <a:pt x="117348" y="3047"/>
                </a:lnTo>
                <a:lnTo>
                  <a:pt x="124968" y="6095"/>
                </a:lnTo>
                <a:lnTo>
                  <a:pt x="132588" y="10667"/>
                </a:lnTo>
                <a:lnTo>
                  <a:pt x="140208" y="13715"/>
                </a:lnTo>
                <a:lnTo>
                  <a:pt x="141732" y="15239"/>
                </a:lnTo>
                <a:lnTo>
                  <a:pt x="153924" y="24383"/>
                </a:lnTo>
                <a:lnTo>
                  <a:pt x="153924" y="25907"/>
                </a:lnTo>
                <a:close/>
              </a:path>
              <a:path w="181609" h="180339">
                <a:moveTo>
                  <a:pt x="155448" y="153923"/>
                </a:moveTo>
                <a:lnTo>
                  <a:pt x="25908" y="153923"/>
                </a:lnTo>
                <a:lnTo>
                  <a:pt x="25908" y="152399"/>
                </a:lnTo>
                <a:lnTo>
                  <a:pt x="16764" y="141731"/>
                </a:lnTo>
                <a:lnTo>
                  <a:pt x="16764" y="140207"/>
                </a:lnTo>
                <a:lnTo>
                  <a:pt x="15240" y="140207"/>
                </a:lnTo>
                <a:lnTo>
                  <a:pt x="7620" y="124967"/>
                </a:lnTo>
                <a:lnTo>
                  <a:pt x="4572" y="117347"/>
                </a:lnTo>
                <a:lnTo>
                  <a:pt x="1524" y="108203"/>
                </a:lnTo>
                <a:lnTo>
                  <a:pt x="0" y="99059"/>
                </a:lnTo>
                <a:lnTo>
                  <a:pt x="0" y="80771"/>
                </a:lnTo>
                <a:lnTo>
                  <a:pt x="1524" y="71627"/>
                </a:lnTo>
                <a:lnTo>
                  <a:pt x="4572" y="64007"/>
                </a:lnTo>
                <a:lnTo>
                  <a:pt x="7620" y="54863"/>
                </a:lnTo>
                <a:lnTo>
                  <a:pt x="10668" y="47243"/>
                </a:lnTo>
                <a:lnTo>
                  <a:pt x="15240" y="39623"/>
                </a:lnTo>
                <a:lnTo>
                  <a:pt x="16764" y="38099"/>
                </a:lnTo>
                <a:lnTo>
                  <a:pt x="25908" y="27431"/>
                </a:lnTo>
                <a:lnTo>
                  <a:pt x="25908" y="25907"/>
                </a:lnTo>
                <a:lnTo>
                  <a:pt x="155448" y="25907"/>
                </a:lnTo>
                <a:lnTo>
                  <a:pt x="155448" y="27431"/>
                </a:lnTo>
                <a:lnTo>
                  <a:pt x="85344" y="27431"/>
                </a:lnTo>
                <a:lnTo>
                  <a:pt x="67056" y="32003"/>
                </a:lnTo>
                <a:lnTo>
                  <a:pt x="62484" y="35051"/>
                </a:lnTo>
                <a:lnTo>
                  <a:pt x="54864" y="39623"/>
                </a:lnTo>
                <a:lnTo>
                  <a:pt x="55879" y="39623"/>
                </a:lnTo>
                <a:lnTo>
                  <a:pt x="47751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5937" y="47243"/>
                </a:lnTo>
                <a:lnTo>
                  <a:pt x="38100" y="56387"/>
                </a:lnTo>
                <a:lnTo>
                  <a:pt x="38608" y="56387"/>
                </a:lnTo>
                <a:lnTo>
                  <a:pt x="36576" y="59435"/>
                </a:lnTo>
                <a:lnTo>
                  <a:pt x="33528" y="65531"/>
                </a:lnTo>
                <a:lnTo>
                  <a:pt x="32004" y="70103"/>
                </a:lnTo>
                <a:lnTo>
                  <a:pt x="28956" y="82295"/>
                </a:lnTo>
                <a:lnTo>
                  <a:pt x="28956" y="96011"/>
                </a:lnTo>
                <a:lnTo>
                  <a:pt x="32004" y="108203"/>
                </a:lnTo>
                <a:lnTo>
                  <a:pt x="33528" y="112775"/>
                </a:lnTo>
                <a:lnTo>
                  <a:pt x="38862" y="123443"/>
                </a:lnTo>
                <a:lnTo>
                  <a:pt x="38100" y="123443"/>
                </a:lnTo>
                <a:lnTo>
                  <a:pt x="45937" y="132587"/>
                </a:lnTo>
                <a:lnTo>
                  <a:pt x="45719" y="132587"/>
                </a:lnTo>
                <a:lnTo>
                  <a:pt x="47244" y="134111"/>
                </a:lnTo>
                <a:lnTo>
                  <a:pt x="47497" y="134111"/>
                </a:lnTo>
                <a:lnTo>
                  <a:pt x="56387" y="141731"/>
                </a:lnTo>
                <a:lnTo>
                  <a:pt x="57912" y="141731"/>
                </a:lnTo>
                <a:lnTo>
                  <a:pt x="60960" y="143255"/>
                </a:lnTo>
                <a:lnTo>
                  <a:pt x="65532" y="146303"/>
                </a:lnTo>
                <a:lnTo>
                  <a:pt x="71628" y="149351"/>
                </a:lnTo>
                <a:lnTo>
                  <a:pt x="77724" y="150875"/>
                </a:lnTo>
                <a:lnTo>
                  <a:pt x="83820" y="150875"/>
                </a:lnTo>
                <a:lnTo>
                  <a:pt x="89916" y="152399"/>
                </a:lnTo>
                <a:lnTo>
                  <a:pt x="155448" y="152399"/>
                </a:lnTo>
                <a:lnTo>
                  <a:pt x="155448" y="153923"/>
                </a:lnTo>
                <a:close/>
              </a:path>
              <a:path w="181609" h="180339">
                <a:moveTo>
                  <a:pt x="166116" y="39623"/>
                </a:moveTo>
                <a:lnTo>
                  <a:pt x="126491" y="39623"/>
                </a:lnTo>
                <a:lnTo>
                  <a:pt x="120396" y="35051"/>
                </a:lnTo>
                <a:lnTo>
                  <a:pt x="115824" y="33527"/>
                </a:lnTo>
                <a:lnTo>
                  <a:pt x="109728" y="30479"/>
                </a:lnTo>
                <a:lnTo>
                  <a:pt x="103632" y="28955"/>
                </a:lnTo>
                <a:lnTo>
                  <a:pt x="97536" y="28955"/>
                </a:lnTo>
                <a:lnTo>
                  <a:pt x="91439" y="27431"/>
                </a:lnTo>
                <a:lnTo>
                  <a:pt x="155448" y="27431"/>
                </a:lnTo>
                <a:lnTo>
                  <a:pt x="164592" y="38099"/>
                </a:lnTo>
                <a:lnTo>
                  <a:pt x="166116" y="39623"/>
                </a:lnTo>
                <a:close/>
              </a:path>
              <a:path w="181609" h="180339">
                <a:moveTo>
                  <a:pt x="55879" y="39623"/>
                </a:moveTo>
                <a:lnTo>
                  <a:pt x="54864" y="39623"/>
                </a:lnTo>
                <a:lnTo>
                  <a:pt x="57912" y="38099"/>
                </a:lnTo>
                <a:lnTo>
                  <a:pt x="55879" y="39623"/>
                </a:lnTo>
                <a:close/>
              </a:path>
              <a:path w="181609" h="180339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9164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09" h="180339">
                <a:moveTo>
                  <a:pt x="45719" y="47243"/>
                </a:moveTo>
                <a:lnTo>
                  <a:pt x="47244" y="45719"/>
                </a:lnTo>
                <a:lnTo>
                  <a:pt x="46329" y="46786"/>
                </a:lnTo>
                <a:lnTo>
                  <a:pt x="45719" y="47243"/>
                </a:lnTo>
                <a:close/>
              </a:path>
              <a:path w="181609" h="180339">
                <a:moveTo>
                  <a:pt x="46329" y="46786"/>
                </a:moveTo>
                <a:lnTo>
                  <a:pt x="47244" y="45719"/>
                </a:lnTo>
                <a:lnTo>
                  <a:pt x="47751" y="45719"/>
                </a:lnTo>
                <a:lnTo>
                  <a:pt x="46329" y="46786"/>
                </a:lnTo>
                <a:close/>
              </a:path>
              <a:path w="181609" h="180339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09" h="180339">
                <a:moveTo>
                  <a:pt x="170078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9164" y="45719"/>
                </a:lnTo>
                <a:lnTo>
                  <a:pt x="170078" y="47243"/>
                </a:lnTo>
                <a:close/>
              </a:path>
              <a:path w="181609" h="180339">
                <a:moveTo>
                  <a:pt x="45937" y="47243"/>
                </a:moveTo>
                <a:lnTo>
                  <a:pt x="45719" y="47243"/>
                </a:lnTo>
                <a:lnTo>
                  <a:pt x="46329" y="46786"/>
                </a:lnTo>
                <a:lnTo>
                  <a:pt x="45937" y="47243"/>
                </a:lnTo>
                <a:close/>
              </a:path>
              <a:path w="181609" h="180339">
                <a:moveTo>
                  <a:pt x="174751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70078" y="47243"/>
                </a:lnTo>
                <a:lnTo>
                  <a:pt x="173736" y="53339"/>
                </a:lnTo>
                <a:lnTo>
                  <a:pt x="174751" y="56387"/>
                </a:lnTo>
                <a:close/>
              </a:path>
              <a:path w="181609" h="180339">
                <a:moveTo>
                  <a:pt x="38608" y="56387"/>
                </a:moveTo>
                <a:lnTo>
                  <a:pt x="38100" y="56387"/>
                </a:lnTo>
                <a:lnTo>
                  <a:pt x="39624" y="54863"/>
                </a:lnTo>
                <a:lnTo>
                  <a:pt x="38608" y="56387"/>
                </a:lnTo>
                <a:close/>
              </a:path>
              <a:path w="181609" h="180339">
                <a:moveTo>
                  <a:pt x="134958" y="133095"/>
                </a:moveTo>
                <a:lnTo>
                  <a:pt x="141732" y="124967"/>
                </a:lnTo>
                <a:lnTo>
                  <a:pt x="144779" y="120395"/>
                </a:lnTo>
                <a:lnTo>
                  <a:pt x="147828" y="114299"/>
                </a:lnTo>
                <a:lnTo>
                  <a:pt x="149352" y="108203"/>
                </a:lnTo>
                <a:lnTo>
                  <a:pt x="150876" y="103631"/>
                </a:lnTo>
                <a:lnTo>
                  <a:pt x="152400" y="97535"/>
                </a:lnTo>
                <a:lnTo>
                  <a:pt x="152400" y="83819"/>
                </a:lnTo>
                <a:lnTo>
                  <a:pt x="149352" y="71627"/>
                </a:lnTo>
                <a:lnTo>
                  <a:pt x="147828" y="67055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751" y="56387"/>
                </a:lnTo>
                <a:lnTo>
                  <a:pt x="179831" y="71627"/>
                </a:lnTo>
                <a:lnTo>
                  <a:pt x="179831" y="79247"/>
                </a:lnTo>
                <a:lnTo>
                  <a:pt x="181356" y="88391"/>
                </a:lnTo>
                <a:lnTo>
                  <a:pt x="181356" y="99059"/>
                </a:lnTo>
                <a:lnTo>
                  <a:pt x="179831" y="106679"/>
                </a:lnTo>
                <a:lnTo>
                  <a:pt x="173736" y="124967"/>
                </a:lnTo>
                <a:lnTo>
                  <a:pt x="170688" y="132587"/>
                </a:lnTo>
                <a:lnTo>
                  <a:pt x="135636" y="132587"/>
                </a:lnTo>
                <a:lnTo>
                  <a:pt x="134958" y="133095"/>
                </a:lnTo>
                <a:close/>
              </a:path>
              <a:path w="181609" h="180339">
                <a:moveTo>
                  <a:pt x="39624" y="124967"/>
                </a:moveTo>
                <a:lnTo>
                  <a:pt x="38100" y="123443"/>
                </a:lnTo>
                <a:lnTo>
                  <a:pt x="38862" y="123443"/>
                </a:lnTo>
                <a:lnTo>
                  <a:pt x="39624" y="124967"/>
                </a:lnTo>
                <a:close/>
              </a:path>
              <a:path w="181609" h="180339">
                <a:moveTo>
                  <a:pt x="47244" y="134111"/>
                </a:moveTo>
                <a:lnTo>
                  <a:pt x="45719" y="132587"/>
                </a:lnTo>
                <a:lnTo>
                  <a:pt x="46540" y="133291"/>
                </a:lnTo>
                <a:lnTo>
                  <a:pt x="47244" y="134111"/>
                </a:lnTo>
                <a:close/>
              </a:path>
              <a:path w="181609" h="180339">
                <a:moveTo>
                  <a:pt x="46540" y="133291"/>
                </a:moveTo>
                <a:lnTo>
                  <a:pt x="45719" y="132587"/>
                </a:lnTo>
                <a:lnTo>
                  <a:pt x="45937" y="132587"/>
                </a:lnTo>
                <a:lnTo>
                  <a:pt x="46540" y="133291"/>
                </a:lnTo>
                <a:close/>
              </a:path>
              <a:path w="181609" h="180339">
                <a:moveTo>
                  <a:pt x="134112" y="134111"/>
                </a:moveTo>
                <a:lnTo>
                  <a:pt x="134958" y="133095"/>
                </a:lnTo>
                <a:lnTo>
                  <a:pt x="135636" y="132587"/>
                </a:lnTo>
                <a:lnTo>
                  <a:pt x="134112" y="134111"/>
                </a:lnTo>
                <a:close/>
              </a:path>
              <a:path w="181609" h="180339">
                <a:moveTo>
                  <a:pt x="169773" y="134111"/>
                </a:moveTo>
                <a:lnTo>
                  <a:pt x="134112" y="134111"/>
                </a:lnTo>
                <a:lnTo>
                  <a:pt x="135636" y="132587"/>
                </a:lnTo>
                <a:lnTo>
                  <a:pt x="170688" y="132587"/>
                </a:lnTo>
                <a:lnTo>
                  <a:pt x="169773" y="134111"/>
                </a:lnTo>
                <a:close/>
              </a:path>
              <a:path w="181609" h="180339">
                <a:moveTo>
                  <a:pt x="155448" y="152399"/>
                </a:moveTo>
                <a:lnTo>
                  <a:pt x="89916" y="152399"/>
                </a:lnTo>
                <a:lnTo>
                  <a:pt x="96012" y="150875"/>
                </a:lnTo>
                <a:lnTo>
                  <a:pt x="102108" y="150875"/>
                </a:lnTo>
                <a:lnTo>
                  <a:pt x="114300" y="147827"/>
                </a:lnTo>
                <a:lnTo>
                  <a:pt x="123444" y="141731"/>
                </a:lnTo>
                <a:lnTo>
                  <a:pt x="134958" y="133095"/>
                </a:lnTo>
                <a:lnTo>
                  <a:pt x="134112" y="134111"/>
                </a:lnTo>
                <a:lnTo>
                  <a:pt x="169773" y="134111"/>
                </a:lnTo>
                <a:lnTo>
                  <a:pt x="166116" y="140207"/>
                </a:lnTo>
                <a:lnTo>
                  <a:pt x="155448" y="152399"/>
                </a:lnTo>
                <a:close/>
              </a:path>
              <a:path w="181609" h="180339">
                <a:moveTo>
                  <a:pt x="47497" y="134111"/>
                </a:moveTo>
                <a:lnTo>
                  <a:pt x="47244" y="134111"/>
                </a:lnTo>
                <a:lnTo>
                  <a:pt x="46540" y="133291"/>
                </a:lnTo>
                <a:lnTo>
                  <a:pt x="47497" y="134111"/>
                </a:lnTo>
                <a:close/>
              </a:path>
              <a:path w="181609" h="180339">
                <a:moveTo>
                  <a:pt x="57912" y="141731"/>
                </a:moveTo>
                <a:lnTo>
                  <a:pt x="56387" y="141731"/>
                </a:lnTo>
                <a:lnTo>
                  <a:pt x="54864" y="140207"/>
                </a:lnTo>
                <a:lnTo>
                  <a:pt x="57912" y="141731"/>
                </a:lnTo>
                <a:close/>
              </a:path>
              <a:path w="181609" h="180339">
                <a:moveTo>
                  <a:pt x="100584" y="179831"/>
                </a:moveTo>
                <a:lnTo>
                  <a:pt x="82296" y="179831"/>
                </a:lnTo>
                <a:lnTo>
                  <a:pt x="64008" y="176783"/>
                </a:lnTo>
                <a:lnTo>
                  <a:pt x="56387" y="173735"/>
                </a:lnTo>
                <a:lnTo>
                  <a:pt x="41148" y="164591"/>
                </a:lnTo>
                <a:lnTo>
                  <a:pt x="39624" y="164591"/>
                </a:lnTo>
                <a:lnTo>
                  <a:pt x="27432" y="155447"/>
                </a:lnTo>
                <a:lnTo>
                  <a:pt x="27432" y="153923"/>
                </a:lnTo>
                <a:lnTo>
                  <a:pt x="153924" y="153923"/>
                </a:lnTo>
                <a:lnTo>
                  <a:pt x="153924" y="155447"/>
                </a:lnTo>
                <a:lnTo>
                  <a:pt x="141732" y="164591"/>
                </a:lnTo>
                <a:lnTo>
                  <a:pt x="134112" y="169163"/>
                </a:lnTo>
                <a:lnTo>
                  <a:pt x="118872" y="175259"/>
                </a:lnTo>
                <a:lnTo>
                  <a:pt x="109728" y="178307"/>
                </a:lnTo>
                <a:lnTo>
                  <a:pt x="100584" y="1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8786812" y="3080453"/>
            <a:ext cx="922019" cy="667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30">
                <a:latin typeface="Times New Roman"/>
                <a:cs typeface="Times New Roman"/>
              </a:rPr>
              <a:t>v</a:t>
            </a:r>
            <a:r>
              <a:rPr dirty="0" baseline="-21367" sz="1950" spc="-44">
                <a:latin typeface="Times New Roman"/>
                <a:cs typeface="Times New Roman"/>
              </a:rPr>
              <a:t>DS</a:t>
            </a:r>
            <a:r>
              <a:rPr dirty="0" baseline="-21367" sz="1950" spc="-10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&lt;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v</a:t>
            </a:r>
            <a:r>
              <a:rPr dirty="0" baseline="-21367" sz="1950" spc="-7">
                <a:latin typeface="Times New Roman"/>
                <a:cs typeface="Times New Roman"/>
              </a:rPr>
              <a:t>GS 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</a:t>
            </a:r>
            <a:r>
              <a:rPr dirty="0" baseline="-21367" sz="1950" spc="-30">
                <a:latin typeface="Times New Roman"/>
                <a:cs typeface="Times New Roman"/>
              </a:rPr>
              <a:t>T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695" rIns="0" bIns="0" rtlCol="0" vert="horz">
            <a:spAutoFit/>
          </a:bodyPr>
          <a:lstStyle/>
          <a:p>
            <a:pPr marL="121920">
              <a:lnSpc>
                <a:spcPct val="100000"/>
              </a:lnSpc>
            </a:pPr>
            <a:r>
              <a:rPr dirty="0" sz="2800" spc="2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2800" spc="170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2800" spc="290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77270" y="659901"/>
            <a:ext cx="37776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solidFill>
                  <a:srgbClr val="0000CC"/>
                </a:solidFill>
                <a:latin typeface="宋体"/>
                <a:cs typeface="宋体"/>
              </a:rPr>
              <a:t>3.</a:t>
            </a:r>
            <a:r>
              <a:rPr dirty="0" sz="2400" spc="-52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15">
                <a:solidFill>
                  <a:srgbClr val="0000CC"/>
                </a:solidFill>
                <a:latin typeface="宋体"/>
                <a:cs typeface="宋体"/>
              </a:rPr>
              <a:t>增强型PMOS的工作原理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195784" y="6091809"/>
            <a:ext cx="3802379" cy="70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 spc="5">
                <a:latin typeface="宋体"/>
                <a:cs typeface="宋体"/>
              </a:rPr>
              <a:t>半导体表面空穴浓度增大， </a:t>
            </a:r>
            <a:r>
              <a:rPr dirty="0" sz="2400" spc="-116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形</a:t>
            </a:r>
            <a:r>
              <a:rPr dirty="0" sz="2400" spc="20">
                <a:latin typeface="宋体"/>
                <a:cs typeface="宋体"/>
              </a:rPr>
              <a:t>成空</a:t>
            </a:r>
            <a:r>
              <a:rPr dirty="0" sz="2400">
                <a:latin typeface="宋体"/>
                <a:cs typeface="宋体"/>
              </a:rPr>
              <a:t>穴通</a:t>
            </a:r>
            <a:r>
              <a:rPr dirty="0" sz="2400" spc="20">
                <a:latin typeface="宋体"/>
                <a:cs typeface="宋体"/>
              </a:rPr>
              <a:t>道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spc="15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spc="15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反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型层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沟道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694205" y="1397491"/>
            <a:ext cx="3378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源漏导通，载流子是空穴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584427" y="6091809"/>
            <a:ext cx="4007485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 spc="20">
                <a:latin typeface="宋体"/>
                <a:cs typeface="宋体"/>
              </a:rPr>
              <a:t>漏</a:t>
            </a:r>
            <a:r>
              <a:rPr dirty="0" sz="2400">
                <a:latin typeface="宋体"/>
                <a:cs typeface="宋体"/>
              </a:rPr>
              <a:t>极</a:t>
            </a:r>
            <a:r>
              <a:rPr dirty="0" sz="2400" spc="20">
                <a:latin typeface="宋体"/>
                <a:cs typeface="宋体"/>
              </a:rPr>
              <a:t>附</a:t>
            </a:r>
            <a:r>
              <a:rPr dirty="0" sz="2400">
                <a:latin typeface="宋体"/>
                <a:cs typeface="宋体"/>
              </a:rPr>
              <a:t>近</a:t>
            </a:r>
            <a:r>
              <a:rPr dirty="0" sz="2400" spc="20">
                <a:latin typeface="宋体"/>
                <a:cs typeface="宋体"/>
              </a:rPr>
              <a:t>沟</a:t>
            </a:r>
            <a:r>
              <a:rPr dirty="0" sz="2400">
                <a:latin typeface="宋体"/>
                <a:cs typeface="宋体"/>
              </a:rPr>
              <a:t>道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夹</a:t>
            </a:r>
            <a:r>
              <a:rPr dirty="0" sz="2400" spc="25">
                <a:solidFill>
                  <a:srgbClr val="0000CC"/>
                </a:solidFill>
                <a:latin typeface="宋体"/>
                <a:cs typeface="宋体"/>
              </a:rPr>
              <a:t>断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沟道</a:t>
            </a:r>
            <a:r>
              <a:rPr dirty="0" sz="2400">
                <a:latin typeface="宋体"/>
                <a:cs typeface="宋体"/>
              </a:rPr>
              <a:t>导电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能力下降（沟道电阻大）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279071" y="2612231"/>
            <a:ext cx="38461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202">
                <a:latin typeface="Times New Roman"/>
                <a:cs typeface="Times New Roman"/>
              </a:rPr>
              <a:t>GS</a:t>
            </a:r>
            <a:r>
              <a:rPr dirty="0" sz="2400" spc="-135">
                <a:latin typeface="宋体"/>
                <a:cs typeface="宋体"/>
              </a:rPr>
              <a:t>负的越大，沟道导电性越好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204709" y="5483352"/>
            <a:ext cx="0" cy="253365"/>
          </a:xfrm>
          <a:custGeom>
            <a:avLst/>
            <a:gdLst/>
            <a:ahLst/>
            <a:cxnLst/>
            <a:rect l="l" t="t" r="r" b="b"/>
            <a:pathLst>
              <a:path w="0" h="253364">
                <a:moveTo>
                  <a:pt x="0" y="0"/>
                </a:moveTo>
                <a:lnTo>
                  <a:pt x="0" y="25298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010400" y="57538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086600" y="5830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129271" y="59062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091946" y="3628644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97636" y="417499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973836" y="425119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016508" y="432739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089660" y="361721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354073" y="3604259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540501" y="3628644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344667" y="417499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420867" y="425119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465064" y="432739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538215" y="3617214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802629" y="3604259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4396173" y="3877110"/>
            <a:ext cx="85788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Times New Roman"/>
                <a:cs typeface="Times New Roman"/>
              </a:rPr>
              <a:t>DS </a:t>
            </a:r>
            <a:r>
              <a:rPr dirty="0" sz="2400" spc="-55">
                <a:latin typeface="Times New Roman"/>
                <a:cs typeface="Times New Roman"/>
              </a:rPr>
              <a:t>~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9455392" y="6812551"/>
            <a:ext cx="218440" cy="3048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860"/>
              </a:spcBef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374890" y="3476168"/>
            <a:ext cx="8636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Times New Roman"/>
                <a:cs typeface="Times New Roman"/>
              </a:rPr>
              <a:t>DS </a:t>
            </a:r>
            <a:r>
              <a:rPr dirty="0" sz="2400" spc="-5">
                <a:latin typeface="Times New Roman"/>
                <a:cs typeface="Times New Roman"/>
              </a:rPr>
              <a:t>≤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778485" y="1412672"/>
            <a:ext cx="3310890" cy="1034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源极：提供载流子</a:t>
            </a:r>
            <a:r>
              <a:rPr dirty="0" sz="2400" spc="-27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dirty="0" sz="2400" spc="-270">
                <a:solidFill>
                  <a:srgbClr val="FF0000"/>
                </a:solidFill>
                <a:latin typeface="宋体"/>
                <a:cs typeface="宋体"/>
              </a:rPr>
              <a:t>空穴</a:t>
            </a:r>
            <a:r>
              <a:rPr dirty="0" sz="2400" spc="-27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  <a:p>
            <a:pPr algn="ctr" marL="61594">
              <a:lnSpc>
                <a:spcPct val="100000"/>
              </a:lnSpc>
              <a:spcBef>
                <a:spcPts val="1860"/>
              </a:spcBef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 </a:t>
            </a:r>
            <a:r>
              <a:rPr dirty="0" sz="2400" spc="10">
                <a:latin typeface="Times New Roman"/>
                <a:cs typeface="Times New Roman"/>
              </a:rPr>
              <a:t>&lt;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176081" y="3556040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644388" y="3632219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7594" y="3616513"/>
            <a:ext cx="1350645" cy="1108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相当于</a:t>
            </a:r>
            <a:r>
              <a:rPr dirty="0" sz="2400" spc="5">
                <a:latin typeface="Times New Roman"/>
                <a:cs typeface="Times New Roman"/>
              </a:rPr>
              <a:t>c </a:t>
            </a:r>
            <a:r>
              <a:rPr dirty="0" sz="2400" spc="-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宋体"/>
                <a:cs typeface="宋体"/>
              </a:rPr>
              <a:t>相当于</a:t>
            </a:r>
            <a:r>
              <a:rPr dirty="0" sz="2400" spc="35">
                <a:latin typeface="Times New Roman"/>
                <a:cs typeface="Times New Roman"/>
              </a:rPr>
              <a:t>b </a:t>
            </a:r>
            <a:r>
              <a:rPr dirty="0" sz="2400" spc="-50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相当于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2403" y="2567765"/>
            <a:ext cx="1417320" cy="721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84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r>
              <a:rPr dirty="0" sz="2400" spc="130">
                <a:latin typeface="宋体"/>
                <a:cs typeface="宋体"/>
              </a:rPr>
              <a:t>端</a:t>
            </a:r>
            <a:r>
              <a:rPr dirty="0" sz="2400" spc="20">
                <a:latin typeface="宋体"/>
                <a:cs typeface="宋体"/>
              </a:rPr>
              <a:t>箭</a:t>
            </a:r>
            <a:r>
              <a:rPr dirty="0" sz="2400">
                <a:latin typeface="宋体"/>
                <a:cs typeface="宋体"/>
              </a:rPr>
              <a:t>头：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P</a:t>
            </a:r>
            <a:r>
              <a:rPr dirty="0" sz="2400" spc="25" b="1">
                <a:latin typeface="Times New Roman"/>
                <a:cs typeface="Times New Roman"/>
              </a:rPr>
              <a:t></a:t>
            </a:r>
            <a:r>
              <a:rPr dirty="0" sz="2400" spc="25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3274" y="5160200"/>
            <a:ext cx="1028065" cy="886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</a:pPr>
            <a:r>
              <a:rPr dirty="0" sz="2400" spc="265">
                <a:latin typeface="Times New Roman"/>
                <a:cs typeface="Times New Roman"/>
              </a:rPr>
              <a:t>J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宋体"/>
                <a:cs typeface="宋体"/>
              </a:rPr>
              <a:t>箭</a:t>
            </a:r>
            <a:r>
              <a:rPr dirty="0" sz="2400" spc="15">
                <a:latin typeface="宋体"/>
                <a:cs typeface="宋体"/>
              </a:rPr>
              <a:t>头</a:t>
            </a:r>
            <a:r>
              <a:rPr dirty="0" sz="2400" spc="120">
                <a:latin typeface="Times New Roman"/>
                <a:cs typeface="Times New Roman"/>
              </a:rPr>
              <a:t>:  </a:t>
            </a:r>
            <a:r>
              <a:rPr dirty="0" sz="2400" spc="125">
                <a:latin typeface="Times New Roman"/>
                <a:cs typeface="Times New Roman"/>
              </a:rPr>
              <a:t>P </a:t>
            </a:r>
            <a:r>
              <a:rPr dirty="0" sz="2400" spc="-55" b="1">
                <a:latin typeface="Times New Roman"/>
                <a:cs typeface="Times New Roman"/>
              </a:rPr>
              <a:t></a:t>
            </a:r>
            <a:r>
              <a:rPr dirty="0" sz="2400" spc="-35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6593" y="1514916"/>
            <a:ext cx="18573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5">
                <a:latin typeface="宋体"/>
                <a:cs typeface="宋体"/>
              </a:rPr>
              <a:t>增强型</a:t>
            </a:r>
            <a:r>
              <a:rPr dirty="0" sz="2400" spc="35">
                <a:latin typeface="Times New Roman"/>
                <a:cs typeface="Times New Roman"/>
              </a:rPr>
              <a:t>NMOS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695" rIns="0" bIns="0" rtlCol="0" vert="horz">
            <a:spAutoFit/>
          </a:bodyPr>
          <a:lstStyle/>
          <a:p>
            <a:pPr marL="121920">
              <a:lnSpc>
                <a:spcPct val="100000"/>
              </a:lnSpc>
            </a:pPr>
            <a:r>
              <a:rPr dirty="0" sz="2800" spc="2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2800" spc="170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2800" spc="290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6986" y="659901"/>
            <a:ext cx="327152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solidFill>
                  <a:srgbClr val="0000CC"/>
                </a:solidFill>
                <a:latin typeface="宋体"/>
                <a:cs typeface="宋体"/>
              </a:rPr>
              <a:t>4.</a:t>
            </a:r>
            <a:r>
              <a:rPr dirty="0" sz="2400" spc="-54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25">
                <a:solidFill>
                  <a:srgbClr val="0000CC"/>
                </a:solidFill>
                <a:latin typeface="宋体"/>
                <a:cs typeface="宋体"/>
              </a:rPr>
              <a:t>增强型MOS管的符号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1448" y="599694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00933" y="5747003"/>
            <a:ext cx="0" cy="516890"/>
          </a:xfrm>
          <a:custGeom>
            <a:avLst/>
            <a:gdLst/>
            <a:ahLst/>
            <a:cxnLst/>
            <a:rect l="l" t="t" r="r" b="b"/>
            <a:pathLst>
              <a:path w="0" h="516889">
                <a:moveTo>
                  <a:pt x="0" y="0"/>
                </a:moveTo>
                <a:lnTo>
                  <a:pt x="0" y="51663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4076" y="5998464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76784" y="190499"/>
                </a:moveTo>
                <a:lnTo>
                  <a:pt x="0" y="13716"/>
                </a:lnTo>
                <a:lnTo>
                  <a:pt x="13716" y="0"/>
                </a:lnTo>
                <a:lnTo>
                  <a:pt x="190499" y="176783"/>
                </a:lnTo>
                <a:lnTo>
                  <a:pt x="176784" y="190499"/>
                </a:lnTo>
                <a:close/>
              </a:path>
              <a:path w="273050" h="274320">
                <a:moveTo>
                  <a:pt x="248463" y="199643"/>
                </a:moveTo>
                <a:lnTo>
                  <a:pt x="185928" y="199643"/>
                </a:lnTo>
                <a:lnTo>
                  <a:pt x="199644" y="185928"/>
                </a:lnTo>
                <a:lnTo>
                  <a:pt x="190499" y="176783"/>
                </a:lnTo>
                <a:lnTo>
                  <a:pt x="228599" y="138684"/>
                </a:lnTo>
                <a:lnTo>
                  <a:pt x="248463" y="199643"/>
                </a:lnTo>
                <a:close/>
              </a:path>
              <a:path w="273050" h="274320">
                <a:moveTo>
                  <a:pt x="185928" y="199643"/>
                </a:moveTo>
                <a:lnTo>
                  <a:pt x="176784" y="190499"/>
                </a:lnTo>
                <a:lnTo>
                  <a:pt x="190499" y="176783"/>
                </a:lnTo>
                <a:lnTo>
                  <a:pt x="199644" y="185928"/>
                </a:lnTo>
                <a:lnTo>
                  <a:pt x="185928" y="199643"/>
                </a:lnTo>
                <a:close/>
              </a:path>
              <a:path w="273050" h="274320">
                <a:moveTo>
                  <a:pt x="272796" y="274319"/>
                </a:moveTo>
                <a:lnTo>
                  <a:pt x="138684" y="228600"/>
                </a:lnTo>
                <a:lnTo>
                  <a:pt x="176784" y="190499"/>
                </a:lnTo>
                <a:lnTo>
                  <a:pt x="185928" y="199643"/>
                </a:lnTo>
                <a:lnTo>
                  <a:pt x="248463" y="199643"/>
                </a:lnTo>
                <a:lnTo>
                  <a:pt x="272796" y="274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94075" y="5748528"/>
            <a:ext cx="280670" cy="247015"/>
          </a:xfrm>
          <a:custGeom>
            <a:avLst/>
            <a:gdLst/>
            <a:ahLst/>
            <a:cxnLst/>
            <a:rect l="l" t="t" r="r" b="b"/>
            <a:pathLst>
              <a:path w="280669" h="247014">
                <a:moveTo>
                  <a:pt x="12191" y="246887"/>
                </a:moveTo>
                <a:lnTo>
                  <a:pt x="0" y="233171"/>
                </a:lnTo>
                <a:lnTo>
                  <a:pt x="266700" y="0"/>
                </a:lnTo>
                <a:lnTo>
                  <a:pt x="280416" y="13716"/>
                </a:lnTo>
                <a:lnTo>
                  <a:pt x="12191" y="24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59252" y="5305044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51632" y="6256020"/>
            <a:ext cx="0" cy="487680"/>
          </a:xfrm>
          <a:custGeom>
            <a:avLst/>
            <a:gdLst/>
            <a:ahLst/>
            <a:cxnLst/>
            <a:rect l="l" t="t" r="r" b="b"/>
            <a:pathLst>
              <a:path w="0" h="487679">
                <a:moveTo>
                  <a:pt x="0" y="0"/>
                </a:moveTo>
                <a:lnTo>
                  <a:pt x="0" y="48768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40874" y="5580890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2686" y="6376375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1150" y="5602223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01055" y="5878067"/>
            <a:ext cx="302260" cy="321945"/>
          </a:xfrm>
          <a:custGeom>
            <a:avLst/>
            <a:gdLst/>
            <a:ahLst/>
            <a:cxnLst/>
            <a:rect l="l" t="t" r="r" b="b"/>
            <a:pathLst>
              <a:path w="302260" h="321945">
                <a:moveTo>
                  <a:pt x="39623" y="137160"/>
                </a:moveTo>
                <a:lnTo>
                  <a:pt x="0" y="0"/>
                </a:lnTo>
                <a:lnTo>
                  <a:pt x="132587" y="50291"/>
                </a:lnTo>
                <a:lnTo>
                  <a:pt x="103230" y="77724"/>
                </a:lnTo>
                <a:lnTo>
                  <a:pt x="85344" y="77724"/>
                </a:lnTo>
                <a:lnTo>
                  <a:pt x="71627" y="89916"/>
                </a:lnTo>
                <a:lnTo>
                  <a:pt x="80276" y="99173"/>
                </a:lnTo>
                <a:lnTo>
                  <a:pt x="39623" y="137160"/>
                </a:lnTo>
                <a:close/>
              </a:path>
              <a:path w="302260" h="321945">
                <a:moveTo>
                  <a:pt x="80276" y="99173"/>
                </a:moveTo>
                <a:lnTo>
                  <a:pt x="71627" y="89916"/>
                </a:lnTo>
                <a:lnTo>
                  <a:pt x="85344" y="77724"/>
                </a:lnTo>
                <a:lnTo>
                  <a:pt x="93710" y="86620"/>
                </a:lnTo>
                <a:lnTo>
                  <a:pt x="80276" y="99173"/>
                </a:lnTo>
                <a:close/>
              </a:path>
              <a:path w="302260" h="321945">
                <a:moveTo>
                  <a:pt x="93710" y="86620"/>
                </a:moveTo>
                <a:lnTo>
                  <a:pt x="85344" y="77724"/>
                </a:lnTo>
                <a:lnTo>
                  <a:pt x="103230" y="77724"/>
                </a:lnTo>
                <a:lnTo>
                  <a:pt x="93710" y="86620"/>
                </a:lnTo>
                <a:close/>
              </a:path>
              <a:path w="302260" h="321945">
                <a:moveTo>
                  <a:pt x="288035" y="321564"/>
                </a:moveTo>
                <a:lnTo>
                  <a:pt x="80276" y="99173"/>
                </a:lnTo>
                <a:lnTo>
                  <a:pt x="93710" y="86620"/>
                </a:lnTo>
                <a:lnTo>
                  <a:pt x="301751" y="307848"/>
                </a:lnTo>
                <a:lnTo>
                  <a:pt x="288035" y="32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85815" y="5605271"/>
            <a:ext cx="326390" cy="271780"/>
          </a:xfrm>
          <a:custGeom>
            <a:avLst/>
            <a:gdLst/>
            <a:ahLst/>
            <a:cxnLst/>
            <a:rect l="l" t="t" r="r" b="b"/>
            <a:pathLst>
              <a:path w="326389" h="271779">
                <a:moveTo>
                  <a:pt x="10667" y="271272"/>
                </a:moveTo>
                <a:lnTo>
                  <a:pt x="0" y="256032"/>
                </a:lnTo>
                <a:lnTo>
                  <a:pt x="313944" y="0"/>
                </a:lnTo>
                <a:lnTo>
                  <a:pt x="326135" y="13716"/>
                </a:lnTo>
                <a:lnTo>
                  <a:pt x="10667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95950" y="5183123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292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05094" y="6182867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39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41775" y="5486385"/>
            <a:ext cx="43878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5450" algn="l"/>
              </a:tabLst>
            </a:pPr>
            <a:r>
              <a:rPr dirty="0" sz="2400" spc="130" u="heavy">
                <a:latin typeface="Times New Roman"/>
                <a:cs typeface="Times New Roman"/>
              </a:rPr>
              <a:t>b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79180" y="6283506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38562" y="5093182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70859" y="2467356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7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68524" y="2905505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 h="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67761" y="2744724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19">
                <a:moveTo>
                  <a:pt x="0" y="0"/>
                </a:moveTo>
                <a:lnTo>
                  <a:pt x="0" y="2103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67761" y="3026664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67761" y="3360420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68523" y="3096768"/>
            <a:ext cx="760730" cy="142240"/>
          </a:xfrm>
          <a:custGeom>
            <a:avLst/>
            <a:gdLst/>
            <a:ahLst/>
            <a:cxnLst/>
            <a:rect l="l" t="t" r="r" b="b"/>
            <a:pathLst>
              <a:path w="760729" h="142239">
                <a:moveTo>
                  <a:pt x="143256" y="141731"/>
                </a:moveTo>
                <a:lnTo>
                  <a:pt x="0" y="70103"/>
                </a:lnTo>
                <a:lnTo>
                  <a:pt x="143256" y="0"/>
                </a:lnTo>
                <a:lnTo>
                  <a:pt x="96674" y="56387"/>
                </a:lnTo>
                <a:lnTo>
                  <a:pt x="85343" y="56387"/>
                </a:lnTo>
                <a:lnTo>
                  <a:pt x="85343" y="85343"/>
                </a:lnTo>
                <a:lnTo>
                  <a:pt x="97665" y="85343"/>
                </a:lnTo>
                <a:lnTo>
                  <a:pt x="143256" y="141731"/>
                </a:lnTo>
                <a:close/>
              </a:path>
              <a:path w="760729" h="142239">
                <a:moveTo>
                  <a:pt x="85343" y="70103"/>
                </a:moveTo>
                <a:lnTo>
                  <a:pt x="85343" y="56387"/>
                </a:lnTo>
                <a:lnTo>
                  <a:pt x="96674" y="56387"/>
                </a:lnTo>
                <a:lnTo>
                  <a:pt x="85343" y="70103"/>
                </a:lnTo>
                <a:close/>
              </a:path>
              <a:path w="760729" h="142239">
                <a:moveTo>
                  <a:pt x="760475" y="85343"/>
                </a:moveTo>
                <a:lnTo>
                  <a:pt x="97665" y="85343"/>
                </a:lnTo>
                <a:lnTo>
                  <a:pt x="85343" y="70103"/>
                </a:lnTo>
                <a:lnTo>
                  <a:pt x="96674" y="56387"/>
                </a:lnTo>
                <a:lnTo>
                  <a:pt x="760475" y="56387"/>
                </a:lnTo>
                <a:lnTo>
                  <a:pt x="760475" y="85343"/>
                </a:lnTo>
                <a:close/>
              </a:path>
              <a:path w="760729" h="142239">
                <a:moveTo>
                  <a:pt x="97665" y="85343"/>
                </a:moveTo>
                <a:lnTo>
                  <a:pt x="85343" y="85343"/>
                </a:lnTo>
                <a:lnTo>
                  <a:pt x="85343" y="70103"/>
                </a:lnTo>
                <a:lnTo>
                  <a:pt x="97665" y="853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68524" y="3429761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 h="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73145" y="3430523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71750" y="2955035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69236" y="316763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57877" y="2298197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44185" y="3566209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30424" y="2955035"/>
            <a:ext cx="180340" cy="71755"/>
          </a:xfrm>
          <a:custGeom>
            <a:avLst/>
            <a:gdLst/>
            <a:ahLst/>
            <a:cxnLst/>
            <a:rect l="l" t="t" r="r" b="b"/>
            <a:pathLst>
              <a:path w="180339" h="71755">
                <a:moveTo>
                  <a:pt x="179832" y="71628"/>
                </a:moveTo>
                <a:lnTo>
                  <a:pt x="0" y="71628"/>
                </a:lnTo>
                <a:lnTo>
                  <a:pt x="0" y="0"/>
                </a:lnTo>
                <a:lnTo>
                  <a:pt x="179832" y="0"/>
                </a:lnTo>
                <a:lnTo>
                  <a:pt x="179832" y="71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33472" y="3288791"/>
            <a:ext cx="180340" cy="71755"/>
          </a:xfrm>
          <a:custGeom>
            <a:avLst/>
            <a:gdLst/>
            <a:ahLst/>
            <a:cxnLst/>
            <a:rect l="l" t="t" r="r" b="b"/>
            <a:pathLst>
              <a:path w="180339" h="71754">
                <a:moveTo>
                  <a:pt x="179831" y="71627"/>
                </a:moveTo>
                <a:lnTo>
                  <a:pt x="0" y="71627"/>
                </a:lnTo>
                <a:lnTo>
                  <a:pt x="0" y="0"/>
                </a:lnTo>
                <a:lnTo>
                  <a:pt x="179831" y="0"/>
                </a:lnTo>
                <a:lnTo>
                  <a:pt x="179831" y="7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96890" y="2407920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53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07507" y="2853689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 h="0">
                <a:moveTo>
                  <a:pt x="0" y="0"/>
                </a:moveTo>
                <a:lnTo>
                  <a:pt x="3916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06745" y="2691383"/>
            <a:ext cx="0" cy="236220"/>
          </a:xfrm>
          <a:custGeom>
            <a:avLst/>
            <a:gdLst/>
            <a:ahLst/>
            <a:cxnLst/>
            <a:rect l="l" t="t" r="r" b="b"/>
            <a:pathLst>
              <a:path w="0"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06745" y="2999232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06745" y="3332988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3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07507" y="3055619"/>
            <a:ext cx="736600" cy="132715"/>
          </a:xfrm>
          <a:custGeom>
            <a:avLst/>
            <a:gdLst/>
            <a:ahLst/>
            <a:cxnLst/>
            <a:rect l="l" t="t" r="r" b="b"/>
            <a:pathLst>
              <a:path w="736600" h="132714">
                <a:moveTo>
                  <a:pt x="680032" y="65719"/>
                </a:moveTo>
                <a:lnTo>
                  <a:pt x="615695" y="28955"/>
                </a:lnTo>
                <a:lnTo>
                  <a:pt x="608076" y="24383"/>
                </a:lnTo>
                <a:lnTo>
                  <a:pt x="606552" y="15239"/>
                </a:lnTo>
                <a:lnTo>
                  <a:pt x="609600" y="9143"/>
                </a:lnTo>
                <a:lnTo>
                  <a:pt x="614172" y="1523"/>
                </a:lnTo>
                <a:lnTo>
                  <a:pt x="621791" y="0"/>
                </a:lnTo>
                <a:lnTo>
                  <a:pt x="629412" y="3047"/>
                </a:lnTo>
                <a:lnTo>
                  <a:pt x="712674" y="51815"/>
                </a:lnTo>
                <a:lnTo>
                  <a:pt x="707135" y="51815"/>
                </a:lnTo>
                <a:lnTo>
                  <a:pt x="707135" y="53339"/>
                </a:lnTo>
                <a:lnTo>
                  <a:pt x="701039" y="53339"/>
                </a:lnTo>
                <a:lnTo>
                  <a:pt x="680032" y="65719"/>
                </a:lnTo>
                <a:close/>
              </a:path>
              <a:path w="736600" h="132714">
                <a:moveTo>
                  <a:pt x="654488" y="80771"/>
                </a:moveTo>
                <a:lnTo>
                  <a:pt x="0" y="80771"/>
                </a:lnTo>
                <a:lnTo>
                  <a:pt x="0" y="51815"/>
                </a:lnTo>
                <a:lnTo>
                  <a:pt x="655700" y="51815"/>
                </a:lnTo>
                <a:lnTo>
                  <a:pt x="680032" y="65719"/>
                </a:lnTo>
                <a:lnTo>
                  <a:pt x="654488" y="80771"/>
                </a:lnTo>
                <a:close/>
              </a:path>
              <a:path w="736600" h="132714">
                <a:moveTo>
                  <a:pt x="710072" y="80771"/>
                </a:moveTo>
                <a:lnTo>
                  <a:pt x="707135" y="80771"/>
                </a:lnTo>
                <a:lnTo>
                  <a:pt x="707135" y="51815"/>
                </a:lnTo>
                <a:lnTo>
                  <a:pt x="712674" y="51815"/>
                </a:lnTo>
                <a:lnTo>
                  <a:pt x="736091" y="65531"/>
                </a:lnTo>
                <a:lnTo>
                  <a:pt x="710072" y="80771"/>
                </a:lnTo>
                <a:close/>
              </a:path>
              <a:path w="736600" h="132714">
                <a:moveTo>
                  <a:pt x="701039" y="77723"/>
                </a:moveTo>
                <a:lnTo>
                  <a:pt x="680032" y="65719"/>
                </a:lnTo>
                <a:lnTo>
                  <a:pt x="701039" y="53339"/>
                </a:lnTo>
                <a:lnTo>
                  <a:pt x="701039" y="77723"/>
                </a:lnTo>
                <a:close/>
              </a:path>
              <a:path w="736600" h="132714">
                <a:moveTo>
                  <a:pt x="707135" y="77723"/>
                </a:moveTo>
                <a:lnTo>
                  <a:pt x="701039" y="77723"/>
                </a:lnTo>
                <a:lnTo>
                  <a:pt x="701039" y="53339"/>
                </a:lnTo>
                <a:lnTo>
                  <a:pt x="707135" y="53339"/>
                </a:lnTo>
                <a:lnTo>
                  <a:pt x="707135" y="77723"/>
                </a:lnTo>
                <a:close/>
              </a:path>
              <a:path w="736600" h="132714">
                <a:moveTo>
                  <a:pt x="621791" y="132587"/>
                </a:moveTo>
                <a:lnTo>
                  <a:pt x="614172" y="129539"/>
                </a:lnTo>
                <a:lnTo>
                  <a:pt x="609600" y="123443"/>
                </a:lnTo>
                <a:lnTo>
                  <a:pt x="606552" y="115823"/>
                </a:lnTo>
                <a:lnTo>
                  <a:pt x="608076" y="108203"/>
                </a:lnTo>
                <a:lnTo>
                  <a:pt x="615695" y="103631"/>
                </a:lnTo>
                <a:lnTo>
                  <a:pt x="680032" y="65719"/>
                </a:lnTo>
                <a:lnTo>
                  <a:pt x="701039" y="77723"/>
                </a:lnTo>
                <a:lnTo>
                  <a:pt x="707135" y="77723"/>
                </a:lnTo>
                <a:lnTo>
                  <a:pt x="707135" y="80771"/>
                </a:lnTo>
                <a:lnTo>
                  <a:pt x="710072" y="80771"/>
                </a:lnTo>
                <a:lnTo>
                  <a:pt x="629412" y="128015"/>
                </a:lnTo>
                <a:lnTo>
                  <a:pt x="621791" y="1325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07507" y="3388614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 h="0">
                <a:moveTo>
                  <a:pt x="0" y="0"/>
                </a:moveTo>
                <a:lnTo>
                  <a:pt x="3916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99176" y="3389376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53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13782" y="2904743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53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20411" y="3121913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 h="0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544107" y="2913897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0776" y="2272301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19797" y="3526472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70932" y="2927603"/>
            <a:ext cx="180340" cy="71755"/>
          </a:xfrm>
          <a:custGeom>
            <a:avLst/>
            <a:gdLst/>
            <a:ahLst/>
            <a:cxnLst/>
            <a:rect l="l" t="t" r="r" b="b"/>
            <a:pathLst>
              <a:path w="180339" h="71755">
                <a:moveTo>
                  <a:pt x="179832" y="71628"/>
                </a:moveTo>
                <a:lnTo>
                  <a:pt x="0" y="71628"/>
                </a:lnTo>
                <a:lnTo>
                  <a:pt x="0" y="0"/>
                </a:lnTo>
                <a:lnTo>
                  <a:pt x="179832" y="0"/>
                </a:lnTo>
                <a:lnTo>
                  <a:pt x="179832" y="71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173979" y="3261359"/>
            <a:ext cx="180340" cy="71755"/>
          </a:xfrm>
          <a:custGeom>
            <a:avLst/>
            <a:gdLst/>
            <a:ahLst/>
            <a:cxnLst/>
            <a:rect l="l" t="t" r="r" b="b"/>
            <a:pathLst>
              <a:path w="180339" h="71754">
                <a:moveTo>
                  <a:pt x="179832" y="71628"/>
                </a:moveTo>
                <a:lnTo>
                  <a:pt x="0" y="71628"/>
                </a:lnTo>
                <a:lnTo>
                  <a:pt x="0" y="0"/>
                </a:lnTo>
                <a:lnTo>
                  <a:pt x="179832" y="0"/>
                </a:lnTo>
                <a:lnTo>
                  <a:pt x="179832" y="71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98876" y="2511551"/>
            <a:ext cx="85725" cy="342900"/>
          </a:xfrm>
          <a:custGeom>
            <a:avLst/>
            <a:gdLst/>
            <a:ahLst/>
            <a:cxnLst/>
            <a:rect l="l" t="t" r="r" b="b"/>
            <a:pathLst>
              <a:path w="85725" h="342900">
                <a:moveTo>
                  <a:pt x="57912" y="213359"/>
                </a:moveTo>
                <a:lnTo>
                  <a:pt x="28956" y="213359"/>
                </a:lnTo>
                <a:lnTo>
                  <a:pt x="28956" y="0"/>
                </a:lnTo>
                <a:lnTo>
                  <a:pt x="57912" y="0"/>
                </a:lnTo>
                <a:lnTo>
                  <a:pt x="57912" y="213359"/>
                </a:lnTo>
                <a:close/>
              </a:path>
              <a:path w="85725" h="342900">
                <a:moveTo>
                  <a:pt x="42672" y="342900"/>
                </a:moveTo>
                <a:lnTo>
                  <a:pt x="0" y="199643"/>
                </a:lnTo>
                <a:lnTo>
                  <a:pt x="28956" y="199643"/>
                </a:lnTo>
                <a:lnTo>
                  <a:pt x="28956" y="213359"/>
                </a:lnTo>
                <a:lnTo>
                  <a:pt x="81258" y="213359"/>
                </a:lnTo>
                <a:lnTo>
                  <a:pt x="42672" y="342900"/>
                </a:lnTo>
                <a:close/>
              </a:path>
              <a:path w="85725" h="342900">
                <a:moveTo>
                  <a:pt x="81258" y="213359"/>
                </a:moveTo>
                <a:lnTo>
                  <a:pt x="57912" y="213359"/>
                </a:lnTo>
                <a:lnTo>
                  <a:pt x="57912" y="199643"/>
                </a:lnTo>
                <a:lnTo>
                  <a:pt x="85344" y="199643"/>
                </a:lnTo>
                <a:lnTo>
                  <a:pt x="81258" y="213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355271" y="2415473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40663" y="2591814"/>
            <a:ext cx="225425" cy="749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010"/>
              </a:spcBef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18048" y="2485643"/>
            <a:ext cx="86995" cy="342900"/>
          </a:xfrm>
          <a:custGeom>
            <a:avLst/>
            <a:gdLst/>
            <a:ahLst/>
            <a:cxnLst/>
            <a:rect l="l" t="t" r="r" b="b"/>
            <a:pathLst>
              <a:path w="86995" h="342900">
                <a:moveTo>
                  <a:pt x="57912" y="213359"/>
                </a:moveTo>
                <a:lnTo>
                  <a:pt x="28956" y="213359"/>
                </a:lnTo>
                <a:lnTo>
                  <a:pt x="28956" y="0"/>
                </a:lnTo>
                <a:lnTo>
                  <a:pt x="57912" y="0"/>
                </a:lnTo>
                <a:lnTo>
                  <a:pt x="57912" y="213359"/>
                </a:lnTo>
                <a:close/>
              </a:path>
              <a:path w="86995" h="342900">
                <a:moveTo>
                  <a:pt x="44196" y="342900"/>
                </a:moveTo>
                <a:lnTo>
                  <a:pt x="0" y="199643"/>
                </a:lnTo>
                <a:lnTo>
                  <a:pt x="28956" y="199643"/>
                </a:lnTo>
                <a:lnTo>
                  <a:pt x="28956" y="213359"/>
                </a:lnTo>
                <a:lnTo>
                  <a:pt x="82782" y="213359"/>
                </a:lnTo>
                <a:lnTo>
                  <a:pt x="44196" y="342900"/>
                </a:lnTo>
                <a:close/>
              </a:path>
              <a:path w="86995" h="342900">
                <a:moveTo>
                  <a:pt x="82782" y="213359"/>
                </a:moveTo>
                <a:lnTo>
                  <a:pt x="57912" y="213359"/>
                </a:lnTo>
                <a:lnTo>
                  <a:pt x="57912" y="199643"/>
                </a:lnTo>
                <a:lnTo>
                  <a:pt x="86868" y="199643"/>
                </a:lnTo>
                <a:lnTo>
                  <a:pt x="82782" y="213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874479" y="2389577"/>
            <a:ext cx="312420" cy="901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  <a:spcBef>
                <a:spcPts val="1245"/>
              </a:spcBef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14890" y="4985146"/>
            <a:ext cx="1231265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dirty="0" baseline="-30092" sz="3600" spc="-7">
                <a:latin typeface="Times New Roman"/>
                <a:cs typeface="Times New Roman"/>
              </a:rPr>
              <a:t>c</a:t>
            </a:r>
            <a:r>
              <a:rPr dirty="0" baseline="-30092" sz="3600" spc="-7"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高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46040" y="6454378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低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05884" y="6465093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高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30475" y="1947862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高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98253" y="3744617"/>
            <a:ext cx="2373630" cy="1099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4629" marR="5080" indent="-202565">
              <a:lnSpc>
                <a:spcPct val="1488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低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平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提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供电</a:t>
            </a:r>
            <a:r>
              <a:rPr dirty="0" sz="2400" spc="-5">
                <a:solidFill>
                  <a:srgbClr val="0000CC"/>
                </a:solidFill>
                <a:latin typeface="宋体"/>
                <a:cs typeface="宋体"/>
              </a:rPr>
              <a:t>子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)  </a:t>
            </a:r>
            <a:r>
              <a:rPr dirty="0" sz="2400" spc="20">
                <a:latin typeface="宋体"/>
                <a:cs typeface="宋体"/>
              </a:rPr>
              <a:t>对比</a:t>
            </a:r>
            <a:r>
              <a:rPr dirty="0" sz="2400" spc="20">
                <a:latin typeface="Times New Roman"/>
                <a:cs typeface="Times New Roman"/>
              </a:rPr>
              <a:t>NPN</a:t>
            </a:r>
            <a:r>
              <a:rPr dirty="0" sz="2400" spc="20">
                <a:latin typeface="宋体"/>
                <a:cs typeface="宋体"/>
              </a:rPr>
              <a:t>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20021" y="3766306"/>
            <a:ext cx="2373630" cy="1077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2725" marR="5080" indent="-200660">
              <a:lnSpc>
                <a:spcPct val="1458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高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平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提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供空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穴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)  </a:t>
            </a:r>
            <a:r>
              <a:rPr dirty="0" sz="2400" spc="40">
                <a:latin typeface="宋体"/>
                <a:cs typeface="宋体"/>
              </a:rPr>
              <a:t>对比</a:t>
            </a:r>
            <a:r>
              <a:rPr dirty="0" sz="2400" spc="40">
                <a:latin typeface="Times New Roman"/>
                <a:cs typeface="Times New Roman"/>
              </a:rPr>
              <a:t>PNP</a:t>
            </a:r>
            <a:r>
              <a:rPr dirty="0" sz="2400" spc="40">
                <a:latin typeface="宋体"/>
                <a:cs typeface="宋体"/>
              </a:rPr>
              <a:t>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02175" y="1447616"/>
            <a:ext cx="1824355" cy="873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9584" marR="5080" indent="-477520">
              <a:lnSpc>
                <a:spcPct val="118400"/>
              </a:lnSpc>
            </a:pPr>
            <a:r>
              <a:rPr dirty="0" sz="2400" spc="20">
                <a:latin typeface="宋体"/>
                <a:cs typeface="宋体"/>
              </a:rPr>
              <a:t>增</a:t>
            </a:r>
            <a:r>
              <a:rPr dirty="0" sz="2400">
                <a:latin typeface="宋体"/>
                <a:cs typeface="宋体"/>
              </a:rPr>
              <a:t>强</a:t>
            </a:r>
            <a:r>
              <a:rPr dirty="0" sz="2400" spc="10">
                <a:latin typeface="宋体"/>
                <a:cs typeface="宋体"/>
              </a:rPr>
              <a:t>型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140">
                <a:latin typeface="Times New Roman"/>
                <a:cs typeface="Times New Roman"/>
              </a:rPr>
              <a:t>M</a:t>
            </a:r>
            <a:r>
              <a:rPr dirty="0" sz="2400" spc="11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S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低电平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262884" y="5475732"/>
            <a:ext cx="86995" cy="342900"/>
          </a:xfrm>
          <a:custGeom>
            <a:avLst/>
            <a:gdLst/>
            <a:ahLst/>
            <a:cxnLst/>
            <a:rect l="l" t="t" r="r" b="b"/>
            <a:pathLst>
              <a:path w="86995" h="342900">
                <a:moveTo>
                  <a:pt x="57912" y="213359"/>
                </a:moveTo>
                <a:lnTo>
                  <a:pt x="28956" y="213359"/>
                </a:lnTo>
                <a:lnTo>
                  <a:pt x="28956" y="0"/>
                </a:lnTo>
                <a:lnTo>
                  <a:pt x="57912" y="0"/>
                </a:lnTo>
                <a:lnTo>
                  <a:pt x="57912" y="213359"/>
                </a:lnTo>
                <a:close/>
              </a:path>
              <a:path w="86995" h="342900">
                <a:moveTo>
                  <a:pt x="44196" y="342900"/>
                </a:moveTo>
                <a:lnTo>
                  <a:pt x="0" y="199643"/>
                </a:lnTo>
                <a:lnTo>
                  <a:pt x="28956" y="199643"/>
                </a:lnTo>
                <a:lnTo>
                  <a:pt x="28956" y="213359"/>
                </a:lnTo>
                <a:lnTo>
                  <a:pt x="82782" y="213359"/>
                </a:lnTo>
                <a:lnTo>
                  <a:pt x="44196" y="342900"/>
                </a:lnTo>
                <a:close/>
              </a:path>
              <a:path w="86995" h="342900">
                <a:moveTo>
                  <a:pt x="82782" y="213359"/>
                </a:moveTo>
                <a:lnTo>
                  <a:pt x="57912" y="213359"/>
                </a:lnTo>
                <a:lnTo>
                  <a:pt x="57912" y="199643"/>
                </a:lnTo>
                <a:lnTo>
                  <a:pt x="86868" y="199643"/>
                </a:lnTo>
                <a:lnTo>
                  <a:pt x="82782" y="213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419268" y="5378187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783579" y="5449823"/>
            <a:ext cx="85725" cy="341630"/>
          </a:xfrm>
          <a:custGeom>
            <a:avLst/>
            <a:gdLst/>
            <a:ahLst/>
            <a:cxnLst/>
            <a:rect l="l" t="t" r="r" b="b"/>
            <a:pathLst>
              <a:path w="85725" h="341629">
                <a:moveTo>
                  <a:pt x="56387" y="213359"/>
                </a:moveTo>
                <a:lnTo>
                  <a:pt x="27431" y="213359"/>
                </a:lnTo>
                <a:lnTo>
                  <a:pt x="27431" y="0"/>
                </a:lnTo>
                <a:lnTo>
                  <a:pt x="56387" y="0"/>
                </a:lnTo>
                <a:lnTo>
                  <a:pt x="56387" y="213359"/>
                </a:lnTo>
                <a:close/>
              </a:path>
              <a:path w="85725" h="341629">
                <a:moveTo>
                  <a:pt x="42671" y="341376"/>
                </a:moveTo>
                <a:lnTo>
                  <a:pt x="0" y="199643"/>
                </a:lnTo>
                <a:lnTo>
                  <a:pt x="27431" y="199643"/>
                </a:lnTo>
                <a:lnTo>
                  <a:pt x="27431" y="213359"/>
                </a:lnTo>
                <a:lnTo>
                  <a:pt x="81214" y="213359"/>
                </a:lnTo>
                <a:lnTo>
                  <a:pt x="42671" y="341376"/>
                </a:lnTo>
                <a:close/>
              </a:path>
              <a:path w="85725" h="341629">
                <a:moveTo>
                  <a:pt x="81214" y="213359"/>
                </a:moveTo>
                <a:lnTo>
                  <a:pt x="56387" y="213359"/>
                </a:lnTo>
                <a:lnTo>
                  <a:pt x="56387" y="199643"/>
                </a:lnTo>
                <a:lnTo>
                  <a:pt x="85343" y="199643"/>
                </a:lnTo>
                <a:lnTo>
                  <a:pt x="81214" y="213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779690" y="4938712"/>
            <a:ext cx="942975" cy="845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低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电平</a:t>
            </a:r>
            <a:endParaRPr sz="2400">
              <a:latin typeface="宋体"/>
              <a:cs typeface="宋体"/>
            </a:endParaRPr>
          </a:p>
          <a:p>
            <a:pPr marL="171450">
              <a:lnSpc>
                <a:spcPct val="100000"/>
              </a:lnSpc>
              <a:spcBef>
                <a:spcPts val="375"/>
              </a:spcBef>
            </a:pP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066287" y="3163824"/>
            <a:ext cx="360045" cy="315595"/>
          </a:xfrm>
          <a:custGeom>
            <a:avLst/>
            <a:gdLst/>
            <a:ahLst/>
            <a:cxnLst/>
            <a:rect l="l" t="t" r="r" b="b"/>
            <a:pathLst>
              <a:path w="360045" h="315595">
                <a:moveTo>
                  <a:pt x="359664" y="27432"/>
                </a:moveTo>
                <a:lnTo>
                  <a:pt x="344424" y="27432"/>
                </a:lnTo>
                <a:lnTo>
                  <a:pt x="332232" y="15240"/>
                </a:lnTo>
                <a:lnTo>
                  <a:pt x="332232" y="0"/>
                </a:lnTo>
                <a:lnTo>
                  <a:pt x="352044" y="0"/>
                </a:lnTo>
                <a:lnTo>
                  <a:pt x="359664" y="6096"/>
                </a:lnTo>
                <a:lnTo>
                  <a:pt x="359664" y="27432"/>
                </a:lnTo>
                <a:close/>
              </a:path>
              <a:path w="360045" h="315595">
                <a:moveTo>
                  <a:pt x="330708" y="301751"/>
                </a:moveTo>
                <a:lnTo>
                  <a:pt x="330708" y="13716"/>
                </a:lnTo>
                <a:lnTo>
                  <a:pt x="332232" y="15240"/>
                </a:lnTo>
                <a:lnTo>
                  <a:pt x="332232" y="27432"/>
                </a:lnTo>
                <a:lnTo>
                  <a:pt x="359664" y="27432"/>
                </a:lnTo>
                <a:lnTo>
                  <a:pt x="359664" y="288036"/>
                </a:lnTo>
                <a:lnTo>
                  <a:pt x="344424" y="288036"/>
                </a:lnTo>
                <a:lnTo>
                  <a:pt x="330708" y="301751"/>
                </a:lnTo>
                <a:close/>
              </a:path>
              <a:path w="360045" h="315595">
                <a:moveTo>
                  <a:pt x="344424" y="27432"/>
                </a:moveTo>
                <a:lnTo>
                  <a:pt x="332232" y="27432"/>
                </a:lnTo>
                <a:lnTo>
                  <a:pt x="332232" y="15240"/>
                </a:lnTo>
                <a:lnTo>
                  <a:pt x="344424" y="27432"/>
                </a:lnTo>
                <a:close/>
              </a:path>
              <a:path w="360045" h="315595">
                <a:moveTo>
                  <a:pt x="352044" y="315468"/>
                </a:moveTo>
                <a:lnTo>
                  <a:pt x="6095" y="315468"/>
                </a:lnTo>
                <a:lnTo>
                  <a:pt x="0" y="309372"/>
                </a:lnTo>
                <a:lnTo>
                  <a:pt x="0" y="283463"/>
                </a:lnTo>
                <a:lnTo>
                  <a:pt x="27432" y="283463"/>
                </a:lnTo>
                <a:lnTo>
                  <a:pt x="27432" y="288036"/>
                </a:lnTo>
                <a:lnTo>
                  <a:pt x="13716" y="288036"/>
                </a:lnTo>
                <a:lnTo>
                  <a:pt x="27432" y="301751"/>
                </a:lnTo>
                <a:lnTo>
                  <a:pt x="359664" y="301751"/>
                </a:lnTo>
                <a:lnTo>
                  <a:pt x="359664" y="309372"/>
                </a:lnTo>
                <a:lnTo>
                  <a:pt x="352044" y="315468"/>
                </a:lnTo>
                <a:close/>
              </a:path>
              <a:path w="360045" h="315595">
                <a:moveTo>
                  <a:pt x="27432" y="301751"/>
                </a:moveTo>
                <a:lnTo>
                  <a:pt x="13716" y="288036"/>
                </a:lnTo>
                <a:lnTo>
                  <a:pt x="27432" y="288036"/>
                </a:lnTo>
                <a:lnTo>
                  <a:pt x="27432" y="301751"/>
                </a:lnTo>
                <a:close/>
              </a:path>
              <a:path w="360045" h="315595">
                <a:moveTo>
                  <a:pt x="330708" y="301751"/>
                </a:moveTo>
                <a:lnTo>
                  <a:pt x="27432" y="301751"/>
                </a:lnTo>
                <a:lnTo>
                  <a:pt x="27432" y="288036"/>
                </a:lnTo>
                <a:lnTo>
                  <a:pt x="330708" y="288036"/>
                </a:lnTo>
                <a:lnTo>
                  <a:pt x="330708" y="301751"/>
                </a:lnTo>
                <a:close/>
              </a:path>
              <a:path w="360045" h="315595">
                <a:moveTo>
                  <a:pt x="359664" y="301751"/>
                </a:moveTo>
                <a:lnTo>
                  <a:pt x="330708" y="301751"/>
                </a:lnTo>
                <a:lnTo>
                  <a:pt x="344424" y="288036"/>
                </a:lnTo>
                <a:lnTo>
                  <a:pt x="359664" y="288036"/>
                </a:lnTo>
                <a:lnTo>
                  <a:pt x="359664" y="3017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60119" y="1935479"/>
            <a:ext cx="1136904" cy="87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60119" y="1935479"/>
            <a:ext cx="1137285" cy="875030"/>
          </a:xfrm>
          <a:custGeom>
            <a:avLst/>
            <a:gdLst/>
            <a:ahLst/>
            <a:cxnLst/>
            <a:rect l="l" t="t" r="r" b="b"/>
            <a:pathLst>
              <a:path w="1137285" h="875030">
                <a:moveTo>
                  <a:pt x="1135379" y="874775"/>
                </a:moveTo>
                <a:lnTo>
                  <a:pt x="1524" y="874775"/>
                </a:lnTo>
                <a:lnTo>
                  <a:pt x="0" y="873252"/>
                </a:lnTo>
                <a:lnTo>
                  <a:pt x="0" y="3048"/>
                </a:lnTo>
                <a:lnTo>
                  <a:pt x="1524" y="0"/>
                </a:lnTo>
                <a:lnTo>
                  <a:pt x="1135379" y="0"/>
                </a:lnTo>
                <a:lnTo>
                  <a:pt x="1136904" y="3048"/>
                </a:lnTo>
                <a:lnTo>
                  <a:pt x="1136904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865631"/>
                </a:lnTo>
                <a:lnTo>
                  <a:pt x="4572" y="865631"/>
                </a:lnTo>
                <a:lnTo>
                  <a:pt x="9144" y="870204"/>
                </a:lnTo>
                <a:lnTo>
                  <a:pt x="1136904" y="870204"/>
                </a:lnTo>
                <a:lnTo>
                  <a:pt x="1136904" y="873252"/>
                </a:lnTo>
                <a:lnTo>
                  <a:pt x="1135379" y="874775"/>
                </a:lnTo>
                <a:close/>
              </a:path>
              <a:path w="1137285" h="875030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1137285" h="875030">
                <a:moveTo>
                  <a:pt x="1127760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1127760" y="6096"/>
                </a:lnTo>
                <a:lnTo>
                  <a:pt x="1127760" y="10668"/>
                </a:lnTo>
                <a:close/>
              </a:path>
              <a:path w="1137285" h="875030">
                <a:moveTo>
                  <a:pt x="1127760" y="870204"/>
                </a:moveTo>
                <a:lnTo>
                  <a:pt x="1127760" y="6096"/>
                </a:lnTo>
                <a:lnTo>
                  <a:pt x="1132331" y="10668"/>
                </a:lnTo>
                <a:lnTo>
                  <a:pt x="1136904" y="10668"/>
                </a:lnTo>
                <a:lnTo>
                  <a:pt x="1136904" y="865631"/>
                </a:lnTo>
                <a:lnTo>
                  <a:pt x="1132331" y="865631"/>
                </a:lnTo>
                <a:lnTo>
                  <a:pt x="1127760" y="870204"/>
                </a:lnTo>
                <a:close/>
              </a:path>
              <a:path w="1137285" h="875030">
                <a:moveTo>
                  <a:pt x="1136904" y="10668"/>
                </a:moveTo>
                <a:lnTo>
                  <a:pt x="1132331" y="10668"/>
                </a:lnTo>
                <a:lnTo>
                  <a:pt x="1127760" y="6096"/>
                </a:lnTo>
                <a:lnTo>
                  <a:pt x="1136904" y="6096"/>
                </a:lnTo>
                <a:lnTo>
                  <a:pt x="1136904" y="10668"/>
                </a:lnTo>
                <a:close/>
              </a:path>
              <a:path w="1137285" h="875030">
                <a:moveTo>
                  <a:pt x="9144" y="870204"/>
                </a:moveTo>
                <a:lnTo>
                  <a:pt x="4572" y="865631"/>
                </a:lnTo>
                <a:lnTo>
                  <a:pt x="9144" y="865631"/>
                </a:lnTo>
                <a:lnTo>
                  <a:pt x="9144" y="870204"/>
                </a:lnTo>
                <a:close/>
              </a:path>
              <a:path w="1137285" h="875030">
                <a:moveTo>
                  <a:pt x="1127760" y="870204"/>
                </a:moveTo>
                <a:lnTo>
                  <a:pt x="9144" y="870204"/>
                </a:lnTo>
                <a:lnTo>
                  <a:pt x="9144" y="865631"/>
                </a:lnTo>
                <a:lnTo>
                  <a:pt x="1127760" y="865631"/>
                </a:lnTo>
                <a:lnTo>
                  <a:pt x="1127760" y="870204"/>
                </a:lnTo>
                <a:close/>
              </a:path>
              <a:path w="1137285" h="875030">
                <a:moveTo>
                  <a:pt x="1136904" y="870204"/>
                </a:moveTo>
                <a:lnTo>
                  <a:pt x="1127760" y="870204"/>
                </a:lnTo>
                <a:lnTo>
                  <a:pt x="1132331" y="865631"/>
                </a:lnTo>
                <a:lnTo>
                  <a:pt x="1136904" y="865631"/>
                </a:lnTo>
                <a:lnTo>
                  <a:pt x="1136904" y="870204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044575" y="1980009"/>
            <a:ext cx="1094740" cy="1294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880"/>
              </a:lnSpc>
            </a:pPr>
            <a:r>
              <a:rPr dirty="0" sz="2400" spc="15">
                <a:latin typeface="宋体"/>
                <a:cs typeface="宋体"/>
              </a:rPr>
              <a:t>变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端：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 spc="35">
                <a:latin typeface="Times New Roman"/>
                <a:cs typeface="Times New Roman"/>
              </a:rPr>
              <a:t>bs</a:t>
            </a:r>
            <a:r>
              <a:rPr dirty="0" sz="2400" spc="35">
                <a:latin typeface="宋体"/>
                <a:cs typeface="宋体"/>
              </a:rPr>
              <a:t>短接</a:t>
            </a:r>
            <a:endParaRPr sz="2400">
              <a:latin typeface="宋体"/>
              <a:cs typeface="宋体"/>
            </a:endParaRPr>
          </a:p>
          <a:p>
            <a:pPr algn="r" marR="22225">
              <a:lnSpc>
                <a:spcPct val="100000"/>
              </a:lnSpc>
              <a:spcBef>
                <a:spcPts val="1460"/>
              </a:spcBef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68551" y="3156203"/>
            <a:ext cx="2772410" cy="2010410"/>
          </a:xfrm>
          <a:custGeom>
            <a:avLst/>
            <a:gdLst/>
            <a:ahLst/>
            <a:cxnLst/>
            <a:rect l="l" t="t" r="r" b="b"/>
            <a:pathLst>
              <a:path w="2772410" h="2010410">
                <a:moveTo>
                  <a:pt x="2772156" y="2010155"/>
                </a:moveTo>
                <a:lnTo>
                  <a:pt x="0" y="2010155"/>
                </a:lnTo>
                <a:lnTo>
                  <a:pt x="0" y="0"/>
                </a:lnTo>
                <a:lnTo>
                  <a:pt x="2772156" y="0"/>
                </a:lnTo>
                <a:lnTo>
                  <a:pt x="2772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1981200"/>
                </a:lnTo>
                <a:lnTo>
                  <a:pt x="13716" y="1981200"/>
                </a:lnTo>
                <a:lnTo>
                  <a:pt x="28956" y="1994916"/>
                </a:lnTo>
                <a:lnTo>
                  <a:pt x="2772156" y="1994916"/>
                </a:lnTo>
                <a:lnTo>
                  <a:pt x="2772156" y="2010155"/>
                </a:lnTo>
                <a:close/>
              </a:path>
              <a:path w="2772410" h="20104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2772410" h="2010410">
                <a:moveTo>
                  <a:pt x="27432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2743200" y="13716"/>
                </a:lnTo>
                <a:lnTo>
                  <a:pt x="2743200" y="28955"/>
                </a:lnTo>
                <a:close/>
              </a:path>
              <a:path w="2772410" h="2010410">
                <a:moveTo>
                  <a:pt x="2743200" y="1994916"/>
                </a:moveTo>
                <a:lnTo>
                  <a:pt x="2743200" y="13716"/>
                </a:lnTo>
                <a:lnTo>
                  <a:pt x="2756916" y="28956"/>
                </a:lnTo>
                <a:lnTo>
                  <a:pt x="2772156" y="28955"/>
                </a:lnTo>
                <a:lnTo>
                  <a:pt x="2772156" y="1981200"/>
                </a:lnTo>
                <a:lnTo>
                  <a:pt x="2756916" y="1981200"/>
                </a:lnTo>
                <a:lnTo>
                  <a:pt x="2743200" y="1994916"/>
                </a:lnTo>
                <a:close/>
              </a:path>
              <a:path w="2772410" h="2010410">
                <a:moveTo>
                  <a:pt x="2772156" y="28955"/>
                </a:moveTo>
                <a:lnTo>
                  <a:pt x="2756916" y="28956"/>
                </a:lnTo>
                <a:lnTo>
                  <a:pt x="2743200" y="13716"/>
                </a:lnTo>
                <a:lnTo>
                  <a:pt x="2772156" y="13716"/>
                </a:lnTo>
                <a:lnTo>
                  <a:pt x="2772156" y="28955"/>
                </a:lnTo>
                <a:close/>
              </a:path>
              <a:path w="2772410" h="2010410">
                <a:moveTo>
                  <a:pt x="28956" y="1994916"/>
                </a:moveTo>
                <a:lnTo>
                  <a:pt x="13716" y="1981200"/>
                </a:lnTo>
                <a:lnTo>
                  <a:pt x="28956" y="1981200"/>
                </a:lnTo>
                <a:lnTo>
                  <a:pt x="28956" y="1994916"/>
                </a:lnTo>
                <a:close/>
              </a:path>
              <a:path w="2772410" h="2010410">
                <a:moveTo>
                  <a:pt x="2743200" y="1994916"/>
                </a:moveTo>
                <a:lnTo>
                  <a:pt x="28956" y="1994916"/>
                </a:lnTo>
                <a:lnTo>
                  <a:pt x="28956" y="1981200"/>
                </a:lnTo>
                <a:lnTo>
                  <a:pt x="2743200" y="1981200"/>
                </a:lnTo>
                <a:lnTo>
                  <a:pt x="2743200" y="1994916"/>
                </a:lnTo>
                <a:close/>
              </a:path>
              <a:path w="2772410" h="2010410">
                <a:moveTo>
                  <a:pt x="2772156" y="1994916"/>
                </a:moveTo>
                <a:lnTo>
                  <a:pt x="2743200" y="1994916"/>
                </a:lnTo>
                <a:lnTo>
                  <a:pt x="2756916" y="1981200"/>
                </a:lnTo>
                <a:lnTo>
                  <a:pt x="2772156" y="1981200"/>
                </a:lnTo>
                <a:lnTo>
                  <a:pt x="2772156" y="1994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75116" y="4462301"/>
            <a:ext cx="5492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14">
                <a:latin typeface="Times New Roman"/>
                <a:cs typeface="Times New Roman"/>
              </a:rPr>
              <a:t>p</a:t>
            </a:r>
            <a:r>
              <a:rPr dirty="0" sz="2400" spc="15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3124" y="2865119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9408" y="2851403"/>
            <a:ext cx="2775585" cy="334010"/>
          </a:xfrm>
          <a:custGeom>
            <a:avLst/>
            <a:gdLst/>
            <a:ahLst/>
            <a:cxnLst/>
            <a:rect l="l" t="t" r="r" b="b"/>
            <a:pathLst>
              <a:path w="2775585" h="334010">
                <a:moveTo>
                  <a:pt x="2775203" y="333756"/>
                </a:moveTo>
                <a:lnTo>
                  <a:pt x="0" y="333756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3756"/>
                </a:lnTo>
                <a:close/>
              </a:path>
              <a:path w="2775585" h="3340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775585" h="334010">
                <a:moveTo>
                  <a:pt x="274624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8956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746248" y="13716"/>
                </a:lnTo>
                <a:lnTo>
                  <a:pt x="2759964" y="28956"/>
                </a:lnTo>
                <a:lnTo>
                  <a:pt x="2775203" y="28956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28956"/>
                </a:moveTo>
                <a:lnTo>
                  <a:pt x="2759964" y="28956"/>
                </a:lnTo>
                <a:lnTo>
                  <a:pt x="2746248" y="13716"/>
                </a:lnTo>
                <a:lnTo>
                  <a:pt x="2775203" y="13715"/>
                </a:lnTo>
                <a:lnTo>
                  <a:pt x="2775203" y="28956"/>
                </a:lnTo>
                <a:close/>
              </a:path>
              <a:path w="2775585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3124" y="2560319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9408" y="2546603"/>
            <a:ext cx="2775585" cy="334010"/>
          </a:xfrm>
          <a:custGeom>
            <a:avLst/>
            <a:gdLst/>
            <a:ahLst/>
            <a:cxnLst/>
            <a:rect l="l" t="t" r="r" b="b"/>
            <a:pathLst>
              <a:path w="2775585" h="334010">
                <a:moveTo>
                  <a:pt x="2775203" y="333756"/>
                </a:moveTo>
                <a:lnTo>
                  <a:pt x="0" y="333756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3756"/>
                </a:lnTo>
                <a:close/>
              </a:path>
              <a:path w="2775585" h="3340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775585" h="334010">
                <a:moveTo>
                  <a:pt x="274624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8956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746248" y="13716"/>
                </a:lnTo>
                <a:lnTo>
                  <a:pt x="2759964" y="28956"/>
                </a:lnTo>
                <a:lnTo>
                  <a:pt x="2775203" y="28956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28956"/>
                </a:moveTo>
                <a:lnTo>
                  <a:pt x="2759964" y="28956"/>
                </a:lnTo>
                <a:lnTo>
                  <a:pt x="2746248" y="13716"/>
                </a:lnTo>
                <a:lnTo>
                  <a:pt x="2775203" y="13715"/>
                </a:lnTo>
                <a:lnTo>
                  <a:pt x="2775203" y="28956"/>
                </a:lnTo>
                <a:close/>
              </a:path>
              <a:path w="2775585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78429" y="20269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87751" y="186080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10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10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10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10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10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10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10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10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10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10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10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10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10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10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1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1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10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10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10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1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10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21102" y="51511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25267" y="568528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01467" y="576148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45664" y="583768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34077" y="5109999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9219" y="3163824"/>
            <a:ext cx="2752343" cy="54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76172" y="3163824"/>
            <a:ext cx="2757170" cy="547370"/>
          </a:xfrm>
          <a:custGeom>
            <a:avLst/>
            <a:gdLst/>
            <a:ahLst/>
            <a:cxnLst/>
            <a:rect l="l" t="t" r="r" b="b"/>
            <a:pathLst>
              <a:path w="2757170" h="547370">
                <a:moveTo>
                  <a:pt x="2756916" y="547115"/>
                </a:moveTo>
                <a:lnTo>
                  <a:pt x="0" y="547115"/>
                </a:lnTo>
                <a:lnTo>
                  <a:pt x="0" y="0"/>
                </a:lnTo>
                <a:lnTo>
                  <a:pt x="2756916" y="0"/>
                </a:lnTo>
                <a:lnTo>
                  <a:pt x="2756916" y="6096"/>
                </a:lnTo>
                <a:lnTo>
                  <a:pt x="13716" y="6096"/>
                </a:lnTo>
                <a:lnTo>
                  <a:pt x="6096" y="13716"/>
                </a:lnTo>
                <a:lnTo>
                  <a:pt x="13716" y="13715"/>
                </a:lnTo>
                <a:lnTo>
                  <a:pt x="13716" y="533400"/>
                </a:lnTo>
                <a:lnTo>
                  <a:pt x="6096" y="533400"/>
                </a:lnTo>
                <a:lnTo>
                  <a:pt x="13716" y="539495"/>
                </a:lnTo>
                <a:lnTo>
                  <a:pt x="2756916" y="539495"/>
                </a:lnTo>
                <a:lnTo>
                  <a:pt x="2756916" y="547115"/>
                </a:lnTo>
                <a:close/>
              </a:path>
              <a:path w="2757170" h="547370">
                <a:moveTo>
                  <a:pt x="13716" y="13715"/>
                </a:moveTo>
                <a:lnTo>
                  <a:pt x="6096" y="13716"/>
                </a:lnTo>
                <a:lnTo>
                  <a:pt x="13716" y="6096"/>
                </a:lnTo>
                <a:lnTo>
                  <a:pt x="13716" y="13715"/>
                </a:lnTo>
                <a:close/>
              </a:path>
              <a:path w="2757170" h="547370">
                <a:moveTo>
                  <a:pt x="2743200" y="13715"/>
                </a:moveTo>
                <a:lnTo>
                  <a:pt x="13716" y="13715"/>
                </a:lnTo>
                <a:lnTo>
                  <a:pt x="13716" y="6096"/>
                </a:lnTo>
                <a:lnTo>
                  <a:pt x="2743200" y="6096"/>
                </a:lnTo>
                <a:lnTo>
                  <a:pt x="2743200" y="13715"/>
                </a:lnTo>
                <a:close/>
              </a:path>
              <a:path w="2757170" h="547370">
                <a:moveTo>
                  <a:pt x="2743200" y="539495"/>
                </a:moveTo>
                <a:lnTo>
                  <a:pt x="2743200" y="6096"/>
                </a:lnTo>
                <a:lnTo>
                  <a:pt x="2749296" y="13716"/>
                </a:lnTo>
                <a:lnTo>
                  <a:pt x="2756916" y="13715"/>
                </a:lnTo>
                <a:lnTo>
                  <a:pt x="2756916" y="533400"/>
                </a:lnTo>
                <a:lnTo>
                  <a:pt x="2749296" y="533400"/>
                </a:lnTo>
                <a:lnTo>
                  <a:pt x="2743200" y="539495"/>
                </a:lnTo>
                <a:close/>
              </a:path>
              <a:path w="2757170" h="547370">
                <a:moveTo>
                  <a:pt x="2756916" y="13715"/>
                </a:moveTo>
                <a:lnTo>
                  <a:pt x="2749296" y="13716"/>
                </a:lnTo>
                <a:lnTo>
                  <a:pt x="2743200" y="6096"/>
                </a:lnTo>
                <a:lnTo>
                  <a:pt x="2756916" y="6096"/>
                </a:lnTo>
                <a:lnTo>
                  <a:pt x="2756916" y="13715"/>
                </a:lnTo>
                <a:close/>
              </a:path>
              <a:path w="2757170" h="547370">
                <a:moveTo>
                  <a:pt x="13716" y="539495"/>
                </a:moveTo>
                <a:lnTo>
                  <a:pt x="6096" y="533400"/>
                </a:lnTo>
                <a:lnTo>
                  <a:pt x="13716" y="533400"/>
                </a:lnTo>
                <a:lnTo>
                  <a:pt x="13716" y="539495"/>
                </a:lnTo>
                <a:close/>
              </a:path>
              <a:path w="2757170" h="547370">
                <a:moveTo>
                  <a:pt x="2743200" y="539495"/>
                </a:moveTo>
                <a:lnTo>
                  <a:pt x="13716" y="539495"/>
                </a:lnTo>
                <a:lnTo>
                  <a:pt x="13716" y="533400"/>
                </a:lnTo>
                <a:lnTo>
                  <a:pt x="2743200" y="533400"/>
                </a:lnTo>
                <a:lnTo>
                  <a:pt x="2743200" y="539495"/>
                </a:lnTo>
                <a:close/>
              </a:path>
              <a:path w="2757170" h="547370">
                <a:moveTo>
                  <a:pt x="2756916" y="539495"/>
                </a:moveTo>
                <a:lnTo>
                  <a:pt x="2743200" y="539495"/>
                </a:lnTo>
                <a:lnTo>
                  <a:pt x="2749296" y="533400"/>
                </a:lnTo>
                <a:lnTo>
                  <a:pt x="2756916" y="533400"/>
                </a:lnTo>
                <a:lnTo>
                  <a:pt x="2756916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065976" y="1379185"/>
            <a:ext cx="1581150" cy="1053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88060" algn="l"/>
              </a:tabLst>
            </a:pPr>
            <a:r>
              <a:rPr dirty="0" sz="2400" spc="5">
                <a:latin typeface="Times New Roman"/>
                <a:cs typeface="Times New Roman"/>
              </a:rPr>
              <a:t>0&lt;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GS	</a:t>
            </a:r>
            <a:r>
              <a:rPr dirty="0" sz="2400" spc="-5">
                <a:latin typeface="Times New Roman"/>
                <a:cs typeface="Times New Roman"/>
              </a:rPr>
              <a:t>≤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200">
              <a:latin typeface="Times New Roman"/>
              <a:cs typeface="Times New Roman"/>
            </a:endParaRPr>
          </a:p>
          <a:p>
            <a:pPr algn="ctr" marL="13271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49267" y="312724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800"/>
                </a:lnTo>
                <a:lnTo>
                  <a:pt x="5888" y="150766"/>
                </a:lnTo>
                <a:lnTo>
                  <a:pt x="0" y="114300"/>
                </a:lnTo>
                <a:lnTo>
                  <a:pt x="5888" y="78418"/>
                </a:lnTo>
                <a:lnTo>
                  <a:pt x="22238" y="47073"/>
                </a:lnTo>
                <a:lnTo>
                  <a:pt x="47073" y="22238"/>
                </a:lnTo>
                <a:lnTo>
                  <a:pt x="78418" y="5888"/>
                </a:lnTo>
                <a:lnTo>
                  <a:pt x="114300" y="0"/>
                </a:lnTo>
                <a:lnTo>
                  <a:pt x="150766" y="5888"/>
                </a:lnTo>
                <a:lnTo>
                  <a:pt x="182185" y="22238"/>
                </a:lnTo>
                <a:lnTo>
                  <a:pt x="206800" y="47073"/>
                </a:lnTo>
                <a:lnTo>
                  <a:pt x="222857" y="78418"/>
                </a:lnTo>
                <a:lnTo>
                  <a:pt x="228600" y="114300"/>
                </a:lnTo>
                <a:lnTo>
                  <a:pt x="222857" y="150766"/>
                </a:lnTo>
                <a:lnTo>
                  <a:pt x="206800" y="182185"/>
                </a:lnTo>
                <a:lnTo>
                  <a:pt x="182185" y="206800"/>
                </a:lnTo>
                <a:lnTo>
                  <a:pt x="150766" y="222857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29867" y="313791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361"/>
                </a:lnTo>
                <a:lnTo>
                  <a:pt x="5888" y="150181"/>
                </a:lnTo>
                <a:lnTo>
                  <a:pt x="0" y="114300"/>
                </a:lnTo>
                <a:lnTo>
                  <a:pt x="5888" y="77833"/>
                </a:lnTo>
                <a:lnTo>
                  <a:pt x="22238" y="46414"/>
                </a:lnTo>
                <a:lnTo>
                  <a:pt x="47073" y="21799"/>
                </a:lnTo>
                <a:lnTo>
                  <a:pt x="78418" y="5742"/>
                </a:lnTo>
                <a:lnTo>
                  <a:pt x="114300" y="0"/>
                </a:lnTo>
                <a:lnTo>
                  <a:pt x="150766" y="5742"/>
                </a:lnTo>
                <a:lnTo>
                  <a:pt x="182185" y="21799"/>
                </a:lnTo>
                <a:lnTo>
                  <a:pt x="206800" y="46414"/>
                </a:lnTo>
                <a:lnTo>
                  <a:pt x="222857" y="77833"/>
                </a:lnTo>
                <a:lnTo>
                  <a:pt x="228600" y="114300"/>
                </a:lnTo>
                <a:lnTo>
                  <a:pt x="222857" y="150181"/>
                </a:lnTo>
                <a:lnTo>
                  <a:pt x="206800" y="181526"/>
                </a:lnTo>
                <a:lnTo>
                  <a:pt x="182185" y="206361"/>
                </a:lnTo>
                <a:lnTo>
                  <a:pt x="150766" y="222711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01667" y="322935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85132" y="3177540"/>
            <a:ext cx="113030" cy="104139"/>
          </a:xfrm>
          <a:custGeom>
            <a:avLst/>
            <a:gdLst/>
            <a:ahLst/>
            <a:cxnLst/>
            <a:rect l="l" t="t" r="r" b="b"/>
            <a:pathLst>
              <a:path w="113029" h="104139">
                <a:moveTo>
                  <a:pt x="76199" y="3048"/>
                </a:moveTo>
                <a:lnTo>
                  <a:pt x="35051" y="3048"/>
                </a:lnTo>
                <a:lnTo>
                  <a:pt x="44195" y="0"/>
                </a:lnTo>
                <a:lnTo>
                  <a:pt x="67055" y="0"/>
                </a:lnTo>
                <a:lnTo>
                  <a:pt x="68579" y="1524"/>
                </a:lnTo>
                <a:lnTo>
                  <a:pt x="76199" y="3048"/>
                </a:lnTo>
                <a:close/>
              </a:path>
              <a:path w="113029" h="104139">
                <a:moveTo>
                  <a:pt x="85343" y="7620"/>
                </a:moveTo>
                <a:lnTo>
                  <a:pt x="25907" y="7620"/>
                </a:lnTo>
                <a:lnTo>
                  <a:pt x="33527" y="4572"/>
                </a:lnTo>
                <a:lnTo>
                  <a:pt x="33527" y="3048"/>
                </a:lnTo>
                <a:lnTo>
                  <a:pt x="77723" y="3048"/>
                </a:lnTo>
                <a:lnTo>
                  <a:pt x="79247" y="4572"/>
                </a:lnTo>
                <a:lnTo>
                  <a:pt x="85343" y="7620"/>
                </a:lnTo>
                <a:close/>
              </a:path>
              <a:path w="113029" h="104139">
                <a:moveTo>
                  <a:pt x="86867" y="96012"/>
                </a:moveTo>
                <a:lnTo>
                  <a:pt x="24383" y="96012"/>
                </a:lnTo>
                <a:lnTo>
                  <a:pt x="24383" y="94488"/>
                </a:lnTo>
                <a:lnTo>
                  <a:pt x="16763" y="89916"/>
                </a:lnTo>
                <a:lnTo>
                  <a:pt x="16763" y="88391"/>
                </a:lnTo>
                <a:lnTo>
                  <a:pt x="15239" y="88391"/>
                </a:lnTo>
                <a:lnTo>
                  <a:pt x="10667" y="82296"/>
                </a:lnTo>
                <a:lnTo>
                  <a:pt x="9143" y="82296"/>
                </a:lnTo>
                <a:lnTo>
                  <a:pt x="9143" y="80772"/>
                </a:lnTo>
                <a:lnTo>
                  <a:pt x="4571" y="74676"/>
                </a:lnTo>
                <a:lnTo>
                  <a:pt x="4571" y="73152"/>
                </a:lnTo>
                <a:lnTo>
                  <a:pt x="3047" y="71628"/>
                </a:lnTo>
                <a:lnTo>
                  <a:pt x="1523" y="64008"/>
                </a:lnTo>
                <a:lnTo>
                  <a:pt x="0" y="62484"/>
                </a:lnTo>
                <a:lnTo>
                  <a:pt x="0" y="41148"/>
                </a:lnTo>
                <a:lnTo>
                  <a:pt x="1523" y="39624"/>
                </a:lnTo>
                <a:lnTo>
                  <a:pt x="3047" y="32004"/>
                </a:lnTo>
                <a:lnTo>
                  <a:pt x="4571" y="30480"/>
                </a:lnTo>
                <a:lnTo>
                  <a:pt x="4571" y="28956"/>
                </a:lnTo>
                <a:lnTo>
                  <a:pt x="9143" y="22859"/>
                </a:lnTo>
                <a:lnTo>
                  <a:pt x="9143" y="21336"/>
                </a:lnTo>
                <a:lnTo>
                  <a:pt x="10667" y="21336"/>
                </a:lnTo>
                <a:lnTo>
                  <a:pt x="15239" y="15240"/>
                </a:lnTo>
                <a:lnTo>
                  <a:pt x="16763" y="15240"/>
                </a:lnTo>
                <a:lnTo>
                  <a:pt x="16763" y="13716"/>
                </a:lnTo>
                <a:lnTo>
                  <a:pt x="24383" y="9144"/>
                </a:lnTo>
                <a:lnTo>
                  <a:pt x="24383" y="7620"/>
                </a:lnTo>
                <a:lnTo>
                  <a:pt x="86867" y="7620"/>
                </a:lnTo>
                <a:lnTo>
                  <a:pt x="88391" y="9144"/>
                </a:lnTo>
                <a:lnTo>
                  <a:pt x="94487" y="13716"/>
                </a:lnTo>
                <a:lnTo>
                  <a:pt x="102107" y="21336"/>
                </a:lnTo>
                <a:lnTo>
                  <a:pt x="102107" y="22859"/>
                </a:lnTo>
                <a:lnTo>
                  <a:pt x="103631" y="22859"/>
                </a:lnTo>
                <a:lnTo>
                  <a:pt x="105917" y="27432"/>
                </a:lnTo>
                <a:lnTo>
                  <a:pt x="54863" y="27432"/>
                </a:lnTo>
                <a:lnTo>
                  <a:pt x="55625" y="27584"/>
                </a:lnTo>
                <a:lnTo>
                  <a:pt x="48767" y="28956"/>
                </a:lnTo>
                <a:lnTo>
                  <a:pt x="45719" y="28956"/>
                </a:lnTo>
                <a:lnTo>
                  <a:pt x="42671" y="30480"/>
                </a:lnTo>
                <a:lnTo>
                  <a:pt x="43179" y="30480"/>
                </a:lnTo>
                <a:lnTo>
                  <a:pt x="38099" y="33528"/>
                </a:lnTo>
                <a:lnTo>
                  <a:pt x="39115" y="33528"/>
                </a:lnTo>
                <a:lnTo>
                  <a:pt x="37083" y="35052"/>
                </a:lnTo>
                <a:lnTo>
                  <a:pt x="36575" y="35052"/>
                </a:lnTo>
                <a:lnTo>
                  <a:pt x="32003" y="39624"/>
                </a:lnTo>
                <a:lnTo>
                  <a:pt x="32384" y="39624"/>
                </a:lnTo>
                <a:lnTo>
                  <a:pt x="31241" y="41147"/>
                </a:lnTo>
                <a:lnTo>
                  <a:pt x="30479" y="41148"/>
                </a:lnTo>
                <a:lnTo>
                  <a:pt x="28955" y="44195"/>
                </a:lnTo>
                <a:lnTo>
                  <a:pt x="29260" y="44195"/>
                </a:lnTo>
                <a:lnTo>
                  <a:pt x="27431" y="48768"/>
                </a:lnTo>
                <a:lnTo>
                  <a:pt x="28346" y="48768"/>
                </a:lnTo>
                <a:lnTo>
                  <a:pt x="28041" y="50292"/>
                </a:lnTo>
                <a:lnTo>
                  <a:pt x="27431" y="50292"/>
                </a:lnTo>
                <a:lnTo>
                  <a:pt x="27431" y="53339"/>
                </a:lnTo>
                <a:lnTo>
                  <a:pt x="28041" y="53339"/>
                </a:lnTo>
                <a:lnTo>
                  <a:pt x="28346" y="54864"/>
                </a:lnTo>
                <a:lnTo>
                  <a:pt x="27431" y="54864"/>
                </a:lnTo>
                <a:lnTo>
                  <a:pt x="29260" y="59436"/>
                </a:lnTo>
                <a:lnTo>
                  <a:pt x="28955" y="59436"/>
                </a:lnTo>
                <a:lnTo>
                  <a:pt x="30479" y="62484"/>
                </a:lnTo>
                <a:lnTo>
                  <a:pt x="31241" y="62484"/>
                </a:lnTo>
                <a:lnTo>
                  <a:pt x="32384" y="64008"/>
                </a:lnTo>
                <a:lnTo>
                  <a:pt x="32003" y="64008"/>
                </a:lnTo>
                <a:lnTo>
                  <a:pt x="36575" y="68580"/>
                </a:lnTo>
                <a:lnTo>
                  <a:pt x="37083" y="68580"/>
                </a:lnTo>
                <a:lnTo>
                  <a:pt x="39115" y="70104"/>
                </a:lnTo>
                <a:lnTo>
                  <a:pt x="38099" y="70104"/>
                </a:lnTo>
                <a:lnTo>
                  <a:pt x="43179" y="73152"/>
                </a:lnTo>
                <a:lnTo>
                  <a:pt x="42671" y="73152"/>
                </a:lnTo>
                <a:lnTo>
                  <a:pt x="45719" y="74676"/>
                </a:lnTo>
                <a:lnTo>
                  <a:pt x="48767" y="74676"/>
                </a:lnTo>
                <a:lnTo>
                  <a:pt x="55625" y="76047"/>
                </a:lnTo>
                <a:lnTo>
                  <a:pt x="54863" y="76200"/>
                </a:lnTo>
                <a:lnTo>
                  <a:pt x="105917" y="76200"/>
                </a:lnTo>
                <a:lnTo>
                  <a:pt x="103631" y="80772"/>
                </a:lnTo>
                <a:lnTo>
                  <a:pt x="102107" y="80772"/>
                </a:lnTo>
                <a:lnTo>
                  <a:pt x="102107" y="82296"/>
                </a:lnTo>
                <a:lnTo>
                  <a:pt x="94487" y="89916"/>
                </a:lnTo>
                <a:lnTo>
                  <a:pt x="88391" y="94488"/>
                </a:lnTo>
                <a:lnTo>
                  <a:pt x="86867" y="96012"/>
                </a:lnTo>
                <a:close/>
              </a:path>
              <a:path w="113029" h="104139">
                <a:moveTo>
                  <a:pt x="55625" y="27584"/>
                </a:moveTo>
                <a:lnTo>
                  <a:pt x="54863" y="27432"/>
                </a:lnTo>
                <a:lnTo>
                  <a:pt x="56387" y="27432"/>
                </a:lnTo>
                <a:lnTo>
                  <a:pt x="55625" y="27584"/>
                </a:lnTo>
                <a:close/>
              </a:path>
              <a:path w="113029" h="104139">
                <a:moveTo>
                  <a:pt x="108203" y="30480"/>
                </a:moveTo>
                <a:lnTo>
                  <a:pt x="68579" y="30480"/>
                </a:lnTo>
                <a:lnTo>
                  <a:pt x="65531" y="28956"/>
                </a:lnTo>
                <a:lnTo>
                  <a:pt x="62483" y="28956"/>
                </a:lnTo>
                <a:lnTo>
                  <a:pt x="55625" y="27584"/>
                </a:lnTo>
                <a:lnTo>
                  <a:pt x="56387" y="27432"/>
                </a:lnTo>
                <a:lnTo>
                  <a:pt x="105917" y="27432"/>
                </a:lnTo>
                <a:lnTo>
                  <a:pt x="106679" y="28956"/>
                </a:lnTo>
                <a:lnTo>
                  <a:pt x="108203" y="30480"/>
                </a:lnTo>
                <a:close/>
              </a:path>
              <a:path w="113029" h="104139">
                <a:moveTo>
                  <a:pt x="42671" y="30480"/>
                </a:moveTo>
                <a:lnTo>
                  <a:pt x="45719" y="28956"/>
                </a:lnTo>
                <a:lnTo>
                  <a:pt x="43375" y="30362"/>
                </a:lnTo>
                <a:lnTo>
                  <a:pt x="42671" y="30480"/>
                </a:lnTo>
                <a:close/>
              </a:path>
              <a:path w="113029" h="104139">
                <a:moveTo>
                  <a:pt x="43375" y="30362"/>
                </a:moveTo>
                <a:lnTo>
                  <a:pt x="45719" y="28956"/>
                </a:lnTo>
                <a:lnTo>
                  <a:pt x="51815" y="28956"/>
                </a:lnTo>
                <a:lnTo>
                  <a:pt x="43375" y="30362"/>
                </a:lnTo>
                <a:close/>
              </a:path>
              <a:path w="113029" h="104139">
                <a:moveTo>
                  <a:pt x="67817" y="30327"/>
                </a:moveTo>
                <a:lnTo>
                  <a:pt x="60959" y="28956"/>
                </a:lnTo>
                <a:lnTo>
                  <a:pt x="65531" y="28956"/>
                </a:lnTo>
                <a:lnTo>
                  <a:pt x="67817" y="30327"/>
                </a:lnTo>
                <a:close/>
              </a:path>
              <a:path w="113029" h="104139">
                <a:moveTo>
                  <a:pt x="68579" y="30480"/>
                </a:moveTo>
                <a:lnTo>
                  <a:pt x="67817" y="30327"/>
                </a:lnTo>
                <a:lnTo>
                  <a:pt x="65531" y="28956"/>
                </a:lnTo>
                <a:lnTo>
                  <a:pt x="68579" y="30480"/>
                </a:lnTo>
                <a:close/>
              </a:path>
              <a:path w="113029" h="104139">
                <a:moveTo>
                  <a:pt x="73151" y="33528"/>
                </a:moveTo>
                <a:lnTo>
                  <a:pt x="67817" y="30327"/>
                </a:lnTo>
                <a:lnTo>
                  <a:pt x="68579" y="30480"/>
                </a:lnTo>
                <a:lnTo>
                  <a:pt x="108203" y="30480"/>
                </a:lnTo>
                <a:lnTo>
                  <a:pt x="108203" y="32004"/>
                </a:lnTo>
                <a:lnTo>
                  <a:pt x="71627" y="32004"/>
                </a:lnTo>
                <a:lnTo>
                  <a:pt x="73151" y="33528"/>
                </a:lnTo>
                <a:close/>
              </a:path>
              <a:path w="113029" h="104139">
                <a:moveTo>
                  <a:pt x="43179" y="30480"/>
                </a:moveTo>
                <a:lnTo>
                  <a:pt x="42671" y="30480"/>
                </a:lnTo>
                <a:lnTo>
                  <a:pt x="43375" y="30362"/>
                </a:lnTo>
                <a:lnTo>
                  <a:pt x="43179" y="30480"/>
                </a:lnTo>
                <a:close/>
              </a:path>
              <a:path w="113029" h="104139">
                <a:moveTo>
                  <a:pt x="39115" y="33528"/>
                </a:moveTo>
                <a:lnTo>
                  <a:pt x="38099" y="33528"/>
                </a:lnTo>
                <a:lnTo>
                  <a:pt x="41147" y="32004"/>
                </a:lnTo>
                <a:lnTo>
                  <a:pt x="39115" y="33528"/>
                </a:lnTo>
                <a:close/>
              </a:path>
              <a:path w="113029" h="104139">
                <a:moveTo>
                  <a:pt x="110032" y="36575"/>
                </a:moveTo>
                <a:lnTo>
                  <a:pt x="77723" y="36576"/>
                </a:lnTo>
                <a:lnTo>
                  <a:pt x="71627" y="32004"/>
                </a:lnTo>
                <a:lnTo>
                  <a:pt x="108203" y="32004"/>
                </a:lnTo>
                <a:lnTo>
                  <a:pt x="110032" y="36575"/>
                </a:lnTo>
                <a:close/>
              </a:path>
              <a:path w="113029" h="104139">
                <a:moveTo>
                  <a:pt x="35051" y="36576"/>
                </a:moveTo>
                <a:lnTo>
                  <a:pt x="36575" y="35052"/>
                </a:lnTo>
                <a:lnTo>
                  <a:pt x="37083" y="35052"/>
                </a:lnTo>
                <a:lnTo>
                  <a:pt x="35051" y="36576"/>
                </a:lnTo>
                <a:close/>
              </a:path>
              <a:path w="113029" h="104139">
                <a:moveTo>
                  <a:pt x="79552" y="38709"/>
                </a:moveTo>
                <a:lnTo>
                  <a:pt x="74675" y="35052"/>
                </a:lnTo>
                <a:lnTo>
                  <a:pt x="77723" y="36576"/>
                </a:lnTo>
                <a:lnTo>
                  <a:pt x="110032" y="36575"/>
                </a:lnTo>
                <a:lnTo>
                  <a:pt x="110642" y="38100"/>
                </a:lnTo>
                <a:lnTo>
                  <a:pt x="79247" y="38100"/>
                </a:lnTo>
                <a:lnTo>
                  <a:pt x="79552" y="38709"/>
                </a:lnTo>
                <a:close/>
              </a:path>
              <a:path w="113029" h="104139">
                <a:moveTo>
                  <a:pt x="32384" y="39624"/>
                </a:moveTo>
                <a:lnTo>
                  <a:pt x="32003" y="39624"/>
                </a:lnTo>
                <a:lnTo>
                  <a:pt x="33527" y="38100"/>
                </a:lnTo>
                <a:lnTo>
                  <a:pt x="32384" y="39624"/>
                </a:lnTo>
                <a:close/>
              </a:path>
              <a:path w="113029" h="104139">
                <a:moveTo>
                  <a:pt x="80771" y="39624"/>
                </a:moveTo>
                <a:lnTo>
                  <a:pt x="79552" y="38709"/>
                </a:lnTo>
                <a:lnTo>
                  <a:pt x="79247" y="38100"/>
                </a:lnTo>
                <a:lnTo>
                  <a:pt x="80771" y="39624"/>
                </a:lnTo>
                <a:close/>
              </a:path>
              <a:path w="113029" h="104139">
                <a:moveTo>
                  <a:pt x="111251" y="39624"/>
                </a:moveTo>
                <a:lnTo>
                  <a:pt x="80771" y="39624"/>
                </a:lnTo>
                <a:lnTo>
                  <a:pt x="79247" y="38100"/>
                </a:lnTo>
                <a:lnTo>
                  <a:pt x="110642" y="38100"/>
                </a:lnTo>
                <a:lnTo>
                  <a:pt x="111251" y="39624"/>
                </a:lnTo>
                <a:close/>
              </a:path>
              <a:path w="113029" h="104139">
                <a:moveTo>
                  <a:pt x="111556" y="44195"/>
                </a:moveTo>
                <a:lnTo>
                  <a:pt x="82295" y="44195"/>
                </a:lnTo>
                <a:lnTo>
                  <a:pt x="79552" y="38709"/>
                </a:lnTo>
                <a:lnTo>
                  <a:pt x="80771" y="39624"/>
                </a:lnTo>
                <a:lnTo>
                  <a:pt x="111251" y="39624"/>
                </a:lnTo>
                <a:lnTo>
                  <a:pt x="111251" y="42672"/>
                </a:lnTo>
                <a:lnTo>
                  <a:pt x="111556" y="44195"/>
                </a:lnTo>
                <a:close/>
              </a:path>
              <a:path w="113029" h="104139">
                <a:moveTo>
                  <a:pt x="28955" y="44195"/>
                </a:moveTo>
                <a:lnTo>
                  <a:pt x="30479" y="41148"/>
                </a:lnTo>
                <a:lnTo>
                  <a:pt x="29609" y="43325"/>
                </a:lnTo>
                <a:lnTo>
                  <a:pt x="28955" y="44195"/>
                </a:lnTo>
                <a:close/>
              </a:path>
              <a:path w="113029" h="104139">
                <a:moveTo>
                  <a:pt x="29609" y="43325"/>
                </a:moveTo>
                <a:lnTo>
                  <a:pt x="30479" y="41148"/>
                </a:lnTo>
                <a:lnTo>
                  <a:pt x="31241" y="41147"/>
                </a:lnTo>
                <a:lnTo>
                  <a:pt x="29609" y="43325"/>
                </a:lnTo>
                <a:close/>
              </a:path>
              <a:path w="113029" h="104139">
                <a:moveTo>
                  <a:pt x="83819" y="48768"/>
                </a:moveTo>
                <a:lnTo>
                  <a:pt x="80771" y="41147"/>
                </a:lnTo>
                <a:lnTo>
                  <a:pt x="82295" y="44195"/>
                </a:lnTo>
                <a:lnTo>
                  <a:pt x="111556" y="44195"/>
                </a:lnTo>
                <a:lnTo>
                  <a:pt x="111861" y="45719"/>
                </a:lnTo>
                <a:lnTo>
                  <a:pt x="83819" y="45719"/>
                </a:lnTo>
                <a:lnTo>
                  <a:pt x="83819" y="48768"/>
                </a:lnTo>
                <a:close/>
              </a:path>
              <a:path w="113029" h="104139">
                <a:moveTo>
                  <a:pt x="29260" y="44195"/>
                </a:moveTo>
                <a:lnTo>
                  <a:pt x="28955" y="44195"/>
                </a:lnTo>
                <a:lnTo>
                  <a:pt x="29609" y="43325"/>
                </a:lnTo>
                <a:lnTo>
                  <a:pt x="29260" y="44195"/>
                </a:lnTo>
                <a:close/>
              </a:path>
              <a:path w="113029" h="104139">
                <a:moveTo>
                  <a:pt x="28346" y="48768"/>
                </a:moveTo>
                <a:lnTo>
                  <a:pt x="27431" y="48768"/>
                </a:lnTo>
                <a:lnTo>
                  <a:pt x="28955" y="45719"/>
                </a:lnTo>
                <a:lnTo>
                  <a:pt x="28346" y="48768"/>
                </a:lnTo>
                <a:close/>
              </a:path>
              <a:path w="113029" h="104139">
                <a:moveTo>
                  <a:pt x="111861" y="57912"/>
                </a:moveTo>
                <a:lnTo>
                  <a:pt x="83819" y="57912"/>
                </a:lnTo>
                <a:lnTo>
                  <a:pt x="83819" y="45719"/>
                </a:lnTo>
                <a:lnTo>
                  <a:pt x="111861" y="45719"/>
                </a:lnTo>
                <a:lnTo>
                  <a:pt x="112775" y="50292"/>
                </a:lnTo>
                <a:lnTo>
                  <a:pt x="112775" y="53339"/>
                </a:lnTo>
                <a:lnTo>
                  <a:pt x="111861" y="57912"/>
                </a:lnTo>
                <a:close/>
              </a:path>
              <a:path w="113029" h="104139">
                <a:moveTo>
                  <a:pt x="27431" y="53339"/>
                </a:moveTo>
                <a:lnTo>
                  <a:pt x="27431" y="50292"/>
                </a:lnTo>
                <a:lnTo>
                  <a:pt x="27736" y="51816"/>
                </a:lnTo>
                <a:lnTo>
                  <a:pt x="27431" y="53339"/>
                </a:lnTo>
                <a:close/>
              </a:path>
              <a:path w="113029" h="104139">
                <a:moveTo>
                  <a:pt x="27736" y="51816"/>
                </a:moveTo>
                <a:lnTo>
                  <a:pt x="27431" y="50292"/>
                </a:lnTo>
                <a:lnTo>
                  <a:pt x="28041" y="50292"/>
                </a:lnTo>
                <a:lnTo>
                  <a:pt x="27736" y="51816"/>
                </a:lnTo>
                <a:close/>
              </a:path>
              <a:path w="113029" h="104139">
                <a:moveTo>
                  <a:pt x="28041" y="53339"/>
                </a:moveTo>
                <a:lnTo>
                  <a:pt x="27431" y="53339"/>
                </a:lnTo>
                <a:lnTo>
                  <a:pt x="27736" y="51816"/>
                </a:lnTo>
                <a:lnTo>
                  <a:pt x="28041" y="53339"/>
                </a:lnTo>
                <a:close/>
              </a:path>
              <a:path w="113029" h="104139">
                <a:moveTo>
                  <a:pt x="28955" y="57912"/>
                </a:moveTo>
                <a:lnTo>
                  <a:pt x="27431" y="54864"/>
                </a:lnTo>
                <a:lnTo>
                  <a:pt x="28346" y="54864"/>
                </a:lnTo>
                <a:lnTo>
                  <a:pt x="28955" y="57912"/>
                </a:lnTo>
                <a:close/>
              </a:path>
              <a:path w="113029" h="104139">
                <a:moveTo>
                  <a:pt x="80771" y="62484"/>
                </a:moveTo>
                <a:lnTo>
                  <a:pt x="83819" y="54864"/>
                </a:lnTo>
                <a:lnTo>
                  <a:pt x="83819" y="57912"/>
                </a:lnTo>
                <a:lnTo>
                  <a:pt x="111861" y="57912"/>
                </a:lnTo>
                <a:lnTo>
                  <a:pt x="111556" y="59436"/>
                </a:lnTo>
                <a:lnTo>
                  <a:pt x="82295" y="59436"/>
                </a:lnTo>
                <a:lnTo>
                  <a:pt x="80771" y="62484"/>
                </a:lnTo>
                <a:close/>
              </a:path>
              <a:path w="113029" h="104139">
                <a:moveTo>
                  <a:pt x="30479" y="62484"/>
                </a:moveTo>
                <a:lnTo>
                  <a:pt x="28955" y="59436"/>
                </a:lnTo>
                <a:lnTo>
                  <a:pt x="29609" y="60306"/>
                </a:lnTo>
                <a:lnTo>
                  <a:pt x="30479" y="62484"/>
                </a:lnTo>
                <a:close/>
              </a:path>
              <a:path w="113029" h="104139">
                <a:moveTo>
                  <a:pt x="29609" y="60306"/>
                </a:moveTo>
                <a:lnTo>
                  <a:pt x="28955" y="59436"/>
                </a:lnTo>
                <a:lnTo>
                  <a:pt x="29260" y="59436"/>
                </a:lnTo>
                <a:lnTo>
                  <a:pt x="29609" y="60306"/>
                </a:lnTo>
                <a:close/>
              </a:path>
              <a:path w="113029" h="104139">
                <a:moveTo>
                  <a:pt x="79552" y="64922"/>
                </a:moveTo>
                <a:lnTo>
                  <a:pt x="82295" y="59436"/>
                </a:lnTo>
                <a:lnTo>
                  <a:pt x="111556" y="59436"/>
                </a:lnTo>
                <a:lnTo>
                  <a:pt x="111251" y="60960"/>
                </a:lnTo>
                <a:lnTo>
                  <a:pt x="111251" y="64008"/>
                </a:lnTo>
                <a:lnTo>
                  <a:pt x="80771" y="64008"/>
                </a:lnTo>
                <a:lnTo>
                  <a:pt x="79552" y="64922"/>
                </a:lnTo>
                <a:close/>
              </a:path>
              <a:path w="113029" h="104139">
                <a:moveTo>
                  <a:pt x="31241" y="62484"/>
                </a:moveTo>
                <a:lnTo>
                  <a:pt x="30479" y="62484"/>
                </a:lnTo>
                <a:lnTo>
                  <a:pt x="29609" y="60306"/>
                </a:lnTo>
                <a:lnTo>
                  <a:pt x="31241" y="62484"/>
                </a:lnTo>
                <a:close/>
              </a:path>
              <a:path w="113029" h="104139">
                <a:moveTo>
                  <a:pt x="33527" y="65532"/>
                </a:moveTo>
                <a:lnTo>
                  <a:pt x="32003" y="64008"/>
                </a:lnTo>
                <a:lnTo>
                  <a:pt x="32384" y="64008"/>
                </a:lnTo>
                <a:lnTo>
                  <a:pt x="33527" y="65532"/>
                </a:lnTo>
                <a:close/>
              </a:path>
              <a:path w="113029" h="104139">
                <a:moveTo>
                  <a:pt x="79247" y="65532"/>
                </a:moveTo>
                <a:lnTo>
                  <a:pt x="79552" y="64922"/>
                </a:lnTo>
                <a:lnTo>
                  <a:pt x="80771" y="64008"/>
                </a:lnTo>
                <a:lnTo>
                  <a:pt x="79247" y="65532"/>
                </a:lnTo>
                <a:close/>
              </a:path>
              <a:path w="113029" h="104139">
                <a:moveTo>
                  <a:pt x="110642" y="65531"/>
                </a:moveTo>
                <a:lnTo>
                  <a:pt x="79247" y="65532"/>
                </a:lnTo>
                <a:lnTo>
                  <a:pt x="80771" y="64008"/>
                </a:lnTo>
                <a:lnTo>
                  <a:pt x="111251" y="64008"/>
                </a:lnTo>
                <a:lnTo>
                  <a:pt x="110642" y="65531"/>
                </a:lnTo>
                <a:close/>
              </a:path>
              <a:path w="113029" h="104139">
                <a:moveTo>
                  <a:pt x="74675" y="68580"/>
                </a:moveTo>
                <a:lnTo>
                  <a:pt x="79552" y="64922"/>
                </a:lnTo>
                <a:lnTo>
                  <a:pt x="79247" y="65532"/>
                </a:lnTo>
                <a:lnTo>
                  <a:pt x="110642" y="65531"/>
                </a:lnTo>
                <a:lnTo>
                  <a:pt x="110032" y="67056"/>
                </a:lnTo>
                <a:lnTo>
                  <a:pt x="77723" y="67056"/>
                </a:lnTo>
                <a:lnTo>
                  <a:pt x="74675" y="68580"/>
                </a:lnTo>
                <a:close/>
              </a:path>
              <a:path w="113029" h="104139">
                <a:moveTo>
                  <a:pt x="37083" y="68580"/>
                </a:moveTo>
                <a:lnTo>
                  <a:pt x="36575" y="68580"/>
                </a:lnTo>
                <a:lnTo>
                  <a:pt x="35051" y="67056"/>
                </a:lnTo>
                <a:lnTo>
                  <a:pt x="37083" y="68580"/>
                </a:lnTo>
                <a:close/>
              </a:path>
              <a:path w="113029" h="104139">
                <a:moveTo>
                  <a:pt x="108203" y="71628"/>
                </a:moveTo>
                <a:lnTo>
                  <a:pt x="71627" y="71628"/>
                </a:lnTo>
                <a:lnTo>
                  <a:pt x="77723" y="67056"/>
                </a:lnTo>
                <a:lnTo>
                  <a:pt x="110032" y="67056"/>
                </a:lnTo>
                <a:lnTo>
                  <a:pt x="108203" y="71628"/>
                </a:lnTo>
                <a:close/>
              </a:path>
              <a:path w="113029" h="104139">
                <a:moveTo>
                  <a:pt x="41147" y="71628"/>
                </a:moveTo>
                <a:lnTo>
                  <a:pt x="38099" y="70104"/>
                </a:lnTo>
                <a:lnTo>
                  <a:pt x="39115" y="70104"/>
                </a:lnTo>
                <a:lnTo>
                  <a:pt x="41147" y="71628"/>
                </a:lnTo>
                <a:close/>
              </a:path>
              <a:path w="113029" h="104139">
                <a:moveTo>
                  <a:pt x="67817" y="73304"/>
                </a:moveTo>
                <a:lnTo>
                  <a:pt x="73151" y="70104"/>
                </a:lnTo>
                <a:lnTo>
                  <a:pt x="71627" y="71628"/>
                </a:lnTo>
                <a:lnTo>
                  <a:pt x="108203" y="71628"/>
                </a:lnTo>
                <a:lnTo>
                  <a:pt x="108203" y="73152"/>
                </a:lnTo>
                <a:lnTo>
                  <a:pt x="68579" y="73152"/>
                </a:lnTo>
                <a:lnTo>
                  <a:pt x="67817" y="73304"/>
                </a:lnTo>
                <a:close/>
              </a:path>
              <a:path w="113029" h="104139">
                <a:moveTo>
                  <a:pt x="45719" y="74676"/>
                </a:moveTo>
                <a:lnTo>
                  <a:pt x="42671" y="73152"/>
                </a:lnTo>
                <a:lnTo>
                  <a:pt x="43375" y="73269"/>
                </a:lnTo>
                <a:lnTo>
                  <a:pt x="45719" y="74676"/>
                </a:lnTo>
                <a:close/>
              </a:path>
              <a:path w="113029" h="104139">
                <a:moveTo>
                  <a:pt x="43375" y="73269"/>
                </a:moveTo>
                <a:lnTo>
                  <a:pt x="42671" y="73152"/>
                </a:lnTo>
                <a:lnTo>
                  <a:pt x="43179" y="73152"/>
                </a:lnTo>
                <a:lnTo>
                  <a:pt x="43375" y="73269"/>
                </a:lnTo>
                <a:close/>
              </a:path>
              <a:path w="113029" h="104139">
                <a:moveTo>
                  <a:pt x="65531" y="74676"/>
                </a:moveTo>
                <a:lnTo>
                  <a:pt x="67817" y="73304"/>
                </a:lnTo>
                <a:lnTo>
                  <a:pt x="68579" y="73152"/>
                </a:lnTo>
                <a:lnTo>
                  <a:pt x="65531" y="74676"/>
                </a:lnTo>
                <a:close/>
              </a:path>
              <a:path w="113029" h="104139">
                <a:moveTo>
                  <a:pt x="105917" y="76200"/>
                </a:moveTo>
                <a:lnTo>
                  <a:pt x="56387" y="76200"/>
                </a:lnTo>
                <a:lnTo>
                  <a:pt x="55625" y="76047"/>
                </a:lnTo>
                <a:lnTo>
                  <a:pt x="62483" y="74676"/>
                </a:lnTo>
                <a:lnTo>
                  <a:pt x="65531" y="74676"/>
                </a:lnTo>
                <a:lnTo>
                  <a:pt x="68579" y="73152"/>
                </a:lnTo>
                <a:lnTo>
                  <a:pt x="108203" y="73152"/>
                </a:lnTo>
                <a:lnTo>
                  <a:pt x="106679" y="74676"/>
                </a:lnTo>
                <a:lnTo>
                  <a:pt x="105917" y="76200"/>
                </a:lnTo>
                <a:close/>
              </a:path>
              <a:path w="113029" h="104139">
                <a:moveTo>
                  <a:pt x="51815" y="74676"/>
                </a:moveTo>
                <a:lnTo>
                  <a:pt x="45719" y="74676"/>
                </a:lnTo>
                <a:lnTo>
                  <a:pt x="43375" y="73269"/>
                </a:lnTo>
                <a:lnTo>
                  <a:pt x="51815" y="74676"/>
                </a:lnTo>
                <a:close/>
              </a:path>
              <a:path w="113029" h="104139">
                <a:moveTo>
                  <a:pt x="65531" y="74676"/>
                </a:moveTo>
                <a:lnTo>
                  <a:pt x="60959" y="74676"/>
                </a:lnTo>
                <a:lnTo>
                  <a:pt x="67817" y="73304"/>
                </a:lnTo>
                <a:lnTo>
                  <a:pt x="65531" y="74676"/>
                </a:lnTo>
                <a:close/>
              </a:path>
              <a:path w="113029" h="104139">
                <a:moveTo>
                  <a:pt x="56387" y="76200"/>
                </a:moveTo>
                <a:lnTo>
                  <a:pt x="54863" y="76200"/>
                </a:lnTo>
                <a:lnTo>
                  <a:pt x="55625" y="76047"/>
                </a:lnTo>
                <a:lnTo>
                  <a:pt x="56387" y="76200"/>
                </a:lnTo>
                <a:close/>
              </a:path>
              <a:path w="113029" h="104139">
                <a:moveTo>
                  <a:pt x="79247" y="100584"/>
                </a:moveTo>
                <a:lnTo>
                  <a:pt x="33527" y="100584"/>
                </a:lnTo>
                <a:lnTo>
                  <a:pt x="33527" y="99060"/>
                </a:lnTo>
                <a:lnTo>
                  <a:pt x="25907" y="96012"/>
                </a:lnTo>
                <a:lnTo>
                  <a:pt x="85343" y="96012"/>
                </a:lnTo>
                <a:lnTo>
                  <a:pt x="79247" y="100584"/>
                </a:lnTo>
                <a:close/>
              </a:path>
              <a:path w="113029" h="104139">
                <a:moveTo>
                  <a:pt x="68579" y="103632"/>
                </a:moveTo>
                <a:lnTo>
                  <a:pt x="44195" y="103632"/>
                </a:lnTo>
                <a:lnTo>
                  <a:pt x="35051" y="100584"/>
                </a:lnTo>
                <a:lnTo>
                  <a:pt x="76199" y="100584"/>
                </a:lnTo>
                <a:lnTo>
                  <a:pt x="6857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57072" y="3251453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 h="0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8012" y="3198876"/>
            <a:ext cx="113030" cy="105410"/>
          </a:xfrm>
          <a:custGeom>
            <a:avLst/>
            <a:gdLst/>
            <a:ahLst/>
            <a:cxnLst/>
            <a:rect l="l" t="t" r="r" b="b"/>
            <a:pathLst>
              <a:path w="113030" h="105410">
                <a:moveTo>
                  <a:pt x="65532" y="1524"/>
                </a:moveTo>
                <a:lnTo>
                  <a:pt x="45720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30" h="105410">
                <a:moveTo>
                  <a:pt x="76200" y="4572"/>
                </a:moveTo>
                <a:lnTo>
                  <a:pt x="35052" y="4572"/>
                </a:lnTo>
                <a:lnTo>
                  <a:pt x="44196" y="1524"/>
                </a:lnTo>
                <a:lnTo>
                  <a:pt x="68580" y="1524"/>
                </a:lnTo>
                <a:lnTo>
                  <a:pt x="76200" y="4572"/>
                </a:lnTo>
                <a:close/>
              </a:path>
              <a:path w="113030" h="105410">
                <a:moveTo>
                  <a:pt x="86868" y="9144"/>
                </a:moveTo>
                <a:lnTo>
                  <a:pt x="25908" y="9144"/>
                </a:lnTo>
                <a:lnTo>
                  <a:pt x="25908" y="7620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7620"/>
                </a:lnTo>
                <a:lnTo>
                  <a:pt x="86868" y="9144"/>
                </a:lnTo>
                <a:close/>
              </a:path>
              <a:path w="113030" h="105410">
                <a:moveTo>
                  <a:pt x="77724" y="102108"/>
                </a:moveTo>
                <a:lnTo>
                  <a:pt x="35052" y="102108"/>
                </a:lnTo>
                <a:lnTo>
                  <a:pt x="33528" y="100584"/>
                </a:lnTo>
                <a:lnTo>
                  <a:pt x="25908" y="97536"/>
                </a:lnTo>
                <a:lnTo>
                  <a:pt x="24384" y="96012"/>
                </a:lnTo>
                <a:lnTo>
                  <a:pt x="18288" y="91439"/>
                </a:lnTo>
                <a:lnTo>
                  <a:pt x="16764" y="89916"/>
                </a:lnTo>
                <a:lnTo>
                  <a:pt x="15240" y="89916"/>
                </a:lnTo>
                <a:lnTo>
                  <a:pt x="10668" y="83820"/>
                </a:lnTo>
                <a:lnTo>
                  <a:pt x="9144" y="82296"/>
                </a:lnTo>
                <a:lnTo>
                  <a:pt x="9144" y="80772"/>
                </a:lnTo>
                <a:lnTo>
                  <a:pt x="4572" y="74676"/>
                </a:lnTo>
                <a:lnTo>
                  <a:pt x="4572" y="73152"/>
                </a:lnTo>
                <a:lnTo>
                  <a:pt x="3048" y="71628"/>
                </a:lnTo>
                <a:lnTo>
                  <a:pt x="1524" y="65532"/>
                </a:lnTo>
                <a:lnTo>
                  <a:pt x="1524" y="64008"/>
                </a:lnTo>
                <a:lnTo>
                  <a:pt x="0" y="62484"/>
                </a:lnTo>
                <a:lnTo>
                  <a:pt x="0" y="42672"/>
                </a:lnTo>
                <a:lnTo>
                  <a:pt x="1524" y="41148"/>
                </a:lnTo>
                <a:lnTo>
                  <a:pt x="3048" y="33528"/>
                </a:lnTo>
                <a:lnTo>
                  <a:pt x="4572" y="32004"/>
                </a:lnTo>
                <a:lnTo>
                  <a:pt x="4572" y="30480"/>
                </a:lnTo>
                <a:lnTo>
                  <a:pt x="9144" y="24384"/>
                </a:lnTo>
                <a:lnTo>
                  <a:pt x="9144" y="22859"/>
                </a:lnTo>
                <a:lnTo>
                  <a:pt x="18288" y="13716"/>
                </a:lnTo>
                <a:lnTo>
                  <a:pt x="24384" y="9144"/>
                </a:lnTo>
                <a:lnTo>
                  <a:pt x="88392" y="9144"/>
                </a:lnTo>
                <a:lnTo>
                  <a:pt x="94488" y="13716"/>
                </a:lnTo>
                <a:lnTo>
                  <a:pt x="96012" y="15240"/>
                </a:lnTo>
                <a:lnTo>
                  <a:pt x="96012" y="16764"/>
                </a:lnTo>
                <a:lnTo>
                  <a:pt x="102108" y="21336"/>
                </a:lnTo>
                <a:lnTo>
                  <a:pt x="102108" y="22859"/>
                </a:lnTo>
                <a:lnTo>
                  <a:pt x="103632" y="22859"/>
                </a:lnTo>
                <a:lnTo>
                  <a:pt x="103632" y="24384"/>
                </a:lnTo>
                <a:lnTo>
                  <a:pt x="105918" y="28956"/>
                </a:lnTo>
                <a:lnTo>
                  <a:pt x="51816" y="28956"/>
                </a:lnTo>
                <a:lnTo>
                  <a:pt x="48006" y="30480"/>
                </a:lnTo>
                <a:lnTo>
                  <a:pt x="45720" y="30480"/>
                </a:lnTo>
                <a:lnTo>
                  <a:pt x="41910" y="32004"/>
                </a:lnTo>
                <a:lnTo>
                  <a:pt x="41148" y="32004"/>
                </a:lnTo>
                <a:lnTo>
                  <a:pt x="38100" y="33528"/>
                </a:lnTo>
                <a:lnTo>
                  <a:pt x="39116" y="33528"/>
                </a:lnTo>
                <a:lnTo>
                  <a:pt x="37084" y="35052"/>
                </a:lnTo>
                <a:lnTo>
                  <a:pt x="36576" y="35052"/>
                </a:lnTo>
                <a:lnTo>
                  <a:pt x="35052" y="36576"/>
                </a:lnTo>
                <a:lnTo>
                  <a:pt x="35433" y="36576"/>
                </a:lnTo>
                <a:lnTo>
                  <a:pt x="34290" y="38100"/>
                </a:lnTo>
                <a:lnTo>
                  <a:pt x="33528" y="38100"/>
                </a:lnTo>
                <a:lnTo>
                  <a:pt x="30784" y="42672"/>
                </a:lnTo>
                <a:lnTo>
                  <a:pt x="30480" y="42672"/>
                </a:lnTo>
                <a:lnTo>
                  <a:pt x="28956" y="45719"/>
                </a:lnTo>
                <a:lnTo>
                  <a:pt x="29260" y="45719"/>
                </a:lnTo>
                <a:lnTo>
                  <a:pt x="27432" y="50292"/>
                </a:lnTo>
                <a:lnTo>
                  <a:pt x="28346" y="50292"/>
                </a:lnTo>
                <a:lnTo>
                  <a:pt x="28041" y="51816"/>
                </a:lnTo>
                <a:lnTo>
                  <a:pt x="27432" y="51816"/>
                </a:lnTo>
                <a:lnTo>
                  <a:pt x="27432" y="54864"/>
                </a:lnTo>
                <a:lnTo>
                  <a:pt x="28041" y="54864"/>
                </a:lnTo>
                <a:lnTo>
                  <a:pt x="28346" y="56387"/>
                </a:lnTo>
                <a:lnTo>
                  <a:pt x="27432" y="56387"/>
                </a:lnTo>
                <a:lnTo>
                  <a:pt x="29718" y="60960"/>
                </a:lnTo>
                <a:lnTo>
                  <a:pt x="28956" y="60960"/>
                </a:lnTo>
                <a:lnTo>
                  <a:pt x="33528" y="67056"/>
                </a:lnTo>
                <a:lnTo>
                  <a:pt x="34290" y="67056"/>
                </a:lnTo>
                <a:lnTo>
                  <a:pt x="35433" y="68580"/>
                </a:lnTo>
                <a:lnTo>
                  <a:pt x="35052" y="68580"/>
                </a:lnTo>
                <a:lnTo>
                  <a:pt x="36576" y="70104"/>
                </a:lnTo>
                <a:lnTo>
                  <a:pt x="37084" y="70104"/>
                </a:lnTo>
                <a:lnTo>
                  <a:pt x="39116" y="71628"/>
                </a:lnTo>
                <a:lnTo>
                  <a:pt x="38100" y="71628"/>
                </a:lnTo>
                <a:lnTo>
                  <a:pt x="41148" y="73152"/>
                </a:lnTo>
                <a:lnTo>
                  <a:pt x="41910" y="73152"/>
                </a:lnTo>
                <a:lnTo>
                  <a:pt x="45720" y="74676"/>
                </a:lnTo>
                <a:lnTo>
                  <a:pt x="44196" y="74676"/>
                </a:lnTo>
                <a:lnTo>
                  <a:pt x="51816" y="76200"/>
                </a:lnTo>
                <a:lnTo>
                  <a:pt x="105918" y="76200"/>
                </a:lnTo>
                <a:lnTo>
                  <a:pt x="103632" y="80772"/>
                </a:lnTo>
                <a:lnTo>
                  <a:pt x="103632" y="82296"/>
                </a:lnTo>
                <a:lnTo>
                  <a:pt x="102108" y="82296"/>
                </a:lnTo>
                <a:lnTo>
                  <a:pt x="102108" y="83820"/>
                </a:lnTo>
                <a:lnTo>
                  <a:pt x="94488" y="91439"/>
                </a:lnTo>
                <a:lnTo>
                  <a:pt x="88392" y="96012"/>
                </a:lnTo>
                <a:lnTo>
                  <a:pt x="86868" y="96012"/>
                </a:lnTo>
                <a:lnTo>
                  <a:pt x="86868" y="97536"/>
                </a:lnTo>
                <a:lnTo>
                  <a:pt x="79248" y="100584"/>
                </a:lnTo>
                <a:lnTo>
                  <a:pt x="77724" y="100584"/>
                </a:lnTo>
                <a:lnTo>
                  <a:pt x="77724" y="102108"/>
                </a:lnTo>
                <a:close/>
              </a:path>
              <a:path w="113030" h="105410">
                <a:moveTo>
                  <a:pt x="68580" y="32004"/>
                </a:moveTo>
                <a:lnTo>
                  <a:pt x="60960" y="28956"/>
                </a:lnTo>
                <a:lnTo>
                  <a:pt x="105918" y="28956"/>
                </a:lnTo>
                <a:lnTo>
                  <a:pt x="106680" y="30480"/>
                </a:lnTo>
                <a:lnTo>
                  <a:pt x="67056" y="30480"/>
                </a:lnTo>
                <a:lnTo>
                  <a:pt x="68580" y="32004"/>
                </a:lnTo>
                <a:close/>
              </a:path>
              <a:path w="113030" h="105410">
                <a:moveTo>
                  <a:pt x="44196" y="32004"/>
                </a:moveTo>
                <a:lnTo>
                  <a:pt x="45720" y="30480"/>
                </a:lnTo>
                <a:lnTo>
                  <a:pt x="48006" y="30480"/>
                </a:lnTo>
                <a:lnTo>
                  <a:pt x="44196" y="32004"/>
                </a:lnTo>
                <a:close/>
              </a:path>
              <a:path w="113030" h="105410">
                <a:moveTo>
                  <a:pt x="73152" y="33528"/>
                </a:moveTo>
                <a:lnTo>
                  <a:pt x="67056" y="30480"/>
                </a:lnTo>
                <a:lnTo>
                  <a:pt x="106680" y="30480"/>
                </a:lnTo>
                <a:lnTo>
                  <a:pt x="108204" y="32004"/>
                </a:lnTo>
                <a:lnTo>
                  <a:pt x="71628" y="32004"/>
                </a:lnTo>
                <a:lnTo>
                  <a:pt x="73152" y="33528"/>
                </a:lnTo>
                <a:close/>
              </a:path>
              <a:path w="113030" h="105410">
                <a:moveTo>
                  <a:pt x="38100" y="33528"/>
                </a:moveTo>
                <a:lnTo>
                  <a:pt x="41148" y="32004"/>
                </a:lnTo>
                <a:lnTo>
                  <a:pt x="40277" y="32657"/>
                </a:lnTo>
                <a:lnTo>
                  <a:pt x="38100" y="33528"/>
                </a:lnTo>
                <a:close/>
              </a:path>
              <a:path w="113030" h="105410">
                <a:moveTo>
                  <a:pt x="40277" y="32657"/>
                </a:moveTo>
                <a:lnTo>
                  <a:pt x="41148" y="32004"/>
                </a:lnTo>
                <a:lnTo>
                  <a:pt x="41910" y="32004"/>
                </a:lnTo>
                <a:lnTo>
                  <a:pt x="40277" y="32657"/>
                </a:lnTo>
                <a:close/>
              </a:path>
              <a:path w="113030" h="105410">
                <a:moveTo>
                  <a:pt x="76853" y="35922"/>
                </a:moveTo>
                <a:lnTo>
                  <a:pt x="71628" y="32004"/>
                </a:lnTo>
                <a:lnTo>
                  <a:pt x="108204" y="32004"/>
                </a:lnTo>
                <a:lnTo>
                  <a:pt x="108204" y="33528"/>
                </a:lnTo>
                <a:lnTo>
                  <a:pt x="108813" y="35052"/>
                </a:lnTo>
                <a:lnTo>
                  <a:pt x="76200" y="35052"/>
                </a:lnTo>
                <a:lnTo>
                  <a:pt x="76853" y="35922"/>
                </a:lnTo>
                <a:close/>
              </a:path>
              <a:path w="113030" h="105410">
                <a:moveTo>
                  <a:pt x="39116" y="33528"/>
                </a:moveTo>
                <a:lnTo>
                  <a:pt x="38100" y="33528"/>
                </a:lnTo>
                <a:lnTo>
                  <a:pt x="40277" y="32657"/>
                </a:lnTo>
                <a:lnTo>
                  <a:pt x="39116" y="33528"/>
                </a:lnTo>
                <a:close/>
              </a:path>
              <a:path w="113030" h="105410">
                <a:moveTo>
                  <a:pt x="35052" y="36576"/>
                </a:moveTo>
                <a:lnTo>
                  <a:pt x="36576" y="35052"/>
                </a:lnTo>
                <a:lnTo>
                  <a:pt x="35922" y="35922"/>
                </a:lnTo>
                <a:lnTo>
                  <a:pt x="35052" y="36576"/>
                </a:lnTo>
                <a:close/>
              </a:path>
              <a:path w="113030" h="105410">
                <a:moveTo>
                  <a:pt x="35922" y="35922"/>
                </a:moveTo>
                <a:lnTo>
                  <a:pt x="36576" y="35052"/>
                </a:lnTo>
                <a:lnTo>
                  <a:pt x="37084" y="35052"/>
                </a:lnTo>
                <a:lnTo>
                  <a:pt x="35922" y="35922"/>
                </a:lnTo>
                <a:close/>
              </a:path>
              <a:path w="113030" h="105410">
                <a:moveTo>
                  <a:pt x="77724" y="36576"/>
                </a:moveTo>
                <a:lnTo>
                  <a:pt x="76853" y="35922"/>
                </a:lnTo>
                <a:lnTo>
                  <a:pt x="76200" y="35052"/>
                </a:lnTo>
                <a:lnTo>
                  <a:pt x="77724" y="36576"/>
                </a:lnTo>
                <a:close/>
              </a:path>
              <a:path w="113030" h="105410">
                <a:moveTo>
                  <a:pt x="109423" y="36576"/>
                </a:moveTo>
                <a:lnTo>
                  <a:pt x="77724" y="36576"/>
                </a:lnTo>
                <a:lnTo>
                  <a:pt x="76200" y="35052"/>
                </a:lnTo>
                <a:lnTo>
                  <a:pt x="108813" y="35052"/>
                </a:lnTo>
                <a:lnTo>
                  <a:pt x="109423" y="36576"/>
                </a:lnTo>
                <a:close/>
              </a:path>
              <a:path w="113030" h="105410">
                <a:moveTo>
                  <a:pt x="35433" y="36576"/>
                </a:moveTo>
                <a:lnTo>
                  <a:pt x="35052" y="36576"/>
                </a:lnTo>
                <a:lnTo>
                  <a:pt x="35922" y="35922"/>
                </a:lnTo>
                <a:lnTo>
                  <a:pt x="35433" y="36576"/>
                </a:lnTo>
                <a:close/>
              </a:path>
              <a:path w="113030" h="105410">
                <a:moveTo>
                  <a:pt x="80118" y="40277"/>
                </a:moveTo>
                <a:lnTo>
                  <a:pt x="76853" y="35922"/>
                </a:lnTo>
                <a:lnTo>
                  <a:pt x="77724" y="36576"/>
                </a:lnTo>
                <a:lnTo>
                  <a:pt x="109423" y="36576"/>
                </a:lnTo>
                <a:lnTo>
                  <a:pt x="110032" y="38100"/>
                </a:lnTo>
                <a:lnTo>
                  <a:pt x="79248" y="38100"/>
                </a:lnTo>
                <a:lnTo>
                  <a:pt x="80118" y="40277"/>
                </a:lnTo>
                <a:close/>
              </a:path>
              <a:path w="113030" h="105410">
                <a:moveTo>
                  <a:pt x="32004" y="41148"/>
                </a:moveTo>
                <a:lnTo>
                  <a:pt x="33528" y="38100"/>
                </a:lnTo>
                <a:lnTo>
                  <a:pt x="34290" y="38100"/>
                </a:lnTo>
                <a:lnTo>
                  <a:pt x="32004" y="41148"/>
                </a:lnTo>
                <a:close/>
              </a:path>
              <a:path w="113030" h="105410">
                <a:moveTo>
                  <a:pt x="80772" y="41148"/>
                </a:moveTo>
                <a:lnTo>
                  <a:pt x="80118" y="40277"/>
                </a:lnTo>
                <a:lnTo>
                  <a:pt x="79248" y="38100"/>
                </a:lnTo>
                <a:lnTo>
                  <a:pt x="80772" y="41148"/>
                </a:lnTo>
                <a:close/>
              </a:path>
              <a:path w="113030" h="105410">
                <a:moveTo>
                  <a:pt x="111252" y="41148"/>
                </a:moveTo>
                <a:lnTo>
                  <a:pt x="80772" y="41148"/>
                </a:lnTo>
                <a:lnTo>
                  <a:pt x="79248" y="38100"/>
                </a:lnTo>
                <a:lnTo>
                  <a:pt x="110032" y="38100"/>
                </a:lnTo>
                <a:lnTo>
                  <a:pt x="111252" y="41148"/>
                </a:lnTo>
                <a:close/>
              </a:path>
              <a:path w="113030" h="105410">
                <a:moveTo>
                  <a:pt x="82296" y="45719"/>
                </a:moveTo>
                <a:lnTo>
                  <a:pt x="80118" y="40277"/>
                </a:lnTo>
                <a:lnTo>
                  <a:pt x="80772" y="41148"/>
                </a:lnTo>
                <a:lnTo>
                  <a:pt x="111252" y="41148"/>
                </a:lnTo>
                <a:lnTo>
                  <a:pt x="111252" y="42672"/>
                </a:lnTo>
                <a:lnTo>
                  <a:pt x="82296" y="42672"/>
                </a:lnTo>
                <a:lnTo>
                  <a:pt x="82296" y="45719"/>
                </a:lnTo>
                <a:close/>
              </a:path>
              <a:path w="113030" h="105410">
                <a:moveTo>
                  <a:pt x="28956" y="45719"/>
                </a:moveTo>
                <a:lnTo>
                  <a:pt x="30480" y="42672"/>
                </a:lnTo>
                <a:lnTo>
                  <a:pt x="29870" y="44195"/>
                </a:lnTo>
                <a:lnTo>
                  <a:pt x="28956" y="45719"/>
                </a:lnTo>
                <a:close/>
              </a:path>
              <a:path w="113030" h="105410">
                <a:moveTo>
                  <a:pt x="29870" y="44195"/>
                </a:moveTo>
                <a:lnTo>
                  <a:pt x="30480" y="42672"/>
                </a:lnTo>
                <a:lnTo>
                  <a:pt x="30784" y="42672"/>
                </a:lnTo>
                <a:lnTo>
                  <a:pt x="29870" y="44195"/>
                </a:lnTo>
                <a:close/>
              </a:path>
              <a:path w="113030" h="105410">
                <a:moveTo>
                  <a:pt x="83820" y="50292"/>
                </a:moveTo>
                <a:lnTo>
                  <a:pt x="82296" y="42672"/>
                </a:lnTo>
                <a:lnTo>
                  <a:pt x="111252" y="42672"/>
                </a:lnTo>
                <a:lnTo>
                  <a:pt x="111252" y="44195"/>
                </a:lnTo>
                <a:lnTo>
                  <a:pt x="111861" y="47244"/>
                </a:lnTo>
                <a:lnTo>
                  <a:pt x="83820" y="47244"/>
                </a:lnTo>
                <a:lnTo>
                  <a:pt x="83820" y="50292"/>
                </a:lnTo>
                <a:close/>
              </a:path>
              <a:path w="113030" h="105410">
                <a:moveTo>
                  <a:pt x="29260" y="45719"/>
                </a:moveTo>
                <a:lnTo>
                  <a:pt x="28956" y="45719"/>
                </a:lnTo>
                <a:lnTo>
                  <a:pt x="29870" y="44195"/>
                </a:lnTo>
                <a:lnTo>
                  <a:pt x="29260" y="45719"/>
                </a:lnTo>
                <a:close/>
              </a:path>
              <a:path w="113030" h="105410">
                <a:moveTo>
                  <a:pt x="28346" y="50292"/>
                </a:moveTo>
                <a:lnTo>
                  <a:pt x="27432" y="50292"/>
                </a:lnTo>
                <a:lnTo>
                  <a:pt x="28956" y="47244"/>
                </a:lnTo>
                <a:lnTo>
                  <a:pt x="28346" y="50292"/>
                </a:lnTo>
                <a:close/>
              </a:path>
              <a:path w="113030" h="105410">
                <a:moveTo>
                  <a:pt x="111861" y="59436"/>
                </a:moveTo>
                <a:lnTo>
                  <a:pt x="83820" y="59436"/>
                </a:lnTo>
                <a:lnTo>
                  <a:pt x="83820" y="47244"/>
                </a:lnTo>
                <a:lnTo>
                  <a:pt x="111861" y="47244"/>
                </a:lnTo>
                <a:lnTo>
                  <a:pt x="112776" y="51816"/>
                </a:lnTo>
                <a:lnTo>
                  <a:pt x="112776" y="54864"/>
                </a:lnTo>
                <a:lnTo>
                  <a:pt x="111861" y="59436"/>
                </a:lnTo>
                <a:close/>
              </a:path>
              <a:path w="113030" h="105410">
                <a:moveTo>
                  <a:pt x="27432" y="54864"/>
                </a:moveTo>
                <a:lnTo>
                  <a:pt x="27432" y="51816"/>
                </a:lnTo>
                <a:lnTo>
                  <a:pt x="27736" y="53339"/>
                </a:lnTo>
                <a:lnTo>
                  <a:pt x="27432" y="54864"/>
                </a:lnTo>
                <a:close/>
              </a:path>
              <a:path w="113030" h="105410">
                <a:moveTo>
                  <a:pt x="27736" y="53339"/>
                </a:moveTo>
                <a:lnTo>
                  <a:pt x="27432" y="51816"/>
                </a:lnTo>
                <a:lnTo>
                  <a:pt x="28041" y="51816"/>
                </a:lnTo>
                <a:lnTo>
                  <a:pt x="27736" y="53339"/>
                </a:lnTo>
                <a:close/>
              </a:path>
              <a:path w="113030" h="105410">
                <a:moveTo>
                  <a:pt x="28041" y="54864"/>
                </a:moveTo>
                <a:lnTo>
                  <a:pt x="27432" y="54864"/>
                </a:lnTo>
                <a:lnTo>
                  <a:pt x="27736" y="53339"/>
                </a:lnTo>
                <a:lnTo>
                  <a:pt x="28041" y="54864"/>
                </a:lnTo>
                <a:close/>
              </a:path>
              <a:path w="113030" h="105410">
                <a:moveTo>
                  <a:pt x="28956" y="59436"/>
                </a:moveTo>
                <a:lnTo>
                  <a:pt x="27432" y="56387"/>
                </a:lnTo>
                <a:lnTo>
                  <a:pt x="28346" y="56387"/>
                </a:lnTo>
                <a:lnTo>
                  <a:pt x="28956" y="59436"/>
                </a:lnTo>
                <a:close/>
              </a:path>
              <a:path w="113030" h="105410">
                <a:moveTo>
                  <a:pt x="111252" y="62484"/>
                </a:moveTo>
                <a:lnTo>
                  <a:pt x="82296" y="62484"/>
                </a:lnTo>
                <a:lnTo>
                  <a:pt x="83820" y="56387"/>
                </a:lnTo>
                <a:lnTo>
                  <a:pt x="83820" y="59436"/>
                </a:lnTo>
                <a:lnTo>
                  <a:pt x="111861" y="59436"/>
                </a:lnTo>
                <a:lnTo>
                  <a:pt x="111252" y="62484"/>
                </a:lnTo>
                <a:close/>
              </a:path>
              <a:path w="113030" h="105410">
                <a:moveTo>
                  <a:pt x="30480" y="62484"/>
                </a:moveTo>
                <a:lnTo>
                  <a:pt x="28956" y="60960"/>
                </a:lnTo>
                <a:lnTo>
                  <a:pt x="29718" y="60960"/>
                </a:lnTo>
                <a:lnTo>
                  <a:pt x="30480" y="62484"/>
                </a:lnTo>
                <a:close/>
              </a:path>
              <a:path w="113030" h="105410">
                <a:moveTo>
                  <a:pt x="110490" y="67056"/>
                </a:moveTo>
                <a:lnTo>
                  <a:pt x="79248" y="67056"/>
                </a:lnTo>
                <a:lnTo>
                  <a:pt x="82296" y="60960"/>
                </a:lnTo>
                <a:lnTo>
                  <a:pt x="82296" y="62484"/>
                </a:lnTo>
                <a:lnTo>
                  <a:pt x="111252" y="62484"/>
                </a:lnTo>
                <a:lnTo>
                  <a:pt x="111252" y="65532"/>
                </a:lnTo>
                <a:lnTo>
                  <a:pt x="110490" y="67056"/>
                </a:lnTo>
                <a:close/>
              </a:path>
              <a:path w="113030" h="105410">
                <a:moveTo>
                  <a:pt x="34290" y="67056"/>
                </a:moveTo>
                <a:lnTo>
                  <a:pt x="33528" y="67056"/>
                </a:lnTo>
                <a:lnTo>
                  <a:pt x="32004" y="64008"/>
                </a:lnTo>
                <a:lnTo>
                  <a:pt x="34290" y="67056"/>
                </a:lnTo>
                <a:close/>
              </a:path>
              <a:path w="113030" h="105410">
                <a:moveTo>
                  <a:pt x="76853" y="69233"/>
                </a:moveTo>
                <a:lnTo>
                  <a:pt x="80772" y="64008"/>
                </a:lnTo>
                <a:lnTo>
                  <a:pt x="79248" y="67056"/>
                </a:lnTo>
                <a:lnTo>
                  <a:pt x="110490" y="67056"/>
                </a:lnTo>
                <a:lnTo>
                  <a:pt x="109728" y="68580"/>
                </a:lnTo>
                <a:lnTo>
                  <a:pt x="77724" y="68580"/>
                </a:lnTo>
                <a:lnTo>
                  <a:pt x="76853" y="69233"/>
                </a:lnTo>
                <a:close/>
              </a:path>
              <a:path w="113030" h="105410">
                <a:moveTo>
                  <a:pt x="36576" y="70104"/>
                </a:moveTo>
                <a:lnTo>
                  <a:pt x="35052" y="68580"/>
                </a:lnTo>
                <a:lnTo>
                  <a:pt x="35922" y="69233"/>
                </a:lnTo>
                <a:lnTo>
                  <a:pt x="36576" y="70104"/>
                </a:lnTo>
                <a:close/>
              </a:path>
              <a:path w="113030" h="105410">
                <a:moveTo>
                  <a:pt x="35922" y="69233"/>
                </a:moveTo>
                <a:lnTo>
                  <a:pt x="35052" y="68580"/>
                </a:lnTo>
                <a:lnTo>
                  <a:pt x="35433" y="68580"/>
                </a:lnTo>
                <a:lnTo>
                  <a:pt x="35922" y="69233"/>
                </a:lnTo>
                <a:close/>
              </a:path>
              <a:path w="113030" h="105410">
                <a:moveTo>
                  <a:pt x="76200" y="70104"/>
                </a:moveTo>
                <a:lnTo>
                  <a:pt x="76853" y="69233"/>
                </a:lnTo>
                <a:lnTo>
                  <a:pt x="77724" y="68580"/>
                </a:lnTo>
                <a:lnTo>
                  <a:pt x="76200" y="70104"/>
                </a:lnTo>
                <a:close/>
              </a:path>
              <a:path w="113030" h="105410">
                <a:moveTo>
                  <a:pt x="108966" y="70104"/>
                </a:moveTo>
                <a:lnTo>
                  <a:pt x="76200" y="70104"/>
                </a:lnTo>
                <a:lnTo>
                  <a:pt x="77724" y="68580"/>
                </a:lnTo>
                <a:lnTo>
                  <a:pt x="109728" y="68580"/>
                </a:lnTo>
                <a:lnTo>
                  <a:pt x="108966" y="70104"/>
                </a:lnTo>
                <a:close/>
              </a:path>
              <a:path w="113030" h="105410">
                <a:moveTo>
                  <a:pt x="37084" y="70104"/>
                </a:moveTo>
                <a:lnTo>
                  <a:pt x="36576" y="70104"/>
                </a:lnTo>
                <a:lnTo>
                  <a:pt x="35922" y="69233"/>
                </a:lnTo>
                <a:lnTo>
                  <a:pt x="37084" y="70104"/>
                </a:lnTo>
                <a:close/>
              </a:path>
              <a:path w="113030" h="105410">
                <a:moveTo>
                  <a:pt x="108204" y="73152"/>
                </a:moveTo>
                <a:lnTo>
                  <a:pt x="71628" y="73152"/>
                </a:lnTo>
                <a:lnTo>
                  <a:pt x="76853" y="69233"/>
                </a:lnTo>
                <a:lnTo>
                  <a:pt x="76200" y="70104"/>
                </a:lnTo>
                <a:lnTo>
                  <a:pt x="108966" y="70104"/>
                </a:lnTo>
                <a:lnTo>
                  <a:pt x="108204" y="71628"/>
                </a:lnTo>
                <a:lnTo>
                  <a:pt x="108204" y="73152"/>
                </a:lnTo>
                <a:close/>
              </a:path>
              <a:path w="113030" h="105410">
                <a:moveTo>
                  <a:pt x="41148" y="73152"/>
                </a:moveTo>
                <a:lnTo>
                  <a:pt x="38100" y="71628"/>
                </a:lnTo>
                <a:lnTo>
                  <a:pt x="40277" y="72498"/>
                </a:lnTo>
                <a:lnTo>
                  <a:pt x="41148" y="73152"/>
                </a:lnTo>
                <a:close/>
              </a:path>
              <a:path w="113030" h="105410">
                <a:moveTo>
                  <a:pt x="40277" y="72498"/>
                </a:moveTo>
                <a:lnTo>
                  <a:pt x="38100" y="71628"/>
                </a:lnTo>
                <a:lnTo>
                  <a:pt x="39116" y="71628"/>
                </a:lnTo>
                <a:lnTo>
                  <a:pt x="40277" y="72498"/>
                </a:lnTo>
                <a:close/>
              </a:path>
              <a:path w="113030" h="105410">
                <a:moveTo>
                  <a:pt x="108204" y="74676"/>
                </a:moveTo>
                <a:lnTo>
                  <a:pt x="67056" y="74676"/>
                </a:lnTo>
                <a:lnTo>
                  <a:pt x="73152" y="71628"/>
                </a:lnTo>
                <a:lnTo>
                  <a:pt x="71628" y="73152"/>
                </a:lnTo>
                <a:lnTo>
                  <a:pt x="108204" y="73152"/>
                </a:lnTo>
                <a:lnTo>
                  <a:pt x="108204" y="74676"/>
                </a:lnTo>
                <a:close/>
              </a:path>
              <a:path w="113030" h="105410">
                <a:moveTo>
                  <a:pt x="41910" y="73152"/>
                </a:moveTo>
                <a:lnTo>
                  <a:pt x="41148" y="73152"/>
                </a:lnTo>
                <a:lnTo>
                  <a:pt x="40277" y="72498"/>
                </a:lnTo>
                <a:lnTo>
                  <a:pt x="41910" y="73152"/>
                </a:lnTo>
                <a:close/>
              </a:path>
              <a:path w="113030" h="105410">
                <a:moveTo>
                  <a:pt x="105918" y="76200"/>
                </a:moveTo>
                <a:lnTo>
                  <a:pt x="60960" y="76200"/>
                </a:lnTo>
                <a:lnTo>
                  <a:pt x="68580" y="74676"/>
                </a:lnTo>
                <a:lnTo>
                  <a:pt x="106680" y="74676"/>
                </a:lnTo>
                <a:lnTo>
                  <a:pt x="105918" y="76200"/>
                </a:lnTo>
                <a:close/>
              </a:path>
              <a:path w="113030" h="105410">
                <a:moveTo>
                  <a:pt x="68580" y="103632"/>
                </a:moveTo>
                <a:lnTo>
                  <a:pt x="44196" y="103632"/>
                </a:lnTo>
                <a:lnTo>
                  <a:pt x="36576" y="102108"/>
                </a:lnTo>
                <a:lnTo>
                  <a:pt x="76200" y="102108"/>
                </a:lnTo>
                <a:lnTo>
                  <a:pt x="68580" y="103632"/>
                </a:lnTo>
                <a:close/>
              </a:path>
              <a:path w="113030" h="105410">
                <a:moveTo>
                  <a:pt x="57912" y="105155"/>
                </a:moveTo>
                <a:lnTo>
                  <a:pt x="54864" y="105155"/>
                </a:lnTo>
                <a:lnTo>
                  <a:pt x="45720" y="103632"/>
                </a:lnTo>
                <a:lnTo>
                  <a:pt x="65532" y="103632"/>
                </a:lnTo>
                <a:lnTo>
                  <a:pt x="57912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03676" y="3544823"/>
            <a:ext cx="788035" cy="1309370"/>
          </a:xfrm>
          <a:custGeom>
            <a:avLst/>
            <a:gdLst/>
            <a:ahLst/>
            <a:cxnLst/>
            <a:rect l="l" t="t" r="r" b="b"/>
            <a:pathLst>
              <a:path w="788035" h="1309370">
                <a:moveTo>
                  <a:pt x="762000" y="1309116"/>
                </a:moveTo>
                <a:lnTo>
                  <a:pt x="0" y="13716"/>
                </a:lnTo>
                <a:lnTo>
                  <a:pt x="25908" y="0"/>
                </a:lnTo>
                <a:lnTo>
                  <a:pt x="787908" y="1295400"/>
                </a:lnTo>
                <a:lnTo>
                  <a:pt x="762000" y="1309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357681" y="4658205"/>
            <a:ext cx="79438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耗尽</a:t>
            </a:r>
            <a:r>
              <a:rPr dirty="0" sz="2000" b="1">
                <a:latin typeface="Microsoft JhengHei"/>
                <a:cs typeface="Microsoft JhengHei"/>
              </a:rPr>
              <a:t>层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9081" y="2671606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15271" y="2974870"/>
            <a:ext cx="4197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34272" y="3205004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35196" y="3163823"/>
            <a:ext cx="381000" cy="143510"/>
          </a:xfrm>
          <a:custGeom>
            <a:avLst/>
            <a:gdLst/>
            <a:ahLst/>
            <a:cxnLst/>
            <a:rect l="l" t="t" r="r" b="b"/>
            <a:pathLst>
              <a:path w="381000" h="143510">
                <a:moveTo>
                  <a:pt x="143256" y="143256"/>
                </a:moveTo>
                <a:lnTo>
                  <a:pt x="0" y="71628"/>
                </a:lnTo>
                <a:lnTo>
                  <a:pt x="143256" y="0"/>
                </a:lnTo>
                <a:lnTo>
                  <a:pt x="143256" y="57912"/>
                </a:lnTo>
                <a:lnTo>
                  <a:pt x="129540" y="57912"/>
                </a:lnTo>
                <a:lnTo>
                  <a:pt x="129540" y="86868"/>
                </a:lnTo>
                <a:lnTo>
                  <a:pt x="143256" y="86868"/>
                </a:lnTo>
                <a:lnTo>
                  <a:pt x="143256" y="143256"/>
                </a:lnTo>
                <a:close/>
              </a:path>
              <a:path w="381000" h="143510">
                <a:moveTo>
                  <a:pt x="143256" y="86868"/>
                </a:moveTo>
                <a:lnTo>
                  <a:pt x="129540" y="86868"/>
                </a:lnTo>
                <a:lnTo>
                  <a:pt x="129540" y="57912"/>
                </a:lnTo>
                <a:lnTo>
                  <a:pt x="143256" y="57912"/>
                </a:lnTo>
                <a:lnTo>
                  <a:pt x="143256" y="86868"/>
                </a:lnTo>
                <a:close/>
              </a:path>
              <a:path w="381000" h="143510">
                <a:moveTo>
                  <a:pt x="381000" y="86868"/>
                </a:moveTo>
                <a:lnTo>
                  <a:pt x="143256" y="86868"/>
                </a:lnTo>
                <a:lnTo>
                  <a:pt x="143256" y="57912"/>
                </a:lnTo>
                <a:lnTo>
                  <a:pt x="381000" y="57912"/>
                </a:lnTo>
                <a:lnTo>
                  <a:pt x="381000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292589" y="2660890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01867" y="5690615"/>
            <a:ext cx="3703320" cy="142240"/>
          </a:xfrm>
          <a:custGeom>
            <a:avLst/>
            <a:gdLst/>
            <a:ahLst/>
            <a:cxnLst/>
            <a:rect l="l" t="t" r="r" b="b"/>
            <a:pathLst>
              <a:path w="3703320" h="142239">
                <a:moveTo>
                  <a:pt x="3560064" y="141731"/>
                </a:moveTo>
                <a:lnTo>
                  <a:pt x="3560064" y="0"/>
                </a:lnTo>
                <a:lnTo>
                  <a:pt x="3675291" y="56387"/>
                </a:lnTo>
                <a:lnTo>
                  <a:pt x="3573780" y="56387"/>
                </a:lnTo>
                <a:lnTo>
                  <a:pt x="3573780" y="85343"/>
                </a:lnTo>
                <a:lnTo>
                  <a:pt x="3672839" y="85343"/>
                </a:lnTo>
                <a:lnTo>
                  <a:pt x="3560064" y="141731"/>
                </a:lnTo>
                <a:close/>
              </a:path>
              <a:path w="3703320" h="142239">
                <a:moveTo>
                  <a:pt x="3560064" y="85343"/>
                </a:moveTo>
                <a:lnTo>
                  <a:pt x="0" y="85343"/>
                </a:lnTo>
                <a:lnTo>
                  <a:pt x="0" y="56387"/>
                </a:lnTo>
                <a:lnTo>
                  <a:pt x="3560064" y="56387"/>
                </a:lnTo>
                <a:lnTo>
                  <a:pt x="3560064" y="85343"/>
                </a:lnTo>
                <a:close/>
              </a:path>
              <a:path w="3703320" h="142239">
                <a:moveTo>
                  <a:pt x="3672839" y="85343"/>
                </a:moveTo>
                <a:lnTo>
                  <a:pt x="3573780" y="85343"/>
                </a:lnTo>
                <a:lnTo>
                  <a:pt x="3573780" y="56387"/>
                </a:lnTo>
                <a:lnTo>
                  <a:pt x="3675291" y="56387"/>
                </a:lnTo>
                <a:lnTo>
                  <a:pt x="3703319" y="70103"/>
                </a:lnTo>
                <a:lnTo>
                  <a:pt x="3672839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31763" y="1874519"/>
            <a:ext cx="142240" cy="3886200"/>
          </a:xfrm>
          <a:custGeom>
            <a:avLst/>
            <a:gdLst/>
            <a:ahLst/>
            <a:cxnLst/>
            <a:rect l="l" t="t" r="r" b="b"/>
            <a:pathLst>
              <a:path w="142239" h="3886200">
                <a:moveTo>
                  <a:pt x="56388" y="143256"/>
                </a:moveTo>
                <a:lnTo>
                  <a:pt x="0" y="143256"/>
                </a:lnTo>
                <a:lnTo>
                  <a:pt x="70104" y="0"/>
                </a:lnTo>
                <a:lnTo>
                  <a:pt x="134873" y="129540"/>
                </a:lnTo>
                <a:lnTo>
                  <a:pt x="56388" y="129540"/>
                </a:lnTo>
                <a:lnTo>
                  <a:pt x="56388" y="143256"/>
                </a:lnTo>
                <a:close/>
              </a:path>
              <a:path w="142239" h="3886200">
                <a:moveTo>
                  <a:pt x="85344" y="3886200"/>
                </a:moveTo>
                <a:lnTo>
                  <a:pt x="56388" y="3886200"/>
                </a:lnTo>
                <a:lnTo>
                  <a:pt x="56388" y="129540"/>
                </a:lnTo>
                <a:lnTo>
                  <a:pt x="85344" y="129540"/>
                </a:lnTo>
                <a:lnTo>
                  <a:pt x="85344" y="3886200"/>
                </a:lnTo>
                <a:close/>
              </a:path>
              <a:path w="142239" h="3886200">
                <a:moveTo>
                  <a:pt x="141732" y="143256"/>
                </a:moveTo>
                <a:lnTo>
                  <a:pt x="85344" y="143256"/>
                </a:lnTo>
                <a:lnTo>
                  <a:pt x="85344" y="129540"/>
                </a:lnTo>
                <a:lnTo>
                  <a:pt x="134873" y="129540"/>
                </a:lnTo>
                <a:lnTo>
                  <a:pt x="141732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114459" y="5794231"/>
            <a:ext cx="4197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98974" y="1833408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86884" y="5648325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截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止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44867" y="561898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31152" y="560374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09" h="105410">
                <a:moveTo>
                  <a:pt x="60960" y="1523"/>
                </a:moveTo>
                <a:lnTo>
                  <a:pt x="44195" y="1523"/>
                </a:lnTo>
                <a:lnTo>
                  <a:pt x="51816" y="0"/>
                </a:lnTo>
                <a:lnTo>
                  <a:pt x="53339" y="0"/>
                </a:lnTo>
                <a:lnTo>
                  <a:pt x="60960" y="1523"/>
                </a:lnTo>
                <a:close/>
              </a:path>
              <a:path w="105409" h="105410">
                <a:moveTo>
                  <a:pt x="71628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4008" y="1523"/>
                </a:lnTo>
                <a:lnTo>
                  <a:pt x="71628" y="4571"/>
                </a:lnTo>
                <a:close/>
              </a:path>
              <a:path w="105409" h="105410">
                <a:moveTo>
                  <a:pt x="80772" y="9143"/>
                </a:moveTo>
                <a:lnTo>
                  <a:pt x="24384" y="9143"/>
                </a:lnTo>
                <a:lnTo>
                  <a:pt x="30480" y="4571"/>
                </a:lnTo>
                <a:lnTo>
                  <a:pt x="74676" y="4571"/>
                </a:lnTo>
                <a:lnTo>
                  <a:pt x="80772" y="9143"/>
                </a:lnTo>
                <a:close/>
              </a:path>
              <a:path w="105409" h="105410">
                <a:moveTo>
                  <a:pt x="88391" y="15239"/>
                </a:moveTo>
                <a:lnTo>
                  <a:pt x="16764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2296" y="9143"/>
                </a:lnTo>
                <a:lnTo>
                  <a:pt x="82296" y="10667"/>
                </a:lnTo>
                <a:lnTo>
                  <a:pt x="88391" y="15239"/>
                </a:lnTo>
                <a:close/>
              </a:path>
              <a:path w="105409" h="105410">
                <a:moveTo>
                  <a:pt x="94488" y="22859"/>
                </a:moveTo>
                <a:lnTo>
                  <a:pt x="10668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89916" y="15239"/>
                </a:lnTo>
                <a:lnTo>
                  <a:pt x="89916" y="16763"/>
                </a:lnTo>
                <a:lnTo>
                  <a:pt x="94488" y="22859"/>
                </a:lnTo>
                <a:close/>
              </a:path>
              <a:path w="105409" h="105410">
                <a:moveTo>
                  <a:pt x="82296" y="96011"/>
                </a:moveTo>
                <a:lnTo>
                  <a:pt x="22859" y="96011"/>
                </a:lnTo>
                <a:lnTo>
                  <a:pt x="16764" y="91439"/>
                </a:lnTo>
                <a:lnTo>
                  <a:pt x="15240" y="89915"/>
                </a:lnTo>
                <a:lnTo>
                  <a:pt x="15240" y="88391"/>
                </a:lnTo>
                <a:lnTo>
                  <a:pt x="9144" y="82295"/>
                </a:lnTo>
                <a:lnTo>
                  <a:pt x="9144" y="80771"/>
                </a:lnTo>
                <a:lnTo>
                  <a:pt x="4572" y="74675"/>
                </a:lnTo>
                <a:lnTo>
                  <a:pt x="4572" y="71627"/>
                </a:lnTo>
                <a:lnTo>
                  <a:pt x="1524" y="65531"/>
                </a:lnTo>
                <a:lnTo>
                  <a:pt x="1524" y="62483"/>
                </a:lnTo>
                <a:lnTo>
                  <a:pt x="0" y="54863"/>
                </a:lnTo>
                <a:lnTo>
                  <a:pt x="0" y="51815"/>
                </a:lnTo>
                <a:lnTo>
                  <a:pt x="1524" y="44195"/>
                </a:lnTo>
                <a:lnTo>
                  <a:pt x="1524" y="41147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96012" y="22859"/>
                </a:lnTo>
                <a:lnTo>
                  <a:pt x="96012" y="24383"/>
                </a:lnTo>
                <a:lnTo>
                  <a:pt x="98755" y="28955"/>
                </a:lnTo>
                <a:lnTo>
                  <a:pt x="48768" y="28955"/>
                </a:lnTo>
                <a:lnTo>
                  <a:pt x="45719" y="30479"/>
                </a:lnTo>
                <a:lnTo>
                  <a:pt x="44195" y="30479"/>
                </a:lnTo>
                <a:lnTo>
                  <a:pt x="38100" y="33527"/>
                </a:lnTo>
                <a:lnTo>
                  <a:pt x="39116" y="33527"/>
                </a:lnTo>
                <a:lnTo>
                  <a:pt x="37084" y="35051"/>
                </a:lnTo>
                <a:lnTo>
                  <a:pt x="36576" y="35051"/>
                </a:lnTo>
                <a:lnTo>
                  <a:pt x="35052" y="36575"/>
                </a:lnTo>
                <a:lnTo>
                  <a:pt x="35433" y="36575"/>
                </a:lnTo>
                <a:lnTo>
                  <a:pt x="34290" y="38099"/>
                </a:lnTo>
                <a:lnTo>
                  <a:pt x="33528" y="38099"/>
                </a:lnTo>
                <a:lnTo>
                  <a:pt x="32004" y="41147"/>
                </a:lnTo>
                <a:lnTo>
                  <a:pt x="32308" y="41147"/>
                </a:lnTo>
                <a:lnTo>
                  <a:pt x="31699" y="42671"/>
                </a:lnTo>
                <a:lnTo>
                  <a:pt x="30480" y="42671"/>
                </a:lnTo>
                <a:lnTo>
                  <a:pt x="29565" y="47243"/>
                </a:lnTo>
                <a:lnTo>
                  <a:pt x="28956" y="47243"/>
                </a:lnTo>
                <a:lnTo>
                  <a:pt x="28956" y="59435"/>
                </a:lnTo>
                <a:lnTo>
                  <a:pt x="29565" y="59435"/>
                </a:lnTo>
                <a:lnTo>
                  <a:pt x="30480" y="64007"/>
                </a:lnTo>
                <a:lnTo>
                  <a:pt x="32004" y="64007"/>
                </a:lnTo>
                <a:lnTo>
                  <a:pt x="32766" y="65531"/>
                </a:lnTo>
                <a:lnTo>
                  <a:pt x="32004" y="65531"/>
                </a:lnTo>
                <a:lnTo>
                  <a:pt x="36576" y="70103"/>
                </a:lnTo>
                <a:lnTo>
                  <a:pt x="37084" y="70103"/>
                </a:lnTo>
                <a:lnTo>
                  <a:pt x="39116" y="71627"/>
                </a:lnTo>
                <a:lnTo>
                  <a:pt x="38100" y="71627"/>
                </a:lnTo>
                <a:lnTo>
                  <a:pt x="44195" y="76199"/>
                </a:lnTo>
                <a:lnTo>
                  <a:pt x="99441" y="76199"/>
                </a:lnTo>
                <a:lnTo>
                  <a:pt x="96012" y="80771"/>
                </a:lnTo>
                <a:lnTo>
                  <a:pt x="96012" y="82295"/>
                </a:lnTo>
                <a:lnTo>
                  <a:pt x="89916" y="88391"/>
                </a:lnTo>
                <a:lnTo>
                  <a:pt x="89916" y="89915"/>
                </a:lnTo>
                <a:lnTo>
                  <a:pt x="88391" y="91439"/>
                </a:lnTo>
                <a:lnTo>
                  <a:pt x="82296" y="96011"/>
                </a:lnTo>
                <a:close/>
              </a:path>
              <a:path w="105409" h="105410">
                <a:moveTo>
                  <a:pt x="45719" y="30479"/>
                </a:moveTo>
                <a:lnTo>
                  <a:pt x="48768" y="28955"/>
                </a:lnTo>
                <a:lnTo>
                  <a:pt x="51816" y="28955"/>
                </a:lnTo>
                <a:lnTo>
                  <a:pt x="52578" y="29108"/>
                </a:lnTo>
                <a:lnTo>
                  <a:pt x="45719" y="30479"/>
                </a:lnTo>
                <a:close/>
              </a:path>
              <a:path w="105409" h="105410">
                <a:moveTo>
                  <a:pt x="52577" y="29108"/>
                </a:moveTo>
                <a:lnTo>
                  <a:pt x="51816" y="28955"/>
                </a:lnTo>
                <a:lnTo>
                  <a:pt x="53339" y="28955"/>
                </a:lnTo>
                <a:lnTo>
                  <a:pt x="52577" y="29108"/>
                </a:lnTo>
                <a:close/>
              </a:path>
              <a:path w="105409" h="105410">
                <a:moveTo>
                  <a:pt x="59435" y="30479"/>
                </a:moveTo>
                <a:lnTo>
                  <a:pt x="52577" y="29108"/>
                </a:lnTo>
                <a:lnTo>
                  <a:pt x="53339" y="28955"/>
                </a:lnTo>
                <a:lnTo>
                  <a:pt x="56387" y="28955"/>
                </a:lnTo>
                <a:lnTo>
                  <a:pt x="59435" y="30479"/>
                </a:lnTo>
                <a:close/>
              </a:path>
              <a:path w="105409" h="105410">
                <a:moveTo>
                  <a:pt x="62484" y="32003"/>
                </a:moveTo>
                <a:lnTo>
                  <a:pt x="56387" y="28955"/>
                </a:lnTo>
                <a:lnTo>
                  <a:pt x="98755" y="28955"/>
                </a:lnTo>
                <a:lnTo>
                  <a:pt x="99669" y="30479"/>
                </a:lnTo>
                <a:lnTo>
                  <a:pt x="60960" y="30479"/>
                </a:lnTo>
                <a:lnTo>
                  <a:pt x="62484" y="32003"/>
                </a:lnTo>
                <a:close/>
              </a:path>
              <a:path w="105409" h="105410">
                <a:moveTo>
                  <a:pt x="42672" y="32003"/>
                </a:moveTo>
                <a:lnTo>
                  <a:pt x="44195" y="30479"/>
                </a:lnTo>
                <a:lnTo>
                  <a:pt x="45720" y="30479"/>
                </a:lnTo>
                <a:lnTo>
                  <a:pt x="42672" y="32003"/>
                </a:lnTo>
                <a:close/>
              </a:path>
              <a:path w="105409" h="105410">
                <a:moveTo>
                  <a:pt x="100584" y="33527"/>
                </a:moveTo>
                <a:lnTo>
                  <a:pt x="67056" y="33527"/>
                </a:lnTo>
                <a:lnTo>
                  <a:pt x="60960" y="30479"/>
                </a:lnTo>
                <a:lnTo>
                  <a:pt x="99669" y="30479"/>
                </a:lnTo>
                <a:lnTo>
                  <a:pt x="100584" y="32003"/>
                </a:lnTo>
                <a:lnTo>
                  <a:pt x="100584" y="33527"/>
                </a:lnTo>
                <a:close/>
              </a:path>
              <a:path w="105409" h="105410">
                <a:moveTo>
                  <a:pt x="39116" y="33527"/>
                </a:moveTo>
                <a:lnTo>
                  <a:pt x="38100" y="33527"/>
                </a:lnTo>
                <a:lnTo>
                  <a:pt x="41148" y="32003"/>
                </a:lnTo>
                <a:lnTo>
                  <a:pt x="39116" y="33527"/>
                </a:lnTo>
                <a:close/>
              </a:path>
              <a:path w="105409" h="105410">
                <a:moveTo>
                  <a:pt x="69233" y="35922"/>
                </a:moveTo>
                <a:lnTo>
                  <a:pt x="64008" y="32003"/>
                </a:lnTo>
                <a:lnTo>
                  <a:pt x="67056" y="33527"/>
                </a:lnTo>
                <a:lnTo>
                  <a:pt x="100584" y="33527"/>
                </a:lnTo>
                <a:lnTo>
                  <a:pt x="101193" y="35051"/>
                </a:lnTo>
                <a:lnTo>
                  <a:pt x="68580" y="35051"/>
                </a:lnTo>
                <a:lnTo>
                  <a:pt x="69233" y="35922"/>
                </a:lnTo>
                <a:close/>
              </a:path>
              <a:path w="105409" h="105410">
                <a:moveTo>
                  <a:pt x="35052" y="36575"/>
                </a:moveTo>
                <a:lnTo>
                  <a:pt x="36576" y="35051"/>
                </a:lnTo>
                <a:lnTo>
                  <a:pt x="35922" y="35922"/>
                </a:lnTo>
                <a:lnTo>
                  <a:pt x="35052" y="36575"/>
                </a:lnTo>
                <a:close/>
              </a:path>
              <a:path w="105409" h="105410">
                <a:moveTo>
                  <a:pt x="35922" y="35922"/>
                </a:moveTo>
                <a:lnTo>
                  <a:pt x="36576" y="35051"/>
                </a:lnTo>
                <a:lnTo>
                  <a:pt x="37084" y="35051"/>
                </a:lnTo>
                <a:lnTo>
                  <a:pt x="35922" y="35922"/>
                </a:lnTo>
                <a:close/>
              </a:path>
              <a:path w="105409" h="105410">
                <a:moveTo>
                  <a:pt x="70104" y="36575"/>
                </a:moveTo>
                <a:lnTo>
                  <a:pt x="69233" y="35922"/>
                </a:lnTo>
                <a:lnTo>
                  <a:pt x="68580" y="35051"/>
                </a:lnTo>
                <a:lnTo>
                  <a:pt x="70104" y="36575"/>
                </a:lnTo>
                <a:close/>
              </a:path>
              <a:path w="105409" h="105410">
                <a:moveTo>
                  <a:pt x="101803" y="36575"/>
                </a:moveTo>
                <a:lnTo>
                  <a:pt x="70104" y="36575"/>
                </a:lnTo>
                <a:lnTo>
                  <a:pt x="68580" y="35051"/>
                </a:lnTo>
                <a:lnTo>
                  <a:pt x="101193" y="35051"/>
                </a:lnTo>
                <a:lnTo>
                  <a:pt x="101803" y="36575"/>
                </a:lnTo>
                <a:close/>
              </a:path>
              <a:path w="105409" h="105410">
                <a:moveTo>
                  <a:pt x="35433" y="36575"/>
                </a:moveTo>
                <a:lnTo>
                  <a:pt x="35052" y="36575"/>
                </a:lnTo>
                <a:lnTo>
                  <a:pt x="35922" y="35922"/>
                </a:lnTo>
                <a:lnTo>
                  <a:pt x="35433" y="36575"/>
                </a:lnTo>
                <a:close/>
              </a:path>
              <a:path w="105409" h="105410">
                <a:moveTo>
                  <a:pt x="72498" y="40277"/>
                </a:moveTo>
                <a:lnTo>
                  <a:pt x="69233" y="35922"/>
                </a:lnTo>
                <a:lnTo>
                  <a:pt x="70104" y="36575"/>
                </a:lnTo>
                <a:lnTo>
                  <a:pt x="101803" y="36575"/>
                </a:lnTo>
                <a:lnTo>
                  <a:pt x="102412" y="38099"/>
                </a:lnTo>
                <a:lnTo>
                  <a:pt x="71628" y="38099"/>
                </a:lnTo>
                <a:lnTo>
                  <a:pt x="72498" y="40277"/>
                </a:lnTo>
                <a:close/>
              </a:path>
              <a:path w="105409" h="105410">
                <a:moveTo>
                  <a:pt x="32004" y="41147"/>
                </a:moveTo>
                <a:lnTo>
                  <a:pt x="33528" y="38099"/>
                </a:lnTo>
                <a:lnTo>
                  <a:pt x="32657" y="40277"/>
                </a:lnTo>
                <a:lnTo>
                  <a:pt x="32004" y="41147"/>
                </a:lnTo>
                <a:close/>
              </a:path>
              <a:path w="105409" h="105410">
                <a:moveTo>
                  <a:pt x="32657" y="40277"/>
                </a:moveTo>
                <a:lnTo>
                  <a:pt x="33528" y="38099"/>
                </a:lnTo>
                <a:lnTo>
                  <a:pt x="34290" y="38099"/>
                </a:lnTo>
                <a:lnTo>
                  <a:pt x="32657" y="40277"/>
                </a:lnTo>
                <a:close/>
              </a:path>
              <a:path w="105409" h="105410">
                <a:moveTo>
                  <a:pt x="73152" y="41147"/>
                </a:moveTo>
                <a:lnTo>
                  <a:pt x="72498" y="40277"/>
                </a:lnTo>
                <a:lnTo>
                  <a:pt x="71628" y="38099"/>
                </a:lnTo>
                <a:lnTo>
                  <a:pt x="73152" y="41147"/>
                </a:lnTo>
                <a:close/>
              </a:path>
              <a:path w="105409" h="105410">
                <a:moveTo>
                  <a:pt x="103632" y="41147"/>
                </a:moveTo>
                <a:lnTo>
                  <a:pt x="73152" y="41147"/>
                </a:lnTo>
                <a:lnTo>
                  <a:pt x="71628" y="38099"/>
                </a:lnTo>
                <a:lnTo>
                  <a:pt x="102412" y="38099"/>
                </a:lnTo>
                <a:lnTo>
                  <a:pt x="103632" y="41147"/>
                </a:lnTo>
                <a:close/>
              </a:path>
              <a:path w="105409" h="105410">
                <a:moveTo>
                  <a:pt x="32308" y="41147"/>
                </a:moveTo>
                <a:lnTo>
                  <a:pt x="32004" y="41147"/>
                </a:lnTo>
                <a:lnTo>
                  <a:pt x="32657" y="40277"/>
                </a:lnTo>
                <a:lnTo>
                  <a:pt x="32308" y="41147"/>
                </a:lnTo>
                <a:close/>
              </a:path>
              <a:path w="105409" h="105410">
                <a:moveTo>
                  <a:pt x="74676" y="45719"/>
                </a:moveTo>
                <a:lnTo>
                  <a:pt x="72498" y="40277"/>
                </a:lnTo>
                <a:lnTo>
                  <a:pt x="73152" y="41147"/>
                </a:lnTo>
                <a:lnTo>
                  <a:pt x="103632" y="41147"/>
                </a:lnTo>
                <a:lnTo>
                  <a:pt x="103632" y="42671"/>
                </a:lnTo>
                <a:lnTo>
                  <a:pt x="74676" y="42671"/>
                </a:lnTo>
                <a:lnTo>
                  <a:pt x="74676" y="45719"/>
                </a:lnTo>
                <a:close/>
              </a:path>
              <a:path w="105409" h="105410">
                <a:moveTo>
                  <a:pt x="30480" y="45719"/>
                </a:moveTo>
                <a:lnTo>
                  <a:pt x="30480" y="42671"/>
                </a:lnTo>
                <a:lnTo>
                  <a:pt x="31699" y="42671"/>
                </a:lnTo>
                <a:lnTo>
                  <a:pt x="30480" y="45719"/>
                </a:lnTo>
                <a:close/>
              </a:path>
              <a:path w="105409" h="105410">
                <a:moveTo>
                  <a:pt x="76200" y="48767"/>
                </a:moveTo>
                <a:lnTo>
                  <a:pt x="74676" y="42671"/>
                </a:lnTo>
                <a:lnTo>
                  <a:pt x="103632" y="42671"/>
                </a:lnTo>
                <a:lnTo>
                  <a:pt x="103632" y="44195"/>
                </a:lnTo>
                <a:lnTo>
                  <a:pt x="104241" y="47243"/>
                </a:lnTo>
                <a:lnTo>
                  <a:pt x="76200" y="47243"/>
                </a:lnTo>
                <a:lnTo>
                  <a:pt x="76200" y="48767"/>
                </a:lnTo>
                <a:close/>
              </a:path>
              <a:path w="105409" h="105410">
                <a:moveTo>
                  <a:pt x="28956" y="50291"/>
                </a:moveTo>
                <a:lnTo>
                  <a:pt x="28956" y="47243"/>
                </a:lnTo>
                <a:lnTo>
                  <a:pt x="29565" y="47243"/>
                </a:lnTo>
                <a:lnTo>
                  <a:pt x="28956" y="50291"/>
                </a:lnTo>
                <a:close/>
              </a:path>
              <a:path w="105409" h="105410">
                <a:moveTo>
                  <a:pt x="104241" y="59435"/>
                </a:moveTo>
                <a:lnTo>
                  <a:pt x="76200" y="59435"/>
                </a:lnTo>
                <a:lnTo>
                  <a:pt x="76200" y="47243"/>
                </a:lnTo>
                <a:lnTo>
                  <a:pt x="104241" y="47243"/>
                </a:lnTo>
                <a:lnTo>
                  <a:pt x="105155" y="51815"/>
                </a:lnTo>
                <a:lnTo>
                  <a:pt x="105155" y="54863"/>
                </a:lnTo>
                <a:lnTo>
                  <a:pt x="104241" y="59435"/>
                </a:lnTo>
                <a:close/>
              </a:path>
              <a:path w="105409" h="105410">
                <a:moveTo>
                  <a:pt x="29565" y="59435"/>
                </a:moveTo>
                <a:lnTo>
                  <a:pt x="28956" y="59435"/>
                </a:lnTo>
                <a:lnTo>
                  <a:pt x="28956" y="56387"/>
                </a:lnTo>
                <a:lnTo>
                  <a:pt x="29565" y="59435"/>
                </a:lnTo>
                <a:close/>
              </a:path>
              <a:path w="105409" h="105410">
                <a:moveTo>
                  <a:pt x="103632" y="64007"/>
                </a:moveTo>
                <a:lnTo>
                  <a:pt x="74676" y="64007"/>
                </a:lnTo>
                <a:lnTo>
                  <a:pt x="76200" y="56387"/>
                </a:lnTo>
                <a:lnTo>
                  <a:pt x="76200" y="59435"/>
                </a:lnTo>
                <a:lnTo>
                  <a:pt x="104241" y="59435"/>
                </a:lnTo>
                <a:lnTo>
                  <a:pt x="103632" y="62483"/>
                </a:lnTo>
                <a:lnTo>
                  <a:pt x="103632" y="64007"/>
                </a:lnTo>
                <a:close/>
              </a:path>
              <a:path w="105409" h="105410">
                <a:moveTo>
                  <a:pt x="32004" y="64007"/>
                </a:moveTo>
                <a:lnTo>
                  <a:pt x="30480" y="64007"/>
                </a:lnTo>
                <a:lnTo>
                  <a:pt x="30480" y="60959"/>
                </a:lnTo>
                <a:lnTo>
                  <a:pt x="32004" y="64007"/>
                </a:lnTo>
                <a:close/>
              </a:path>
              <a:path w="105409" h="105410">
                <a:moveTo>
                  <a:pt x="71628" y="67055"/>
                </a:moveTo>
                <a:lnTo>
                  <a:pt x="74676" y="60959"/>
                </a:lnTo>
                <a:lnTo>
                  <a:pt x="74676" y="64007"/>
                </a:lnTo>
                <a:lnTo>
                  <a:pt x="103632" y="64007"/>
                </a:lnTo>
                <a:lnTo>
                  <a:pt x="103632" y="65531"/>
                </a:lnTo>
                <a:lnTo>
                  <a:pt x="73152" y="65531"/>
                </a:lnTo>
                <a:lnTo>
                  <a:pt x="71628" y="67055"/>
                </a:lnTo>
                <a:close/>
              </a:path>
              <a:path w="105409" h="105410">
                <a:moveTo>
                  <a:pt x="33528" y="67055"/>
                </a:moveTo>
                <a:lnTo>
                  <a:pt x="32004" y="65531"/>
                </a:lnTo>
                <a:lnTo>
                  <a:pt x="32766" y="65531"/>
                </a:lnTo>
                <a:lnTo>
                  <a:pt x="33528" y="67055"/>
                </a:lnTo>
                <a:close/>
              </a:path>
              <a:path w="105409" h="105410">
                <a:moveTo>
                  <a:pt x="101346" y="70103"/>
                </a:moveTo>
                <a:lnTo>
                  <a:pt x="68580" y="70103"/>
                </a:lnTo>
                <a:lnTo>
                  <a:pt x="73152" y="65531"/>
                </a:lnTo>
                <a:lnTo>
                  <a:pt x="103632" y="65531"/>
                </a:lnTo>
                <a:lnTo>
                  <a:pt x="101346" y="70103"/>
                </a:lnTo>
                <a:close/>
              </a:path>
              <a:path w="105409" h="105410">
                <a:moveTo>
                  <a:pt x="37084" y="70103"/>
                </a:moveTo>
                <a:lnTo>
                  <a:pt x="36576" y="70103"/>
                </a:lnTo>
                <a:lnTo>
                  <a:pt x="35052" y="68579"/>
                </a:lnTo>
                <a:lnTo>
                  <a:pt x="37084" y="70103"/>
                </a:lnTo>
                <a:close/>
              </a:path>
              <a:path w="105409" h="105410">
                <a:moveTo>
                  <a:pt x="64008" y="73151"/>
                </a:moveTo>
                <a:lnTo>
                  <a:pt x="70104" y="68579"/>
                </a:lnTo>
                <a:lnTo>
                  <a:pt x="68580" y="70103"/>
                </a:lnTo>
                <a:lnTo>
                  <a:pt x="101346" y="70103"/>
                </a:lnTo>
                <a:lnTo>
                  <a:pt x="100584" y="71627"/>
                </a:lnTo>
                <a:lnTo>
                  <a:pt x="67056" y="71627"/>
                </a:lnTo>
                <a:lnTo>
                  <a:pt x="64008" y="73151"/>
                </a:lnTo>
                <a:close/>
              </a:path>
              <a:path w="105409" h="105410">
                <a:moveTo>
                  <a:pt x="41148" y="73151"/>
                </a:moveTo>
                <a:lnTo>
                  <a:pt x="38100" y="71627"/>
                </a:lnTo>
                <a:lnTo>
                  <a:pt x="39116" y="71627"/>
                </a:lnTo>
                <a:lnTo>
                  <a:pt x="41148" y="73151"/>
                </a:lnTo>
                <a:close/>
              </a:path>
              <a:path w="105409" h="105410">
                <a:moveTo>
                  <a:pt x="99441" y="76199"/>
                </a:moveTo>
                <a:lnTo>
                  <a:pt x="60960" y="76199"/>
                </a:lnTo>
                <a:lnTo>
                  <a:pt x="67056" y="71627"/>
                </a:lnTo>
                <a:lnTo>
                  <a:pt x="100584" y="71627"/>
                </a:lnTo>
                <a:lnTo>
                  <a:pt x="100584" y="74675"/>
                </a:lnTo>
                <a:lnTo>
                  <a:pt x="99441" y="76199"/>
                </a:lnTo>
                <a:close/>
              </a:path>
              <a:path w="105409" h="105410">
                <a:moveTo>
                  <a:pt x="48768" y="76199"/>
                </a:moveTo>
                <a:lnTo>
                  <a:pt x="44195" y="76199"/>
                </a:lnTo>
                <a:lnTo>
                  <a:pt x="42672" y="74675"/>
                </a:lnTo>
                <a:lnTo>
                  <a:pt x="48768" y="76199"/>
                </a:lnTo>
                <a:close/>
              </a:path>
              <a:path w="105409" h="105410">
                <a:moveTo>
                  <a:pt x="60960" y="76199"/>
                </a:moveTo>
                <a:lnTo>
                  <a:pt x="56387" y="76199"/>
                </a:lnTo>
                <a:lnTo>
                  <a:pt x="62484" y="74675"/>
                </a:lnTo>
                <a:lnTo>
                  <a:pt x="60960" y="76199"/>
                </a:lnTo>
                <a:close/>
              </a:path>
              <a:path w="105409" h="105410">
                <a:moveTo>
                  <a:pt x="74676" y="100583"/>
                </a:moveTo>
                <a:lnTo>
                  <a:pt x="30480" y="100583"/>
                </a:lnTo>
                <a:lnTo>
                  <a:pt x="24384" y="97535"/>
                </a:lnTo>
                <a:lnTo>
                  <a:pt x="24384" y="96011"/>
                </a:lnTo>
                <a:lnTo>
                  <a:pt x="80772" y="96011"/>
                </a:lnTo>
                <a:lnTo>
                  <a:pt x="80772" y="97535"/>
                </a:lnTo>
                <a:lnTo>
                  <a:pt x="74676" y="100583"/>
                </a:lnTo>
                <a:close/>
              </a:path>
              <a:path w="105409" h="105410">
                <a:moveTo>
                  <a:pt x="73152" y="102107"/>
                </a:moveTo>
                <a:lnTo>
                  <a:pt x="32004" y="102107"/>
                </a:lnTo>
                <a:lnTo>
                  <a:pt x="32004" y="100583"/>
                </a:lnTo>
                <a:lnTo>
                  <a:pt x="73152" y="100583"/>
                </a:lnTo>
                <a:lnTo>
                  <a:pt x="73152" y="102107"/>
                </a:lnTo>
                <a:close/>
              </a:path>
              <a:path w="105409" h="105410">
                <a:moveTo>
                  <a:pt x="64008" y="103631"/>
                </a:moveTo>
                <a:lnTo>
                  <a:pt x="41148" y="103631"/>
                </a:lnTo>
                <a:lnTo>
                  <a:pt x="33528" y="102107"/>
                </a:lnTo>
                <a:lnTo>
                  <a:pt x="71628" y="102107"/>
                </a:lnTo>
                <a:lnTo>
                  <a:pt x="64008" y="103631"/>
                </a:lnTo>
                <a:close/>
              </a:path>
              <a:path w="105409" h="105410">
                <a:moveTo>
                  <a:pt x="60960" y="105155"/>
                </a:moveTo>
                <a:lnTo>
                  <a:pt x="44195" y="105155"/>
                </a:lnTo>
                <a:lnTo>
                  <a:pt x="42672" y="103631"/>
                </a:lnTo>
                <a:lnTo>
                  <a:pt x="62484" y="103631"/>
                </a:lnTo>
                <a:lnTo>
                  <a:pt x="60960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00344" y="5649467"/>
            <a:ext cx="3049905" cy="104139"/>
          </a:xfrm>
          <a:custGeom>
            <a:avLst/>
            <a:gdLst/>
            <a:ahLst/>
            <a:cxnLst/>
            <a:rect l="l" t="t" r="r" b="b"/>
            <a:pathLst>
              <a:path w="3049904" h="104139">
                <a:moveTo>
                  <a:pt x="2124455" y="1524"/>
                </a:moveTo>
                <a:lnTo>
                  <a:pt x="1171956" y="1524"/>
                </a:lnTo>
                <a:lnTo>
                  <a:pt x="1200912" y="0"/>
                </a:lnTo>
                <a:lnTo>
                  <a:pt x="2089404" y="0"/>
                </a:lnTo>
                <a:lnTo>
                  <a:pt x="2124455" y="1524"/>
                </a:lnTo>
                <a:close/>
              </a:path>
              <a:path w="3049904" h="104139">
                <a:moveTo>
                  <a:pt x="4572" y="103632"/>
                </a:moveTo>
                <a:lnTo>
                  <a:pt x="22859" y="70104"/>
                </a:lnTo>
                <a:lnTo>
                  <a:pt x="99060" y="56387"/>
                </a:lnTo>
                <a:lnTo>
                  <a:pt x="128016" y="51816"/>
                </a:lnTo>
                <a:lnTo>
                  <a:pt x="143256" y="48768"/>
                </a:lnTo>
                <a:lnTo>
                  <a:pt x="158495" y="47244"/>
                </a:lnTo>
                <a:lnTo>
                  <a:pt x="175260" y="44196"/>
                </a:lnTo>
                <a:lnTo>
                  <a:pt x="210311" y="41148"/>
                </a:lnTo>
                <a:lnTo>
                  <a:pt x="228600" y="38100"/>
                </a:lnTo>
                <a:lnTo>
                  <a:pt x="248411" y="36576"/>
                </a:lnTo>
                <a:lnTo>
                  <a:pt x="268224" y="33527"/>
                </a:lnTo>
                <a:lnTo>
                  <a:pt x="310895" y="30480"/>
                </a:lnTo>
                <a:lnTo>
                  <a:pt x="332232" y="27432"/>
                </a:lnTo>
                <a:lnTo>
                  <a:pt x="425195" y="21335"/>
                </a:lnTo>
                <a:lnTo>
                  <a:pt x="449580" y="18287"/>
                </a:lnTo>
                <a:lnTo>
                  <a:pt x="554736" y="12192"/>
                </a:lnTo>
                <a:lnTo>
                  <a:pt x="582167" y="12192"/>
                </a:lnTo>
                <a:lnTo>
                  <a:pt x="665987" y="7619"/>
                </a:lnTo>
                <a:lnTo>
                  <a:pt x="719327" y="6095"/>
                </a:lnTo>
                <a:lnTo>
                  <a:pt x="746760" y="6095"/>
                </a:lnTo>
                <a:lnTo>
                  <a:pt x="774191" y="4572"/>
                </a:lnTo>
                <a:lnTo>
                  <a:pt x="801624" y="4572"/>
                </a:lnTo>
                <a:lnTo>
                  <a:pt x="830579" y="3048"/>
                </a:lnTo>
                <a:lnTo>
                  <a:pt x="946404" y="3048"/>
                </a:lnTo>
                <a:lnTo>
                  <a:pt x="964691" y="1524"/>
                </a:lnTo>
                <a:lnTo>
                  <a:pt x="3049524" y="1524"/>
                </a:lnTo>
                <a:lnTo>
                  <a:pt x="3049524" y="28956"/>
                </a:lnTo>
                <a:lnTo>
                  <a:pt x="1120139" y="28956"/>
                </a:lnTo>
                <a:lnTo>
                  <a:pt x="1094231" y="30480"/>
                </a:lnTo>
                <a:lnTo>
                  <a:pt x="928116" y="30480"/>
                </a:lnTo>
                <a:lnTo>
                  <a:pt x="911352" y="32004"/>
                </a:lnTo>
                <a:lnTo>
                  <a:pt x="830579" y="32004"/>
                </a:lnTo>
                <a:lnTo>
                  <a:pt x="801624" y="33527"/>
                </a:lnTo>
                <a:lnTo>
                  <a:pt x="746760" y="33527"/>
                </a:lnTo>
                <a:lnTo>
                  <a:pt x="720852" y="35052"/>
                </a:lnTo>
                <a:lnTo>
                  <a:pt x="667512" y="36576"/>
                </a:lnTo>
                <a:lnTo>
                  <a:pt x="640079" y="38100"/>
                </a:lnTo>
                <a:lnTo>
                  <a:pt x="612647" y="38100"/>
                </a:lnTo>
                <a:lnTo>
                  <a:pt x="403860" y="50292"/>
                </a:lnTo>
                <a:lnTo>
                  <a:pt x="379476" y="53340"/>
                </a:lnTo>
                <a:lnTo>
                  <a:pt x="312419" y="57912"/>
                </a:lnTo>
                <a:lnTo>
                  <a:pt x="292607" y="60960"/>
                </a:lnTo>
                <a:lnTo>
                  <a:pt x="251459" y="64008"/>
                </a:lnTo>
                <a:lnTo>
                  <a:pt x="233172" y="67056"/>
                </a:lnTo>
                <a:lnTo>
                  <a:pt x="213359" y="68580"/>
                </a:lnTo>
                <a:lnTo>
                  <a:pt x="196595" y="70104"/>
                </a:lnTo>
                <a:lnTo>
                  <a:pt x="179831" y="73152"/>
                </a:lnTo>
                <a:lnTo>
                  <a:pt x="163068" y="74676"/>
                </a:lnTo>
                <a:lnTo>
                  <a:pt x="147828" y="77724"/>
                </a:lnTo>
                <a:lnTo>
                  <a:pt x="132588" y="79248"/>
                </a:lnTo>
                <a:lnTo>
                  <a:pt x="77724" y="88392"/>
                </a:lnTo>
                <a:lnTo>
                  <a:pt x="53339" y="94488"/>
                </a:lnTo>
                <a:lnTo>
                  <a:pt x="4572" y="10363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92123" y="3224784"/>
            <a:ext cx="85725" cy="576580"/>
          </a:xfrm>
          <a:custGeom>
            <a:avLst/>
            <a:gdLst/>
            <a:ahLst/>
            <a:cxnLst/>
            <a:rect l="l" t="t" r="r" b="b"/>
            <a:pathLst>
              <a:path w="85725" h="576579">
                <a:moveTo>
                  <a:pt x="28956" y="82620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2" y="0"/>
                </a:lnTo>
                <a:lnTo>
                  <a:pt x="59626" y="3238"/>
                </a:lnTo>
                <a:lnTo>
                  <a:pt x="73152" y="12192"/>
                </a:lnTo>
                <a:lnTo>
                  <a:pt x="82105" y="25717"/>
                </a:lnTo>
                <a:lnTo>
                  <a:pt x="85344" y="42672"/>
                </a:lnTo>
                <a:lnTo>
                  <a:pt x="28956" y="42672"/>
                </a:lnTo>
                <a:lnTo>
                  <a:pt x="28956" y="82620"/>
                </a:lnTo>
                <a:close/>
              </a:path>
              <a:path w="85725" h="576579">
                <a:moveTo>
                  <a:pt x="42672" y="85344"/>
                </a:moveTo>
                <a:lnTo>
                  <a:pt x="28956" y="82620"/>
                </a:lnTo>
                <a:lnTo>
                  <a:pt x="28956" y="42672"/>
                </a:lnTo>
                <a:lnTo>
                  <a:pt x="57912" y="42672"/>
                </a:lnTo>
                <a:lnTo>
                  <a:pt x="57912" y="82432"/>
                </a:lnTo>
                <a:lnTo>
                  <a:pt x="42672" y="85344"/>
                </a:lnTo>
                <a:close/>
              </a:path>
              <a:path w="85725" h="576579">
                <a:moveTo>
                  <a:pt x="57912" y="82432"/>
                </a:moveTo>
                <a:lnTo>
                  <a:pt x="57912" y="42672"/>
                </a:lnTo>
                <a:lnTo>
                  <a:pt x="85344" y="42672"/>
                </a:lnTo>
                <a:lnTo>
                  <a:pt x="82105" y="59626"/>
                </a:lnTo>
                <a:lnTo>
                  <a:pt x="73152" y="73152"/>
                </a:lnTo>
                <a:lnTo>
                  <a:pt x="59626" y="82105"/>
                </a:lnTo>
                <a:lnTo>
                  <a:pt x="57912" y="82432"/>
                </a:lnTo>
                <a:close/>
              </a:path>
              <a:path w="85725" h="576579">
                <a:moveTo>
                  <a:pt x="57912" y="85344"/>
                </a:moveTo>
                <a:lnTo>
                  <a:pt x="42672" y="85344"/>
                </a:lnTo>
                <a:lnTo>
                  <a:pt x="57912" y="82432"/>
                </a:lnTo>
                <a:lnTo>
                  <a:pt x="57912" y="85344"/>
                </a:lnTo>
                <a:close/>
              </a:path>
              <a:path w="85725" h="576579">
                <a:moveTo>
                  <a:pt x="57912" y="576072"/>
                </a:moveTo>
                <a:lnTo>
                  <a:pt x="28956" y="576072"/>
                </a:lnTo>
                <a:lnTo>
                  <a:pt x="28956" y="82620"/>
                </a:lnTo>
                <a:lnTo>
                  <a:pt x="42672" y="85344"/>
                </a:lnTo>
                <a:lnTo>
                  <a:pt x="57912" y="85344"/>
                </a:lnTo>
                <a:lnTo>
                  <a:pt x="57912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9724" y="380085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15924" y="387705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58595" y="395325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958284" y="1394515"/>
            <a:ext cx="2641600" cy="1163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宋体"/>
                <a:cs typeface="宋体"/>
              </a:rPr>
              <a:t>截止区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GS</a:t>
            </a:r>
            <a:r>
              <a:rPr dirty="0" sz="2400" spc="-10">
                <a:latin typeface="Times New Roman"/>
                <a:cs typeface="Times New Roman"/>
              </a:rPr>
              <a:t>≤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) </a:t>
            </a:r>
            <a:r>
              <a:rPr dirty="0" sz="2400">
                <a:latin typeface="宋体"/>
                <a:cs typeface="宋体"/>
              </a:rPr>
              <a:t>： </a:t>
            </a:r>
            <a:r>
              <a:rPr dirty="0" sz="2400" spc="-117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无电流通道，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漏源电流</a:t>
            </a:r>
            <a:r>
              <a:rPr dirty="0" sz="2400" spc="-685">
                <a:latin typeface="宋体"/>
                <a:cs typeface="宋体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≈</a:t>
            </a:r>
            <a:r>
              <a:rPr dirty="0" sz="2400" spc="-5">
                <a:latin typeface="Times New Roman"/>
                <a:cs typeface="Times New Roman"/>
              </a:rPr>
              <a:t>0</a:t>
            </a:r>
            <a:r>
              <a:rPr dirty="0" sz="2400" spc="-5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64" rIns="0" bIns="0" rtlCol="0" vert="horz">
            <a:spAutoFit/>
          </a:bodyPr>
          <a:lstStyle/>
          <a:p>
            <a:pPr marL="122555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3200" spc="2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3200" spc="335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41265" y="659901"/>
            <a:ext cx="3835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solidFill>
                  <a:srgbClr val="0000CC"/>
                </a:solidFill>
                <a:latin typeface="宋体"/>
                <a:cs typeface="宋体"/>
              </a:rPr>
              <a:t>5.</a:t>
            </a:r>
            <a:r>
              <a:rPr dirty="0" sz="2400" spc="-54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54">
                <a:solidFill>
                  <a:srgbClr val="0000CC"/>
                </a:solidFill>
                <a:latin typeface="宋体"/>
                <a:cs typeface="宋体"/>
              </a:rPr>
              <a:t>增强型NMOS的输出特性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9219" y="3163824"/>
            <a:ext cx="2752343" cy="199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68551" y="3156203"/>
            <a:ext cx="2772410" cy="2010410"/>
          </a:xfrm>
          <a:custGeom>
            <a:avLst/>
            <a:gdLst/>
            <a:ahLst/>
            <a:cxnLst/>
            <a:rect l="l" t="t" r="r" b="b"/>
            <a:pathLst>
              <a:path w="2772410" h="2010410">
                <a:moveTo>
                  <a:pt x="2772156" y="2010155"/>
                </a:moveTo>
                <a:lnTo>
                  <a:pt x="0" y="2010155"/>
                </a:lnTo>
                <a:lnTo>
                  <a:pt x="0" y="0"/>
                </a:lnTo>
                <a:lnTo>
                  <a:pt x="2772156" y="0"/>
                </a:lnTo>
                <a:lnTo>
                  <a:pt x="2772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1981200"/>
                </a:lnTo>
                <a:lnTo>
                  <a:pt x="13716" y="1981200"/>
                </a:lnTo>
                <a:lnTo>
                  <a:pt x="28956" y="1994916"/>
                </a:lnTo>
                <a:lnTo>
                  <a:pt x="2772156" y="1994916"/>
                </a:lnTo>
                <a:lnTo>
                  <a:pt x="2772156" y="2010155"/>
                </a:lnTo>
                <a:close/>
              </a:path>
              <a:path w="2772410" h="201041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2772410" h="2010410">
                <a:moveTo>
                  <a:pt x="2743200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2743200" y="13716"/>
                </a:lnTo>
                <a:lnTo>
                  <a:pt x="2743200" y="28955"/>
                </a:lnTo>
                <a:close/>
              </a:path>
              <a:path w="2772410" h="2010410">
                <a:moveTo>
                  <a:pt x="2743200" y="1994916"/>
                </a:moveTo>
                <a:lnTo>
                  <a:pt x="2743200" y="13716"/>
                </a:lnTo>
                <a:lnTo>
                  <a:pt x="2756916" y="28956"/>
                </a:lnTo>
                <a:lnTo>
                  <a:pt x="2772156" y="28955"/>
                </a:lnTo>
                <a:lnTo>
                  <a:pt x="2772156" y="1981200"/>
                </a:lnTo>
                <a:lnTo>
                  <a:pt x="2756916" y="1981200"/>
                </a:lnTo>
                <a:lnTo>
                  <a:pt x="2743200" y="1994916"/>
                </a:lnTo>
                <a:close/>
              </a:path>
              <a:path w="2772410" h="2010410">
                <a:moveTo>
                  <a:pt x="2772156" y="28955"/>
                </a:moveTo>
                <a:lnTo>
                  <a:pt x="2756916" y="28956"/>
                </a:lnTo>
                <a:lnTo>
                  <a:pt x="2743200" y="13716"/>
                </a:lnTo>
                <a:lnTo>
                  <a:pt x="2772156" y="13716"/>
                </a:lnTo>
                <a:lnTo>
                  <a:pt x="2772156" y="28955"/>
                </a:lnTo>
                <a:close/>
              </a:path>
              <a:path w="2772410" h="2010410">
                <a:moveTo>
                  <a:pt x="28956" y="1994916"/>
                </a:moveTo>
                <a:lnTo>
                  <a:pt x="13716" y="1981200"/>
                </a:lnTo>
                <a:lnTo>
                  <a:pt x="28956" y="1981200"/>
                </a:lnTo>
                <a:lnTo>
                  <a:pt x="28956" y="1994916"/>
                </a:lnTo>
                <a:close/>
              </a:path>
              <a:path w="2772410" h="2010410">
                <a:moveTo>
                  <a:pt x="2743200" y="1994916"/>
                </a:moveTo>
                <a:lnTo>
                  <a:pt x="28956" y="1994916"/>
                </a:lnTo>
                <a:lnTo>
                  <a:pt x="28956" y="1981200"/>
                </a:lnTo>
                <a:lnTo>
                  <a:pt x="2743200" y="1981200"/>
                </a:lnTo>
                <a:lnTo>
                  <a:pt x="2743200" y="1994916"/>
                </a:lnTo>
                <a:close/>
              </a:path>
              <a:path w="2772410" h="2010410">
                <a:moveTo>
                  <a:pt x="2772156" y="1994916"/>
                </a:moveTo>
                <a:lnTo>
                  <a:pt x="2743200" y="1994916"/>
                </a:lnTo>
                <a:lnTo>
                  <a:pt x="2756916" y="1981200"/>
                </a:lnTo>
                <a:lnTo>
                  <a:pt x="2772156" y="1981200"/>
                </a:lnTo>
                <a:lnTo>
                  <a:pt x="2772156" y="1994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75116" y="4462301"/>
            <a:ext cx="5492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14">
                <a:latin typeface="Times New Roman"/>
                <a:cs typeface="Times New Roman"/>
              </a:rPr>
              <a:t>p</a:t>
            </a:r>
            <a:r>
              <a:rPr dirty="0" sz="2400" spc="15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3124" y="2865119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9408" y="2851403"/>
            <a:ext cx="2775585" cy="334010"/>
          </a:xfrm>
          <a:custGeom>
            <a:avLst/>
            <a:gdLst/>
            <a:ahLst/>
            <a:cxnLst/>
            <a:rect l="l" t="t" r="r" b="b"/>
            <a:pathLst>
              <a:path w="2775585" h="334010">
                <a:moveTo>
                  <a:pt x="2775203" y="333756"/>
                </a:moveTo>
                <a:lnTo>
                  <a:pt x="0" y="333756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3756"/>
                </a:lnTo>
                <a:close/>
              </a:path>
              <a:path w="2775585" h="3340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775585" h="334010">
                <a:moveTo>
                  <a:pt x="274624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8956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746248" y="13716"/>
                </a:lnTo>
                <a:lnTo>
                  <a:pt x="2759964" y="28956"/>
                </a:lnTo>
                <a:lnTo>
                  <a:pt x="2775203" y="28956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28956"/>
                </a:moveTo>
                <a:lnTo>
                  <a:pt x="2759964" y="28956"/>
                </a:lnTo>
                <a:lnTo>
                  <a:pt x="2746248" y="13716"/>
                </a:lnTo>
                <a:lnTo>
                  <a:pt x="2775203" y="13715"/>
                </a:lnTo>
                <a:lnTo>
                  <a:pt x="2775203" y="28956"/>
                </a:lnTo>
                <a:close/>
              </a:path>
              <a:path w="2775585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3124" y="2560319"/>
            <a:ext cx="2746375" cy="304800"/>
          </a:xfrm>
          <a:custGeom>
            <a:avLst/>
            <a:gdLst/>
            <a:ahLst/>
            <a:cxnLst/>
            <a:rect l="l" t="t" r="r" b="b"/>
            <a:pathLst>
              <a:path w="2746375" h="304800">
                <a:moveTo>
                  <a:pt x="0" y="0"/>
                </a:moveTo>
                <a:lnTo>
                  <a:pt x="2746248" y="0"/>
                </a:lnTo>
                <a:lnTo>
                  <a:pt x="2746248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9408" y="2546603"/>
            <a:ext cx="2775585" cy="334010"/>
          </a:xfrm>
          <a:custGeom>
            <a:avLst/>
            <a:gdLst/>
            <a:ahLst/>
            <a:cxnLst/>
            <a:rect l="l" t="t" r="r" b="b"/>
            <a:pathLst>
              <a:path w="2775585" h="334010">
                <a:moveTo>
                  <a:pt x="2775203" y="333756"/>
                </a:moveTo>
                <a:lnTo>
                  <a:pt x="0" y="333756"/>
                </a:lnTo>
                <a:lnTo>
                  <a:pt x="0" y="0"/>
                </a:lnTo>
                <a:lnTo>
                  <a:pt x="2775203" y="0"/>
                </a:lnTo>
                <a:lnTo>
                  <a:pt x="2775203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04800"/>
                </a:lnTo>
                <a:lnTo>
                  <a:pt x="13716" y="304800"/>
                </a:lnTo>
                <a:lnTo>
                  <a:pt x="28956" y="318515"/>
                </a:lnTo>
                <a:lnTo>
                  <a:pt x="2775203" y="318515"/>
                </a:lnTo>
                <a:lnTo>
                  <a:pt x="2775203" y="333756"/>
                </a:lnTo>
                <a:close/>
              </a:path>
              <a:path w="2775585" h="3340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775585" h="334010">
                <a:moveTo>
                  <a:pt x="2746248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746248" y="13716"/>
                </a:lnTo>
                <a:lnTo>
                  <a:pt x="2746248" y="28956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746248" y="13716"/>
                </a:lnTo>
                <a:lnTo>
                  <a:pt x="2759964" y="28956"/>
                </a:lnTo>
                <a:lnTo>
                  <a:pt x="2775203" y="28956"/>
                </a:lnTo>
                <a:lnTo>
                  <a:pt x="2775203" y="304800"/>
                </a:lnTo>
                <a:lnTo>
                  <a:pt x="2759964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28956"/>
                </a:moveTo>
                <a:lnTo>
                  <a:pt x="2759964" y="28956"/>
                </a:lnTo>
                <a:lnTo>
                  <a:pt x="2746248" y="13716"/>
                </a:lnTo>
                <a:lnTo>
                  <a:pt x="2775203" y="13715"/>
                </a:lnTo>
                <a:lnTo>
                  <a:pt x="2775203" y="28956"/>
                </a:lnTo>
                <a:close/>
              </a:path>
              <a:path w="2775585" h="334010">
                <a:moveTo>
                  <a:pt x="28956" y="318515"/>
                </a:moveTo>
                <a:lnTo>
                  <a:pt x="13716" y="304800"/>
                </a:lnTo>
                <a:lnTo>
                  <a:pt x="28956" y="304800"/>
                </a:lnTo>
                <a:lnTo>
                  <a:pt x="28956" y="318515"/>
                </a:lnTo>
                <a:close/>
              </a:path>
              <a:path w="2775585" h="334010">
                <a:moveTo>
                  <a:pt x="2746248" y="318515"/>
                </a:moveTo>
                <a:lnTo>
                  <a:pt x="28956" y="318515"/>
                </a:lnTo>
                <a:lnTo>
                  <a:pt x="28956" y="304800"/>
                </a:lnTo>
                <a:lnTo>
                  <a:pt x="2746248" y="304800"/>
                </a:lnTo>
                <a:lnTo>
                  <a:pt x="2746248" y="318515"/>
                </a:lnTo>
                <a:close/>
              </a:path>
              <a:path w="2775585" h="334010">
                <a:moveTo>
                  <a:pt x="2775203" y="318515"/>
                </a:moveTo>
                <a:lnTo>
                  <a:pt x="2746248" y="318515"/>
                </a:lnTo>
                <a:lnTo>
                  <a:pt x="2759964" y="304800"/>
                </a:lnTo>
                <a:lnTo>
                  <a:pt x="2775203" y="304800"/>
                </a:lnTo>
                <a:lnTo>
                  <a:pt x="2775203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78429" y="20269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87751" y="186080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10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10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10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10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10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10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10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10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10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10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10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10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10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10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1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1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10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10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10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1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10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80003" y="1408174"/>
            <a:ext cx="4298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21102" y="515112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25267" y="568528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01467" y="576148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45664" y="583768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34077" y="206647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4077" y="5109999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9219" y="3163824"/>
            <a:ext cx="2752343" cy="54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76172" y="3163824"/>
            <a:ext cx="2757170" cy="547370"/>
          </a:xfrm>
          <a:custGeom>
            <a:avLst/>
            <a:gdLst/>
            <a:ahLst/>
            <a:cxnLst/>
            <a:rect l="l" t="t" r="r" b="b"/>
            <a:pathLst>
              <a:path w="2757170" h="547370">
                <a:moveTo>
                  <a:pt x="2756916" y="547115"/>
                </a:moveTo>
                <a:lnTo>
                  <a:pt x="0" y="547115"/>
                </a:lnTo>
                <a:lnTo>
                  <a:pt x="0" y="0"/>
                </a:lnTo>
                <a:lnTo>
                  <a:pt x="2756916" y="0"/>
                </a:lnTo>
                <a:lnTo>
                  <a:pt x="2756916" y="6096"/>
                </a:lnTo>
                <a:lnTo>
                  <a:pt x="13716" y="6096"/>
                </a:lnTo>
                <a:lnTo>
                  <a:pt x="6096" y="13716"/>
                </a:lnTo>
                <a:lnTo>
                  <a:pt x="13716" y="13715"/>
                </a:lnTo>
                <a:lnTo>
                  <a:pt x="13716" y="533400"/>
                </a:lnTo>
                <a:lnTo>
                  <a:pt x="6096" y="533400"/>
                </a:lnTo>
                <a:lnTo>
                  <a:pt x="13716" y="539495"/>
                </a:lnTo>
                <a:lnTo>
                  <a:pt x="2756916" y="539495"/>
                </a:lnTo>
                <a:lnTo>
                  <a:pt x="2756916" y="547115"/>
                </a:lnTo>
                <a:close/>
              </a:path>
              <a:path w="2757170" h="547370">
                <a:moveTo>
                  <a:pt x="13716" y="13715"/>
                </a:moveTo>
                <a:lnTo>
                  <a:pt x="6096" y="13716"/>
                </a:lnTo>
                <a:lnTo>
                  <a:pt x="13716" y="6096"/>
                </a:lnTo>
                <a:lnTo>
                  <a:pt x="13716" y="13715"/>
                </a:lnTo>
                <a:close/>
              </a:path>
              <a:path w="2757170" h="547370">
                <a:moveTo>
                  <a:pt x="2743200" y="13715"/>
                </a:moveTo>
                <a:lnTo>
                  <a:pt x="13716" y="13715"/>
                </a:lnTo>
                <a:lnTo>
                  <a:pt x="13716" y="6096"/>
                </a:lnTo>
                <a:lnTo>
                  <a:pt x="2743200" y="6096"/>
                </a:lnTo>
                <a:lnTo>
                  <a:pt x="2743200" y="13715"/>
                </a:lnTo>
                <a:close/>
              </a:path>
              <a:path w="2757170" h="547370">
                <a:moveTo>
                  <a:pt x="2743200" y="539495"/>
                </a:moveTo>
                <a:lnTo>
                  <a:pt x="2743200" y="6096"/>
                </a:lnTo>
                <a:lnTo>
                  <a:pt x="2749296" y="13716"/>
                </a:lnTo>
                <a:lnTo>
                  <a:pt x="2756916" y="13715"/>
                </a:lnTo>
                <a:lnTo>
                  <a:pt x="2756916" y="533400"/>
                </a:lnTo>
                <a:lnTo>
                  <a:pt x="2749296" y="533400"/>
                </a:lnTo>
                <a:lnTo>
                  <a:pt x="2743200" y="539495"/>
                </a:lnTo>
                <a:close/>
              </a:path>
              <a:path w="2757170" h="547370">
                <a:moveTo>
                  <a:pt x="2756916" y="13715"/>
                </a:moveTo>
                <a:lnTo>
                  <a:pt x="2749296" y="13716"/>
                </a:lnTo>
                <a:lnTo>
                  <a:pt x="2743200" y="6096"/>
                </a:lnTo>
                <a:lnTo>
                  <a:pt x="2756916" y="6096"/>
                </a:lnTo>
                <a:lnTo>
                  <a:pt x="2756916" y="13715"/>
                </a:lnTo>
                <a:close/>
              </a:path>
              <a:path w="2757170" h="547370">
                <a:moveTo>
                  <a:pt x="13716" y="539495"/>
                </a:moveTo>
                <a:lnTo>
                  <a:pt x="6096" y="533400"/>
                </a:lnTo>
                <a:lnTo>
                  <a:pt x="13716" y="533400"/>
                </a:lnTo>
                <a:lnTo>
                  <a:pt x="13716" y="539495"/>
                </a:lnTo>
                <a:close/>
              </a:path>
              <a:path w="2757170" h="547370">
                <a:moveTo>
                  <a:pt x="2743200" y="539495"/>
                </a:moveTo>
                <a:lnTo>
                  <a:pt x="13716" y="539495"/>
                </a:lnTo>
                <a:lnTo>
                  <a:pt x="13716" y="533400"/>
                </a:lnTo>
                <a:lnTo>
                  <a:pt x="2743200" y="533400"/>
                </a:lnTo>
                <a:lnTo>
                  <a:pt x="2743200" y="539495"/>
                </a:lnTo>
                <a:close/>
              </a:path>
              <a:path w="2757170" h="547370">
                <a:moveTo>
                  <a:pt x="2756916" y="539495"/>
                </a:moveTo>
                <a:lnTo>
                  <a:pt x="2743200" y="539495"/>
                </a:lnTo>
                <a:lnTo>
                  <a:pt x="2749296" y="533400"/>
                </a:lnTo>
                <a:lnTo>
                  <a:pt x="2756916" y="533400"/>
                </a:lnTo>
                <a:lnTo>
                  <a:pt x="2756916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33803" y="1333495"/>
            <a:ext cx="6134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&gt;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05127" y="3169919"/>
            <a:ext cx="2743200" cy="228600"/>
          </a:xfrm>
          <a:custGeom>
            <a:avLst/>
            <a:gdLst/>
            <a:ahLst/>
            <a:cxnLst/>
            <a:rect l="l" t="t" r="r" b="b"/>
            <a:pathLst>
              <a:path w="2743200" h="228600">
                <a:moveTo>
                  <a:pt x="0" y="0"/>
                </a:moveTo>
                <a:lnTo>
                  <a:pt x="2743199" y="0"/>
                </a:lnTo>
                <a:lnTo>
                  <a:pt x="274319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91412" y="3156203"/>
            <a:ext cx="2771140" cy="257810"/>
          </a:xfrm>
          <a:custGeom>
            <a:avLst/>
            <a:gdLst/>
            <a:ahLst/>
            <a:cxnLst/>
            <a:rect l="l" t="t" r="r" b="b"/>
            <a:pathLst>
              <a:path w="2771140" h="257810">
                <a:moveTo>
                  <a:pt x="2770632" y="257556"/>
                </a:moveTo>
                <a:lnTo>
                  <a:pt x="0" y="257556"/>
                </a:lnTo>
                <a:lnTo>
                  <a:pt x="0" y="0"/>
                </a:lnTo>
                <a:lnTo>
                  <a:pt x="2770632" y="0"/>
                </a:lnTo>
                <a:lnTo>
                  <a:pt x="2770632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228600"/>
                </a:lnTo>
                <a:lnTo>
                  <a:pt x="13716" y="228600"/>
                </a:lnTo>
                <a:lnTo>
                  <a:pt x="27432" y="242316"/>
                </a:lnTo>
                <a:lnTo>
                  <a:pt x="2770632" y="242316"/>
                </a:lnTo>
                <a:lnTo>
                  <a:pt x="2770632" y="257556"/>
                </a:lnTo>
                <a:close/>
              </a:path>
              <a:path w="2771140" h="257810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2771140" h="257810">
                <a:moveTo>
                  <a:pt x="2743200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2743200" y="13716"/>
                </a:lnTo>
                <a:lnTo>
                  <a:pt x="2743200" y="28955"/>
                </a:lnTo>
                <a:close/>
              </a:path>
              <a:path w="2771140" h="257810">
                <a:moveTo>
                  <a:pt x="2743200" y="242316"/>
                </a:moveTo>
                <a:lnTo>
                  <a:pt x="2743200" y="13716"/>
                </a:lnTo>
                <a:lnTo>
                  <a:pt x="2756916" y="28956"/>
                </a:lnTo>
                <a:lnTo>
                  <a:pt x="2770632" y="28955"/>
                </a:lnTo>
                <a:lnTo>
                  <a:pt x="2770632" y="228600"/>
                </a:lnTo>
                <a:lnTo>
                  <a:pt x="2756916" y="228600"/>
                </a:lnTo>
                <a:lnTo>
                  <a:pt x="2743200" y="242316"/>
                </a:lnTo>
                <a:close/>
              </a:path>
              <a:path w="2771140" h="257810">
                <a:moveTo>
                  <a:pt x="2770632" y="28955"/>
                </a:moveTo>
                <a:lnTo>
                  <a:pt x="2756916" y="28956"/>
                </a:lnTo>
                <a:lnTo>
                  <a:pt x="2743200" y="13716"/>
                </a:lnTo>
                <a:lnTo>
                  <a:pt x="2770632" y="13716"/>
                </a:lnTo>
                <a:lnTo>
                  <a:pt x="2770632" y="28955"/>
                </a:lnTo>
                <a:close/>
              </a:path>
              <a:path w="2771140" h="257810">
                <a:moveTo>
                  <a:pt x="27432" y="242316"/>
                </a:moveTo>
                <a:lnTo>
                  <a:pt x="13716" y="228600"/>
                </a:lnTo>
                <a:lnTo>
                  <a:pt x="27432" y="228600"/>
                </a:lnTo>
                <a:lnTo>
                  <a:pt x="27432" y="242316"/>
                </a:lnTo>
                <a:close/>
              </a:path>
              <a:path w="2771140" h="257810">
                <a:moveTo>
                  <a:pt x="2743200" y="242316"/>
                </a:moveTo>
                <a:lnTo>
                  <a:pt x="27432" y="242316"/>
                </a:lnTo>
                <a:lnTo>
                  <a:pt x="27432" y="228600"/>
                </a:lnTo>
                <a:lnTo>
                  <a:pt x="2743200" y="228600"/>
                </a:lnTo>
                <a:lnTo>
                  <a:pt x="2743200" y="242316"/>
                </a:lnTo>
                <a:close/>
              </a:path>
              <a:path w="2771140" h="257810">
                <a:moveTo>
                  <a:pt x="2770632" y="242316"/>
                </a:moveTo>
                <a:lnTo>
                  <a:pt x="2743200" y="242316"/>
                </a:lnTo>
                <a:lnTo>
                  <a:pt x="2756916" y="228600"/>
                </a:lnTo>
                <a:lnTo>
                  <a:pt x="2770632" y="228600"/>
                </a:lnTo>
                <a:lnTo>
                  <a:pt x="2770632" y="24231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49267" y="31699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800"/>
                </a:lnTo>
                <a:lnTo>
                  <a:pt x="5888" y="150766"/>
                </a:lnTo>
                <a:lnTo>
                  <a:pt x="0" y="114300"/>
                </a:lnTo>
                <a:lnTo>
                  <a:pt x="5888" y="78418"/>
                </a:lnTo>
                <a:lnTo>
                  <a:pt x="22238" y="47073"/>
                </a:lnTo>
                <a:lnTo>
                  <a:pt x="47073" y="22238"/>
                </a:lnTo>
                <a:lnTo>
                  <a:pt x="78418" y="5888"/>
                </a:lnTo>
                <a:lnTo>
                  <a:pt x="114300" y="0"/>
                </a:lnTo>
                <a:lnTo>
                  <a:pt x="150766" y="5888"/>
                </a:lnTo>
                <a:lnTo>
                  <a:pt x="182185" y="22238"/>
                </a:lnTo>
                <a:lnTo>
                  <a:pt x="206800" y="47073"/>
                </a:lnTo>
                <a:lnTo>
                  <a:pt x="222857" y="78418"/>
                </a:lnTo>
                <a:lnTo>
                  <a:pt x="228600" y="114300"/>
                </a:lnTo>
                <a:lnTo>
                  <a:pt x="222857" y="150766"/>
                </a:lnTo>
                <a:lnTo>
                  <a:pt x="206800" y="182185"/>
                </a:lnTo>
                <a:lnTo>
                  <a:pt x="182185" y="206800"/>
                </a:lnTo>
                <a:lnTo>
                  <a:pt x="150766" y="222857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29867" y="31699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228600"/>
                </a:moveTo>
                <a:lnTo>
                  <a:pt x="47073" y="206800"/>
                </a:lnTo>
                <a:lnTo>
                  <a:pt x="5888" y="150766"/>
                </a:lnTo>
                <a:lnTo>
                  <a:pt x="0" y="114300"/>
                </a:lnTo>
                <a:lnTo>
                  <a:pt x="5888" y="78418"/>
                </a:lnTo>
                <a:lnTo>
                  <a:pt x="22238" y="47073"/>
                </a:lnTo>
                <a:lnTo>
                  <a:pt x="47073" y="22238"/>
                </a:lnTo>
                <a:lnTo>
                  <a:pt x="78418" y="5888"/>
                </a:lnTo>
                <a:lnTo>
                  <a:pt x="114300" y="0"/>
                </a:lnTo>
                <a:lnTo>
                  <a:pt x="150766" y="5888"/>
                </a:lnTo>
                <a:lnTo>
                  <a:pt x="182185" y="22238"/>
                </a:lnTo>
                <a:lnTo>
                  <a:pt x="206800" y="47073"/>
                </a:lnTo>
                <a:lnTo>
                  <a:pt x="222857" y="78418"/>
                </a:lnTo>
                <a:lnTo>
                  <a:pt x="228600" y="114300"/>
                </a:lnTo>
                <a:lnTo>
                  <a:pt x="222857" y="150766"/>
                </a:lnTo>
                <a:lnTo>
                  <a:pt x="206800" y="182185"/>
                </a:lnTo>
                <a:lnTo>
                  <a:pt x="182185" y="206800"/>
                </a:lnTo>
                <a:lnTo>
                  <a:pt x="150766" y="222857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01667" y="328498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85132" y="3232403"/>
            <a:ext cx="113030" cy="105410"/>
          </a:xfrm>
          <a:custGeom>
            <a:avLst/>
            <a:gdLst/>
            <a:ahLst/>
            <a:cxnLst/>
            <a:rect l="l" t="t" r="r" b="b"/>
            <a:pathLst>
              <a:path w="113029" h="105410">
                <a:moveTo>
                  <a:pt x="65531" y="1524"/>
                </a:moveTo>
                <a:lnTo>
                  <a:pt x="45719" y="1524"/>
                </a:lnTo>
                <a:lnTo>
                  <a:pt x="54863" y="0"/>
                </a:lnTo>
                <a:lnTo>
                  <a:pt x="56387" y="0"/>
                </a:lnTo>
                <a:lnTo>
                  <a:pt x="65531" y="1524"/>
                </a:lnTo>
                <a:close/>
              </a:path>
              <a:path w="113029" h="105410">
                <a:moveTo>
                  <a:pt x="77723" y="4572"/>
                </a:moveTo>
                <a:lnTo>
                  <a:pt x="35051" y="4572"/>
                </a:lnTo>
                <a:lnTo>
                  <a:pt x="35051" y="3048"/>
                </a:lnTo>
                <a:lnTo>
                  <a:pt x="44195" y="1524"/>
                </a:lnTo>
                <a:lnTo>
                  <a:pt x="68579" y="1524"/>
                </a:lnTo>
                <a:lnTo>
                  <a:pt x="76199" y="3048"/>
                </a:lnTo>
                <a:lnTo>
                  <a:pt x="77723" y="4572"/>
                </a:lnTo>
                <a:close/>
              </a:path>
              <a:path w="113029" h="105410">
                <a:moveTo>
                  <a:pt x="86867" y="9144"/>
                </a:moveTo>
                <a:lnTo>
                  <a:pt x="25907" y="9144"/>
                </a:lnTo>
                <a:lnTo>
                  <a:pt x="25907" y="7620"/>
                </a:lnTo>
                <a:lnTo>
                  <a:pt x="33527" y="4572"/>
                </a:lnTo>
                <a:lnTo>
                  <a:pt x="79247" y="4572"/>
                </a:lnTo>
                <a:lnTo>
                  <a:pt x="85343" y="7620"/>
                </a:lnTo>
                <a:lnTo>
                  <a:pt x="86867" y="9144"/>
                </a:lnTo>
                <a:close/>
              </a:path>
              <a:path w="113029" h="105410">
                <a:moveTo>
                  <a:pt x="41147" y="73152"/>
                </a:moveTo>
                <a:lnTo>
                  <a:pt x="3047" y="73152"/>
                </a:lnTo>
                <a:lnTo>
                  <a:pt x="3047" y="71628"/>
                </a:lnTo>
                <a:lnTo>
                  <a:pt x="1523" y="65532"/>
                </a:lnTo>
                <a:lnTo>
                  <a:pt x="0" y="64008"/>
                </a:lnTo>
                <a:lnTo>
                  <a:pt x="0" y="41148"/>
                </a:lnTo>
                <a:lnTo>
                  <a:pt x="1523" y="39624"/>
                </a:lnTo>
                <a:lnTo>
                  <a:pt x="3047" y="33528"/>
                </a:lnTo>
                <a:lnTo>
                  <a:pt x="3047" y="32004"/>
                </a:lnTo>
                <a:lnTo>
                  <a:pt x="4571" y="30480"/>
                </a:lnTo>
                <a:lnTo>
                  <a:pt x="9143" y="24384"/>
                </a:lnTo>
                <a:lnTo>
                  <a:pt x="9143" y="22859"/>
                </a:lnTo>
                <a:lnTo>
                  <a:pt x="16763" y="15240"/>
                </a:lnTo>
                <a:lnTo>
                  <a:pt x="16763" y="13716"/>
                </a:lnTo>
                <a:lnTo>
                  <a:pt x="24383" y="9144"/>
                </a:lnTo>
                <a:lnTo>
                  <a:pt x="88391" y="9144"/>
                </a:lnTo>
                <a:lnTo>
                  <a:pt x="94487" y="13716"/>
                </a:lnTo>
                <a:lnTo>
                  <a:pt x="94487" y="15240"/>
                </a:lnTo>
                <a:lnTo>
                  <a:pt x="96011" y="15240"/>
                </a:lnTo>
                <a:lnTo>
                  <a:pt x="96011" y="16764"/>
                </a:lnTo>
                <a:lnTo>
                  <a:pt x="102107" y="21336"/>
                </a:lnTo>
                <a:lnTo>
                  <a:pt x="102107" y="22859"/>
                </a:lnTo>
                <a:lnTo>
                  <a:pt x="103631" y="24384"/>
                </a:lnTo>
                <a:lnTo>
                  <a:pt x="105917" y="28956"/>
                </a:lnTo>
                <a:lnTo>
                  <a:pt x="51815" y="28956"/>
                </a:lnTo>
                <a:lnTo>
                  <a:pt x="42671" y="30480"/>
                </a:lnTo>
                <a:lnTo>
                  <a:pt x="45719" y="30480"/>
                </a:lnTo>
                <a:lnTo>
                  <a:pt x="41909" y="32004"/>
                </a:lnTo>
                <a:lnTo>
                  <a:pt x="41147" y="32004"/>
                </a:lnTo>
                <a:lnTo>
                  <a:pt x="38099" y="33528"/>
                </a:lnTo>
                <a:lnTo>
                  <a:pt x="39115" y="33528"/>
                </a:lnTo>
                <a:lnTo>
                  <a:pt x="37083" y="35052"/>
                </a:lnTo>
                <a:lnTo>
                  <a:pt x="36575" y="35052"/>
                </a:lnTo>
                <a:lnTo>
                  <a:pt x="35051" y="36576"/>
                </a:lnTo>
                <a:lnTo>
                  <a:pt x="35432" y="36576"/>
                </a:lnTo>
                <a:lnTo>
                  <a:pt x="34289" y="38100"/>
                </a:lnTo>
                <a:lnTo>
                  <a:pt x="33527" y="38100"/>
                </a:lnTo>
                <a:lnTo>
                  <a:pt x="30784" y="42672"/>
                </a:lnTo>
                <a:lnTo>
                  <a:pt x="30479" y="42672"/>
                </a:lnTo>
                <a:lnTo>
                  <a:pt x="28955" y="45719"/>
                </a:lnTo>
                <a:lnTo>
                  <a:pt x="29260" y="45719"/>
                </a:lnTo>
                <a:lnTo>
                  <a:pt x="27431" y="50292"/>
                </a:lnTo>
                <a:lnTo>
                  <a:pt x="27431" y="54864"/>
                </a:lnTo>
                <a:lnTo>
                  <a:pt x="29260" y="59436"/>
                </a:lnTo>
                <a:lnTo>
                  <a:pt x="28955" y="59436"/>
                </a:lnTo>
                <a:lnTo>
                  <a:pt x="30479" y="62484"/>
                </a:lnTo>
                <a:lnTo>
                  <a:pt x="30784" y="62484"/>
                </a:lnTo>
                <a:lnTo>
                  <a:pt x="33527" y="67056"/>
                </a:lnTo>
                <a:lnTo>
                  <a:pt x="34289" y="67056"/>
                </a:lnTo>
                <a:lnTo>
                  <a:pt x="35432" y="68580"/>
                </a:lnTo>
                <a:lnTo>
                  <a:pt x="35051" y="68580"/>
                </a:lnTo>
                <a:lnTo>
                  <a:pt x="36575" y="70104"/>
                </a:lnTo>
                <a:lnTo>
                  <a:pt x="37083" y="70104"/>
                </a:lnTo>
                <a:lnTo>
                  <a:pt x="39115" y="71628"/>
                </a:lnTo>
                <a:lnTo>
                  <a:pt x="38099" y="71628"/>
                </a:lnTo>
                <a:lnTo>
                  <a:pt x="41147" y="73152"/>
                </a:lnTo>
                <a:close/>
              </a:path>
              <a:path w="113029" h="105410">
                <a:moveTo>
                  <a:pt x="106679" y="30480"/>
                </a:moveTo>
                <a:lnTo>
                  <a:pt x="68579" y="30480"/>
                </a:lnTo>
                <a:lnTo>
                  <a:pt x="60959" y="28956"/>
                </a:lnTo>
                <a:lnTo>
                  <a:pt x="105917" y="28956"/>
                </a:lnTo>
                <a:lnTo>
                  <a:pt x="106679" y="30480"/>
                </a:lnTo>
                <a:close/>
              </a:path>
              <a:path w="113029" h="105410">
                <a:moveTo>
                  <a:pt x="73151" y="33528"/>
                </a:moveTo>
                <a:lnTo>
                  <a:pt x="65531" y="30480"/>
                </a:lnTo>
                <a:lnTo>
                  <a:pt x="108203" y="30480"/>
                </a:lnTo>
                <a:lnTo>
                  <a:pt x="108203" y="32004"/>
                </a:lnTo>
                <a:lnTo>
                  <a:pt x="71627" y="32004"/>
                </a:lnTo>
                <a:lnTo>
                  <a:pt x="73151" y="33528"/>
                </a:lnTo>
                <a:close/>
              </a:path>
              <a:path w="113029" h="105410">
                <a:moveTo>
                  <a:pt x="38099" y="33528"/>
                </a:moveTo>
                <a:lnTo>
                  <a:pt x="41147" y="32004"/>
                </a:lnTo>
                <a:lnTo>
                  <a:pt x="40277" y="32657"/>
                </a:lnTo>
                <a:lnTo>
                  <a:pt x="38099" y="33528"/>
                </a:lnTo>
                <a:close/>
              </a:path>
              <a:path w="113029" h="105410">
                <a:moveTo>
                  <a:pt x="40277" y="32657"/>
                </a:moveTo>
                <a:lnTo>
                  <a:pt x="41147" y="32004"/>
                </a:lnTo>
                <a:lnTo>
                  <a:pt x="41909" y="32004"/>
                </a:lnTo>
                <a:lnTo>
                  <a:pt x="40277" y="32657"/>
                </a:lnTo>
                <a:close/>
              </a:path>
              <a:path w="113029" h="105410">
                <a:moveTo>
                  <a:pt x="109727" y="36576"/>
                </a:moveTo>
                <a:lnTo>
                  <a:pt x="77723" y="36576"/>
                </a:lnTo>
                <a:lnTo>
                  <a:pt x="71627" y="32004"/>
                </a:lnTo>
                <a:lnTo>
                  <a:pt x="108203" y="32004"/>
                </a:lnTo>
                <a:lnTo>
                  <a:pt x="108203" y="33528"/>
                </a:lnTo>
                <a:lnTo>
                  <a:pt x="109727" y="36576"/>
                </a:lnTo>
                <a:close/>
              </a:path>
              <a:path w="113029" h="105410">
                <a:moveTo>
                  <a:pt x="39115" y="33528"/>
                </a:moveTo>
                <a:lnTo>
                  <a:pt x="38099" y="33528"/>
                </a:lnTo>
                <a:lnTo>
                  <a:pt x="40277" y="32657"/>
                </a:lnTo>
                <a:lnTo>
                  <a:pt x="39115" y="33528"/>
                </a:lnTo>
                <a:close/>
              </a:path>
              <a:path w="113029" h="105410">
                <a:moveTo>
                  <a:pt x="35051" y="36576"/>
                </a:moveTo>
                <a:lnTo>
                  <a:pt x="36575" y="35052"/>
                </a:lnTo>
                <a:lnTo>
                  <a:pt x="35922" y="35922"/>
                </a:lnTo>
                <a:lnTo>
                  <a:pt x="35051" y="36576"/>
                </a:lnTo>
                <a:close/>
              </a:path>
              <a:path w="113029" h="105410">
                <a:moveTo>
                  <a:pt x="35922" y="35922"/>
                </a:moveTo>
                <a:lnTo>
                  <a:pt x="36575" y="35052"/>
                </a:lnTo>
                <a:lnTo>
                  <a:pt x="37083" y="35052"/>
                </a:lnTo>
                <a:lnTo>
                  <a:pt x="35922" y="35922"/>
                </a:lnTo>
                <a:close/>
              </a:path>
              <a:path w="113029" h="105410">
                <a:moveTo>
                  <a:pt x="80263" y="40640"/>
                </a:moveTo>
                <a:lnTo>
                  <a:pt x="74675" y="35052"/>
                </a:lnTo>
                <a:lnTo>
                  <a:pt x="77723" y="36576"/>
                </a:lnTo>
                <a:lnTo>
                  <a:pt x="109727" y="36576"/>
                </a:lnTo>
                <a:lnTo>
                  <a:pt x="110489" y="38100"/>
                </a:lnTo>
                <a:lnTo>
                  <a:pt x="79247" y="38100"/>
                </a:lnTo>
                <a:lnTo>
                  <a:pt x="80263" y="40640"/>
                </a:lnTo>
                <a:close/>
              </a:path>
              <a:path w="113029" h="105410">
                <a:moveTo>
                  <a:pt x="35432" y="36576"/>
                </a:moveTo>
                <a:lnTo>
                  <a:pt x="35051" y="36576"/>
                </a:lnTo>
                <a:lnTo>
                  <a:pt x="35922" y="35922"/>
                </a:lnTo>
                <a:lnTo>
                  <a:pt x="35432" y="36576"/>
                </a:lnTo>
                <a:close/>
              </a:path>
              <a:path w="113029" h="105410">
                <a:moveTo>
                  <a:pt x="32003" y="41148"/>
                </a:moveTo>
                <a:lnTo>
                  <a:pt x="33527" y="38100"/>
                </a:lnTo>
                <a:lnTo>
                  <a:pt x="34289" y="38100"/>
                </a:lnTo>
                <a:lnTo>
                  <a:pt x="32003" y="41148"/>
                </a:lnTo>
                <a:close/>
              </a:path>
              <a:path w="113029" h="105410">
                <a:moveTo>
                  <a:pt x="80771" y="41148"/>
                </a:moveTo>
                <a:lnTo>
                  <a:pt x="80263" y="40640"/>
                </a:lnTo>
                <a:lnTo>
                  <a:pt x="79247" y="38100"/>
                </a:lnTo>
                <a:lnTo>
                  <a:pt x="80771" y="41148"/>
                </a:lnTo>
                <a:close/>
              </a:path>
              <a:path w="113029" h="105410">
                <a:moveTo>
                  <a:pt x="111251" y="41148"/>
                </a:moveTo>
                <a:lnTo>
                  <a:pt x="80771" y="41148"/>
                </a:lnTo>
                <a:lnTo>
                  <a:pt x="79247" y="38100"/>
                </a:lnTo>
                <a:lnTo>
                  <a:pt x="110489" y="38100"/>
                </a:lnTo>
                <a:lnTo>
                  <a:pt x="111251" y="39624"/>
                </a:lnTo>
                <a:lnTo>
                  <a:pt x="111251" y="41148"/>
                </a:lnTo>
                <a:close/>
              </a:path>
              <a:path w="113029" h="105410">
                <a:moveTo>
                  <a:pt x="111861" y="45719"/>
                </a:moveTo>
                <a:lnTo>
                  <a:pt x="82295" y="45719"/>
                </a:lnTo>
                <a:lnTo>
                  <a:pt x="80263" y="40640"/>
                </a:lnTo>
                <a:lnTo>
                  <a:pt x="80771" y="41148"/>
                </a:lnTo>
                <a:lnTo>
                  <a:pt x="111251" y="41148"/>
                </a:lnTo>
                <a:lnTo>
                  <a:pt x="111251" y="42672"/>
                </a:lnTo>
                <a:lnTo>
                  <a:pt x="111861" y="45719"/>
                </a:lnTo>
                <a:close/>
              </a:path>
              <a:path w="113029" h="105410">
                <a:moveTo>
                  <a:pt x="28955" y="45719"/>
                </a:moveTo>
                <a:lnTo>
                  <a:pt x="30479" y="42672"/>
                </a:lnTo>
                <a:lnTo>
                  <a:pt x="29870" y="44195"/>
                </a:lnTo>
                <a:lnTo>
                  <a:pt x="28955" y="45719"/>
                </a:lnTo>
                <a:close/>
              </a:path>
              <a:path w="113029" h="105410">
                <a:moveTo>
                  <a:pt x="29870" y="44195"/>
                </a:moveTo>
                <a:lnTo>
                  <a:pt x="30479" y="42672"/>
                </a:lnTo>
                <a:lnTo>
                  <a:pt x="30784" y="42672"/>
                </a:lnTo>
                <a:lnTo>
                  <a:pt x="29870" y="44195"/>
                </a:lnTo>
                <a:close/>
              </a:path>
              <a:path w="113029" h="105410">
                <a:moveTo>
                  <a:pt x="83819" y="50292"/>
                </a:moveTo>
                <a:lnTo>
                  <a:pt x="80771" y="42672"/>
                </a:lnTo>
                <a:lnTo>
                  <a:pt x="82295" y="45719"/>
                </a:lnTo>
                <a:lnTo>
                  <a:pt x="111861" y="45719"/>
                </a:lnTo>
                <a:lnTo>
                  <a:pt x="112166" y="47244"/>
                </a:lnTo>
                <a:lnTo>
                  <a:pt x="83819" y="47244"/>
                </a:lnTo>
                <a:lnTo>
                  <a:pt x="83819" y="50292"/>
                </a:lnTo>
                <a:close/>
              </a:path>
              <a:path w="113029" h="105410">
                <a:moveTo>
                  <a:pt x="29260" y="45719"/>
                </a:moveTo>
                <a:lnTo>
                  <a:pt x="28955" y="45719"/>
                </a:lnTo>
                <a:lnTo>
                  <a:pt x="29870" y="44195"/>
                </a:lnTo>
                <a:lnTo>
                  <a:pt x="29260" y="45719"/>
                </a:lnTo>
                <a:close/>
              </a:path>
              <a:path w="113029" h="105410">
                <a:moveTo>
                  <a:pt x="27889" y="52577"/>
                </a:moveTo>
                <a:lnTo>
                  <a:pt x="27431" y="50292"/>
                </a:lnTo>
                <a:lnTo>
                  <a:pt x="28955" y="47244"/>
                </a:lnTo>
                <a:lnTo>
                  <a:pt x="27889" y="52577"/>
                </a:lnTo>
                <a:close/>
              </a:path>
              <a:path w="113029" h="105410">
                <a:moveTo>
                  <a:pt x="112166" y="57912"/>
                </a:moveTo>
                <a:lnTo>
                  <a:pt x="83819" y="57912"/>
                </a:lnTo>
                <a:lnTo>
                  <a:pt x="83819" y="47244"/>
                </a:lnTo>
                <a:lnTo>
                  <a:pt x="112166" y="47244"/>
                </a:lnTo>
                <a:lnTo>
                  <a:pt x="112775" y="50292"/>
                </a:lnTo>
                <a:lnTo>
                  <a:pt x="112775" y="54864"/>
                </a:lnTo>
                <a:lnTo>
                  <a:pt x="112166" y="57912"/>
                </a:lnTo>
                <a:close/>
              </a:path>
              <a:path w="113029" h="105410">
                <a:moveTo>
                  <a:pt x="27431" y="54864"/>
                </a:moveTo>
                <a:lnTo>
                  <a:pt x="27431" y="50292"/>
                </a:lnTo>
                <a:lnTo>
                  <a:pt x="27889" y="52577"/>
                </a:lnTo>
                <a:lnTo>
                  <a:pt x="27431" y="54864"/>
                </a:lnTo>
                <a:close/>
              </a:path>
              <a:path w="113029" h="105410">
                <a:moveTo>
                  <a:pt x="28955" y="57912"/>
                </a:moveTo>
                <a:lnTo>
                  <a:pt x="27431" y="54864"/>
                </a:lnTo>
                <a:lnTo>
                  <a:pt x="27889" y="52577"/>
                </a:lnTo>
                <a:lnTo>
                  <a:pt x="28955" y="57912"/>
                </a:lnTo>
                <a:close/>
              </a:path>
              <a:path w="113029" h="105410">
                <a:moveTo>
                  <a:pt x="80771" y="62484"/>
                </a:moveTo>
                <a:lnTo>
                  <a:pt x="83819" y="54864"/>
                </a:lnTo>
                <a:lnTo>
                  <a:pt x="83819" y="57912"/>
                </a:lnTo>
                <a:lnTo>
                  <a:pt x="112166" y="57912"/>
                </a:lnTo>
                <a:lnTo>
                  <a:pt x="111861" y="59436"/>
                </a:lnTo>
                <a:lnTo>
                  <a:pt x="82295" y="59436"/>
                </a:lnTo>
                <a:lnTo>
                  <a:pt x="80771" y="62484"/>
                </a:lnTo>
                <a:close/>
              </a:path>
              <a:path w="113029" h="105410">
                <a:moveTo>
                  <a:pt x="30479" y="62484"/>
                </a:moveTo>
                <a:lnTo>
                  <a:pt x="28955" y="59436"/>
                </a:lnTo>
                <a:lnTo>
                  <a:pt x="29870" y="60960"/>
                </a:lnTo>
                <a:lnTo>
                  <a:pt x="30479" y="62484"/>
                </a:lnTo>
                <a:close/>
              </a:path>
              <a:path w="113029" h="105410">
                <a:moveTo>
                  <a:pt x="29870" y="60960"/>
                </a:moveTo>
                <a:lnTo>
                  <a:pt x="28955" y="59436"/>
                </a:lnTo>
                <a:lnTo>
                  <a:pt x="29260" y="59436"/>
                </a:lnTo>
                <a:lnTo>
                  <a:pt x="29870" y="60960"/>
                </a:lnTo>
                <a:close/>
              </a:path>
              <a:path w="113029" h="105410">
                <a:moveTo>
                  <a:pt x="80263" y="64515"/>
                </a:moveTo>
                <a:lnTo>
                  <a:pt x="82295" y="59436"/>
                </a:lnTo>
                <a:lnTo>
                  <a:pt x="111861" y="59436"/>
                </a:lnTo>
                <a:lnTo>
                  <a:pt x="111251" y="62484"/>
                </a:lnTo>
                <a:lnTo>
                  <a:pt x="111251" y="64008"/>
                </a:lnTo>
                <a:lnTo>
                  <a:pt x="80771" y="64008"/>
                </a:lnTo>
                <a:lnTo>
                  <a:pt x="80263" y="64515"/>
                </a:lnTo>
                <a:close/>
              </a:path>
              <a:path w="113029" h="105410">
                <a:moveTo>
                  <a:pt x="30784" y="62484"/>
                </a:moveTo>
                <a:lnTo>
                  <a:pt x="30479" y="62484"/>
                </a:lnTo>
                <a:lnTo>
                  <a:pt x="29870" y="60960"/>
                </a:lnTo>
                <a:lnTo>
                  <a:pt x="30784" y="62484"/>
                </a:lnTo>
                <a:close/>
              </a:path>
              <a:path w="113029" h="105410">
                <a:moveTo>
                  <a:pt x="34289" y="67056"/>
                </a:moveTo>
                <a:lnTo>
                  <a:pt x="33527" y="67056"/>
                </a:lnTo>
                <a:lnTo>
                  <a:pt x="32003" y="64008"/>
                </a:lnTo>
                <a:lnTo>
                  <a:pt x="34289" y="67056"/>
                </a:lnTo>
                <a:close/>
              </a:path>
              <a:path w="113029" h="105410">
                <a:moveTo>
                  <a:pt x="79247" y="67056"/>
                </a:moveTo>
                <a:lnTo>
                  <a:pt x="80263" y="64515"/>
                </a:lnTo>
                <a:lnTo>
                  <a:pt x="80771" y="64008"/>
                </a:lnTo>
                <a:lnTo>
                  <a:pt x="79247" y="67056"/>
                </a:lnTo>
                <a:close/>
              </a:path>
              <a:path w="113029" h="105410">
                <a:moveTo>
                  <a:pt x="110489" y="67056"/>
                </a:moveTo>
                <a:lnTo>
                  <a:pt x="79247" y="67056"/>
                </a:lnTo>
                <a:lnTo>
                  <a:pt x="80771" y="64008"/>
                </a:lnTo>
                <a:lnTo>
                  <a:pt x="111251" y="64008"/>
                </a:lnTo>
                <a:lnTo>
                  <a:pt x="111251" y="65532"/>
                </a:lnTo>
                <a:lnTo>
                  <a:pt x="110489" y="67056"/>
                </a:lnTo>
                <a:close/>
              </a:path>
              <a:path w="113029" h="105410">
                <a:moveTo>
                  <a:pt x="74675" y="70104"/>
                </a:moveTo>
                <a:lnTo>
                  <a:pt x="80263" y="64515"/>
                </a:lnTo>
                <a:lnTo>
                  <a:pt x="79247" y="67056"/>
                </a:lnTo>
                <a:lnTo>
                  <a:pt x="110489" y="67056"/>
                </a:lnTo>
                <a:lnTo>
                  <a:pt x="109727" y="68580"/>
                </a:lnTo>
                <a:lnTo>
                  <a:pt x="77723" y="68580"/>
                </a:lnTo>
                <a:lnTo>
                  <a:pt x="74675" y="70104"/>
                </a:lnTo>
                <a:close/>
              </a:path>
              <a:path w="113029" h="105410">
                <a:moveTo>
                  <a:pt x="36575" y="70104"/>
                </a:moveTo>
                <a:lnTo>
                  <a:pt x="35051" y="68580"/>
                </a:lnTo>
                <a:lnTo>
                  <a:pt x="35922" y="69233"/>
                </a:lnTo>
                <a:lnTo>
                  <a:pt x="36575" y="70104"/>
                </a:lnTo>
                <a:close/>
              </a:path>
              <a:path w="113029" h="105410">
                <a:moveTo>
                  <a:pt x="35922" y="69233"/>
                </a:moveTo>
                <a:lnTo>
                  <a:pt x="35051" y="68580"/>
                </a:lnTo>
                <a:lnTo>
                  <a:pt x="35432" y="68580"/>
                </a:lnTo>
                <a:lnTo>
                  <a:pt x="35922" y="69233"/>
                </a:lnTo>
                <a:close/>
              </a:path>
              <a:path w="113029" h="105410">
                <a:moveTo>
                  <a:pt x="108203" y="73152"/>
                </a:moveTo>
                <a:lnTo>
                  <a:pt x="71627" y="73152"/>
                </a:lnTo>
                <a:lnTo>
                  <a:pt x="77723" y="68580"/>
                </a:lnTo>
                <a:lnTo>
                  <a:pt x="109727" y="68580"/>
                </a:lnTo>
                <a:lnTo>
                  <a:pt x="108203" y="71628"/>
                </a:lnTo>
                <a:lnTo>
                  <a:pt x="108203" y="73152"/>
                </a:lnTo>
                <a:close/>
              </a:path>
              <a:path w="113029" h="105410">
                <a:moveTo>
                  <a:pt x="37083" y="70104"/>
                </a:moveTo>
                <a:lnTo>
                  <a:pt x="36575" y="70104"/>
                </a:lnTo>
                <a:lnTo>
                  <a:pt x="35922" y="69233"/>
                </a:lnTo>
                <a:lnTo>
                  <a:pt x="37083" y="70104"/>
                </a:lnTo>
                <a:close/>
              </a:path>
              <a:path w="113029" h="105410">
                <a:moveTo>
                  <a:pt x="41147" y="73152"/>
                </a:moveTo>
                <a:lnTo>
                  <a:pt x="38099" y="71628"/>
                </a:lnTo>
                <a:lnTo>
                  <a:pt x="40277" y="72498"/>
                </a:lnTo>
                <a:lnTo>
                  <a:pt x="41147" y="73152"/>
                </a:lnTo>
                <a:close/>
              </a:path>
              <a:path w="113029" h="105410">
                <a:moveTo>
                  <a:pt x="40277" y="72498"/>
                </a:moveTo>
                <a:lnTo>
                  <a:pt x="38099" y="71628"/>
                </a:lnTo>
                <a:lnTo>
                  <a:pt x="39115" y="71628"/>
                </a:lnTo>
                <a:lnTo>
                  <a:pt x="40277" y="72498"/>
                </a:lnTo>
                <a:close/>
              </a:path>
              <a:path w="113029" h="105410">
                <a:moveTo>
                  <a:pt x="106679" y="74676"/>
                </a:moveTo>
                <a:lnTo>
                  <a:pt x="65531" y="74676"/>
                </a:lnTo>
                <a:lnTo>
                  <a:pt x="73151" y="71628"/>
                </a:lnTo>
                <a:lnTo>
                  <a:pt x="71627" y="73152"/>
                </a:lnTo>
                <a:lnTo>
                  <a:pt x="108203" y="73152"/>
                </a:lnTo>
                <a:lnTo>
                  <a:pt x="106679" y="74676"/>
                </a:lnTo>
                <a:close/>
              </a:path>
              <a:path w="113029" h="105410">
                <a:moveTo>
                  <a:pt x="88391" y="96012"/>
                </a:moveTo>
                <a:lnTo>
                  <a:pt x="24383" y="96012"/>
                </a:lnTo>
                <a:lnTo>
                  <a:pt x="16763" y="91439"/>
                </a:lnTo>
                <a:lnTo>
                  <a:pt x="16763" y="89916"/>
                </a:lnTo>
                <a:lnTo>
                  <a:pt x="9143" y="82296"/>
                </a:lnTo>
                <a:lnTo>
                  <a:pt x="9143" y="80772"/>
                </a:lnTo>
                <a:lnTo>
                  <a:pt x="4571" y="74676"/>
                </a:lnTo>
                <a:lnTo>
                  <a:pt x="4571" y="73152"/>
                </a:lnTo>
                <a:lnTo>
                  <a:pt x="41147" y="73152"/>
                </a:lnTo>
                <a:lnTo>
                  <a:pt x="40277" y="72498"/>
                </a:lnTo>
                <a:lnTo>
                  <a:pt x="45719" y="74676"/>
                </a:lnTo>
                <a:lnTo>
                  <a:pt x="47243" y="74676"/>
                </a:lnTo>
                <a:lnTo>
                  <a:pt x="51815" y="76200"/>
                </a:lnTo>
                <a:lnTo>
                  <a:pt x="105917" y="76200"/>
                </a:lnTo>
                <a:lnTo>
                  <a:pt x="103631" y="80772"/>
                </a:lnTo>
                <a:lnTo>
                  <a:pt x="102107" y="82296"/>
                </a:lnTo>
                <a:lnTo>
                  <a:pt x="102107" y="83820"/>
                </a:lnTo>
                <a:lnTo>
                  <a:pt x="96011" y="88391"/>
                </a:lnTo>
                <a:lnTo>
                  <a:pt x="96011" y="89916"/>
                </a:lnTo>
                <a:lnTo>
                  <a:pt x="94487" y="89916"/>
                </a:lnTo>
                <a:lnTo>
                  <a:pt x="94487" y="91439"/>
                </a:lnTo>
                <a:lnTo>
                  <a:pt x="88391" y="96012"/>
                </a:lnTo>
                <a:close/>
              </a:path>
              <a:path w="113029" h="105410">
                <a:moveTo>
                  <a:pt x="47243" y="74676"/>
                </a:moveTo>
                <a:lnTo>
                  <a:pt x="45719" y="74676"/>
                </a:lnTo>
                <a:lnTo>
                  <a:pt x="42671" y="73152"/>
                </a:lnTo>
                <a:lnTo>
                  <a:pt x="47243" y="74676"/>
                </a:lnTo>
                <a:close/>
              </a:path>
              <a:path w="113029" h="105410">
                <a:moveTo>
                  <a:pt x="105917" y="76200"/>
                </a:moveTo>
                <a:lnTo>
                  <a:pt x="60959" y="76200"/>
                </a:lnTo>
                <a:lnTo>
                  <a:pt x="68579" y="73152"/>
                </a:lnTo>
                <a:lnTo>
                  <a:pt x="65531" y="74676"/>
                </a:lnTo>
                <a:lnTo>
                  <a:pt x="106679" y="74676"/>
                </a:lnTo>
                <a:lnTo>
                  <a:pt x="105917" y="76200"/>
                </a:lnTo>
                <a:close/>
              </a:path>
              <a:path w="113029" h="105410">
                <a:moveTo>
                  <a:pt x="79247" y="100584"/>
                </a:moveTo>
                <a:lnTo>
                  <a:pt x="33527" y="100584"/>
                </a:lnTo>
                <a:lnTo>
                  <a:pt x="25907" y="97536"/>
                </a:lnTo>
                <a:lnTo>
                  <a:pt x="25907" y="96012"/>
                </a:lnTo>
                <a:lnTo>
                  <a:pt x="86867" y="96012"/>
                </a:lnTo>
                <a:lnTo>
                  <a:pt x="85343" y="97536"/>
                </a:lnTo>
                <a:lnTo>
                  <a:pt x="79247" y="100584"/>
                </a:lnTo>
                <a:close/>
              </a:path>
              <a:path w="113029" h="105410">
                <a:moveTo>
                  <a:pt x="68579" y="103632"/>
                </a:moveTo>
                <a:lnTo>
                  <a:pt x="44195" y="103632"/>
                </a:lnTo>
                <a:lnTo>
                  <a:pt x="35051" y="102108"/>
                </a:lnTo>
                <a:lnTo>
                  <a:pt x="35051" y="100584"/>
                </a:lnTo>
                <a:lnTo>
                  <a:pt x="77723" y="100584"/>
                </a:lnTo>
                <a:lnTo>
                  <a:pt x="76199" y="102108"/>
                </a:lnTo>
                <a:lnTo>
                  <a:pt x="68579" y="103632"/>
                </a:lnTo>
                <a:close/>
              </a:path>
              <a:path w="113029" h="105410">
                <a:moveTo>
                  <a:pt x="56387" y="105155"/>
                </a:moveTo>
                <a:lnTo>
                  <a:pt x="54863" y="105155"/>
                </a:lnTo>
                <a:lnTo>
                  <a:pt x="45719" y="103632"/>
                </a:lnTo>
                <a:lnTo>
                  <a:pt x="65531" y="103632"/>
                </a:lnTo>
                <a:lnTo>
                  <a:pt x="56387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7072" y="3284982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 h="0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8012" y="3232403"/>
            <a:ext cx="113030" cy="105410"/>
          </a:xfrm>
          <a:custGeom>
            <a:avLst/>
            <a:gdLst/>
            <a:ahLst/>
            <a:cxnLst/>
            <a:rect l="l" t="t" r="r" b="b"/>
            <a:pathLst>
              <a:path w="113030" h="105410">
                <a:moveTo>
                  <a:pt x="65532" y="1524"/>
                </a:moveTo>
                <a:lnTo>
                  <a:pt x="45720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30" h="105410">
                <a:moveTo>
                  <a:pt x="77724" y="4572"/>
                </a:moveTo>
                <a:lnTo>
                  <a:pt x="35052" y="4572"/>
                </a:lnTo>
                <a:lnTo>
                  <a:pt x="35052" y="3048"/>
                </a:lnTo>
                <a:lnTo>
                  <a:pt x="44196" y="1524"/>
                </a:lnTo>
                <a:lnTo>
                  <a:pt x="68580" y="1524"/>
                </a:lnTo>
                <a:lnTo>
                  <a:pt x="76200" y="3048"/>
                </a:lnTo>
                <a:lnTo>
                  <a:pt x="77724" y="4572"/>
                </a:lnTo>
                <a:close/>
              </a:path>
              <a:path w="113030" h="105410">
                <a:moveTo>
                  <a:pt x="86868" y="9144"/>
                </a:moveTo>
                <a:lnTo>
                  <a:pt x="25908" y="9144"/>
                </a:lnTo>
                <a:lnTo>
                  <a:pt x="25908" y="7620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7620"/>
                </a:lnTo>
                <a:lnTo>
                  <a:pt x="86868" y="9144"/>
                </a:lnTo>
                <a:close/>
              </a:path>
              <a:path w="113030" h="105410">
                <a:moveTo>
                  <a:pt x="88392" y="96012"/>
                </a:moveTo>
                <a:lnTo>
                  <a:pt x="24384" y="96012"/>
                </a:lnTo>
                <a:lnTo>
                  <a:pt x="18288" y="91439"/>
                </a:lnTo>
                <a:lnTo>
                  <a:pt x="9144" y="82296"/>
                </a:lnTo>
                <a:lnTo>
                  <a:pt x="9144" y="80772"/>
                </a:lnTo>
                <a:lnTo>
                  <a:pt x="4572" y="74676"/>
                </a:lnTo>
                <a:lnTo>
                  <a:pt x="4572" y="73152"/>
                </a:lnTo>
                <a:lnTo>
                  <a:pt x="3048" y="71628"/>
                </a:lnTo>
                <a:lnTo>
                  <a:pt x="1524" y="65532"/>
                </a:lnTo>
                <a:lnTo>
                  <a:pt x="1524" y="64008"/>
                </a:lnTo>
                <a:lnTo>
                  <a:pt x="0" y="62484"/>
                </a:lnTo>
                <a:lnTo>
                  <a:pt x="0" y="42672"/>
                </a:lnTo>
                <a:lnTo>
                  <a:pt x="1524" y="41148"/>
                </a:lnTo>
                <a:lnTo>
                  <a:pt x="1524" y="39624"/>
                </a:lnTo>
                <a:lnTo>
                  <a:pt x="3048" y="33528"/>
                </a:lnTo>
                <a:lnTo>
                  <a:pt x="4572" y="32004"/>
                </a:lnTo>
                <a:lnTo>
                  <a:pt x="4572" y="30480"/>
                </a:lnTo>
                <a:lnTo>
                  <a:pt x="9144" y="24384"/>
                </a:lnTo>
                <a:lnTo>
                  <a:pt x="9144" y="22859"/>
                </a:lnTo>
                <a:lnTo>
                  <a:pt x="18288" y="13716"/>
                </a:lnTo>
                <a:lnTo>
                  <a:pt x="24384" y="9144"/>
                </a:lnTo>
                <a:lnTo>
                  <a:pt x="88392" y="9144"/>
                </a:lnTo>
                <a:lnTo>
                  <a:pt x="94488" y="13716"/>
                </a:lnTo>
                <a:lnTo>
                  <a:pt x="96012" y="15240"/>
                </a:lnTo>
                <a:lnTo>
                  <a:pt x="96012" y="16764"/>
                </a:lnTo>
                <a:lnTo>
                  <a:pt x="102108" y="21336"/>
                </a:lnTo>
                <a:lnTo>
                  <a:pt x="102108" y="22859"/>
                </a:lnTo>
                <a:lnTo>
                  <a:pt x="103632" y="22859"/>
                </a:lnTo>
                <a:lnTo>
                  <a:pt x="103632" y="24384"/>
                </a:lnTo>
                <a:lnTo>
                  <a:pt x="105918" y="28956"/>
                </a:lnTo>
                <a:lnTo>
                  <a:pt x="51816" y="28956"/>
                </a:lnTo>
                <a:lnTo>
                  <a:pt x="44196" y="30480"/>
                </a:lnTo>
                <a:lnTo>
                  <a:pt x="45720" y="30480"/>
                </a:lnTo>
                <a:lnTo>
                  <a:pt x="41910" y="32004"/>
                </a:lnTo>
                <a:lnTo>
                  <a:pt x="41148" y="32004"/>
                </a:lnTo>
                <a:lnTo>
                  <a:pt x="38100" y="33528"/>
                </a:lnTo>
                <a:lnTo>
                  <a:pt x="39116" y="33528"/>
                </a:lnTo>
                <a:lnTo>
                  <a:pt x="37084" y="35052"/>
                </a:lnTo>
                <a:lnTo>
                  <a:pt x="36576" y="35052"/>
                </a:lnTo>
                <a:lnTo>
                  <a:pt x="35052" y="36576"/>
                </a:lnTo>
                <a:lnTo>
                  <a:pt x="35433" y="36576"/>
                </a:lnTo>
                <a:lnTo>
                  <a:pt x="34290" y="38100"/>
                </a:lnTo>
                <a:lnTo>
                  <a:pt x="33528" y="38100"/>
                </a:lnTo>
                <a:lnTo>
                  <a:pt x="30784" y="42672"/>
                </a:lnTo>
                <a:lnTo>
                  <a:pt x="30480" y="42672"/>
                </a:lnTo>
                <a:lnTo>
                  <a:pt x="28956" y="45719"/>
                </a:lnTo>
                <a:lnTo>
                  <a:pt x="29260" y="45719"/>
                </a:lnTo>
                <a:lnTo>
                  <a:pt x="27432" y="50292"/>
                </a:lnTo>
                <a:lnTo>
                  <a:pt x="27432" y="54864"/>
                </a:lnTo>
                <a:lnTo>
                  <a:pt x="29260" y="59436"/>
                </a:lnTo>
                <a:lnTo>
                  <a:pt x="28956" y="59436"/>
                </a:lnTo>
                <a:lnTo>
                  <a:pt x="30480" y="62484"/>
                </a:lnTo>
                <a:lnTo>
                  <a:pt x="30784" y="62484"/>
                </a:lnTo>
                <a:lnTo>
                  <a:pt x="33528" y="67056"/>
                </a:lnTo>
                <a:lnTo>
                  <a:pt x="34290" y="67056"/>
                </a:lnTo>
                <a:lnTo>
                  <a:pt x="35433" y="68580"/>
                </a:lnTo>
                <a:lnTo>
                  <a:pt x="35052" y="68580"/>
                </a:lnTo>
                <a:lnTo>
                  <a:pt x="36576" y="70104"/>
                </a:lnTo>
                <a:lnTo>
                  <a:pt x="37084" y="70104"/>
                </a:lnTo>
                <a:lnTo>
                  <a:pt x="39116" y="71628"/>
                </a:lnTo>
                <a:lnTo>
                  <a:pt x="38100" y="71628"/>
                </a:lnTo>
                <a:lnTo>
                  <a:pt x="41148" y="73152"/>
                </a:lnTo>
                <a:lnTo>
                  <a:pt x="41910" y="73152"/>
                </a:lnTo>
                <a:lnTo>
                  <a:pt x="45720" y="74676"/>
                </a:lnTo>
                <a:lnTo>
                  <a:pt x="48006" y="74676"/>
                </a:lnTo>
                <a:lnTo>
                  <a:pt x="51816" y="76200"/>
                </a:lnTo>
                <a:lnTo>
                  <a:pt x="105918" y="76200"/>
                </a:lnTo>
                <a:lnTo>
                  <a:pt x="103632" y="80772"/>
                </a:lnTo>
                <a:lnTo>
                  <a:pt x="103632" y="82296"/>
                </a:lnTo>
                <a:lnTo>
                  <a:pt x="102108" y="82296"/>
                </a:lnTo>
                <a:lnTo>
                  <a:pt x="102108" y="83820"/>
                </a:lnTo>
                <a:lnTo>
                  <a:pt x="96012" y="88391"/>
                </a:lnTo>
                <a:lnTo>
                  <a:pt x="96012" y="89916"/>
                </a:lnTo>
                <a:lnTo>
                  <a:pt x="94488" y="91439"/>
                </a:lnTo>
                <a:lnTo>
                  <a:pt x="88392" y="96012"/>
                </a:lnTo>
                <a:close/>
              </a:path>
              <a:path w="113030" h="105410">
                <a:moveTo>
                  <a:pt x="106680" y="30480"/>
                </a:moveTo>
                <a:lnTo>
                  <a:pt x="68580" y="30480"/>
                </a:lnTo>
                <a:lnTo>
                  <a:pt x="60960" y="28956"/>
                </a:lnTo>
                <a:lnTo>
                  <a:pt x="105918" y="28956"/>
                </a:lnTo>
                <a:lnTo>
                  <a:pt x="106680" y="30480"/>
                </a:lnTo>
                <a:close/>
              </a:path>
              <a:path w="113030" h="105410">
                <a:moveTo>
                  <a:pt x="73152" y="33528"/>
                </a:moveTo>
                <a:lnTo>
                  <a:pt x="67056" y="30480"/>
                </a:lnTo>
                <a:lnTo>
                  <a:pt x="108204" y="30480"/>
                </a:lnTo>
                <a:lnTo>
                  <a:pt x="108204" y="32004"/>
                </a:lnTo>
                <a:lnTo>
                  <a:pt x="71628" y="32004"/>
                </a:lnTo>
                <a:lnTo>
                  <a:pt x="73152" y="33528"/>
                </a:lnTo>
                <a:close/>
              </a:path>
              <a:path w="113030" h="105410">
                <a:moveTo>
                  <a:pt x="38100" y="33528"/>
                </a:moveTo>
                <a:lnTo>
                  <a:pt x="41148" y="32004"/>
                </a:lnTo>
                <a:lnTo>
                  <a:pt x="40277" y="32657"/>
                </a:lnTo>
                <a:lnTo>
                  <a:pt x="38100" y="33528"/>
                </a:lnTo>
                <a:close/>
              </a:path>
              <a:path w="113030" h="105410">
                <a:moveTo>
                  <a:pt x="40277" y="32657"/>
                </a:moveTo>
                <a:lnTo>
                  <a:pt x="41148" y="32004"/>
                </a:lnTo>
                <a:lnTo>
                  <a:pt x="41910" y="32004"/>
                </a:lnTo>
                <a:lnTo>
                  <a:pt x="40277" y="32657"/>
                </a:lnTo>
                <a:close/>
              </a:path>
              <a:path w="113030" h="105410">
                <a:moveTo>
                  <a:pt x="76853" y="35922"/>
                </a:moveTo>
                <a:lnTo>
                  <a:pt x="71628" y="32004"/>
                </a:lnTo>
                <a:lnTo>
                  <a:pt x="108204" y="32004"/>
                </a:lnTo>
                <a:lnTo>
                  <a:pt x="108204" y="33528"/>
                </a:lnTo>
                <a:lnTo>
                  <a:pt x="108966" y="35052"/>
                </a:lnTo>
                <a:lnTo>
                  <a:pt x="76200" y="35052"/>
                </a:lnTo>
                <a:lnTo>
                  <a:pt x="76853" y="35922"/>
                </a:lnTo>
                <a:close/>
              </a:path>
              <a:path w="113030" h="105410">
                <a:moveTo>
                  <a:pt x="39116" y="33528"/>
                </a:moveTo>
                <a:lnTo>
                  <a:pt x="38100" y="33528"/>
                </a:lnTo>
                <a:lnTo>
                  <a:pt x="40277" y="32657"/>
                </a:lnTo>
                <a:lnTo>
                  <a:pt x="39116" y="33528"/>
                </a:lnTo>
                <a:close/>
              </a:path>
              <a:path w="113030" h="105410">
                <a:moveTo>
                  <a:pt x="35052" y="36576"/>
                </a:moveTo>
                <a:lnTo>
                  <a:pt x="36576" y="35052"/>
                </a:lnTo>
                <a:lnTo>
                  <a:pt x="35922" y="35922"/>
                </a:lnTo>
                <a:lnTo>
                  <a:pt x="35052" y="36576"/>
                </a:lnTo>
                <a:close/>
              </a:path>
              <a:path w="113030" h="105410">
                <a:moveTo>
                  <a:pt x="35922" y="35922"/>
                </a:moveTo>
                <a:lnTo>
                  <a:pt x="36576" y="35052"/>
                </a:lnTo>
                <a:lnTo>
                  <a:pt x="37084" y="35052"/>
                </a:lnTo>
                <a:lnTo>
                  <a:pt x="35922" y="35922"/>
                </a:lnTo>
                <a:close/>
              </a:path>
              <a:path w="113030" h="105410">
                <a:moveTo>
                  <a:pt x="77724" y="36576"/>
                </a:moveTo>
                <a:lnTo>
                  <a:pt x="76853" y="35922"/>
                </a:lnTo>
                <a:lnTo>
                  <a:pt x="76200" y="35052"/>
                </a:lnTo>
                <a:lnTo>
                  <a:pt x="77724" y="36576"/>
                </a:lnTo>
                <a:close/>
              </a:path>
              <a:path w="113030" h="105410">
                <a:moveTo>
                  <a:pt x="109728" y="36576"/>
                </a:moveTo>
                <a:lnTo>
                  <a:pt x="77724" y="36576"/>
                </a:lnTo>
                <a:lnTo>
                  <a:pt x="76200" y="35052"/>
                </a:lnTo>
                <a:lnTo>
                  <a:pt x="108966" y="35052"/>
                </a:lnTo>
                <a:lnTo>
                  <a:pt x="109728" y="36576"/>
                </a:lnTo>
                <a:close/>
              </a:path>
              <a:path w="113030" h="105410">
                <a:moveTo>
                  <a:pt x="35433" y="36576"/>
                </a:moveTo>
                <a:lnTo>
                  <a:pt x="35052" y="36576"/>
                </a:lnTo>
                <a:lnTo>
                  <a:pt x="35922" y="35922"/>
                </a:lnTo>
                <a:lnTo>
                  <a:pt x="35433" y="36576"/>
                </a:lnTo>
                <a:close/>
              </a:path>
              <a:path w="113030" h="105410">
                <a:moveTo>
                  <a:pt x="80118" y="40277"/>
                </a:moveTo>
                <a:lnTo>
                  <a:pt x="76853" y="35922"/>
                </a:lnTo>
                <a:lnTo>
                  <a:pt x="77724" y="36576"/>
                </a:lnTo>
                <a:lnTo>
                  <a:pt x="109728" y="36576"/>
                </a:lnTo>
                <a:lnTo>
                  <a:pt x="110490" y="38100"/>
                </a:lnTo>
                <a:lnTo>
                  <a:pt x="79248" y="38100"/>
                </a:lnTo>
                <a:lnTo>
                  <a:pt x="80118" y="40277"/>
                </a:lnTo>
                <a:close/>
              </a:path>
              <a:path w="113030" h="105410">
                <a:moveTo>
                  <a:pt x="32004" y="41148"/>
                </a:moveTo>
                <a:lnTo>
                  <a:pt x="33528" y="38100"/>
                </a:lnTo>
                <a:lnTo>
                  <a:pt x="34290" y="38100"/>
                </a:lnTo>
                <a:lnTo>
                  <a:pt x="32004" y="41148"/>
                </a:lnTo>
                <a:close/>
              </a:path>
              <a:path w="113030" h="105410">
                <a:moveTo>
                  <a:pt x="80772" y="41148"/>
                </a:moveTo>
                <a:lnTo>
                  <a:pt x="80118" y="40277"/>
                </a:lnTo>
                <a:lnTo>
                  <a:pt x="79248" y="38100"/>
                </a:lnTo>
                <a:lnTo>
                  <a:pt x="80772" y="41148"/>
                </a:lnTo>
                <a:close/>
              </a:path>
              <a:path w="113030" h="105410">
                <a:moveTo>
                  <a:pt x="111252" y="41148"/>
                </a:moveTo>
                <a:lnTo>
                  <a:pt x="80772" y="41148"/>
                </a:lnTo>
                <a:lnTo>
                  <a:pt x="79248" y="38100"/>
                </a:lnTo>
                <a:lnTo>
                  <a:pt x="110490" y="38100"/>
                </a:lnTo>
                <a:lnTo>
                  <a:pt x="111252" y="39624"/>
                </a:lnTo>
                <a:lnTo>
                  <a:pt x="111252" y="41148"/>
                </a:lnTo>
                <a:close/>
              </a:path>
              <a:path w="113030" h="105410">
                <a:moveTo>
                  <a:pt x="82296" y="45719"/>
                </a:moveTo>
                <a:lnTo>
                  <a:pt x="80118" y="40277"/>
                </a:lnTo>
                <a:lnTo>
                  <a:pt x="80772" y="41148"/>
                </a:lnTo>
                <a:lnTo>
                  <a:pt x="111252" y="41148"/>
                </a:lnTo>
                <a:lnTo>
                  <a:pt x="111252" y="42672"/>
                </a:lnTo>
                <a:lnTo>
                  <a:pt x="82296" y="42672"/>
                </a:lnTo>
                <a:lnTo>
                  <a:pt x="82296" y="45719"/>
                </a:lnTo>
                <a:close/>
              </a:path>
              <a:path w="113030" h="105410">
                <a:moveTo>
                  <a:pt x="28956" y="45719"/>
                </a:moveTo>
                <a:lnTo>
                  <a:pt x="30480" y="42672"/>
                </a:lnTo>
                <a:lnTo>
                  <a:pt x="29870" y="44195"/>
                </a:lnTo>
                <a:lnTo>
                  <a:pt x="28956" y="45719"/>
                </a:lnTo>
                <a:close/>
              </a:path>
              <a:path w="113030" h="105410">
                <a:moveTo>
                  <a:pt x="29870" y="44195"/>
                </a:moveTo>
                <a:lnTo>
                  <a:pt x="30480" y="42672"/>
                </a:lnTo>
                <a:lnTo>
                  <a:pt x="30784" y="42672"/>
                </a:lnTo>
                <a:lnTo>
                  <a:pt x="29870" y="44195"/>
                </a:lnTo>
                <a:close/>
              </a:path>
              <a:path w="113030" h="105410">
                <a:moveTo>
                  <a:pt x="83820" y="50292"/>
                </a:moveTo>
                <a:lnTo>
                  <a:pt x="82296" y="42672"/>
                </a:lnTo>
                <a:lnTo>
                  <a:pt x="111252" y="42672"/>
                </a:lnTo>
                <a:lnTo>
                  <a:pt x="112166" y="47244"/>
                </a:lnTo>
                <a:lnTo>
                  <a:pt x="83820" y="47244"/>
                </a:lnTo>
                <a:lnTo>
                  <a:pt x="83820" y="50292"/>
                </a:lnTo>
                <a:close/>
              </a:path>
              <a:path w="113030" h="105410">
                <a:moveTo>
                  <a:pt x="29260" y="45719"/>
                </a:moveTo>
                <a:lnTo>
                  <a:pt x="28956" y="45719"/>
                </a:lnTo>
                <a:lnTo>
                  <a:pt x="29870" y="44195"/>
                </a:lnTo>
                <a:lnTo>
                  <a:pt x="29260" y="45719"/>
                </a:lnTo>
                <a:close/>
              </a:path>
              <a:path w="113030" h="105410">
                <a:moveTo>
                  <a:pt x="27889" y="52577"/>
                </a:moveTo>
                <a:lnTo>
                  <a:pt x="27432" y="50292"/>
                </a:lnTo>
                <a:lnTo>
                  <a:pt x="28956" y="47244"/>
                </a:lnTo>
                <a:lnTo>
                  <a:pt x="27889" y="52577"/>
                </a:lnTo>
                <a:close/>
              </a:path>
              <a:path w="113030" h="105410">
                <a:moveTo>
                  <a:pt x="112166" y="57912"/>
                </a:moveTo>
                <a:lnTo>
                  <a:pt x="83820" y="57912"/>
                </a:lnTo>
                <a:lnTo>
                  <a:pt x="83820" y="47244"/>
                </a:lnTo>
                <a:lnTo>
                  <a:pt x="112166" y="47244"/>
                </a:lnTo>
                <a:lnTo>
                  <a:pt x="112776" y="50292"/>
                </a:lnTo>
                <a:lnTo>
                  <a:pt x="112776" y="54864"/>
                </a:lnTo>
                <a:lnTo>
                  <a:pt x="112166" y="57912"/>
                </a:lnTo>
                <a:close/>
              </a:path>
              <a:path w="113030" h="105410">
                <a:moveTo>
                  <a:pt x="27432" y="54864"/>
                </a:moveTo>
                <a:lnTo>
                  <a:pt x="27432" y="50292"/>
                </a:lnTo>
                <a:lnTo>
                  <a:pt x="27889" y="52577"/>
                </a:lnTo>
                <a:lnTo>
                  <a:pt x="27432" y="54864"/>
                </a:lnTo>
                <a:close/>
              </a:path>
              <a:path w="113030" h="105410">
                <a:moveTo>
                  <a:pt x="28956" y="57912"/>
                </a:moveTo>
                <a:lnTo>
                  <a:pt x="27432" y="54864"/>
                </a:lnTo>
                <a:lnTo>
                  <a:pt x="27889" y="52577"/>
                </a:lnTo>
                <a:lnTo>
                  <a:pt x="28956" y="57912"/>
                </a:lnTo>
                <a:close/>
              </a:path>
              <a:path w="113030" h="105410">
                <a:moveTo>
                  <a:pt x="111252" y="62484"/>
                </a:moveTo>
                <a:lnTo>
                  <a:pt x="82296" y="62484"/>
                </a:lnTo>
                <a:lnTo>
                  <a:pt x="83820" y="54864"/>
                </a:lnTo>
                <a:lnTo>
                  <a:pt x="83820" y="57912"/>
                </a:lnTo>
                <a:lnTo>
                  <a:pt x="112166" y="57912"/>
                </a:lnTo>
                <a:lnTo>
                  <a:pt x="111252" y="62484"/>
                </a:lnTo>
                <a:close/>
              </a:path>
              <a:path w="113030" h="105410">
                <a:moveTo>
                  <a:pt x="30480" y="62484"/>
                </a:moveTo>
                <a:lnTo>
                  <a:pt x="28956" y="59436"/>
                </a:lnTo>
                <a:lnTo>
                  <a:pt x="29870" y="60960"/>
                </a:lnTo>
                <a:lnTo>
                  <a:pt x="30480" y="62484"/>
                </a:lnTo>
                <a:close/>
              </a:path>
              <a:path w="113030" h="105410">
                <a:moveTo>
                  <a:pt x="29870" y="60960"/>
                </a:moveTo>
                <a:lnTo>
                  <a:pt x="28956" y="59436"/>
                </a:lnTo>
                <a:lnTo>
                  <a:pt x="29260" y="59436"/>
                </a:lnTo>
                <a:lnTo>
                  <a:pt x="29870" y="60960"/>
                </a:lnTo>
                <a:close/>
              </a:path>
              <a:path w="113030" h="105410">
                <a:moveTo>
                  <a:pt x="80118" y="64878"/>
                </a:moveTo>
                <a:lnTo>
                  <a:pt x="82296" y="59436"/>
                </a:lnTo>
                <a:lnTo>
                  <a:pt x="82296" y="62484"/>
                </a:lnTo>
                <a:lnTo>
                  <a:pt x="111252" y="62484"/>
                </a:lnTo>
                <a:lnTo>
                  <a:pt x="111252" y="64008"/>
                </a:lnTo>
                <a:lnTo>
                  <a:pt x="80772" y="64008"/>
                </a:lnTo>
                <a:lnTo>
                  <a:pt x="80118" y="64878"/>
                </a:lnTo>
                <a:close/>
              </a:path>
              <a:path w="113030" h="105410">
                <a:moveTo>
                  <a:pt x="30784" y="62484"/>
                </a:moveTo>
                <a:lnTo>
                  <a:pt x="30480" y="62484"/>
                </a:lnTo>
                <a:lnTo>
                  <a:pt x="29870" y="60960"/>
                </a:lnTo>
                <a:lnTo>
                  <a:pt x="30784" y="62484"/>
                </a:lnTo>
                <a:close/>
              </a:path>
              <a:path w="113030" h="105410">
                <a:moveTo>
                  <a:pt x="34290" y="67056"/>
                </a:moveTo>
                <a:lnTo>
                  <a:pt x="33528" y="67056"/>
                </a:lnTo>
                <a:lnTo>
                  <a:pt x="32004" y="64008"/>
                </a:lnTo>
                <a:lnTo>
                  <a:pt x="34290" y="67056"/>
                </a:lnTo>
                <a:close/>
              </a:path>
              <a:path w="113030" h="105410">
                <a:moveTo>
                  <a:pt x="79248" y="67056"/>
                </a:moveTo>
                <a:lnTo>
                  <a:pt x="80118" y="64878"/>
                </a:lnTo>
                <a:lnTo>
                  <a:pt x="80772" y="64008"/>
                </a:lnTo>
                <a:lnTo>
                  <a:pt x="79248" y="67056"/>
                </a:lnTo>
                <a:close/>
              </a:path>
              <a:path w="113030" h="105410">
                <a:moveTo>
                  <a:pt x="110490" y="67056"/>
                </a:moveTo>
                <a:lnTo>
                  <a:pt x="79248" y="67056"/>
                </a:lnTo>
                <a:lnTo>
                  <a:pt x="80772" y="64008"/>
                </a:lnTo>
                <a:lnTo>
                  <a:pt x="111252" y="64008"/>
                </a:lnTo>
                <a:lnTo>
                  <a:pt x="111252" y="65532"/>
                </a:lnTo>
                <a:lnTo>
                  <a:pt x="110490" y="67056"/>
                </a:lnTo>
                <a:close/>
              </a:path>
              <a:path w="113030" h="105410">
                <a:moveTo>
                  <a:pt x="76853" y="69233"/>
                </a:moveTo>
                <a:lnTo>
                  <a:pt x="80118" y="64878"/>
                </a:lnTo>
                <a:lnTo>
                  <a:pt x="79248" y="67056"/>
                </a:lnTo>
                <a:lnTo>
                  <a:pt x="110490" y="67056"/>
                </a:lnTo>
                <a:lnTo>
                  <a:pt x="109728" y="68580"/>
                </a:lnTo>
                <a:lnTo>
                  <a:pt x="77724" y="68580"/>
                </a:lnTo>
                <a:lnTo>
                  <a:pt x="76853" y="69233"/>
                </a:lnTo>
                <a:close/>
              </a:path>
              <a:path w="113030" h="105410">
                <a:moveTo>
                  <a:pt x="36576" y="70104"/>
                </a:moveTo>
                <a:lnTo>
                  <a:pt x="35052" y="68580"/>
                </a:lnTo>
                <a:lnTo>
                  <a:pt x="35922" y="69233"/>
                </a:lnTo>
                <a:lnTo>
                  <a:pt x="36576" y="70104"/>
                </a:lnTo>
                <a:close/>
              </a:path>
              <a:path w="113030" h="105410">
                <a:moveTo>
                  <a:pt x="35922" y="69233"/>
                </a:moveTo>
                <a:lnTo>
                  <a:pt x="35052" y="68580"/>
                </a:lnTo>
                <a:lnTo>
                  <a:pt x="35433" y="68580"/>
                </a:lnTo>
                <a:lnTo>
                  <a:pt x="35922" y="69233"/>
                </a:lnTo>
                <a:close/>
              </a:path>
              <a:path w="113030" h="105410">
                <a:moveTo>
                  <a:pt x="76200" y="70104"/>
                </a:moveTo>
                <a:lnTo>
                  <a:pt x="76853" y="69233"/>
                </a:lnTo>
                <a:lnTo>
                  <a:pt x="77724" y="68580"/>
                </a:lnTo>
                <a:lnTo>
                  <a:pt x="76200" y="70104"/>
                </a:lnTo>
                <a:close/>
              </a:path>
              <a:path w="113030" h="105410">
                <a:moveTo>
                  <a:pt x="108966" y="70104"/>
                </a:moveTo>
                <a:lnTo>
                  <a:pt x="76200" y="70104"/>
                </a:lnTo>
                <a:lnTo>
                  <a:pt x="77724" y="68580"/>
                </a:lnTo>
                <a:lnTo>
                  <a:pt x="109728" y="68580"/>
                </a:lnTo>
                <a:lnTo>
                  <a:pt x="108966" y="70104"/>
                </a:lnTo>
                <a:close/>
              </a:path>
              <a:path w="113030" h="105410">
                <a:moveTo>
                  <a:pt x="37084" y="70104"/>
                </a:moveTo>
                <a:lnTo>
                  <a:pt x="36576" y="70104"/>
                </a:lnTo>
                <a:lnTo>
                  <a:pt x="35922" y="69233"/>
                </a:lnTo>
                <a:lnTo>
                  <a:pt x="37084" y="70104"/>
                </a:lnTo>
                <a:close/>
              </a:path>
              <a:path w="113030" h="105410">
                <a:moveTo>
                  <a:pt x="108204" y="73152"/>
                </a:moveTo>
                <a:lnTo>
                  <a:pt x="71628" y="73152"/>
                </a:lnTo>
                <a:lnTo>
                  <a:pt x="76853" y="69233"/>
                </a:lnTo>
                <a:lnTo>
                  <a:pt x="76200" y="70104"/>
                </a:lnTo>
                <a:lnTo>
                  <a:pt x="108966" y="70104"/>
                </a:lnTo>
                <a:lnTo>
                  <a:pt x="108204" y="71628"/>
                </a:lnTo>
                <a:lnTo>
                  <a:pt x="108204" y="73152"/>
                </a:lnTo>
                <a:close/>
              </a:path>
              <a:path w="113030" h="105410">
                <a:moveTo>
                  <a:pt x="41148" y="73152"/>
                </a:moveTo>
                <a:lnTo>
                  <a:pt x="38100" y="71628"/>
                </a:lnTo>
                <a:lnTo>
                  <a:pt x="40277" y="72498"/>
                </a:lnTo>
                <a:lnTo>
                  <a:pt x="41148" y="73152"/>
                </a:lnTo>
                <a:close/>
              </a:path>
              <a:path w="113030" h="105410">
                <a:moveTo>
                  <a:pt x="40277" y="72498"/>
                </a:moveTo>
                <a:lnTo>
                  <a:pt x="38100" y="71628"/>
                </a:lnTo>
                <a:lnTo>
                  <a:pt x="39116" y="71628"/>
                </a:lnTo>
                <a:lnTo>
                  <a:pt x="40277" y="72498"/>
                </a:lnTo>
                <a:close/>
              </a:path>
              <a:path w="113030" h="105410">
                <a:moveTo>
                  <a:pt x="106680" y="74676"/>
                </a:moveTo>
                <a:lnTo>
                  <a:pt x="67056" y="74676"/>
                </a:lnTo>
                <a:lnTo>
                  <a:pt x="73152" y="71628"/>
                </a:lnTo>
                <a:lnTo>
                  <a:pt x="71628" y="73152"/>
                </a:lnTo>
                <a:lnTo>
                  <a:pt x="108204" y="73152"/>
                </a:lnTo>
                <a:lnTo>
                  <a:pt x="106680" y="74676"/>
                </a:lnTo>
                <a:close/>
              </a:path>
              <a:path w="113030" h="105410">
                <a:moveTo>
                  <a:pt x="41910" y="73152"/>
                </a:moveTo>
                <a:lnTo>
                  <a:pt x="41148" y="73152"/>
                </a:lnTo>
                <a:lnTo>
                  <a:pt x="40277" y="72498"/>
                </a:lnTo>
                <a:lnTo>
                  <a:pt x="41910" y="73152"/>
                </a:lnTo>
                <a:close/>
              </a:path>
              <a:path w="113030" h="105410">
                <a:moveTo>
                  <a:pt x="48006" y="74676"/>
                </a:moveTo>
                <a:lnTo>
                  <a:pt x="45720" y="74676"/>
                </a:lnTo>
                <a:lnTo>
                  <a:pt x="44196" y="73152"/>
                </a:lnTo>
                <a:lnTo>
                  <a:pt x="48006" y="74676"/>
                </a:lnTo>
                <a:close/>
              </a:path>
              <a:path w="113030" h="105410">
                <a:moveTo>
                  <a:pt x="105918" y="76200"/>
                </a:moveTo>
                <a:lnTo>
                  <a:pt x="60960" y="76200"/>
                </a:lnTo>
                <a:lnTo>
                  <a:pt x="68580" y="73152"/>
                </a:lnTo>
                <a:lnTo>
                  <a:pt x="67056" y="74676"/>
                </a:lnTo>
                <a:lnTo>
                  <a:pt x="106680" y="74676"/>
                </a:lnTo>
                <a:lnTo>
                  <a:pt x="105918" y="76200"/>
                </a:lnTo>
                <a:close/>
              </a:path>
              <a:path w="113030" h="105410">
                <a:moveTo>
                  <a:pt x="79248" y="100584"/>
                </a:moveTo>
                <a:lnTo>
                  <a:pt x="33528" y="100584"/>
                </a:lnTo>
                <a:lnTo>
                  <a:pt x="25908" y="97536"/>
                </a:lnTo>
                <a:lnTo>
                  <a:pt x="25908" y="96012"/>
                </a:lnTo>
                <a:lnTo>
                  <a:pt x="86868" y="96012"/>
                </a:lnTo>
                <a:lnTo>
                  <a:pt x="86868" y="97536"/>
                </a:lnTo>
                <a:lnTo>
                  <a:pt x="79248" y="100584"/>
                </a:lnTo>
                <a:close/>
              </a:path>
              <a:path w="113030" h="105410">
                <a:moveTo>
                  <a:pt x="68580" y="103632"/>
                </a:moveTo>
                <a:lnTo>
                  <a:pt x="44196" y="103632"/>
                </a:lnTo>
                <a:lnTo>
                  <a:pt x="36576" y="102108"/>
                </a:lnTo>
                <a:lnTo>
                  <a:pt x="35052" y="100584"/>
                </a:lnTo>
                <a:lnTo>
                  <a:pt x="77724" y="100584"/>
                </a:lnTo>
                <a:lnTo>
                  <a:pt x="76200" y="102108"/>
                </a:lnTo>
                <a:lnTo>
                  <a:pt x="68580" y="103632"/>
                </a:lnTo>
                <a:close/>
              </a:path>
              <a:path w="113030" h="105410">
                <a:moveTo>
                  <a:pt x="57912" y="105155"/>
                </a:moveTo>
                <a:lnTo>
                  <a:pt x="54864" y="105155"/>
                </a:lnTo>
                <a:lnTo>
                  <a:pt x="45720" y="103632"/>
                </a:lnTo>
                <a:lnTo>
                  <a:pt x="65532" y="103632"/>
                </a:lnTo>
                <a:lnTo>
                  <a:pt x="57912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33800" y="3238500"/>
            <a:ext cx="632460" cy="931544"/>
          </a:xfrm>
          <a:custGeom>
            <a:avLst/>
            <a:gdLst/>
            <a:ahLst/>
            <a:cxnLst/>
            <a:rect l="l" t="t" r="r" b="b"/>
            <a:pathLst>
              <a:path w="632460" h="931545">
                <a:moveTo>
                  <a:pt x="609600" y="931164"/>
                </a:moveTo>
                <a:lnTo>
                  <a:pt x="0" y="16764"/>
                </a:lnTo>
                <a:lnTo>
                  <a:pt x="22859" y="0"/>
                </a:lnTo>
                <a:lnTo>
                  <a:pt x="632459" y="914400"/>
                </a:lnTo>
                <a:lnTo>
                  <a:pt x="609600" y="931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434232" y="3895675"/>
            <a:ext cx="791845" cy="618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反</a:t>
            </a:r>
            <a:r>
              <a:rPr dirty="0" sz="2000" b="1">
                <a:latin typeface="Microsoft JhengHei"/>
                <a:cs typeface="Microsoft JhengHei"/>
              </a:rPr>
              <a:t>型层 </a:t>
            </a:r>
            <a:r>
              <a:rPr dirty="0" sz="2000" b="1">
                <a:latin typeface="Microsoft JhengHei"/>
                <a:cs typeface="Microsoft JhengHei"/>
              </a:rPr>
              <a:t> </a:t>
            </a:r>
            <a:r>
              <a:rPr dirty="0" sz="2000" spc="10" b="1">
                <a:latin typeface="Microsoft JhengHei"/>
                <a:cs typeface="Microsoft JhengHei"/>
              </a:rPr>
              <a:t>沟道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2882" y="2671606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1306" y="3325323"/>
            <a:ext cx="4197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39072" y="2980869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77867" y="3208020"/>
            <a:ext cx="228600" cy="143510"/>
          </a:xfrm>
          <a:custGeom>
            <a:avLst/>
            <a:gdLst/>
            <a:ahLst/>
            <a:cxnLst/>
            <a:rect l="l" t="t" r="r" b="b"/>
            <a:pathLst>
              <a:path w="228600" h="143510">
                <a:moveTo>
                  <a:pt x="143256" y="143256"/>
                </a:moveTo>
                <a:lnTo>
                  <a:pt x="0" y="71628"/>
                </a:lnTo>
                <a:lnTo>
                  <a:pt x="143256" y="0"/>
                </a:lnTo>
                <a:lnTo>
                  <a:pt x="143256" y="57912"/>
                </a:lnTo>
                <a:lnTo>
                  <a:pt x="129539" y="57912"/>
                </a:lnTo>
                <a:lnTo>
                  <a:pt x="129539" y="86868"/>
                </a:lnTo>
                <a:lnTo>
                  <a:pt x="143256" y="86868"/>
                </a:lnTo>
                <a:lnTo>
                  <a:pt x="143256" y="143256"/>
                </a:lnTo>
                <a:close/>
              </a:path>
              <a:path w="228600" h="143510">
                <a:moveTo>
                  <a:pt x="143256" y="86868"/>
                </a:moveTo>
                <a:lnTo>
                  <a:pt x="129539" y="86868"/>
                </a:lnTo>
                <a:lnTo>
                  <a:pt x="129539" y="57912"/>
                </a:lnTo>
                <a:lnTo>
                  <a:pt x="143256" y="57912"/>
                </a:lnTo>
                <a:lnTo>
                  <a:pt x="143256" y="86868"/>
                </a:lnTo>
                <a:close/>
              </a:path>
              <a:path w="228600" h="143510">
                <a:moveTo>
                  <a:pt x="228600" y="86868"/>
                </a:moveTo>
                <a:lnTo>
                  <a:pt x="143256" y="86868"/>
                </a:lnTo>
                <a:lnTo>
                  <a:pt x="143256" y="57912"/>
                </a:lnTo>
                <a:lnTo>
                  <a:pt x="228600" y="57912"/>
                </a:lnTo>
                <a:lnTo>
                  <a:pt x="228600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281873" y="2671606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01867" y="5690615"/>
            <a:ext cx="3703320" cy="142240"/>
          </a:xfrm>
          <a:custGeom>
            <a:avLst/>
            <a:gdLst/>
            <a:ahLst/>
            <a:cxnLst/>
            <a:rect l="l" t="t" r="r" b="b"/>
            <a:pathLst>
              <a:path w="3703320" h="142239">
                <a:moveTo>
                  <a:pt x="3560064" y="141731"/>
                </a:moveTo>
                <a:lnTo>
                  <a:pt x="3560064" y="0"/>
                </a:lnTo>
                <a:lnTo>
                  <a:pt x="3675291" y="56387"/>
                </a:lnTo>
                <a:lnTo>
                  <a:pt x="3573780" y="56387"/>
                </a:lnTo>
                <a:lnTo>
                  <a:pt x="3573780" y="85343"/>
                </a:lnTo>
                <a:lnTo>
                  <a:pt x="3672839" y="85343"/>
                </a:lnTo>
                <a:lnTo>
                  <a:pt x="3560064" y="141731"/>
                </a:lnTo>
                <a:close/>
              </a:path>
              <a:path w="3703320" h="142239">
                <a:moveTo>
                  <a:pt x="3560064" y="85343"/>
                </a:moveTo>
                <a:lnTo>
                  <a:pt x="0" y="85343"/>
                </a:lnTo>
                <a:lnTo>
                  <a:pt x="0" y="56387"/>
                </a:lnTo>
                <a:lnTo>
                  <a:pt x="3560064" y="56387"/>
                </a:lnTo>
                <a:lnTo>
                  <a:pt x="3560064" y="85343"/>
                </a:lnTo>
                <a:close/>
              </a:path>
              <a:path w="3703320" h="142239">
                <a:moveTo>
                  <a:pt x="3672839" y="85343"/>
                </a:moveTo>
                <a:lnTo>
                  <a:pt x="3573780" y="85343"/>
                </a:lnTo>
                <a:lnTo>
                  <a:pt x="3573780" y="56387"/>
                </a:lnTo>
                <a:lnTo>
                  <a:pt x="3675291" y="56387"/>
                </a:lnTo>
                <a:lnTo>
                  <a:pt x="3703319" y="70103"/>
                </a:lnTo>
                <a:lnTo>
                  <a:pt x="3672839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31763" y="1874519"/>
            <a:ext cx="142240" cy="3886200"/>
          </a:xfrm>
          <a:custGeom>
            <a:avLst/>
            <a:gdLst/>
            <a:ahLst/>
            <a:cxnLst/>
            <a:rect l="l" t="t" r="r" b="b"/>
            <a:pathLst>
              <a:path w="142239" h="3886200">
                <a:moveTo>
                  <a:pt x="56388" y="143256"/>
                </a:moveTo>
                <a:lnTo>
                  <a:pt x="0" y="143256"/>
                </a:lnTo>
                <a:lnTo>
                  <a:pt x="70104" y="0"/>
                </a:lnTo>
                <a:lnTo>
                  <a:pt x="134873" y="129540"/>
                </a:lnTo>
                <a:lnTo>
                  <a:pt x="56388" y="129540"/>
                </a:lnTo>
                <a:lnTo>
                  <a:pt x="56388" y="143256"/>
                </a:lnTo>
                <a:close/>
              </a:path>
              <a:path w="142239" h="3886200">
                <a:moveTo>
                  <a:pt x="85344" y="3886200"/>
                </a:moveTo>
                <a:lnTo>
                  <a:pt x="56388" y="3886200"/>
                </a:lnTo>
                <a:lnTo>
                  <a:pt x="56388" y="129540"/>
                </a:lnTo>
                <a:lnTo>
                  <a:pt x="85344" y="129540"/>
                </a:lnTo>
                <a:lnTo>
                  <a:pt x="85344" y="3886200"/>
                </a:lnTo>
                <a:close/>
              </a:path>
              <a:path w="142239" h="3886200">
                <a:moveTo>
                  <a:pt x="141732" y="143256"/>
                </a:moveTo>
                <a:lnTo>
                  <a:pt x="85344" y="143256"/>
                </a:lnTo>
                <a:lnTo>
                  <a:pt x="85344" y="129540"/>
                </a:lnTo>
                <a:lnTo>
                  <a:pt x="134873" y="129540"/>
                </a:lnTo>
                <a:lnTo>
                  <a:pt x="141732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114459" y="5794231"/>
            <a:ext cx="4197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24870" y="1833408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39284" y="5729287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截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止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00344" y="5649467"/>
            <a:ext cx="3049905" cy="104139"/>
          </a:xfrm>
          <a:custGeom>
            <a:avLst/>
            <a:gdLst/>
            <a:ahLst/>
            <a:cxnLst/>
            <a:rect l="l" t="t" r="r" b="b"/>
            <a:pathLst>
              <a:path w="3049904" h="104139">
                <a:moveTo>
                  <a:pt x="2124455" y="1524"/>
                </a:moveTo>
                <a:lnTo>
                  <a:pt x="1171956" y="1524"/>
                </a:lnTo>
                <a:lnTo>
                  <a:pt x="1200912" y="0"/>
                </a:lnTo>
                <a:lnTo>
                  <a:pt x="2089404" y="0"/>
                </a:lnTo>
                <a:lnTo>
                  <a:pt x="2124455" y="1524"/>
                </a:lnTo>
                <a:close/>
              </a:path>
              <a:path w="3049904" h="104139">
                <a:moveTo>
                  <a:pt x="4572" y="103632"/>
                </a:moveTo>
                <a:lnTo>
                  <a:pt x="22859" y="70104"/>
                </a:lnTo>
                <a:lnTo>
                  <a:pt x="99060" y="56387"/>
                </a:lnTo>
                <a:lnTo>
                  <a:pt x="128016" y="51816"/>
                </a:lnTo>
                <a:lnTo>
                  <a:pt x="143256" y="48768"/>
                </a:lnTo>
                <a:lnTo>
                  <a:pt x="158495" y="47244"/>
                </a:lnTo>
                <a:lnTo>
                  <a:pt x="175260" y="44196"/>
                </a:lnTo>
                <a:lnTo>
                  <a:pt x="210311" y="41148"/>
                </a:lnTo>
                <a:lnTo>
                  <a:pt x="228600" y="38100"/>
                </a:lnTo>
                <a:lnTo>
                  <a:pt x="248411" y="36576"/>
                </a:lnTo>
                <a:lnTo>
                  <a:pt x="268224" y="33527"/>
                </a:lnTo>
                <a:lnTo>
                  <a:pt x="310895" y="30480"/>
                </a:lnTo>
                <a:lnTo>
                  <a:pt x="332232" y="27432"/>
                </a:lnTo>
                <a:lnTo>
                  <a:pt x="425195" y="21335"/>
                </a:lnTo>
                <a:lnTo>
                  <a:pt x="449580" y="18287"/>
                </a:lnTo>
                <a:lnTo>
                  <a:pt x="554736" y="12192"/>
                </a:lnTo>
                <a:lnTo>
                  <a:pt x="582167" y="12192"/>
                </a:lnTo>
                <a:lnTo>
                  <a:pt x="665987" y="7619"/>
                </a:lnTo>
                <a:lnTo>
                  <a:pt x="719327" y="6095"/>
                </a:lnTo>
                <a:lnTo>
                  <a:pt x="746760" y="6095"/>
                </a:lnTo>
                <a:lnTo>
                  <a:pt x="774191" y="4572"/>
                </a:lnTo>
                <a:lnTo>
                  <a:pt x="801624" y="4572"/>
                </a:lnTo>
                <a:lnTo>
                  <a:pt x="830579" y="3048"/>
                </a:lnTo>
                <a:lnTo>
                  <a:pt x="946404" y="3048"/>
                </a:lnTo>
                <a:lnTo>
                  <a:pt x="964691" y="1524"/>
                </a:lnTo>
                <a:lnTo>
                  <a:pt x="3049524" y="1524"/>
                </a:lnTo>
                <a:lnTo>
                  <a:pt x="3049524" y="28956"/>
                </a:lnTo>
                <a:lnTo>
                  <a:pt x="1120139" y="28956"/>
                </a:lnTo>
                <a:lnTo>
                  <a:pt x="1094231" y="30480"/>
                </a:lnTo>
                <a:lnTo>
                  <a:pt x="928116" y="30480"/>
                </a:lnTo>
                <a:lnTo>
                  <a:pt x="911352" y="32004"/>
                </a:lnTo>
                <a:lnTo>
                  <a:pt x="830579" y="32004"/>
                </a:lnTo>
                <a:lnTo>
                  <a:pt x="801624" y="33527"/>
                </a:lnTo>
                <a:lnTo>
                  <a:pt x="746760" y="33527"/>
                </a:lnTo>
                <a:lnTo>
                  <a:pt x="720852" y="35052"/>
                </a:lnTo>
                <a:lnTo>
                  <a:pt x="667512" y="36576"/>
                </a:lnTo>
                <a:lnTo>
                  <a:pt x="640079" y="38100"/>
                </a:lnTo>
                <a:lnTo>
                  <a:pt x="612647" y="38100"/>
                </a:lnTo>
                <a:lnTo>
                  <a:pt x="403860" y="50292"/>
                </a:lnTo>
                <a:lnTo>
                  <a:pt x="379476" y="53340"/>
                </a:lnTo>
                <a:lnTo>
                  <a:pt x="312419" y="57912"/>
                </a:lnTo>
                <a:lnTo>
                  <a:pt x="292607" y="60960"/>
                </a:lnTo>
                <a:lnTo>
                  <a:pt x="251459" y="64008"/>
                </a:lnTo>
                <a:lnTo>
                  <a:pt x="233172" y="67056"/>
                </a:lnTo>
                <a:lnTo>
                  <a:pt x="213359" y="68580"/>
                </a:lnTo>
                <a:lnTo>
                  <a:pt x="196595" y="70104"/>
                </a:lnTo>
                <a:lnTo>
                  <a:pt x="179831" y="73152"/>
                </a:lnTo>
                <a:lnTo>
                  <a:pt x="163068" y="74676"/>
                </a:lnTo>
                <a:lnTo>
                  <a:pt x="147828" y="77724"/>
                </a:lnTo>
                <a:lnTo>
                  <a:pt x="132588" y="79248"/>
                </a:lnTo>
                <a:lnTo>
                  <a:pt x="77724" y="88392"/>
                </a:lnTo>
                <a:lnTo>
                  <a:pt x="53339" y="94488"/>
                </a:lnTo>
                <a:lnTo>
                  <a:pt x="4572" y="10363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92123" y="3243072"/>
            <a:ext cx="85725" cy="577850"/>
          </a:xfrm>
          <a:custGeom>
            <a:avLst/>
            <a:gdLst/>
            <a:ahLst/>
            <a:cxnLst/>
            <a:rect l="l" t="t" r="r" b="b"/>
            <a:pathLst>
              <a:path w="85725" h="577850">
                <a:moveTo>
                  <a:pt x="28956" y="83964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6"/>
                </a:lnTo>
                <a:lnTo>
                  <a:pt x="3452" y="27003"/>
                </a:lnTo>
                <a:lnTo>
                  <a:pt x="12763" y="12954"/>
                </a:lnTo>
                <a:lnTo>
                  <a:pt x="26360" y="3476"/>
                </a:lnTo>
                <a:lnTo>
                  <a:pt x="42672" y="0"/>
                </a:lnTo>
                <a:lnTo>
                  <a:pt x="59626" y="3476"/>
                </a:lnTo>
                <a:lnTo>
                  <a:pt x="73152" y="12954"/>
                </a:lnTo>
                <a:lnTo>
                  <a:pt x="82105" y="27003"/>
                </a:lnTo>
                <a:lnTo>
                  <a:pt x="85344" y="44196"/>
                </a:lnTo>
                <a:lnTo>
                  <a:pt x="28956" y="44196"/>
                </a:lnTo>
                <a:lnTo>
                  <a:pt x="28956" y="83964"/>
                </a:lnTo>
                <a:close/>
              </a:path>
              <a:path w="85725" h="577850">
                <a:moveTo>
                  <a:pt x="42672" y="86868"/>
                </a:moveTo>
                <a:lnTo>
                  <a:pt x="28956" y="83964"/>
                </a:lnTo>
                <a:lnTo>
                  <a:pt x="28956" y="44196"/>
                </a:lnTo>
                <a:lnTo>
                  <a:pt x="57912" y="44196"/>
                </a:lnTo>
                <a:lnTo>
                  <a:pt x="57912" y="83764"/>
                </a:lnTo>
                <a:lnTo>
                  <a:pt x="42672" y="86868"/>
                </a:lnTo>
                <a:close/>
              </a:path>
              <a:path w="85725" h="577850">
                <a:moveTo>
                  <a:pt x="57912" y="83764"/>
                </a:moveTo>
                <a:lnTo>
                  <a:pt x="57912" y="44196"/>
                </a:lnTo>
                <a:lnTo>
                  <a:pt x="85344" y="44196"/>
                </a:lnTo>
                <a:lnTo>
                  <a:pt x="82105" y="60507"/>
                </a:lnTo>
                <a:lnTo>
                  <a:pt x="73152" y="74104"/>
                </a:lnTo>
                <a:lnTo>
                  <a:pt x="59626" y="83415"/>
                </a:lnTo>
                <a:lnTo>
                  <a:pt x="57912" y="83764"/>
                </a:lnTo>
                <a:close/>
              </a:path>
              <a:path w="85725" h="577850">
                <a:moveTo>
                  <a:pt x="57912" y="86868"/>
                </a:moveTo>
                <a:lnTo>
                  <a:pt x="42672" y="86868"/>
                </a:lnTo>
                <a:lnTo>
                  <a:pt x="57912" y="83764"/>
                </a:lnTo>
                <a:lnTo>
                  <a:pt x="57912" y="86868"/>
                </a:lnTo>
                <a:close/>
              </a:path>
              <a:path w="85725" h="577850">
                <a:moveTo>
                  <a:pt x="57912" y="577596"/>
                </a:moveTo>
                <a:lnTo>
                  <a:pt x="28956" y="577596"/>
                </a:lnTo>
                <a:lnTo>
                  <a:pt x="28956" y="83964"/>
                </a:lnTo>
                <a:lnTo>
                  <a:pt x="42672" y="86868"/>
                </a:lnTo>
                <a:lnTo>
                  <a:pt x="57912" y="86868"/>
                </a:lnTo>
                <a:lnTo>
                  <a:pt x="57912" y="577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9724" y="381990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15924" y="389610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58595" y="397230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425009" y="2041921"/>
            <a:ext cx="27813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导通时相当于电阻；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75960" y="4462272"/>
            <a:ext cx="405765" cy="1321435"/>
          </a:xfrm>
          <a:custGeom>
            <a:avLst/>
            <a:gdLst/>
            <a:ahLst/>
            <a:cxnLst/>
            <a:rect l="l" t="t" r="r" b="b"/>
            <a:pathLst>
              <a:path w="405764" h="1321435">
                <a:moveTo>
                  <a:pt x="27432" y="1321308"/>
                </a:moveTo>
                <a:lnTo>
                  <a:pt x="0" y="1312163"/>
                </a:lnTo>
                <a:lnTo>
                  <a:pt x="377951" y="0"/>
                </a:lnTo>
                <a:lnTo>
                  <a:pt x="405383" y="7619"/>
                </a:lnTo>
                <a:lnTo>
                  <a:pt x="27432" y="13213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93892" y="4881371"/>
            <a:ext cx="94615" cy="68580"/>
          </a:xfrm>
          <a:custGeom>
            <a:avLst/>
            <a:gdLst/>
            <a:ahLst/>
            <a:cxnLst/>
            <a:rect l="l" t="t" r="r" b="b"/>
            <a:pathLst>
              <a:path w="94614" h="68579">
                <a:moveTo>
                  <a:pt x="47244" y="68579"/>
                </a:moveTo>
                <a:lnTo>
                  <a:pt x="28932" y="65889"/>
                </a:lnTo>
                <a:lnTo>
                  <a:pt x="13906" y="58483"/>
                </a:lnTo>
                <a:lnTo>
                  <a:pt x="3738" y="47363"/>
                </a:lnTo>
                <a:lnTo>
                  <a:pt x="0" y="33527"/>
                </a:lnTo>
                <a:lnTo>
                  <a:pt x="3738" y="20573"/>
                </a:lnTo>
                <a:lnTo>
                  <a:pt x="13906" y="9905"/>
                </a:lnTo>
                <a:lnTo>
                  <a:pt x="28932" y="2666"/>
                </a:lnTo>
                <a:lnTo>
                  <a:pt x="47244" y="0"/>
                </a:lnTo>
                <a:lnTo>
                  <a:pt x="66198" y="2666"/>
                </a:lnTo>
                <a:lnTo>
                  <a:pt x="81153" y="9905"/>
                </a:lnTo>
                <a:lnTo>
                  <a:pt x="90963" y="20573"/>
                </a:lnTo>
                <a:lnTo>
                  <a:pt x="94488" y="33527"/>
                </a:lnTo>
                <a:lnTo>
                  <a:pt x="90963" y="47363"/>
                </a:lnTo>
                <a:lnTo>
                  <a:pt x="81153" y="58483"/>
                </a:lnTo>
                <a:lnTo>
                  <a:pt x="66198" y="65889"/>
                </a:lnTo>
                <a:lnTo>
                  <a:pt x="47244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89676" y="4992623"/>
            <a:ext cx="407034" cy="775970"/>
          </a:xfrm>
          <a:custGeom>
            <a:avLst/>
            <a:gdLst/>
            <a:ahLst/>
            <a:cxnLst/>
            <a:rect l="l" t="t" r="r" b="b"/>
            <a:pathLst>
              <a:path w="407035" h="775970">
                <a:moveTo>
                  <a:pt x="25907" y="775716"/>
                </a:moveTo>
                <a:lnTo>
                  <a:pt x="0" y="762000"/>
                </a:lnTo>
                <a:lnTo>
                  <a:pt x="381000" y="0"/>
                </a:lnTo>
                <a:lnTo>
                  <a:pt x="406907" y="13716"/>
                </a:lnTo>
                <a:lnTo>
                  <a:pt x="25907" y="77571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50279" y="51511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41135" y="5141976"/>
            <a:ext cx="94615" cy="96520"/>
          </a:xfrm>
          <a:custGeom>
            <a:avLst/>
            <a:gdLst/>
            <a:ahLst/>
            <a:cxnLst/>
            <a:rect l="l" t="t" r="r" b="b"/>
            <a:pathLst>
              <a:path w="94614" h="96520">
                <a:moveTo>
                  <a:pt x="56387" y="1523"/>
                </a:moveTo>
                <a:lnTo>
                  <a:pt x="38100" y="1523"/>
                </a:lnTo>
                <a:lnTo>
                  <a:pt x="45719" y="0"/>
                </a:lnTo>
                <a:lnTo>
                  <a:pt x="48768" y="0"/>
                </a:lnTo>
                <a:lnTo>
                  <a:pt x="56387" y="1523"/>
                </a:lnTo>
                <a:close/>
              </a:path>
              <a:path w="94614" h="96520">
                <a:moveTo>
                  <a:pt x="65532" y="4571"/>
                </a:moveTo>
                <a:lnTo>
                  <a:pt x="28956" y="4571"/>
                </a:lnTo>
                <a:lnTo>
                  <a:pt x="36576" y="1523"/>
                </a:lnTo>
                <a:lnTo>
                  <a:pt x="57912" y="1523"/>
                </a:lnTo>
                <a:lnTo>
                  <a:pt x="65532" y="4571"/>
                </a:lnTo>
                <a:close/>
              </a:path>
              <a:path w="94614" h="96520">
                <a:moveTo>
                  <a:pt x="19812" y="38099"/>
                </a:moveTo>
                <a:lnTo>
                  <a:pt x="1524" y="38099"/>
                </a:lnTo>
                <a:lnTo>
                  <a:pt x="3048" y="30479"/>
                </a:lnTo>
                <a:lnTo>
                  <a:pt x="3048" y="28955"/>
                </a:lnTo>
                <a:lnTo>
                  <a:pt x="7620" y="22859"/>
                </a:lnTo>
                <a:lnTo>
                  <a:pt x="7620" y="21335"/>
                </a:lnTo>
                <a:lnTo>
                  <a:pt x="13716" y="15239"/>
                </a:lnTo>
                <a:lnTo>
                  <a:pt x="13716" y="13715"/>
                </a:lnTo>
                <a:lnTo>
                  <a:pt x="19812" y="9143"/>
                </a:lnTo>
                <a:lnTo>
                  <a:pt x="21336" y="7619"/>
                </a:lnTo>
                <a:lnTo>
                  <a:pt x="27432" y="4571"/>
                </a:lnTo>
                <a:lnTo>
                  <a:pt x="67056" y="4571"/>
                </a:lnTo>
                <a:lnTo>
                  <a:pt x="73152" y="7619"/>
                </a:lnTo>
                <a:lnTo>
                  <a:pt x="74676" y="9143"/>
                </a:lnTo>
                <a:lnTo>
                  <a:pt x="80772" y="13715"/>
                </a:lnTo>
                <a:lnTo>
                  <a:pt x="80772" y="15239"/>
                </a:lnTo>
                <a:lnTo>
                  <a:pt x="85343" y="19811"/>
                </a:lnTo>
                <a:lnTo>
                  <a:pt x="42672" y="19811"/>
                </a:lnTo>
                <a:lnTo>
                  <a:pt x="35052" y="21335"/>
                </a:lnTo>
                <a:lnTo>
                  <a:pt x="36576" y="21335"/>
                </a:lnTo>
                <a:lnTo>
                  <a:pt x="30480" y="24383"/>
                </a:lnTo>
                <a:lnTo>
                  <a:pt x="32004" y="24383"/>
                </a:lnTo>
                <a:lnTo>
                  <a:pt x="27940" y="27431"/>
                </a:lnTo>
                <a:lnTo>
                  <a:pt x="27432" y="27431"/>
                </a:lnTo>
                <a:lnTo>
                  <a:pt x="25908" y="28955"/>
                </a:lnTo>
                <a:lnTo>
                  <a:pt x="26289" y="28955"/>
                </a:lnTo>
                <a:lnTo>
                  <a:pt x="22859" y="33527"/>
                </a:lnTo>
                <a:lnTo>
                  <a:pt x="23241" y="33527"/>
                </a:lnTo>
                <a:lnTo>
                  <a:pt x="19812" y="38099"/>
                </a:lnTo>
                <a:close/>
              </a:path>
              <a:path w="94614" h="96520">
                <a:moveTo>
                  <a:pt x="67709" y="28302"/>
                </a:moveTo>
                <a:lnTo>
                  <a:pt x="62484" y="24383"/>
                </a:lnTo>
                <a:lnTo>
                  <a:pt x="64008" y="24383"/>
                </a:lnTo>
                <a:lnTo>
                  <a:pt x="57912" y="21335"/>
                </a:lnTo>
                <a:lnTo>
                  <a:pt x="59436" y="21335"/>
                </a:lnTo>
                <a:lnTo>
                  <a:pt x="51816" y="19811"/>
                </a:lnTo>
                <a:lnTo>
                  <a:pt x="85343" y="19811"/>
                </a:lnTo>
                <a:lnTo>
                  <a:pt x="86868" y="21335"/>
                </a:lnTo>
                <a:lnTo>
                  <a:pt x="86868" y="22859"/>
                </a:lnTo>
                <a:lnTo>
                  <a:pt x="90297" y="27431"/>
                </a:lnTo>
                <a:lnTo>
                  <a:pt x="67056" y="27431"/>
                </a:lnTo>
                <a:lnTo>
                  <a:pt x="67709" y="28302"/>
                </a:lnTo>
                <a:close/>
              </a:path>
              <a:path w="94614" h="96520">
                <a:moveTo>
                  <a:pt x="25908" y="28955"/>
                </a:moveTo>
                <a:lnTo>
                  <a:pt x="27432" y="27431"/>
                </a:lnTo>
                <a:lnTo>
                  <a:pt x="26778" y="28302"/>
                </a:lnTo>
                <a:lnTo>
                  <a:pt x="25908" y="28955"/>
                </a:lnTo>
                <a:close/>
              </a:path>
              <a:path w="94614" h="96520">
                <a:moveTo>
                  <a:pt x="26778" y="28302"/>
                </a:moveTo>
                <a:lnTo>
                  <a:pt x="27432" y="27431"/>
                </a:lnTo>
                <a:lnTo>
                  <a:pt x="27940" y="27431"/>
                </a:lnTo>
                <a:lnTo>
                  <a:pt x="26778" y="28302"/>
                </a:lnTo>
                <a:close/>
              </a:path>
              <a:path w="94614" h="96520">
                <a:moveTo>
                  <a:pt x="68580" y="28955"/>
                </a:moveTo>
                <a:lnTo>
                  <a:pt x="67709" y="28302"/>
                </a:lnTo>
                <a:lnTo>
                  <a:pt x="67056" y="27431"/>
                </a:lnTo>
                <a:lnTo>
                  <a:pt x="68580" y="28955"/>
                </a:lnTo>
                <a:close/>
              </a:path>
              <a:path w="94614" h="96520">
                <a:moveTo>
                  <a:pt x="91439" y="28955"/>
                </a:moveTo>
                <a:lnTo>
                  <a:pt x="68580" y="28955"/>
                </a:lnTo>
                <a:lnTo>
                  <a:pt x="67056" y="27431"/>
                </a:lnTo>
                <a:lnTo>
                  <a:pt x="90297" y="27431"/>
                </a:lnTo>
                <a:lnTo>
                  <a:pt x="91439" y="28955"/>
                </a:lnTo>
                <a:close/>
              </a:path>
              <a:path w="94614" h="96520">
                <a:moveTo>
                  <a:pt x="26289" y="28955"/>
                </a:moveTo>
                <a:lnTo>
                  <a:pt x="25908" y="28955"/>
                </a:lnTo>
                <a:lnTo>
                  <a:pt x="26778" y="28302"/>
                </a:lnTo>
                <a:lnTo>
                  <a:pt x="26289" y="28955"/>
                </a:lnTo>
                <a:close/>
              </a:path>
              <a:path w="94614" h="96520">
                <a:moveTo>
                  <a:pt x="92049" y="33527"/>
                </a:moveTo>
                <a:lnTo>
                  <a:pt x="71628" y="33527"/>
                </a:lnTo>
                <a:lnTo>
                  <a:pt x="67709" y="28302"/>
                </a:lnTo>
                <a:lnTo>
                  <a:pt x="68580" y="28955"/>
                </a:lnTo>
                <a:lnTo>
                  <a:pt x="91439" y="28955"/>
                </a:lnTo>
                <a:lnTo>
                  <a:pt x="91439" y="30479"/>
                </a:lnTo>
                <a:lnTo>
                  <a:pt x="92049" y="33527"/>
                </a:lnTo>
                <a:close/>
              </a:path>
              <a:path w="94614" h="96520">
                <a:moveTo>
                  <a:pt x="23241" y="33527"/>
                </a:moveTo>
                <a:lnTo>
                  <a:pt x="22859" y="33527"/>
                </a:lnTo>
                <a:lnTo>
                  <a:pt x="24384" y="32003"/>
                </a:lnTo>
                <a:lnTo>
                  <a:pt x="23241" y="33527"/>
                </a:lnTo>
                <a:close/>
              </a:path>
              <a:path w="94614" h="96520">
                <a:moveTo>
                  <a:pt x="92964" y="38099"/>
                </a:moveTo>
                <a:lnTo>
                  <a:pt x="74676" y="38099"/>
                </a:lnTo>
                <a:lnTo>
                  <a:pt x="70104" y="32003"/>
                </a:lnTo>
                <a:lnTo>
                  <a:pt x="71628" y="33527"/>
                </a:lnTo>
                <a:lnTo>
                  <a:pt x="92049" y="33527"/>
                </a:lnTo>
                <a:lnTo>
                  <a:pt x="92964" y="38099"/>
                </a:lnTo>
                <a:close/>
              </a:path>
              <a:path w="94614" h="96520">
                <a:moveTo>
                  <a:pt x="21336" y="59435"/>
                </a:moveTo>
                <a:lnTo>
                  <a:pt x="19812" y="57911"/>
                </a:lnTo>
                <a:lnTo>
                  <a:pt x="0" y="57911"/>
                </a:lnTo>
                <a:lnTo>
                  <a:pt x="0" y="38099"/>
                </a:lnTo>
                <a:lnTo>
                  <a:pt x="19812" y="38099"/>
                </a:lnTo>
                <a:lnTo>
                  <a:pt x="21336" y="36575"/>
                </a:lnTo>
                <a:lnTo>
                  <a:pt x="18288" y="42671"/>
                </a:lnTo>
                <a:lnTo>
                  <a:pt x="19507" y="42671"/>
                </a:lnTo>
                <a:lnTo>
                  <a:pt x="18592" y="47243"/>
                </a:lnTo>
                <a:lnTo>
                  <a:pt x="18288" y="47243"/>
                </a:lnTo>
                <a:lnTo>
                  <a:pt x="18288" y="48767"/>
                </a:lnTo>
                <a:lnTo>
                  <a:pt x="18592" y="48767"/>
                </a:lnTo>
                <a:lnTo>
                  <a:pt x="19507" y="53339"/>
                </a:lnTo>
                <a:lnTo>
                  <a:pt x="18288" y="53339"/>
                </a:lnTo>
                <a:lnTo>
                  <a:pt x="21336" y="59435"/>
                </a:lnTo>
                <a:close/>
              </a:path>
              <a:path w="94614" h="96520">
                <a:moveTo>
                  <a:pt x="74676" y="42671"/>
                </a:moveTo>
                <a:lnTo>
                  <a:pt x="73152" y="36575"/>
                </a:lnTo>
                <a:lnTo>
                  <a:pt x="74676" y="38099"/>
                </a:lnTo>
                <a:lnTo>
                  <a:pt x="94488" y="38099"/>
                </a:lnTo>
                <a:lnTo>
                  <a:pt x="94488" y="41147"/>
                </a:lnTo>
                <a:lnTo>
                  <a:pt x="74676" y="41147"/>
                </a:lnTo>
                <a:lnTo>
                  <a:pt x="74676" y="42671"/>
                </a:lnTo>
                <a:close/>
              </a:path>
              <a:path w="94614" h="96520">
                <a:moveTo>
                  <a:pt x="19507" y="42671"/>
                </a:moveTo>
                <a:lnTo>
                  <a:pt x="18288" y="42671"/>
                </a:lnTo>
                <a:lnTo>
                  <a:pt x="19812" y="41147"/>
                </a:lnTo>
                <a:lnTo>
                  <a:pt x="19507" y="42671"/>
                </a:lnTo>
                <a:close/>
              </a:path>
              <a:path w="94614" h="96520">
                <a:moveTo>
                  <a:pt x="76047" y="48005"/>
                </a:moveTo>
                <a:lnTo>
                  <a:pt x="74676" y="41147"/>
                </a:lnTo>
                <a:lnTo>
                  <a:pt x="94488" y="41147"/>
                </a:lnTo>
                <a:lnTo>
                  <a:pt x="94488" y="47243"/>
                </a:lnTo>
                <a:lnTo>
                  <a:pt x="76200" y="47243"/>
                </a:lnTo>
                <a:lnTo>
                  <a:pt x="76047" y="48005"/>
                </a:lnTo>
                <a:close/>
              </a:path>
              <a:path w="94614" h="96520">
                <a:moveTo>
                  <a:pt x="18288" y="48767"/>
                </a:moveTo>
                <a:lnTo>
                  <a:pt x="18288" y="47243"/>
                </a:lnTo>
                <a:lnTo>
                  <a:pt x="18440" y="48005"/>
                </a:lnTo>
                <a:lnTo>
                  <a:pt x="18288" y="48767"/>
                </a:lnTo>
                <a:close/>
              </a:path>
              <a:path w="94614" h="96520">
                <a:moveTo>
                  <a:pt x="18440" y="48005"/>
                </a:moveTo>
                <a:lnTo>
                  <a:pt x="18288" y="47243"/>
                </a:lnTo>
                <a:lnTo>
                  <a:pt x="18592" y="47243"/>
                </a:lnTo>
                <a:lnTo>
                  <a:pt x="18440" y="48005"/>
                </a:lnTo>
                <a:close/>
              </a:path>
              <a:path w="94614" h="96520">
                <a:moveTo>
                  <a:pt x="76200" y="48767"/>
                </a:moveTo>
                <a:lnTo>
                  <a:pt x="76047" y="48005"/>
                </a:lnTo>
                <a:lnTo>
                  <a:pt x="76200" y="47243"/>
                </a:lnTo>
                <a:lnTo>
                  <a:pt x="76200" y="48767"/>
                </a:lnTo>
                <a:close/>
              </a:path>
              <a:path w="94614" h="96520">
                <a:moveTo>
                  <a:pt x="94488" y="48767"/>
                </a:moveTo>
                <a:lnTo>
                  <a:pt x="76200" y="48767"/>
                </a:lnTo>
                <a:lnTo>
                  <a:pt x="76200" y="47243"/>
                </a:lnTo>
                <a:lnTo>
                  <a:pt x="94488" y="47243"/>
                </a:lnTo>
                <a:lnTo>
                  <a:pt x="94488" y="48767"/>
                </a:lnTo>
                <a:close/>
              </a:path>
              <a:path w="94614" h="96520">
                <a:moveTo>
                  <a:pt x="18592" y="48767"/>
                </a:moveTo>
                <a:lnTo>
                  <a:pt x="18288" y="48767"/>
                </a:lnTo>
                <a:lnTo>
                  <a:pt x="18440" y="48005"/>
                </a:lnTo>
                <a:lnTo>
                  <a:pt x="18592" y="48767"/>
                </a:lnTo>
                <a:close/>
              </a:path>
              <a:path w="94614" h="96520">
                <a:moveTo>
                  <a:pt x="94488" y="54863"/>
                </a:moveTo>
                <a:lnTo>
                  <a:pt x="74676" y="54863"/>
                </a:lnTo>
                <a:lnTo>
                  <a:pt x="76047" y="48005"/>
                </a:lnTo>
                <a:lnTo>
                  <a:pt x="76200" y="48767"/>
                </a:lnTo>
                <a:lnTo>
                  <a:pt x="94488" y="48767"/>
                </a:lnTo>
                <a:lnTo>
                  <a:pt x="94488" y="54863"/>
                </a:lnTo>
                <a:close/>
              </a:path>
              <a:path w="94614" h="96520">
                <a:moveTo>
                  <a:pt x="19812" y="54863"/>
                </a:moveTo>
                <a:lnTo>
                  <a:pt x="18288" y="53339"/>
                </a:lnTo>
                <a:lnTo>
                  <a:pt x="19507" y="53339"/>
                </a:lnTo>
                <a:lnTo>
                  <a:pt x="19812" y="54863"/>
                </a:lnTo>
                <a:close/>
              </a:path>
              <a:path w="94614" h="96520">
                <a:moveTo>
                  <a:pt x="73152" y="59435"/>
                </a:moveTo>
                <a:lnTo>
                  <a:pt x="74676" y="53339"/>
                </a:lnTo>
                <a:lnTo>
                  <a:pt x="74676" y="54863"/>
                </a:lnTo>
                <a:lnTo>
                  <a:pt x="94488" y="54863"/>
                </a:lnTo>
                <a:lnTo>
                  <a:pt x="94488" y="57911"/>
                </a:lnTo>
                <a:lnTo>
                  <a:pt x="74676" y="57911"/>
                </a:lnTo>
                <a:lnTo>
                  <a:pt x="73152" y="59435"/>
                </a:lnTo>
                <a:close/>
              </a:path>
              <a:path w="94614" h="96520">
                <a:moveTo>
                  <a:pt x="67056" y="91439"/>
                </a:moveTo>
                <a:lnTo>
                  <a:pt x="27432" y="91439"/>
                </a:lnTo>
                <a:lnTo>
                  <a:pt x="21336" y="88391"/>
                </a:lnTo>
                <a:lnTo>
                  <a:pt x="19812" y="86867"/>
                </a:lnTo>
                <a:lnTo>
                  <a:pt x="13716" y="82295"/>
                </a:lnTo>
                <a:lnTo>
                  <a:pt x="13716" y="80771"/>
                </a:lnTo>
                <a:lnTo>
                  <a:pt x="7620" y="74675"/>
                </a:lnTo>
                <a:lnTo>
                  <a:pt x="7620" y="73151"/>
                </a:lnTo>
                <a:lnTo>
                  <a:pt x="3048" y="67055"/>
                </a:lnTo>
                <a:lnTo>
                  <a:pt x="3048" y="65531"/>
                </a:lnTo>
                <a:lnTo>
                  <a:pt x="1524" y="57911"/>
                </a:lnTo>
                <a:lnTo>
                  <a:pt x="19812" y="57911"/>
                </a:lnTo>
                <a:lnTo>
                  <a:pt x="23241" y="62483"/>
                </a:lnTo>
                <a:lnTo>
                  <a:pt x="22859" y="62483"/>
                </a:lnTo>
                <a:lnTo>
                  <a:pt x="26289" y="67055"/>
                </a:lnTo>
                <a:lnTo>
                  <a:pt x="25908" y="67055"/>
                </a:lnTo>
                <a:lnTo>
                  <a:pt x="27432" y="68579"/>
                </a:lnTo>
                <a:lnTo>
                  <a:pt x="27939" y="68579"/>
                </a:lnTo>
                <a:lnTo>
                  <a:pt x="32004" y="71627"/>
                </a:lnTo>
                <a:lnTo>
                  <a:pt x="30480" y="71627"/>
                </a:lnTo>
                <a:lnTo>
                  <a:pt x="36576" y="74675"/>
                </a:lnTo>
                <a:lnTo>
                  <a:pt x="35052" y="74675"/>
                </a:lnTo>
                <a:lnTo>
                  <a:pt x="42672" y="76199"/>
                </a:lnTo>
                <a:lnTo>
                  <a:pt x="85343" y="76199"/>
                </a:lnTo>
                <a:lnTo>
                  <a:pt x="80772" y="80771"/>
                </a:lnTo>
                <a:lnTo>
                  <a:pt x="80772" y="82295"/>
                </a:lnTo>
                <a:lnTo>
                  <a:pt x="74676" y="86867"/>
                </a:lnTo>
                <a:lnTo>
                  <a:pt x="73152" y="88391"/>
                </a:lnTo>
                <a:lnTo>
                  <a:pt x="67056" y="91439"/>
                </a:lnTo>
                <a:close/>
              </a:path>
              <a:path w="94614" h="96520">
                <a:moveTo>
                  <a:pt x="70104" y="64007"/>
                </a:moveTo>
                <a:lnTo>
                  <a:pt x="74676" y="57911"/>
                </a:lnTo>
                <a:lnTo>
                  <a:pt x="92964" y="57911"/>
                </a:lnTo>
                <a:lnTo>
                  <a:pt x="92049" y="62483"/>
                </a:lnTo>
                <a:lnTo>
                  <a:pt x="71628" y="62483"/>
                </a:lnTo>
                <a:lnTo>
                  <a:pt x="70104" y="64007"/>
                </a:lnTo>
                <a:close/>
              </a:path>
              <a:path w="94614" h="96520">
                <a:moveTo>
                  <a:pt x="24384" y="64007"/>
                </a:moveTo>
                <a:lnTo>
                  <a:pt x="22859" y="62483"/>
                </a:lnTo>
                <a:lnTo>
                  <a:pt x="23241" y="62483"/>
                </a:lnTo>
                <a:lnTo>
                  <a:pt x="24384" y="64007"/>
                </a:lnTo>
                <a:close/>
              </a:path>
              <a:path w="94614" h="96520">
                <a:moveTo>
                  <a:pt x="67709" y="67709"/>
                </a:moveTo>
                <a:lnTo>
                  <a:pt x="71628" y="62483"/>
                </a:lnTo>
                <a:lnTo>
                  <a:pt x="92049" y="62483"/>
                </a:lnTo>
                <a:lnTo>
                  <a:pt x="91439" y="65531"/>
                </a:lnTo>
                <a:lnTo>
                  <a:pt x="91439" y="67055"/>
                </a:lnTo>
                <a:lnTo>
                  <a:pt x="68580" y="67055"/>
                </a:lnTo>
                <a:lnTo>
                  <a:pt x="67709" y="67709"/>
                </a:lnTo>
                <a:close/>
              </a:path>
              <a:path w="94614" h="96520">
                <a:moveTo>
                  <a:pt x="27432" y="68579"/>
                </a:moveTo>
                <a:lnTo>
                  <a:pt x="25908" y="67055"/>
                </a:lnTo>
                <a:lnTo>
                  <a:pt x="26778" y="67709"/>
                </a:lnTo>
                <a:lnTo>
                  <a:pt x="27432" y="68579"/>
                </a:lnTo>
                <a:close/>
              </a:path>
              <a:path w="94614" h="96520">
                <a:moveTo>
                  <a:pt x="26778" y="67709"/>
                </a:moveTo>
                <a:lnTo>
                  <a:pt x="25908" y="67055"/>
                </a:lnTo>
                <a:lnTo>
                  <a:pt x="26289" y="67055"/>
                </a:lnTo>
                <a:lnTo>
                  <a:pt x="26778" y="67709"/>
                </a:lnTo>
                <a:close/>
              </a:path>
              <a:path w="94614" h="96520">
                <a:moveTo>
                  <a:pt x="67056" y="68579"/>
                </a:moveTo>
                <a:lnTo>
                  <a:pt x="67709" y="67709"/>
                </a:lnTo>
                <a:lnTo>
                  <a:pt x="68580" y="67055"/>
                </a:lnTo>
                <a:lnTo>
                  <a:pt x="67056" y="68579"/>
                </a:lnTo>
                <a:close/>
              </a:path>
              <a:path w="94614" h="96520">
                <a:moveTo>
                  <a:pt x="90297" y="68579"/>
                </a:moveTo>
                <a:lnTo>
                  <a:pt x="67056" y="68579"/>
                </a:lnTo>
                <a:lnTo>
                  <a:pt x="68580" y="67055"/>
                </a:lnTo>
                <a:lnTo>
                  <a:pt x="91439" y="67055"/>
                </a:lnTo>
                <a:lnTo>
                  <a:pt x="90297" y="68579"/>
                </a:lnTo>
                <a:close/>
              </a:path>
              <a:path w="94614" h="96520">
                <a:moveTo>
                  <a:pt x="27939" y="68579"/>
                </a:moveTo>
                <a:lnTo>
                  <a:pt x="27432" y="68579"/>
                </a:lnTo>
                <a:lnTo>
                  <a:pt x="26778" y="67709"/>
                </a:lnTo>
                <a:lnTo>
                  <a:pt x="27939" y="68579"/>
                </a:lnTo>
                <a:close/>
              </a:path>
              <a:path w="94614" h="96520">
                <a:moveTo>
                  <a:pt x="85343" y="76199"/>
                </a:moveTo>
                <a:lnTo>
                  <a:pt x="51816" y="76199"/>
                </a:lnTo>
                <a:lnTo>
                  <a:pt x="59436" y="74675"/>
                </a:lnTo>
                <a:lnTo>
                  <a:pt x="57912" y="74675"/>
                </a:lnTo>
                <a:lnTo>
                  <a:pt x="64008" y="71627"/>
                </a:lnTo>
                <a:lnTo>
                  <a:pt x="62484" y="71627"/>
                </a:lnTo>
                <a:lnTo>
                  <a:pt x="67709" y="67709"/>
                </a:lnTo>
                <a:lnTo>
                  <a:pt x="67056" y="68579"/>
                </a:lnTo>
                <a:lnTo>
                  <a:pt x="90297" y="68579"/>
                </a:lnTo>
                <a:lnTo>
                  <a:pt x="86868" y="73151"/>
                </a:lnTo>
                <a:lnTo>
                  <a:pt x="86868" y="74675"/>
                </a:lnTo>
                <a:lnTo>
                  <a:pt x="85343" y="76199"/>
                </a:lnTo>
                <a:close/>
              </a:path>
              <a:path w="94614" h="96520">
                <a:moveTo>
                  <a:pt x="57912" y="94487"/>
                </a:moveTo>
                <a:lnTo>
                  <a:pt x="36576" y="94487"/>
                </a:lnTo>
                <a:lnTo>
                  <a:pt x="28956" y="92963"/>
                </a:lnTo>
                <a:lnTo>
                  <a:pt x="28956" y="91439"/>
                </a:lnTo>
                <a:lnTo>
                  <a:pt x="65532" y="91439"/>
                </a:lnTo>
                <a:lnTo>
                  <a:pt x="65532" y="92963"/>
                </a:lnTo>
                <a:lnTo>
                  <a:pt x="57912" y="94487"/>
                </a:lnTo>
                <a:close/>
              </a:path>
              <a:path w="94614" h="96520">
                <a:moveTo>
                  <a:pt x="48768" y="96011"/>
                </a:moveTo>
                <a:lnTo>
                  <a:pt x="45719" y="96011"/>
                </a:lnTo>
                <a:lnTo>
                  <a:pt x="38100" y="94487"/>
                </a:lnTo>
                <a:lnTo>
                  <a:pt x="56387" y="94487"/>
                </a:lnTo>
                <a:lnTo>
                  <a:pt x="48768" y="96011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882083" y="2682478"/>
            <a:ext cx="330200" cy="147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>
                <a:solidFill>
                  <a:srgbClr val="0000E4"/>
                </a:solidFill>
                <a:latin typeface="宋体"/>
                <a:cs typeface="宋体"/>
              </a:rPr>
              <a:t>可  变  电  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266427" y="6977146"/>
            <a:ext cx="127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9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82083" y="4270164"/>
            <a:ext cx="1772920" cy="1117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  <a:tabLst>
                <a:tab pos="1002665" algn="l"/>
              </a:tabLst>
            </a:pPr>
            <a:r>
              <a:rPr dirty="0" baseline="25462" sz="3600">
                <a:solidFill>
                  <a:srgbClr val="0000E4"/>
                </a:solidFill>
                <a:latin typeface="宋体"/>
                <a:cs typeface="宋体"/>
              </a:rPr>
              <a:t>区</a:t>
            </a:r>
            <a:r>
              <a:rPr dirty="0" baseline="25462" sz="3600" spc="-907">
                <a:solidFill>
                  <a:srgbClr val="0000E4"/>
                </a:solidFill>
                <a:latin typeface="宋体"/>
                <a:cs typeface="宋体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	</a:t>
            </a:r>
            <a:r>
              <a:rPr dirty="0" sz="2400" spc="10">
                <a:latin typeface="Times New Roman"/>
                <a:cs typeface="Times New Roman"/>
              </a:rPr>
              <a:t>&gt;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28955">
              <a:lnSpc>
                <a:spcPts val="1175"/>
              </a:lnSpc>
              <a:tabLst>
                <a:tab pos="1388745" algn="l"/>
              </a:tabLst>
            </a:pP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65">
                <a:latin typeface="Times New Roman"/>
                <a:cs typeface="Times New Roman"/>
              </a:rPr>
              <a:t>G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300">
              <a:latin typeface="Times New Roman"/>
              <a:cs typeface="Times New Roman"/>
            </a:endParaRPr>
          </a:p>
          <a:p>
            <a:pPr marL="316865">
              <a:lnSpc>
                <a:spcPts val="2810"/>
              </a:lnSpc>
            </a:pP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GS1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40570" y="1371595"/>
            <a:ext cx="31540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Times New Roman"/>
                <a:cs typeface="Times New Roman"/>
              </a:rPr>
              <a:t>n</a:t>
            </a:r>
            <a:r>
              <a:rPr dirty="0" sz="2400" spc="15">
                <a:latin typeface="宋体"/>
                <a:cs typeface="宋体"/>
              </a:rPr>
              <a:t>沟道</a:t>
            </a:r>
            <a:r>
              <a:rPr dirty="0" sz="2400" spc="15">
                <a:latin typeface="Times New Roman"/>
                <a:cs typeface="Times New Roman"/>
              </a:rPr>
              <a:t>--</a:t>
            </a:r>
            <a:r>
              <a:rPr dirty="0" sz="2400" spc="15">
                <a:latin typeface="宋体"/>
                <a:cs typeface="宋体"/>
              </a:rPr>
              <a:t>仅电子参与导电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64" rIns="0" bIns="0" rtlCol="0" vert="horz">
            <a:spAutoFit/>
          </a:bodyPr>
          <a:lstStyle/>
          <a:p>
            <a:pPr marL="122555">
              <a:lnSpc>
                <a:spcPct val="100000"/>
              </a:lnSpc>
            </a:pPr>
            <a:r>
              <a:rPr dirty="0" sz="3200" spc="10">
                <a:solidFill>
                  <a:srgbClr val="010000"/>
                </a:solidFill>
                <a:latin typeface="宋体"/>
                <a:cs typeface="宋体"/>
              </a:rPr>
              <a:t>5.1</a:t>
            </a:r>
            <a:r>
              <a:rPr dirty="0" sz="3200" spc="265">
                <a:solidFill>
                  <a:srgbClr val="010000"/>
                </a:solidFill>
                <a:latin typeface="宋体"/>
                <a:cs typeface="宋体"/>
              </a:rPr>
              <a:t> </a:t>
            </a:r>
            <a:r>
              <a:rPr dirty="0" sz="3200" spc="335">
                <a:solidFill>
                  <a:srgbClr val="010000"/>
                </a:solidFill>
                <a:latin typeface="宋体"/>
                <a:cs typeface="宋体"/>
              </a:rPr>
              <a:t>MOS场效应晶体管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41265" y="659901"/>
            <a:ext cx="3835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20">
                <a:solidFill>
                  <a:srgbClr val="0000CC"/>
                </a:solidFill>
                <a:latin typeface="宋体"/>
                <a:cs typeface="宋体"/>
              </a:rPr>
              <a:t>5.</a:t>
            </a:r>
            <a:r>
              <a:rPr dirty="0" sz="2400" spc="-54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54">
                <a:solidFill>
                  <a:srgbClr val="0000CC"/>
                </a:solidFill>
                <a:latin typeface="宋体"/>
                <a:cs typeface="宋体"/>
              </a:rPr>
              <a:t>增强型NMOS的输出特性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83337" y="2496740"/>
            <a:ext cx="288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沟</a:t>
            </a:r>
            <a:r>
              <a:rPr dirty="0" sz="2400" spc="20">
                <a:latin typeface="宋体"/>
                <a:cs typeface="宋体"/>
              </a:rPr>
              <a:t>道电</a:t>
            </a:r>
            <a:r>
              <a:rPr dirty="0" sz="2400">
                <a:latin typeface="宋体"/>
                <a:cs typeface="宋体"/>
              </a:rPr>
              <a:t>导</a:t>
            </a:r>
            <a:r>
              <a:rPr dirty="0" sz="2400" spc="20">
                <a:latin typeface="宋体"/>
                <a:cs typeface="宋体"/>
              </a:rPr>
              <a:t>率</a:t>
            </a:r>
            <a:r>
              <a:rPr dirty="0" sz="2400">
                <a:latin typeface="宋体"/>
                <a:cs typeface="宋体"/>
              </a:rPr>
              <a:t>正</a:t>
            </a:r>
            <a:r>
              <a:rPr dirty="0" sz="2400" spc="20">
                <a:latin typeface="宋体"/>
                <a:cs typeface="宋体"/>
              </a:rPr>
              <a:t>比</a:t>
            </a:r>
            <a:r>
              <a:rPr dirty="0" sz="2400">
                <a:latin typeface="宋体"/>
                <a:cs typeface="宋体"/>
              </a:rPr>
              <a:t>于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97">
                <a:latin typeface="Times New Roman"/>
                <a:cs typeface="Times New Roman"/>
              </a:rPr>
              <a:t>G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ç¬¬10è®²</dc:title>
  <dcterms:created xsi:type="dcterms:W3CDTF">2018-11-26T08:59:02Z</dcterms:created>
  <dcterms:modified xsi:type="dcterms:W3CDTF">2018-11-26T08:59:02Z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2018-10-09T00:00:00Z</vt:filetime>
  </property>
  <property fmtid="{D5CDD505-2E9C-101B-9397-08002B2CF9AE}" pid="3" name="LastSaved">
    <vt:filetime>2018-11-26T00:00:00Z</vt:filetime>
  </property>
</Properties>
</file>