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668" y="350520"/>
            <a:ext cx="9148063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201" y="1401207"/>
            <a:ext cx="8406996" cy="2425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71922" y="6811063"/>
            <a:ext cx="2209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Relationship Id="rId9" Type="http://schemas.openxmlformats.org/officeDocument/2006/relationships/image" Target="../media/image28.jpg"/><Relationship Id="rId10" Type="http://schemas.openxmlformats.org/officeDocument/2006/relationships/image" Target="../media/image29.jpg"/><Relationship Id="rId11" Type="http://schemas.openxmlformats.org/officeDocument/2006/relationships/image" Target="../media/image30.jpg"/><Relationship Id="rId12" Type="http://schemas.openxmlformats.org/officeDocument/2006/relationships/image" Target="../media/image3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987" y="2292095"/>
            <a:ext cx="2457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0095" y="2784348"/>
            <a:ext cx="114300" cy="2760345"/>
          </a:xfrm>
          <a:custGeom>
            <a:avLst/>
            <a:gdLst/>
            <a:ahLst/>
            <a:cxnLst/>
            <a:rect l="l" t="t" r="r" b="b"/>
            <a:pathLst>
              <a:path w="114300" h="2760345">
                <a:moveTo>
                  <a:pt x="38100" y="190500"/>
                </a:moveTo>
                <a:lnTo>
                  <a:pt x="0" y="190500"/>
                </a:lnTo>
                <a:lnTo>
                  <a:pt x="57912" y="0"/>
                </a:lnTo>
                <a:lnTo>
                  <a:pt x="108886" y="172212"/>
                </a:lnTo>
                <a:lnTo>
                  <a:pt x="38100" y="172212"/>
                </a:lnTo>
                <a:lnTo>
                  <a:pt x="38100" y="190500"/>
                </a:lnTo>
                <a:close/>
              </a:path>
              <a:path w="114300" h="2760345">
                <a:moveTo>
                  <a:pt x="76200" y="2759964"/>
                </a:moveTo>
                <a:lnTo>
                  <a:pt x="38100" y="2759964"/>
                </a:lnTo>
                <a:lnTo>
                  <a:pt x="38100" y="172212"/>
                </a:lnTo>
                <a:lnTo>
                  <a:pt x="76200" y="172212"/>
                </a:lnTo>
                <a:lnTo>
                  <a:pt x="76200" y="2759964"/>
                </a:lnTo>
                <a:close/>
              </a:path>
              <a:path w="114300" h="2760345">
                <a:moveTo>
                  <a:pt x="114300" y="190500"/>
                </a:moveTo>
                <a:lnTo>
                  <a:pt x="76200" y="190500"/>
                </a:lnTo>
                <a:lnTo>
                  <a:pt x="76200" y="172212"/>
                </a:lnTo>
                <a:lnTo>
                  <a:pt x="108886" y="172212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8008" y="5451348"/>
            <a:ext cx="1637030" cy="114300"/>
          </a:xfrm>
          <a:custGeom>
            <a:avLst/>
            <a:gdLst/>
            <a:ahLst/>
            <a:cxnLst/>
            <a:rect l="l" t="t" r="r" b="b"/>
            <a:pathLst>
              <a:path w="1637030" h="114300">
                <a:moveTo>
                  <a:pt x="1446275" y="114299"/>
                </a:moveTo>
                <a:lnTo>
                  <a:pt x="1445770" y="76415"/>
                </a:lnTo>
                <a:lnTo>
                  <a:pt x="1464563" y="76199"/>
                </a:lnTo>
                <a:lnTo>
                  <a:pt x="1464563" y="38099"/>
                </a:lnTo>
                <a:lnTo>
                  <a:pt x="1445259" y="38099"/>
                </a:lnTo>
                <a:lnTo>
                  <a:pt x="1444751" y="0"/>
                </a:lnTo>
                <a:lnTo>
                  <a:pt x="1578101" y="38099"/>
                </a:lnTo>
                <a:lnTo>
                  <a:pt x="1464563" y="38099"/>
                </a:lnTo>
                <a:lnTo>
                  <a:pt x="1445262" y="38320"/>
                </a:lnTo>
                <a:lnTo>
                  <a:pt x="1578875" y="38320"/>
                </a:lnTo>
                <a:lnTo>
                  <a:pt x="1636775" y="54863"/>
                </a:lnTo>
                <a:lnTo>
                  <a:pt x="1446275" y="114299"/>
                </a:lnTo>
                <a:close/>
              </a:path>
              <a:path w="1637030" h="114300">
                <a:moveTo>
                  <a:pt x="1445770" y="76415"/>
                </a:moveTo>
                <a:lnTo>
                  <a:pt x="1445262" y="38320"/>
                </a:lnTo>
                <a:lnTo>
                  <a:pt x="1464563" y="38099"/>
                </a:lnTo>
                <a:lnTo>
                  <a:pt x="1464563" y="76199"/>
                </a:lnTo>
                <a:lnTo>
                  <a:pt x="1445770" y="76415"/>
                </a:lnTo>
                <a:close/>
              </a:path>
              <a:path w="1637030" h="114300">
                <a:moveTo>
                  <a:pt x="0" y="92963"/>
                </a:moveTo>
                <a:lnTo>
                  <a:pt x="0" y="54863"/>
                </a:lnTo>
                <a:lnTo>
                  <a:pt x="1445262" y="38320"/>
                </a:lnTo>
                <a:lnTo>
                  <a:pt x="1445770" y="76415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2683" y="2634995"/>
            <a:ext cx="1344295" cy="2886710"/>
          </a:xfrm>
          <a:custGeom>
            <a:avLst/>
            <a:gdLst/>
            <a:ahLst/>
            <a:cxnLst/>
            <a:rect l="l" t="t" r="r" b="b"/>
            <a:pathLst>
              <a:path w="1344295" h="2886710">
                <a:moveTo>
                  <a:pt x="1524" y="2886456"/>
                </a:moveTo>
                <a:lnTo>
                  <a:pt x="0" y="2848356"/>
                </a:lnTo>
                <a:lnTo>
                  <a:pt x="478536" y="2823972"/>
                </a:lnTo>
                <a:lnTo>
                  <a:pt x="487680" y="2822448"/>
                </a:lnTo>
                <a:lnTo>
                  <a:pt x="498348" y="2822448"/>
                </a:lnTo>
                <a:lnTo>
                  <a:pt x="516636" y="2820924"/>
                </a:lnTo>
                <a:lnTo>
                  <a:pt x="582167" y="2820924"/>
                </a:lnTo>
                <a:lnTo>
                  <a:pt x="592836" y="2819400"/>
                </a:lnTo>
                <a:lnTo>
                  <a:pt x="600456" y="2819400"/>
                </a:lnTo>
                <a:lnTo>
                  <a:pt x="609600" y="2817876"/>
                </a:lnTo>
                <a:lnTo>
                  <a:pt x="617220" y="2816352"/>
                </a:lnTo>
                <a:lnTo>
                  <a:pt x="626364" y="2813304"/>
                </a:lnTo>
                <a:lnTo>
                  <a:pt x="635508" y="2808732"/>
                </a:lnTo>
                <a:lnTo>
                  <a:pt x="646175" y="2804160"/>
                </a:lnTo>
                <a:lnTo>
                  <a:pt x="656843" y="2798064"/>
                </a:lnTo>
                <a:lnTo>
                  <a:pt x="670560" y="2788920"/>
                </a:lnTo>
                <a:lnTo>
                  <a:pt x="701039" y="2770632"/>
                </a:lnTo>
                <a:lnTo>
                  <a:pt x="717804" y="2759964"/>
                </a:lnTo>
                <a:lnTo>
                  <a:pt x="733043" y="2749296"/>
                </a:lnTo>
                <a:lnTo>
                  <a:pt x="749808" y="2738628"/>
                </a:lnTo>
                <a:lnTo>
                  <a:pt x="766572" y="2726436"/>
                </a:lnTo>
                <a:lnTo>
                  <a:pt x="784860" y="2714244"/>
                </a:lnTo>
                <a:lnTo>
                  <a:pt x="801624" y="2700528"/>
                </a:lnTo>
                <a:lnTo>
                  <a:pt x="835152" y="2670048"/>
                </a:lnTo>
                <a:lnTo>
                  <a:pt x="851916" y="2651760"/>
                </a:lnTo>
                <a:lnTo>
                  <a:pt x="867156" y="2631948"/>
                </a:lnTo>
                <a:lnTo>
                  <a:pt x="883920" y="2612136"/>
                </a:lnTo>
                <a:lnTo>
                  <a:pt x="899160" y="2589276"/>
                </a:lnTo>
                <a:lnTo>
                  <a:pt x="912875" y="2563368"/>
                </a:lnTo>
                <a:lnTo>
                  <a:pt x="928116" y="2535936"/>
                </a:lnTo>
                <a:lnTo>
                  <a:pt x="941831" y="2506980"/>
                </a:lnTo>
                <a:lnTo>
                  <a:pt x="954024" y="2479548"/>
                </a:lnTo>
                <a:lnTo>
                  <a:pt x="967739" y="2452116"/>
                </a:lnTo>
                <a:lnTo>
                  <a:pt x="979931" y="2423160"/>
                </a:lnTo>
                <a:lnTo>
                  <a:pt x="990600" y="2394204"/>
                </a:lnTo>
                <a:lnTo>
                  <a:pt x="1002791" y="2365248"/>
                </a:lnTo>
                <a:lnTo>
                  <a:pt x="1008887" y="2348484"/>
                </a:lnTo>
                <a:lnTo>
                  <a:pt x="1013460" y="2333244"/>
                </a:lnTo>
                <a:lnTo>
                  <a:pt x="1019556" y="2314956"/>
                </a:lnTo>
                <a:lnTo>
                  <a:pt x="1025652" y="2298192"/>
                </a:lnTo>
                <a:lnTo>
                  <a:pt x="1030224" y="2278380"/>
                </a:lnTo>
                <a:lnTo>
                  <a:pt x="1036320" y="2260092"/>
                </a:lnTo>
                <a:lnTo>
                  <a:pt x="1040891" y="2238756"/>
                </a:lnTo>
                <a:lnTo>
                  <a:pt x="1053083" y="2196084"/>
                </a:lnTo>
                <a:lnTo>
                  <a:pt x="1057656" y="2171700"/>
                </a:lnTo>
                <a:lnTo>
                  <a:pt x="1063752" y="2147316"/>
                </a:lnTo>
                <a:lnTo>
                  <a:pt x="1068324" y="2121408"/>
                </a:lnTo>
                <a:lnTo>
                  <a:pt x="1074420" y="2093976"/>
                </a:lnTo>
                <a:lnTo>
                  <a:pt x="1080516" y="2065020"/>
                </a:lnTo>
                <a:lnTo>
                  <a:pt x="1085087" y="2034540"/>
                </a:lnTo>
                <a:lnTo>
                  <a:pt x="1091183" y="2002536"/>
                </a:lnTo>
                <a:lnTo>
                  <a:pt x="1097279" y="1969008"/>
                </a:lnTo>
                <a:lnTo>
                  <a:pt x="1103375" y="1933956"/>
                </a:lnTo>
                <a:lnTo>
                  <a:pt x="1107948" y="1897380"/>
                </a:lnTo>
                <a:lnTo>
                  <a:pt x="1114043" y="1859280"/>
                </a:lnTo>
                <a:lnTo>
                  <a:pt x="1120139" y="1816608"/>
                </a:lnTo>
                <a:lnTo>
                  <a:pt x="1127760" y="1767840"/>
                </a:lnTo>
                <a:lnTo>
                  <a:pt x="1133856" y="1716024"/>
                </a:lnTo>
                <a:lnTo>
                  <a:pt x="1141475" y="1658112"/>
                </a:lnTo>
                <a:lnTo>
                  <a:pt x="1147572" y="1595628"/>
                </a:lnTo>
                <a:lnTo>
                  <a:pt x="1155191" y="1530096"/>
                </a:lnTo>
                <a:lnTo>
                  <a:pt x="1162812" y="1461516"/>
                </a:lnTo>
                <a:lnTo>
                  <a:pt x="1171956" y="1389888"/>
                </a:lnTo>
                <a:lnTo>
                  <a:pt x="1187195" y="1240536"/>
                </a:lnTo>
                <a:lnTo>
                  <a:pt x="1203960" y="1085088"/>
                </a:lnTo>
                <a:lnTo>
                  <a:pt x="1219200" y="926592"/>
                </a:lnTo>
                <a:lnTo>
                  <a:pt x="1234440" y="769620"/>
                </a:lnTo>
                <a:lnTo>
                  <a:pt x="1242059" y="693420"/>
                </a:lnTo>
                <a:lnTo>
                  <a:pt x="1249679" y="618744"/>
                </a:lnTo>
                <a:lnTo>
                  <a:pt x="1255775" y="545592"/>
                </a:lnTo>
                <a:lnTo>
                  <a:pt x="1263395" y="475488"/>
                </a:lnTo>
                <a:lnTo>
                  <a:pt x="1269491" y="408432"/>
                </a:lnTo>
                <a:lnTo>
                  <a:pt x="1275587" y="344424"/>
                </a:lnTo>
                <a:lnTo>
                  <a:pt x="1281683" y="284988"/>
                </a:lnTo>
                <a:lnTo>
                  <a:pt x="1286255" y="230124"/>
                </a:lnTo>
                <a:lnTo>
                  <a:pt x="1290828" y="179832"/>
                </a:lnTo>
                <a:lnTo>
                  <a:pt x="1295400" y="134112"/>
                </a:lnTo>
                <a:lnTo>
                  <a:pt x="1298448" y="94488"/>
                </a:lnTo>
                <a:lnTo>
                  <a:pt x="1299971" y="77724"/>
                </a:lnTo>
                <a:lnTo>
                  <a:pt x="1303020" y="47244"/>
                </a:lnTo>
                <a:lnTo>
                  <a:pt x="1304544" y="35052"/>
                </a:lnTo>
                <a:lnTo>
                  <a:pt x="1304544" y="24383"/>
                </a:lnTo>
                <a:lnTo>
                  <a:pt x="1306067" y="15240"/>
                </a:lnTo>
                <a:lnTo>
                  <a:pt x="1306067" y="0"/>
                </a:lnTo>
                <a:lnTo>
                  <a:pt x="1344167" y="1524"/>
                </a:lnTo>
                <a:lnTo>
                  <a:pt x="1344167" y="19812"/>
                </a:lnTo>
                <a:lnTo>
                  <a:pt x="1342644" y="27432"/>
                </a:lnTo>
                <a:lnTo>
                  <a:pt x="1341120" y="38100"/>
                </a:lnTo>
                <a:lnTo>
                  <a:pt x="1341120" y="50291"/>
                </a:lnTo>
                <a:lnTo>
                  <a:pt x="1338071" y="80772"/>
                </a:lnTo>
                <a:lnTo>
                  <a:pt x="1335024" y="117348"/>
                </a:lnTo>
                <a:lnTo>
                  <a:pt x="1333500" y="137159"/>
                </a:lnTo>
                <a:lnTo>
                  <a:pt x="1328928" y="182880"/>
                </a:lnTo>
                <a:lnTo>
                  <a:pt x="1324355" y="233172"/>
                </a:lnTo>
                <a:lnTo>
                  <a:pt x="1318259" y="288036"/>
                </a:lnTo>
                <a:lnTo>
                  <a:pt x="1313687" y="348996"/>
                </a:lnTo>
                <a:lnTo>
                  <a:pt x="1307591" y="411480"/>
                </a:lnTo>
                <a:lnTo>
                  <a:pt x="1301495" y="478536"/>
                </a:lnTo>
                <a:lnTo>
                  <a:pt x="1293875" y="548640"/>
                </a:lnTo>
                <a:lnTo>
                  <a:pt x="1287779" y="621792"/>
                </a:lnTo>
                <a:lnTo>
                  <a:pt x="1280159" y="696468"/>
                </a:lnTo>
                <a:lnTo>
                  <a:pt x="1257300" y="929640"/>
                </a:lnTo>
                <a:lnTo>
                  <a:pt x="1242059" y="1088136"/>
                </a:lnTo>
                <a:lnTo>
                  <a:pt x="1225295" y="1243584"/>
                </a:lnTo>
                <a:lnTo>
                  <a:pt x="1217675" y="1319784"/>
                </a:lnTo>
                <a:lnTo>
                  <a:pt x="1208531" y="1394460"/>
                </a:lnTo>
                <a:lnTo>
                  <a:pt x="1200912" y="1466088"/>
                </a:lnTo>
                <a:lnTo>
                  <a:pt x="1193291" y="1534668"/>
                </a:lnTo>
                <a:lnTo>
                  <a:pt x="1185672" y="1600200"/>
                </a:lnTo>
                <a:lnTo>
                  <a:pt x="1178052" y="1662684"/>
                </a:lnTo>
                <a:lnTo>
                  <a:pt x="1171956" y="1720596"/>
                </a:lnTo>
                <a:lnTo>
                  <a:pt x="1164335" y="1773936"/>
                </a:lnTo>
                <a:lnTo>
                  <a:pt x="1158239" y="1821180"/>
                </a:lnTo>
                <a:lnTo>
                  <a:pt x="1152143" y="1865376"/>
                </a:lnTo>
                <a:lnTo>
                  <a:pt x="1146048" y="1903476"/>
                </a:lnTo>
                <a:lnTo>
                  <a:pt x="1133856" y="1976628"/>
                </a:lnTo>
                <a:lnTo>
                  <a:pt x="1129283" y="2010156"/>
                </a:lnTo>
                <a:lnTo>
                  <a:pt x="1123187" y="2042160"/>
                </a:lnTo>
                <a:lnTo>
                  <a:pt x="1117091" y="2072640"/>
                </a:lnTo>
                <a:lnTo>
                  <a:pt x="1110995" y="2101596"/>
                </a:lnTo>
                <a:lnTo>
                  <a:pt x="1106424" y="2129028"/>
                </a:lnTo>
                <a:lnTo>
                  <a:pt x="1100327" y="2154936"/>
                </a:lnTo>
                <a:lnTo>
                  <a:pt x="1095756" y="2180844"/>
                </a:lnTo>
                <a:lnTo>
                  <a:pt x="1089660" y="2205228"/>
                </a:lnTo>
                <a:lnTo>
                  <a:pt x="1083564" y="2228088"/>
                </a:lnTo>
                <a:lnTo>
                  <a:pt x="1078991" y="2249424"/>
                </a:lnTo>
                <a:lnTo>
                  <a:pt x="1072895" y="2270760"/>
                </a:lnTo>
                <a:lnTo>
                  <a:pt x="1066800" y="2290572"/>
                </a:lnTo>
                <a:lnTo>
                  <a:pt x="1062227" y="2308860"/>
                </a:lnTo>
                <a:lnTo>
                  <a:pt x="1050035" y="2345436"/>
                </a:lnTo>
                <a:lnTo>
                  <a:pt x="1043939" y="2362200"/>
                </a:lnTo>
                <a:lnTo>
                  <a:pt x="1037843" y="2377440"/>
                </a:lnTo>
                <a:lnTo>
                  <a:pt x="1027175" y="2409444"/>
                </a:lnTo>
                <a:lnTo>
                  <a:pt x="1014983" y="2438400"/>
                </a:lnTo>
                <a:lnTo>
                  <a:pt x="1001268" y="2467356"/>
                </a:lnTo>
                <a:lnTo>
                  <a:pt x="989075" y="2496312"/>
                </a:lnTo>
                <a:lnTo>
                  <a:pt x="975360" y="2523744"/>
                </a:lnTo>
                <a:lnTo>
                  <a:pt x="961643" y="2552700"/>
                </a:lnTo>
                <a:lnTo>
                  <a:pt x="946404" y="2583180"/>
                </a:lnTo>
                <a:lnTo>
                  <a:pt x="914400" y="2634996"/>
                </a:lnTo>
                <a:lnTo>
                  <a:pt x="861060" y="2697480"/>
                </a:lnTo>
                <a:lnTo>
                  <a:pt x="824483" y="2731008"/>
                </a:lnTo>
                <a:lnTo>
                  <a:pt x="789431" y="2758440"/>
                </a:lnTo>
                <a:lnTo>
                  <a:pt x="771143" y="2770632"/>
                </a:lnTo>
                <a:lnTo>
                  <a:pt x="754379" y="2782824"/>
                </a:lnTo>
                <a:lnTo>
                  <a:pt x="737616" y="2793492"/>
                </a:lnTo>
                <a:lnTo>
                  <a:pt x="720852" y="2802636"/>
                </a:lnTo>
                <a:lnTo>
                  <a:pt x="705612" y="2811780"/>
                </a:lnTo>
                <a:lnTo>
                  <a:pt x="662939" y="2837688"/>
                </a:lnTo>
                <a:lnTo>
                  <a:pt x="626364" y="2852928"/>
                </a:lnTo>
                <a:lnTo>
                  <a:pt x="605028" y="2857500"/>
                </a:lnTo>
                <a:lnTo>
                  <a:pt x="594360" y="2857500"/>
                </a:lnTo>
                <a:lnTo>
                  <a:pt x="583691" y="2859024"/>
                </a:lnTo>
                <a:lnTo>
                  <a:pt x="518160" y="2859024"/>
                </a:lnTo>
                <a:lnTo>
                  <a:pt x="501395" y="2860548"/>
                </a:lnTo>
                <a:lnTo>
                  <a:pt x="490728" y="2860548"/>
                </a:lnTo>
                <a:lnTo>
                  <a:pt x="480060" y="2862072"/>
                </a:lnTo>
                <a:lnTo>
                  <a:pt x="1524" y="2886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01384" y="2958099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25</a:t>
            </a:r>
            <a:r>
              <a:rPr dirty="0" sz="2400" spc="45">
                <a:latin typeface="Times New Roman"/>
                <a:cs typeface="Times New Roman"/>
              </a:rPr>
              <a:t>º</a:t>
            </a: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8675" y="2561843"/>
            <a:ext cx="1051560" cy="2967355"/>
          </a:xfrm>
          <a:custGeom>
            <a:avLst/>
            <a:gdLst/>
            <a:ahLst/>
            <a:cxnLst/>
            <a:rect l="l" t="t" r="r" b="b"/>
            <a:pathLst>
              <a:path w="1051560" h="2967354">
                <a:moveTo>
                  <a:pt x="3048" y="2967227"/>
                </a:moveTo>
                <a:lnTo>
                  <a:pt x="0" y="2929127"/>
                </a:lnTo>
                <a:lnTo>
                  <a:pt x="362712" y="2904743"/>
                </a:lnTo>
                <a:lnTo>
                  <a:pt x="376428" y="2903219"/>
                </a:lnTo>
                <a:lnTo>
                  <a:pt x="391667" y="2901695"/>
                </a:lnTo>
                <a:lnTo>
                  <a:pt x="441960" y="2901695"/>
                </a:lnTo>
                <a:lnTo>
                  <a:pt x="449580" y="2900171"/>
                </a:lnTo>
                <a:lnTo>
                  <a:pt x="455676" y="2900171"/>
                </a:lnTo>
                <a:lnTo>
                  <a:pt x="460248" y="2898647"/>
                </a:lnTo>
                <a:lnTo>
                  <a:pt x="466343" y="2897123"/>
                </a:lnTo>
                <a:lnTo>
                  <a:pt x="478536" y="2891027"/>
                </a:lnTo>
                <a:lnTo>
                  <a:pt x="486156" y="2886455"/>
                </a:lnTo>
                <a:lnTo>
                  <a:pt x="493776" y="2878835"/>
                </a:lnTo>
                <a:lnTo>
                  <a:pt x="504443" y="2871215"/>
                </a:lnTo>
                <a:lnTo>
                  <a:pt x="515112" y="2862071"/>
                </a:lnTo>
                <a:lnTo>
                  <a:pt x="527304" y="2852927"/>
                </a:lnTo>
                <a:lnTo>
                  <a:pt x="563880" y="2820923"/>
                </a:lnTo>
                <a:lnTo>
                  <a:pt x="603504" y="2782823"/>
                </a:lnTo>
                <a:lnTo>
                  <a:pt x="640079" y="2734055"/>
                </a:lnTo>
                <a:lnTo>
                  <a:pt x="664464" y="2692907"/>
                </a:lnTo>
                <a:lnTo>
                  <a:pt x="682752" y="2657855"/>
                </a:lnTo>
                <a:lnTo>
                  <a:pt x="687324" y="2644139"/>
                </a:lnTo>
                <a:lnTo>
                  <a:pt x="693420" y="2630423"/>
                </a:lnTo>
                <a:lnTo>
                  <a:pt x="697991" y="2616707"/>
                </a:lnTo>
                <a:lnTo>
                  <a:pt x="708660" y="2587751"/>
                </a:lnTo>
                <a:lnTo>
                  <a:pt x="719327" y="2560319"/>
                </a:lnTo>
                <a:lnTo>
                  <a:pt x="728472" y="2532887"/>
                </a:lnTo>
                <a:lnTo>
                  <a:pt x="737616" y="2503931"/>
                </a:lnTo>
                <a:lnTo>
                  <a:pt x="745235" y="2476499"/>
                </a:lnTo>
                <a:lnTo>
                  <a:pt x="758952" y="2430779"/>
                </a:lnTo>
                <a:lnTo>
                  <a:pt x="762000" y="2414015"/>
                </a:lnTo>
                <a:lnTo>
                  <a:pt x="766572" y="2397251"/>
                </a:lnTo>
                <a:lnTo>
                  <a:pt x="771143" y="2378963"/>
                </a:lnTo>
                <a:lnTo>
                  <a:pt x="774191" y="2360675"/>
                </a:lnTo>
                <a:lnTo>
                  <a:pt x="783335" y="2321051"/>
                </a:lnTo>
                <a:lnTo>
                  <a:pt x="786383" y="2299715"/>
                </a:lnTo>
                <a:lnTo>
                  <a:pt x="790956" y="2276855"/>
                </a:lnTo>
                <a:lnTo>
                  <a:pt x="800100" y="2228087"/>
                </a:lnTo>
                <a:lnTo>
                  <a:pt x="803147" y="2200655"/>
                </a:lnTo>
                <a:lnTo>
                  <a:pt x="807720" y="2173223"/>
                </a:lnTo>
                <a:lnTo>
                  <a:pt x="816864" y="2113787"/>
                </a:lnTo>
                <a:lnTo>
                  <a:pt x="826008" y="2046731"/>
                </a:lnTo>
                <a:lnTo>
                  <a:pt x="835152" y="1972055"/>
                </a:lnTo>
                <a:lnTo>
                  <a:pt x="839724" y="1932431"/>
                </a:lnTo>
                <a:lnTo>
                  <a:pt x="842772" y="1911095"/>
                </a:lnTo>
                <a:lnTo>
                  <a:pt x="845820" y="1888235"/>
                </a:lnTo>
                <a:lnTo>
                  <a:pt x="850391" y="1839467"/>
                </a:lnTo>
                <a:lnTo>
                  <a:pt x="856487" y="1784603"/>
                </a:lnTo>
                <a:lnTo>
                  <a:pt x="862583" y="1723643"/>
                </a:lnTo>
                <a:lnTo>
                  <a:pt x="868679" y="1659635"/>
                </a:lnTo>
                <a:lnTo>
                  <a:pt x="876300" y="1592579"/>
                </a:lnTo>
                <a:lnTo>
                  <a:pt x="882395" y="1520951"/>
                </a:lnTo>
                <a:lnTo>
                  <a:pt x="888491" y="1446275"/>
                </a:lnTo>
                <a:lnTo>
                  <a:pt x="896112" y="1370075"/>
                </a:lnTo>
                <a:lnTo>
                  <a:pt x="903731" y="1290827"/>
                </a:lnTo>
                <a:lnTo>
                  <a:pt x="909827" y="1211579"/>
                </a:lnTo>
                <a:lnTo>
                  <a:pt x="917447" y="1129283"/>
                </a:lnTo>
                <a:lnTo>
                  <a:pt x="931164" y="964691"/>
                </a:lnTo>
                <a:lnTo>
                  <a:pt x="946404" y="803147"/>
                </a:lnTo>
                <a:lnTo>
                  <a:pt x="958595" y="644651"/>
                </a:lnTo>
                <a:lnTo>
                  <a:pt x="966216" y="569975"/>
                </a:lnTo>
                <a:lnTo>
                  <a:pt x="972312" y="496823"/>
                </a:lnTo>
                <a:lnTo>
                  <a:pt x="976883" y="426719"/>
                </a:lnTo>
                <a:lnTo>
                  <a:pt x="982979" y="361187"/>
                </a:lnTo>
                <a:lnTo>
                  <a:pt x="987552" y="298703"/>
                </a:lnTo>
                <a:lnTo>
                  <a:pt x="993647" y="240791"/>
                </a:lnTo>
                <a:lnTo>
                  <a:pt x="996695" y="188975"/>
                </a:lnTo>
                <a:lnTo>
                  <a:pt x="1001268" y="141731"/>
                </a:lnTo>
                <a:lnTo>
                  <a:pt x="1002791" y="120395"/>
                </a:lnTo>
                <a:lnTo>
                  <a:pt x="1004316" y="100583"/>
                </a:lnTo>
                <a:lnTo>
                  <a:pt x="1005839" y="82295"/>
                </a:lnTo>
                <a:lnTo>
                  <a:pt x="1007364" y="65531"/>
                </a:lnTo>
                <a:lnTo>
                  <a:pt x="1010412" y="38100"/>
                </a:lnTo>
                <a:lnTo>
                  <a:pt x="1010412" y="27431"/>
                </a:lnTo>
                <a:lnTo>
                  <a:pt x="1011935" y="18287"/>
                </a:lnTo>
                <a:lnTo>
                  <a:pt x="1011935" y="6095"/>
                </a:lnTo>
                <a:lnTo>
                  <a:pt x="1013460" y="3047"/>
                </a:lnTo>
                <a:lnTo>
                  <a:pt x="1013460" y="0"/>
                </a:lnTo>
                <a:lnTo>
                  <a:pt x="1051560" y="6095"/>
                </a:lnTo>
                <a:lnTo>
                  <a:pt x="1050035" y="9143"/>
                </a:lnTo>
                <a:lnTo>
                  <a:pt x="1050035" y="21335"/>
                </a:lnTo>
                <a:lnTo>
                  <a:pt x="1048512" y="30479"/>
                </a:lnTo>
                <a:lnTo>
                  <a:pt x="1048512" y="41147"/>
                </a:lnTo>
                <a:lnTo>
                  <a:pt x="1045464" y="68579"/>
                </a:lnTo>
                <a:lnTo>
                  <a:pt x="1043939" y="85343"/>
                </a:lnTo>
                <a:lnTo>
                  <a:pt x="1042416" y="103631"/>
                </a:lnTo>
                <a:lnTo>
                  <a:pt x="1040891" y="123443"/>
                </a:lnTo>
                <a:lnTo>
                  <a:pt x="1039368" y="144779"/>
                </a:lnTo>
                <a:lnTo>
                  <a:pt x="1034795" y="192024"/>
                </a:lnTo>
                <a:lnTo>
                  <a:pt x="1030224" y="243839"/>
                </a:lnTo>
                <a:lnTo>
                  <a:pt x="1025652" y="301751"/>
                </a:lnTo>
                <a:lnTo>
                  <a:pt x="1021079" y="364235"/>
                </a:lnTo>
                <a:lnTo>
                  <a:pt x="1014983" y="429767"/>
                </a:lnTo>
                <a:lnTo>
                  <a:pt x="1010412" y="499871"/>
                </a:lnTo>
                <a:lnTo>
                  <a:pt x="1004316" y="573023"/>
                </a:lnTo>
                <a:lnTo>
                  <a:pt x="996695" y="647699"/>
                </a:lnTo>
                <a:lnTo>
                  <a:pt x="984504" y="806195"/>
                </a:lnTo>
                <a:lnTo>
                  <a:pt x="969264" y="969263"/>
                </a:lnTo>
                <a:lnTo>
                  <a:pt x="955547" y="1132331"/>
                </a:lnTo>
                <a:lnTo>
                  <a:pt x="947927" y="1214627"/>
                </a:lnTo>
                <a:lnTo>
                  <a:pt x="941831" y="1293875"/>
                </a:lnTo>
                <a:lnTo>
                  <a:pt x="934212" y="1373123"/>
                </a:lnTo>
                <a:lnTo>
                  <a:pt x="926591" y="1450847"/>
                </a:lnTo>
                <a:lnTo>
                  <a:pt x="920495" y="1523999"/>
                </a:lnTo>
                <a:lnTo>
                  <a:pt x="912875" y="1595627"/>
                </a:lnTo>
                <a:lnTo>
                  <a:pt x="906779" y="1664207"/>
                </a:lnTo>
                <a:lnTo>
                  <a:pt x="900683" y="1728215"/>
                </a:lnTo>
                <a:lnTo>
                  <a:pt x="894587" y="1787651"/>
                </a:lnTo>
                <a:lnTo>
                  <a:pt x="888491" y="1842515"/>
                </a:lnTo>
                <a:lnTo>
                  <a:pt x="883920" y="1892807"/>
                </a:lnTo>
                <a:lnTo>
                  <a:pt x="880872" y="1915667"/>
                </a:lnTo>
                <a:lnTo>
                  <a:pt x="877824" y="1937003"/>
                </a:lnTo>
                <a:lnTo>
                  <a:pt x="873252" y="1976627"/>
                </a:lnTo>
                <a:lnTo>
                  <a:pt x="868679" y="2014727"/>
                </a:lnTo>
                <a:lnTo>
                  <a:pt x="859535" y="2086355"/>
                </a:lnTo>
                <a:lnTo>
                  <a:pt x="850391" y="2150363"/>
                </a:lnTo>
                <a:lnTo>
                  <a:pt x="836675" y="2234183"/>
                </a:lnTo>
                <a:lnTo>
                  <a:pt x="833627" y="2260091"/>
                </a:lnTo>
                <a:lnTo>
                  <a:pt x="819912" y="2328671"/>
                </a:lnTo>
                <a:lnTo>
                  <a:pt x="816864" y="2348483"/>
                </a:lnTo>
                <a:lnTo>
                  <a:pt x="807720" y="2388107"/>
                </a:lnTo>
                <a:lnTo>
                  <a:pt x="803147" y="2406395"/>
                </a:lnTo>
                <a:lnTo>
                  <a:pt x="800100" y="2423159"/>
                </a:lnTo>
                <a:lnTo>
                  <a:pt x="790956" y="2456687"/>
                </a:lnTo>
                <a:lnTo>
                  <a:pt x="781812" y="2487167"/>
                </a:lnTo>
                <a:lnTo>
                  <a:pt x="763524" y="2545079"/>
                </a:lnTo>
                <a:lnTo>
                  <a:pt x="754379" y="2572511"/>
                </a:lnTo>
                <a:lnTo>
                  <a:pt x="745235" y="2601467"/>
                </a:lnTo>
                <a:lnTo>
                  <a:pt x="728472" y="2645663"/>
                </a:lnTo>
                <a:lnTo>
                  <a:pt x="710183" y="2686811"/>
                </a:lnTo>
                <a:lnTo>
                  <a:pt x="685800" y="2734055"/>
                </a:lnTo>
                <a:lnTo>
                  <a:pt x="658368" y="2775203"/>
                </a:lnTo>
                <a:lnTo>
                  <a:pt x="630935" y="2808731"/>
                </a:lnTo>
                <a:lnTo>
                  <a:pt x="603504" y="2836163"/>
                </a:lnTo>
                <a:lnTo>
                  <a:pt x="589787" y="2849879"/>
                </a:lnTo>
                <a:lnTo>
                  <a:pt x="576072" y="2860547"/>
                </a:lnTo>
                <a:lnTo>
                  <a:pt x="551687" y="2881883"/>
                </a:lnTo>
                <a:lnTo>
                  <a:pt x="539495" y="2891027"/>
                </a:lnTo>
                <a:lnTo>
                  <a:pt x="505967" y="2918459"/>
                </a:lnTo>
                <a:lnTo>
                  <a:pt x="469391" y="2935223"/>
                </a:lnTo>
                <a:lnTo>
                  <a:pt x="460248" y="2938271"/>
                </a:lnTo>
                <a:lnTo>
                  <a:pt x="451104" y="2938271"/>
                </a:lnTo>
                <a:lnTo>
                  <a:pt x="443484" y="2939795"/>
                </a:lnTo>
                <a:lnTo>
                  <a:pt x="393191" y="2939795"/>
                </a:lnTo>
                <a:lnTo>
                  <a:pt x="381000" y="2941319"/>
                </a:lnTo>
                <a:lnTo>
                  <a:pt x="365760" y="2942843"/>
                </a:lnTo>
                <a:lnTo>
                  <a:pt x="3048" y="296722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71805" y="2160977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50</a:t>
            </a:r>
            <a:r>
              <a:rPr dirty="0" sz="2400" spc="45">
                <a:solidFill>
                  <a:srgbClr val="FF3300"/>
                </a:solidFill>
                <a:latin typeface="Times New Roman"/>
                <a:cs typeface="Times New Roman"/>
              </a:rPr>
              <a:t>º</a:t>
            </a: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4058" rIns="0" bIns="0" rtlCol="0" vert="horz">
            <a:spAutoFit/>
          </a:bodyPr>
          <a:lstStyle/>
          <a:p>
            <a:pPr marL="4878070">
              <a:lnSpc>
                <a:spcPct val="100000"/>
              </a:lnSpc>
            </a:pPr>
            <a:r>
              <a:rPr dirty="0" sz="2800" spc="-5">
                <a:solidFill>
                  <a:srgbClr val="CC3300"/>
                </a:solidFill>
              </a:rPr>
              <a:t>4.</a:t>
            </a:r>
            <a:r>
              <a:rPr dirty="0" sz="2800" spc="-95">
                <a:solidFill>
                  <a:srgbClr val="CC3300"/>
                </a:solidFill>
              </a:rPr>
              <a:t> </a:t>
            </a:r>
            <a:r>
              <a:rPr dirty="0" sz="2800" spc="5">
                <a:solidFill>
                  <a:srgbClr val="CC3300"/>
                </a:solidFill>
                <a:latin typeface="宋体"/>
                <a:cs typeface="宋体"/>
              </a:rPr>
              <a:t>温度的影响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3382" y="1428001"/>
            <a:ext cx="344551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(2)</a:t>
            </a:r>
            <a:r>
              <a:rPr dirty="0" sz="2400" spc="5">
                <a:latin typeface="宋体"/>
                <a:cs typeface="宋体"/>
              </a:rPr>
              <a:t>温度对输出特性的影响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0287" y="2234201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2307" y="5452871"/>
            <a:ext cx="3191510" cy="114300"/>
          </a:xfrm>
          <a:custGeom>
            <a:avLst/>
            <a:gdLst/>
            <a:ahLst/>
            <a:cxnLst/>
            <a:rect l="l" t="t" r="r" b="b"/>
            <a:pathLst>
              <a:path w="3191509" h="114300">
                <a:moveTo>
                  <a:pt x="3000756" y="114300"/>
                </a:moveTo>
                <a:lnTo>
                  <a:pt x="3000250" y="76351"/>
                </a:lnTo>
                <a:lnTo>
                  <a:pt x="3019043" y="76200"/>
                </a:lnTo>
                <a:lnTo>
                  <a:pt x="3019043" y="38100"/>
                </a:lnTo>
                <a:lnTo>
                  <a:pt x="2999740" y="38100"/>
                </a:lnTo>
                <a:lnTo>
                  <a:pt x="2999232" y="0"/>
                </a:lnTo>
                <a:lnTo>
                  <a:pt x="3128978" y="38100"/>
                </a:lnTo>
                <a:lnTo>
                  <a:pt x="3019043" y="38100"/>
                </a:lnTo>
                <a:lnTo>
                  <a:pt x="3129508" y="38255"/>
                </a:lnTo>
                <a:lnTo>
                  <a:pt x="3191256" y="56388"/>
                </a:lnTo>
                <a:lnTo>
                  <a:pt x="3000756" y="114300"/>
                </a:lnTo>
                <a:close/>
              </a:path>
              <a:path w="3191509" h="114300">
                <a:moveTo>
                  <a:pt x="3000250" y="76351"/>
                </a:moveTo>
                <a:lnTo>
                  <a:pt x="2999742" y="38255"/>
                </a:lnTo>
                <a:lnTo>
                  <a:pt x="3019043" y="38100"/>
                </a:lnTo>
                <a:lnTo>
                  <a:pt x="3019043" y="76200"/>
                </a:lnTo>
                <a:lnTo>
                  <a:pt x="3000250" y="76351"/>
                </a:lnTo>
                <a:close/>
              </a:path>
              <a:path w="3191509" h="114300">
                <a:moveTo>
                  <a:pt x="0" y="100584"/>
                </a:moveTo>
                <a:lnTo>
                  <a:pt x="0" y="62484"/>
                </a:lnTo>
                <a:lnTo>
                  <a:pt x="2999742" y="38255"/>
                </a:lnTo>
                <a:lnTo>
                  <a:pt x="3000250" y="76351"/>
                </a:lnTo>
                <a:lnTo>
                  <a:pt x="0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74208" y="2525267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10" y="190499"/>
                </a:moveTo>
                <a:lnTo>
                  <a:pt x="0" y="190500"/>
                </a:lnTo>
                <a:lnTo>
                  <a:pt x="56388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10" y="190499"/>
                </a:lnTo>
                <a:close/>
              </a:path>
              <a:path w="114300" h="3009900">
                <a:moveTo>
                  <a:pt x="77724" y="3009900"/>
                </a:moveTo>
                <a:lnTo>
                  <a:pt x="39624" y="300990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7724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10" y="190499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10784" y="2775203"/>
            <a:ext cx="2839212" cy="275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08931" y="5349163"/>
            <a:ext cx="2573655" cy="1277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28800">
              <a:lnSpc>
                <a:spcPct val="100000"/>
              </a:lnSpc>
            </a:pP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温</a:t>
            </a:r>
            <a:r>
              <a:rPr dirty="0" sz="2400" spc="20">
                <a:latin typeface="宋体"/>
                <a:cs typeface="宋体"/>
              </a:rPr>
              <a:t>度升</a:t>
            </a:r>
            <a:r>
              <a:rPr dirty="0" sz="2400">
                <a:latin typeface="宋体"/>
                <a:cs typeface="宋体"/>
              </a:rPr>
              <a:t>高</a:t>
            </a:r>
            <a:r>
              <a:rPr dirty="0" sz="2400" spc="10">
                <a:latin typeface="宋体"/>
                <a:cs typeface="宋体"/>
              </a:rPr>
              <a:t>，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r>
              <a:rPr dirty="0" sz="2400">
                <a:latin typeface="宋体"/>
                <a:cs typeface="宋体"/>
              </a:rPr>
              <a:t>减小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5098653" y="5156059"/>
            <a:ext cx="4156075" cy="1688464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 indent="3683635">
              <a:lnSpc>
                <a:spcPct val="100000"/>
              </a:lnSpc>
              <a:spcBef>
                <a:spcPts val="1305"/>
              </a:spcBef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1600"/>
              </a:lnSpc>
              <a:spcBef>
                <a:spcPts val="15"/>
              </a:spcBef>
            </a:pPr>
            <a:r>
              <a:rPr dirty="0" sz="2400" spc="35">
                <a:latin typeface="宋体"/>
                <a:cs typeface="宋体"/>
              </a:rPr>
              <a:t>温度升高，</a:t>
            </a: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CBO</a:t>
            </a:r>
            <a:r>
              <a:rPr dirty="0" sz="2500" spc="35">
                <a:latin typeface="宋体"/>
                <a:cs typeface="宋体"/>
              </a:rPr>
              <a:t>、</a:t>
            </a: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CEO</a:t>
            </a:r>
            <a:r>
              <a:rPr dirty="0" sz="2500" spc="35">
                <a:latin typeface="宋体"/>
                <a:cs typeface="宋体"/>
              </a:rPr>
              <a:t>、</a:t>
            </a:r>
            <a:r>
              <a:rPr dirty="0" sz="2500" spc="-695">
                <a:latin typeface="宋体"/>
                <a:cs typeface="宋体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β</a:t>
            </a:r>
            <a:r>
              <a:rPr dirty="0" sz="2400">
                <a:latin typeface="宋体"/>
                <a:cs typeface="宋体"/>
              </a:rPr>
              <a:t>增大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输出特性曲线上移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7377" y="790478"/>
            <a:ext cx="4062095" cy="1019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>
              <a:lnSpc>
                <a:spcPct val="100000"/>
              </a:lnSpc>
              <a:tabLst>
                <a:tab pos="120777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4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晶体管的主要参数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2400" spc="5">
                <a:latin typeface="Times New Roman"/>
                <a:cs typeface="Times New Roman"/>
              </a:rPr>
              <a:t>(1)</a:t>
            </a:r>
            <a:r>
              <a:rPr dirty="0" sz="2400" spc="5">
                <a:latin typeface="宋体"/>
                <a:cs typeface="宋体"/>
              </a:rPr>
              <a:t>温度对输入特性的影响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768" rIns="0" bIns="0" rtlCol="0" vert="horz">
            <a:spAutoFit/>
          </a:bodyPr>
          <a:lstStyle/>
          <a:p>
            <a:pPr marL="344170">
              <a:lnSpc>
                <a:spcPct val="100000"/>
              </a:lnSpc>
            </a:pPr>
            <a:r>
              <a:rPr dirty="0" sz="2800" spc="-45">
                <a:solidFill>
                  <a:srgbClr val="0000CC"/>
                </a:solidFill>
                <a:latin typeface="宋体"/>
                <a:cs typeface="宋体"/>
              </a:rPr>
              <a:t>4.3.1</a:t>
            </a:r>
            <a:r>
              <a:rPr dirty="0" sz="2800" spc="-68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静态分析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2875" y="781288"/>
            <a:ext cx="212153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640">
                <a:solidFill>
                  <a:srgbClr val="0000CC"/>
                </a:solidFill>
                <a:latin typeface="宋体"/>
                <a:cs typeface="宋体"/>
              </a:rPr>
              <a:t>DC</a:t>
            </a:r>
            <a:r>
              <a:rPr dirty="0" sz="2800" spc="-58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35">
                <a:solidFill>
                  <a:srgbClr val="0000CC"/>
                </a:solidFill>
                <a:latin typeface="宋体"/>
                <a:cs typeface="宋体"/>
              </a:rPr>
              <a:t>Analysis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1071" y="1501140"/>
            <a:ext cx="3050540" cy="183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428" y="1593056"/>
            <a:ext cx="5289550" cy="2426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静态分析有两种方法：</a:t>
            </a:r>
            <a:endParaRPr sz="2400">
              <a:latin typeface="宋体"/>
              <a:cs typeface="宋体"/>
            </a:endParaRPr>
          </a:p>
          <a:p>
            <a:pPr marL="344805" marR="5080">
              <a:lnSpc>
                <a:spcPts val="4890"/>
              </a:lnSpc>
              <a:spcBef>
                <a:spcPts val="500"/>
              </a:spcBef>
            </a:pP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一、近似计算法 </a:t>
            </a:r>
            <a:r>
              <a:rPr dirty="0" sz="2400" spc="-118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55">
                <a:solidFill>
                  <a:srgbClr val="0000FF"/>
                </a:solidFill>
                <a:latin typeface="宋体"/>
                <a:cs typeface="宋体"/>
              </a:rPr>
              <a:t>二、图解分析法（</a:t>
            </a:r>
            <a:r>
              <a:rPr dirty="0" sz="2400" spc="55">
                <a:solidFill>
                  <a:srgbClr val="0000FF"/>
                </a:solidFill>
                <a:latin typeface="Times New Roman"/>
                <a:cs typeface="Times New Roman"/>
              </a:rPr>
              <a:t>Graphical</a:t>
            </a:r>
            <a:r>
              <a:rPr dirty="0" sz="24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分析路径：</a:t>
            </a:r>
            <a:r>
              <a:rPr dirty="0" sz="2400" spc="10">
                <a:solidFill>
                  <a:srgbClr val="3333FF"/>
                </a:solidFill>
                <a:latin typeface="宋体"/>
                <a:cs typeface="宋体"/>
              </a:rPr>
              <a:t>直流通路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9" y="3317748"/>
            <a:ext cx="3733800" cy="342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93052" y="5050535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413004" y="76200"/>
                </a:moveTo>
                <a:lnTo>
                  <a:pt x="413004" y="0"/>
                </a:lnTo>
                <a:lnTo>
                  <a:pt x="494934" y="24384"/>
                </a:lnTo>
                <a:lnTo>
                  <a:pt x="426719" y="24384"/>
                </a:lnTo>
                <a:lnTo>
                  <a:pt x="426719" y="50292"/>
                </a:lnTo>
                <a:lnTo>
                  <a:pt x="500054" y="50292"/>
                </a:lnTo>
                <a:lnTo>
                  <a:pt x="413004" y="76200"/>
                </a:lnTo>
                <a:close/>
              </a:path>
              <a:path w="541020" h="76200">
                <a:moveTo>
                  <a:pt x="413004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413004" y="24384"/>
                </a:lnTo>
                <a:lnTo>
                  <a:pt x="413004" y="50292"/>
                </a:lnTo>
                <a:close/>
              </a:path>
              <a:path w="541020" h="76200">
                <a:moveTo>
                  <a:pt x="500054" y="50292"/>
                </a:moveTo>
                <a:lnTo>
                  <a:pt x="426719" y="50292"/>
                </a:lnTo>
                <a:lnTo>
                  <a:pt x="426719" y="24384"/>
                </a:lnTo>
                <a:lnTo>
                  <a:pt x="494934" y="24384"/>
                </a:lnTo>
                <a:lnTo>
                  <a:pt x="541019" y="38100"/>
                </a:lnTo>
                <a:lnTo>
                  <a:pt x="500054" y="50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39788" y="5039901"/>
            <a:ext cx="2794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2795" y="3863340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50292" y="461772"/>
                </a:moveTo>
                <a:lnTo>
                  <a:pt x="25908" y="461772"/>
                </a:lnTo>
                <a:lnTo>
                  <a:pt x="25908" y="0"/>
                </a:lnTo>
                <a:lnTo>
                  <a:pt x="50292" y="0"/>
                </a:lnTo>
                <a:lnTo>
                  <a:pt x="50292" y="461772"/>
                </a:lnTo>
                <a:close/>
              </a:path>
              <a:path w="76200" h="576579">
                <a:moveTo>
                  <a:pt x="38100" y="576072"/>
                </a:moveTo>
                <a:lnTo>
                  <a:pt x="0" y="449580"/>
                </a:lnTo>
                <a:lnTo>
                  <a:pt x="25908" y="449580"/>
                </a:lnTo>
                <a:lnTo>
                  <a:pt x="25908" y="461772"/>
                </a:lnTo>
                <a:lnTo>
                  <a:pt x="72527" y="461772"/>
                </a:lnTo>
                <a:lnTo>
                  <a:pt x="38100" y="576072"/>
                </a:lnTo>
                <a:close/>
              </a:path>
              <a:path w="76200" h="576579">
                <a:moveTo>
                  <a:pt x="72527" y="461772"/>
                </a:moveTo>
                <a:lnTo>
                  <a:pt x="50292" y="461772"/>
                </a:lnTo>
                <a:lnTo>
                  <a:pt x="50292" y="449580"/>
                </a:lnTo>
                <a:lnTo>
                  <a:pt x="76200" y="449580"/>
                </a:lnTo>
                <a:lnTo>
                  <a:pt x="72527" y="461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00482" y="3944083"/>
            <a:ext cx="290830" cy="94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  <a:spcBef>
                <a:spcPts val="2105"/>
              </a:spcBef>
            </a:pPr>
            <a:r>
              <a:rPr dirty="0" sz="2000" spc="4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5706" y="4891026"/>
            <a:ext cx="429259" cy="480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39"/>
              </a:lnSpc>
            </a:pPr>
            <a:r>
              <a:rPr dirty="0" baseline="13888" sz="3000" spc="-172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300" spc="8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300" spc="9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59690">
              <a:lnSpc>
                <a:spcPts val="1839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2" y="4369284"/>
            <a:ext cx="39331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5">
                <a:latin typeface="宋体"/>
                <a:cs typeface="宋体"/>
              </a:rPr>
              <a:t>确保静态工作点Q位于放大区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2237" y="4736079"/>
            <a:ext cx="3527425" cy="131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4700" marR="5080" indent="-762635">
              <a:lnSpc>
                <a:spcPct val="170700"/>
              </a:lnSpc>
            </a:pPr>
            <a:r>
              <a:rPr dirty="0" sz="2400" spc="40">
                <a:latin typeface="宋体"/>
                <a:cs typeface="宋体"/>
              </a:rPr>
              <a:t>分析对象：</a:t>
            </a:r>
            <a:r>
              <a:rPr dirty="0" sz="2400" spc="40">
                <a:latin typeface="Times New Roman"/>
                <a:cs typeface="Times New Roman"/>
              </a:rPr>
              <a:t>Q</a:t>
            </a:r>
            <a:r>
              <a:rPr dirty="0" sz="2400" spc="40">
                <a:latin typeface="宋体"/>
                <a:cs typeface="宋体"/>
              </a:rPr>
              <a:t>（</a:t>
            </a:r>
            <a:r>
              <a:rPr dirty="0" sz="2400" spc="40">
                <a:latin typeface="Times New Roman"/>
                <a:cs typeface="Times New Roman"/>
              </a:rPr>
              <a:t>Quiescent) </a:t>
            </a:r>
            <a:r>
              <a:rPr dirty="0" sz="2400" spc="-55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(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B</a:t>
            </a:r>
            <a:r>
              <a:rPr dirty="0" sz="2400" spc="25">
                <a:latin typeface="宋体"/>
                <a:cs typeface="宋体"/>
              </a:rPr>
              <a:t>、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C</a:t>
            </a:r>
            <a:r>
              <a:rPr dirty="0" sz="2400" spc="25">
                <a:latin typeface="宋体"/>
                <a:cs typeface="宋体"/>
              </a:rPr>
              <a:t>和</a:t>
            </a:r>
            <a:r>
              <a:rPr dirty="0" sz="2400" spc="25">
                <a:latin typeface="Times New Roman"/>
                <a:cs typeface="Times New Roman"/>
              </a:rPr>
              <a:t>V</a:t>
            </a:r>
            <a:r>
              <a:rPr dirty="0" baseline="-20833" sz="2400" spc="37">
                <a:latin typeface="Times New Roman"/>
                <a:cs typeface="Times New Roman"/>
              </a:rPr>
              <a:t>CE</a:t>
            </a:r>
            <a:r>
              <a:rPr dirty="0" sz="2400" spc="25">
                <a:latin typeface="宋体"/>
                <a:cs typeface="宋体"/>
              </a:rPr>
              <a:t>的值？</a:t>
            </a:r>
            <a:r>
              <a:rPr dirty="0" sz="2400" spc="2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85432" y="1501140"/>
            <a:ext cx="2836164" cy="1837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102" y="2351532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80">
                <a:moveTo>
                  <a:pt x="0" y="0"/>
                </a:moveTo>
                <a:lnTo>
                  <a:pt x="0" y="4617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83102" y="3425952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477" y="2340863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0477" y="3416808"/>
            <a:ext cx="0" cy="795655"/>
          </a:xfrm>
          <a:custGeom>
            <a:avLst/>
            <a:gdLst/>
            <a:ahLst/>
            <a:cxnLst/>
            <a:rect l="l" t="t" r="r" b="b"/>
            <a:pathLst>
              <a:path w="0"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9800" y="2804160"/>
            <a:ext cx="178435" cy="612775"/>
          </a:xfrm>
          <a:custGeom>
            <a:avLst/>
            <a:gdLst/>
            <a:ahLst/>
            <a:cxnLst/>
            <a:rect l="l" t="t" r="r" b="b"/>
            <a:pathLst>
              <a:path w="178435" h="612775">
                <a:moveTo>
                  <a:pt x="0" y="0"/>
                </a:moveTo>
                <a:lnTo>
                  <a:pt x="178308" y="0"/>
                </a:lnTo>
                <a:lnTo>
                  <a:pt x="178308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9988" y="2784348"/>
            <a:ext cx="218440" cy="652780"/>
          </a:xfrm>
          <a:custGeom>
            <a:avLst/>
            <a:gdLst/>
            <a:ahLst/>
            <a:cxnLst/>
            <a:rect l="l" t="t" r="r" b="b"/>
            <a:pathLst>
              <a:path w="218439" h="652779">
                <a:moveTo>
                  <a:pt x="217931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7931" y="0"/>
                </a:lnTo>
                <a:lnTo>
                  <a:pt x="21793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614172"/>
                </a:lnTo>
                <a:lnTo>
                  <a:pt x="19812" y="614172"/>
                </a:lnTo>
                <a:lnTo>
                  <a:pt x="38100" y="632460"/>
                </a:lnTo>
                <a:lnTo>
                  <a:pt x="217931" y="632460"/>
                </a:lnTo>
                <a:lnTo>
                  <a:pt x="217931" y="652272"/>
                </a:lnTo>
                <a:close/>
              </a:path>
              <a:path w="218439" h="652779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18439" h="652779">
                <a:moveTo>
                  <a:pt x="179831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79831" y="19812"/>
                </a:lnTo>
                <a:lnTo>
                  <a:pt x="179831" y="38099"/>
                </a:lnTo>
                <a:close/>
              </a:path>
              <a:path w="218439" h="652779">
                <a:moveTo>
                  <a:pt x="179831" y="632460"/>
                </a:moveTo>
                <a:lnTo>
                  <a:pt x="179831" y="19812"/>
                </a:lnTo>
                <a:lnTo>
                  <a:pt x="198119" y="38100"/>
                </a:lnTo>
                <a:lnTo>
                  <a:pt x="217931" y="38099"/>
                </a:lnTo>
                <a:lnTo>
                  <a:pt x="217931" y="614172"/>
                </a:lnTo>
                <a:lnTo>
                  <a:pt x="198119" y="614172"/>
                </a:lnTo>
                <a:lnTo>
                  <a:pt x="179831" y="632460"/>
                </a:lnTo>
                <a:close/>
              </a:path>
              <a:path w="218439" h="652779">
                <a:moveTo>
                  <a:pt x="217931" y="38099"/>
                </a:moveTo>
                <a:lnTo>
                  <a:pt x="198119" y="38100"/>
                </a:lnTo>
                <a:lnTo>
                  <a:pt x="179831" y="19812"/>
                </a:lnTo>
                <a:lnTo>
                  <a:pt x="217931" y="19812"/>
                </a:lnTo>
                <a:lnTo>
                  <a:pt x="217931" y="38099"/>
                </a:lnTo>
                <a:close/>
              </a:path>
              <a:path w="218439" h="652779">
                <a:moveTo>
                  <a:pt x="38100" y="632460"/>
                </a:moveTo>
                <a:lnTo>
                  <a:pt x="19812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8439" h="652779">
                <a:moveTo>
                  <a:pt x="179831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9831" y="614172"/>
                </a:lnTo>
                <a:lnTo>
                  <a:pt x="179831" y="632460"/>
                </a:lnTo>
                <a:close/>
              </a:path>
              <a:path w="218439" h="652779">
                <a:moveTo>
                  <a:pt x="217931" y="632460"/>
                </a:moveTo>
                <a:lnTo>
                  <a:pt x="179831" y="632460"/>
                </a:lnTo>
                <a:lnTo>
                  <a:pt x="198119" y="614172"/>
                </a:lnTo>
                <a:lnTo>
                  <a:pt x="217931" y="614172"/>
                </a:lnTo>
                <a:lnTo>
                  <a:pt x="217931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9716" y="2358390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5" h="0">
                <a:moveTo>
                  <a:pt x="0" y="0"/>
                </a:moveTo>
                <a:lnTo>
                  <a:pt x="11689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81555" y="4162044"/>
            <a:ext cx="1468120" cy="43180"/>
          </a:xfrm>
          <a:custGeom>
            <a:avLst/>
            <a:gdLst/>
            <a:ahLst/>
            <a:cxnLst/>
            <a:rect l="l" t="t" r="r" b="b"/>
            <a:pathLst>
              <a:path w="1468120" h="43179">
                <a:moveTo>
                  <a:pt x="1467612" y="42672"/>
                </a:moveTo>
                <a:lnTo>
                  <a:pt x="0" y="38100"/>
                </a:lnTo>
                <a:lnTo>
                  <a:pt x="0" y="0"/>
                </a:lnTo>
                <a:lnTo>
                  <a:pt x="1467612" y="4572"/>
                </a:lnTo>
                <a:lnTo>
                  <a:pt x="1467612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3166" y="3933444"/>
            <a:ext cx="0" cy="541020"/>
          </a:xfrm>
          <a:custGeom>
            <a:avLst/>
            <a:gdLst/>
            <a:ahLst/>
            <a:cxnLst/>
            <a:rect l="l" t="t" r="r" b="b"/>
            <a:pathLst>
              <a:path w="0" h="541020">
                <a:moveTo>
                  <a:pt x="0" y="0"/>
                </a:moveTo>
                <a:lnTo>
                  <a:pt x="0" y="5410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8687" y="4191000"/>
            <a:ext cx="281940" cy="292735"/>
          </a:xfrm>
          <a:custGeom>
            <a:avLst/>
            <a:gdLst/>
            <a:ahLst/>
            <a:cxnLst/>
            <a:rect l="l" t="t" r="r" b="b"/>
            <a:pathLst>
              <a:path w="281939" h="292735">
                <a:moveTo>
                  <a:pt x="136406" y="169274"/>
                </a:moveTo>
                <a:lnTo>
                  <a:pt x="0" y="25908"/>
                </a:lnTo>
                <a:lnTo>
                  <a:pt x="27431" y="0"/>
                </a:lnTo>
                <a:lnTo>
                  <a:pt x="163686" y="143206"/>
                </a:lnTo>
                <a:lnTo>
                  <a:pt x="136406" y="169274"/>
                </a:lnTo>
                <a:close/>
              </a:path>
              <a:path w="281939" h="292735">
                <a:moveTo>
                  <a:pt x="248114" y="182880"/>
                </a:moveTo>
                <a:lnTo>
                  <a:pt x="149351" y="182880"/>
                </a:lnTo>
                <a:lnTo>
                  <a:pt x="176783" y="156972"/>
                </a:lnTo>
                <a:lnTo>
                  <a:pt x="163686" y="143206"/>
                </a:lnTo>
                <a:lnTo>
                  <a:pt x="219455" y="89916"/>
                </a:lnTo>
                <a:lnTo>
                  <a:pt x="248114" y="182880"/>
                </a:lnTo>
                <a:close/>
              </a:path>
              <a:path w="281939" h="292735">
                <a:moveTo>
                  <a:pt x="149351" y="182880"/>
                </a:moveTo>
                <a:lnTo>
                  <a:pt x="136406" y="169274"/>
                </a:lnTo>
                <a:lnTo>
                  <a:pt x="163686" y="143206"/>
                </a:lnTo>
                <a:lnTo>
                  <a:pt x="176783" y="156972"/>
                </a:lnTo>
                <a:lnTo>
                  <a:pt x="149351" y="182880"/>
                </a:lnTo>
                <a:close/>
              </a:path>
              <a:path w="281939" h="292735">
                <a:moveTo>
                  <a:pt x="281939" y="292607"/>
                </a:moveTo>
                <a:lnTo>
                  <a:pt x="82295" y="220980"/>
                </a:lnTo>
                <a:lnTo>
                  <a:pt x="136406" y="169274"/>
                </a:lnTo>
                <a:lnTo>
                  <a:pt x="149351" y="182880"/>
                </a:lnTo>
                <a:lnTo>
                  <a:pt x="248114" y="182880"/>
                </a:lnTo>
                <a:lnTo>
                  <a:pt x="281939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20211" y="3928872"/>
            <a:ext cx="294640" cy="271780"/>
          </a:xfrm>
          <a:custGeom>
            <a:avLst/>
            <a:gdLst/>
            <a:ahLst/>
            <a:cxnLst/>
            <a:rect l="l" t="t" r="r" b="b"/>
            <a:pathLst>
              <a:path w="294639" h="271779">
                <a:moveTo>
                  <a:pt x="25908" y="271271"/>
                </a:moveTo>
                <a:lnTo>
                  <a:pt x="0" y="243839"/>
                </a:lnTo>
                <a:lnTo>
                  <a:pt x="268224" y="0"/>
                </a:lnTo>
                <a:lnTo>
                  <a:pt x="294132" y="27431"/>
                </a:lnTo>
                <a:lnTo>
                  <a:pt x="2590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84626" y="4457700"/>
            <a:ext cx="0" cy="2063750"/>
          </a:xfrm>
          <a:custGeom>
            <a:avLst/>
            <a:gdLst/>
            <a:ahLst/>
            <a:cxnLst/>
            <a:rect l="l" t="t" r="r" b="b"/>
            <a:pathLst>
              <a:path w="0" h="2063750">
                <a:moveTo>
                  <a:pt x="0" y="0"/>
                </a:moveTo>
                <a:lnTo>
                  <a:pt x="0" y="20634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9200" y="6200394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 h="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45179" y="6200394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 h="0">
                <a:moveTo>
                  <a:pt x="0" y="0"/>
                </a:moveTo>
                <a:lnTo>
                  <a:pt x="19552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22491" y="220369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95472" y="2813303"/>
            <a:ext cx="178435" cy="612775"/>
          </a:xfrm>
          <a:custGeom>
            <a:avLst/>
            <a:gdLst/>
            <a:ahLst/>
            <a:cxnLst/>
            <a:rect l="l" t="t" r="r" b="b"/>
            <a:pathLst>
              <a:path w="178435" h="612775">
                <a:moveTo>
                  <a:pt x="0" y="0"/>
                </a:moveTo>
                <a:lnTo>
                  <a:pt x="178308" y="0"/>
                </a:lnTo>
                <a:lnTo>
                  <a:pt x="178308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75659" y="2793492"/>
            <a:ext cx="216535" cy="652780"/>
          </a:xfrm>
          <a:custGeom>
            <a:avLst/>
            <a:gdLst/>
            <a:ahLst/>
            <a:cxnLst/>
            <a:rect l="l" t="t" r="r" b="b"/>
            <a:pathLst>
              <a:path w="216535" h="652779">
                <a:moveTo>
                  <a:pt x="216407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6407" y="0"/>
                </a:lnTo>
                <a:lnTo>
                  <a:pt x="2164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614172"/>
                </a:lnTo>
                <a:lnTo>
                  <a:pt x="19812" y="614172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2272"/>
                </a:lnTo>
                <a:close/>
              </a:path>
              <a:path w="216535" h="652779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16535" h="652779">
                <a:moveTo>
                  <a:pt x="178307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78307" y="19812"/>
                </a:lnTo>
                <a:lnTo>
                  <a:pt x="178307" y="38099"/>
                </a:lnTo>
                <a:close/>
              </a:path>
              <a:path w="216535" h="652779">
                <a:moveTo>
                  <a:pt x="178307" y="632460"/>
                </a:moveTo>
                <a:lnTo>
                  <a:pt x="178307" y="19812"/>
                </a:lnTo>
                <a:lnTo>
                  <a:pt x="198119" y="38100"/>
                </a:lnTo>
                <a:lnTo>
                  <a:pt x="216407" y="38099"/>
                </a:lnTo>
                <a:lnTo>
                  <a:pt x="216407" y="614172"/>
                </a:lnTo>
                <a:lnTo>
                  <a:pt x="198119" y="614172"/>
                </a:lnTo>
                <a:lnTo>
                  <a:pt x="178307" y="632460"/>
                </a:lnTo>
                <a:close/>
              </a:path>
              <a:path w="216535" h="652779">
                <a:moveTo>
                  <a:pt x="216407" y="38099"/>
                </a:moveTo>
                <a:lnTo>
                  <a:pt x="198119" y="38100"/>
                </a:lnTo>
                <a:lnTo>
                  <a:pt x="178307" y="19812"/>
                </a:lnTo>
                <a:lnTo>
                  <a:pt x="216407" y="19812"/>
                </a:lnTo>
                <a:lnTo>
                  <a:pt x="216407" y="38099"/>
                </a:lnTo>
                <a:close/>
              </a:path>
              <a:path w="216535" h="652779">
                <a:moveTo>
                  <a:pt x="38100" y="632460"/>
                </a:moveTo>
                <a:lnTo>
                  <a:pt x="19812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6535" h="652779">
                <a:moveTo>
                  <a:pt x="178307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8307" y="614172"/>
                </a:lnTo>
                <a:lnTo>
                  <a:pt x="178307" y="632460"/>
                </a:lnTo>
                <a:close/>
              </a:path>
              <a:path w="216535" h="652779">
                <a:moveTo>
                  <a:pt x="216407" y="632460"/>
                </a:moveTo>
                <a:lnTo>
                  <a:pt x="178307" y="632460"/>
                </a:lnTo>
                <a:lnTo>
                  <a:pt x="198119" y="614172"/>
                </a:lnTo>
                <a:lnTo>
                  <a:pt x="216407" y="614172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6011" y="2261616"/>
            <a:ext cx="167640" cy="181610"/>
          </a:xfrm>
          <a:custGeom>
            <a:avLst/>
            <a:gdLst/>
            <a:ahLst/>
            <a:cxnLst/>
            <a:rect l="l" t="t" r="r" b="b"/>
            <a:pathLst>
              <a:path w="167639" h="181610">
                <a:moveTo>
                  <a:pt x="92964" y="181355"/>
                </a:moveTo>
                <a:lnTo>
                  <a:pt x="76200" y="181355"/>
                </a:lnTo>
                <a:lnTo>
                  <a:pt x="67056" y="179831"/>
                </a:lnTo>
                <a:lnTo>
                  <a:pt x="59436" y="178307"/>
                </a:lnTo>
                <a:lnTo>
                  <a:pt x="50292" y="175259"/>
                </a:lnTo>
                <a:lnTo>
                  <a:pt x="44195" y="170687"/>
                </a:lnTo>
                <a:lnTo>
                  <a:pt x="36576" y="166115"/>
                </a:lnTo>
                <a:lnTo>
                  <a:pt x="35052" y="166115"/>
                </a:lnTo>
                <a:lnTo>
                  <a:pt x="35052" y="164591"/>
                </a:lnTo>
                <a:lnTo>
                  <a:pt x="24384" y="155447"/>
                </a:lnTo>
                <a:lnTo>
                  <a:pt x="22859" y="153923"/>
                </a:lnTo>
                <a:lnTo>
                  <a:pt x="22859" y="152399"/>
                </a:lnTo>
                <a:lnTo>
                  <a:pt x="13716" y="141731"/>
                </a:lnTo>
                <a:lnTo>
                  <a:pt x="13716" y="140207"/>
                </a:lnTo>
                <a:lnTo>
                  <a:pt x="12192" y="138683"/>
                </a:lnTo>
                <a:lnTo>
                  <a:pt x="6096" y="126491"/>
                </a:lnTo>
                <a:lnTo>
                  <a:pt x="3048" y="117347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2192" y="42671"/>
                </a:lnTo>
                <a:lnTo>
                  <a:pt x="13716" y="41147"/>
                </a:lnTo>
                <a:lnTo>
                  <a:pt x="13716" y="39623"/>
                </a:lnTo>
                <a:lnTo>
                  <a:pt x="22859" y="28955"/>
                </a:lnTo>
                <a:lnTo>
                  <a:pt x="22859" y="27431"/>
                </a:lnTo>
                <a:lnTo>
                  <a:pt x="24384" y="25907"/>
                </a:lnTo>
                <a:lnTo>
                  <a:pt x="35052" y="16763"/>
                </a:lnTo>
                <a:lnTo>
                  <a:pt x="35052" y="15239"/>
                </a:lnTo>
                <a:lnTo>
                  <a:pt x="36576" y="15239"/>
                </a:lnTo>
                <a:lnTo>
                  <a:pt x="41148" y="10667"/>
                </a:lnTo>
                <a:lnTo>
                  <a:pt x="56387" y="4571"/>
                </a:lnTo>
                <a:lnTo>
                  <a:pt x="65532" y="1523"/>
                </a:lnTo>
                <a:lnTo>
                  <a:pt x="73152" y="0"/>
                </a:lnTo>
                <a:lnTo>
                  <a:pt x="91439" y="0"/>
                </a:lnTo>
                <a:lnTo>
                  <a:pt x="99060" y="1523"/>
                </a:lnTo>
                <a:lnTo>
                  <a:pt x="108204" y="3047"/>
                </a:lnTo>
                <a:lnTo>
                  <a:pt x="115824" y="6095"/>
                </a:lnTo>
                <a:lnTo>
                  <a:pt x="131064" y="15239"/>
                </a:lnTo>
                <a:lnTo>
                  <a:pt x="141732" y="25907"/>
                </a:lnTo>
                <a:lnTo>
                  <a:pt x="143256" y="25907"/>
                </a:lnTo>
                <a:lnTo>
                  <a:pt x="143256" y="27431"/>
                </a:lnTo>
                <a:lnTo>
                  <a:pt x="144779" y="27431"/>
                </a:lnTo>
                <a:lnTo>
                  <a:pt x="151447" y="38099"/>
                </a:lnTo>
                <a:lnTo>
                  <a:pt x="76200" y="38099"/>
                </a:lnTo>
                <a:lnTo>
                  <a:pt x="67056" y="41147"/>
                </a:lnTo>
                <a:lnTo>
                  <a:pt x="64008" y="42671"/>
                </a:lnTo>
                <a:lnTo>
                  <a:pt x="61976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1162" y="53339"/>
                </a:lnTo>
                <a:lnTo>
                  <a:pt x="47897" y="57911"/>
                </a:lnTo>
                <a:lnTo>
                  <a:pt x="47244" y="57911"/>
                </a:lnTo>
                <a:lnTo>
                  <a:pt x="41148" y="68579"/>
                </a:lnTo>
                <a:lnTo>
                  <a:pt x="39624" y="73151"/>
                </a:lnTo>
                <a:lnTo>
                  <a:pt x="38100" y="79247"/>
                </a:lnTo>
                <a:lnTo>
                  <a:pt x="38100" y="100583"/>
                </a:lnTo>
                <a:lnTo>
                  <a:pt x="39624" y="106679"/>
                </a:lnTo>
                <a:lnTo>
                  <a:pt x="41148" y="109727"/>
                </a:lnTo>
                <a:lnTo>
                  <a:pt x="45889" y="120395"/>
                </a:lnTo>
                <a:lnTo>
                  <a:pt x="45719" y="120395"/>
                </a:lnTo>
                <a:lnTo>
                  <a:pt x="47244" y="123443"/>
                </a:lnTo>
                <a:lnTo>
                  <a:pt x="47897" y="123443"/>
                </a:lnTo>
                <a:lnTo>
                  <a:pt x="51162" y="128015"/>
                </a:lnTo>
                <a:lnTo>
                  <a:pt x="50292" y="128015"/>
                </a:lnTo>
                <a:lnTo>
                  <a:pt x="59436" y="137159"/>
                </a:lnTo>
                <a:lnTo>
                  <a:pt x="60960" y="137159"/>
                </a:lnTo>
                <a:lnTo>
                  <a:pt x="65532" y="140207"/>
                </a:lnTo>
                <a:lnTo>
                  <a:pt x="70104" y="141731"/>
                </a:lnTo>
                <a:lnTo>
                  <a:pt x="73152" y="143255"/>
                </a:lnTo>
                <a:lnTo>
                  <a:pt x="151311" y="143255"/>
                </a:lnTo>
                <a:lnTo>
                  <a:pt x="144779" y="152399"/>
                </a:lnTo>
                <a:lnTo>
                  <a:pt x="143256" y="153923"/>
                </a:lnTo>
                <a:lnTo>
                  <a:pt x="143256" y="155447"/>
                </a:lnTo>
                <a:lnTo>
                  <a:pt x="141732" y="155447"/>
                </a:lnTo>
                <a:lnTo>
                  <a:pt x="131064" y="166115"/>
                </a:lnTo>
                <a:lnTo>
                  <a:pt x="124968" y="169163"/>
                </a:lnTo>
                <a:lnTo>
                  <a:pt x="117348" y="173735"/>
                </a:lnTo>
                <a:lnTo>
                  <a:pt x="102108" y="179831"/>
                </a:lnTo>
                <a:lnTo>
                  <a:pt x="92964" y="181355"/>
                </a:lnTo>
                <a:close/>
              </a:path>
              <a:path w="167639" h="181610">
                <a:moveTo>
                  <a:pt x="115102" y="51414"/>
                </a:moveTo>
                <a:lnTo>
                  <a:pt x="106679" y="44195"/>
                </a:lnTo>
                <a:lnTo>
                  <a:pt x="105155" y="44195"/>
                </a:lnTo>
                <a:lnTo>
                  <a:pt x="102108" y="41147"/>
                </a:lnTo>
                <a:lnTo>
                  <a:pt x="92964" y="38099"/>
                </a:lnTo>
                <a:lnTo>
                  <a:pt x="151447" y="38099"/>
                </a:lnTo>
                <a:lnTo>
                  <a:pt x="152400" y="39623"/>
                </a:lnTo>
                <a:lnTo>
                  <a:pt x="153924" y="39623"/>
                </a:lnTo>
                <a:lnTo>
                  <a:pt x="153924" y="42671"/>
                </a:lnTo>
                <a:lnTo>
                  <a:pt x="154685" y="44195"/>
                </a:lnTo>
                <a:lnTo>
                  <a:pt x="106679" y="44195"/>
                </a:lnTo>
                <a:lnTo>
                  <a:pt x="109728" y="47243"/>
                </a:lnTo>
                <a:lnTo>
                  <a:pt x="156209" y="47243"/>
                </a:lnTo>
                <a:lnTo>
                  <a:pt x="157733" y="50291"/>
                </a:lnTo>
                <a:lnTo>
                  <a:pt x="114300" y="50291"/>
                </a:lnTo>
                <a:lnTo>
                  <a:pt x="115102" y="51414"/>
                </a:lnTo>
                <a:close/>
              </a:path>
              <a:path w="167639" h="181610">
                <a:moveTo>
                  <a:pt x="57912" y="47243"/>
                </a:moveTo>
                <a:lnTo>
                  <a:pt x="59436" y="44195"/>
                </a:lnTo>
                <a:lnTo>
                  <a:pt x="61976" y="44195"/>
                </a:lnTo>
                <a:lnTo>
                  <a:pt x="57912" y="47243"/>
                </a:lnTo>
                <a:close/>
              </a:path>
              <a:path w="167639" h="181610">
                <a:moveTo>
                  <a:pt x="51162" y="53339"/>
                </a:moveTo>
                <a:lnTo>
                  <a:pt x="50292" y="53339"/>
                </a:lnTo>
                <a:lnTo>
                  <a:pt x="53339" y="50291"/>
                </a:lnTo>
                <a:lnTo>
                  <a:pt x="51162" y="53339"/>
                </a:lnTo>
                <a:close/>
              </a:path>
              <a:path w="167639" h="181610">
                <a:moveTo>
                  <a:pt x="117348" y="53339"/>
                </a:moveTo>
                <a:lnTo>
                  <a:pt x="115102" y="51414"/>
                </a:lnTo>
                <a:lnTo>
                  <a:pt x="114300" y="50291"/>
                </a:lnTo>
                <a:lnTo>
                  <a:pt x="117348" y="53339"/>
                </a:lnTo>
                <a:close/>
              </a:path>
              <a:path w="167639" h="181610">
                <a:moveTo>
                  <a:pt x="159257" y="53339"/>
                </a:moveTo>
                <a:lnTo>
                  <a:pt x="117348" y="53339"/>
                </a:lnTo>
                <a:lnTo>
                  <a:pt x="114300" y="50291"/>
                </a:lnTo>
                <a:lnTo>
                  <a:pt x="157733" y="50291"/>
                </a:lnTo>
                <a:lnTo>
                  <a:pt x="159257" y="53339"/>
                </a:lnTo>
                <a:close/>
              </a:path>
              <a:path w="167639" h="181610">
                <a:moveTo>
                  <a:pt x="121920" y="60959"/>
                </a:moveTo>
                <a:lnTo>
                  <a:pt x="115102" y="51414"/>
                </a:lnTo>
                <a:lnTo>
                  <a:pt x="117348" y="53339"/>
                </a:lnTo>
                <a:lnTo>
                  <a:pt x="159257" y="53339"/>
                </a:lnTo>
                <a:lnTo>
                  <a:pt x="160019" y="54863"/>
                </a:lnTo>
                <a:lnTo>
                  <a:pt x="161239" y="57911"/>
                </a:lnTo>
                <a:lnTo>
                  <a:pt x="120396" y="57911"/>
                </a:lnTo>
                <a:lnTo>
                  <a:pt x="121920" y="60959"/>
                </a:lnTo>
                <a:close/>
              </a:path>
              <a:path w="167639" h="181610">
                <a:moveTo>
                  <a:pt x="45719" y="60959"/>
                </a:moveTo>
                <a:lnTo>
                  <a:pt x="47244" y="57911"/>
                </a:lnTo>
                <a:lnTo>
                  <a:pt x="47897" y="57911"/>
                </a:lnTo>
                <a:lnTo>
                  <a:pt x="45719" y="60959"/>
                </a:lnTo>
                <a:close/>
              </a:path>
              <a:path w="167639" h="181610">
                <a:moveTo>
                  <a:pt x="162051" y="123443"/>
                </a:moveTo>
                <a:lnTo>
                  <a:pt x="120396" y="123443"/>
                </a:lnTo>
                <a:lnTo>
                  <a:pt x="124968" y="112775"/>
                </a:lnTo>
                <a:lnTo>
                  <a:pt x="126491" y="108203"/>
                </a:lnTo>
                <a:lnTo>
                  <a:pt x="128016" y="102107"/>
                </a:lnTo>
                <a:lnTo>
                  <a:pt x="129539" y="97535"/>
                </a:lnTo>
                <a:lnTo>
                  <a:pt x="129539" y="85343"/>
                </a:lnTo>
                <a:lnTo>
                  <a:pt x="128016" y="80771"/>
                </a:lnTo>
                <a:lnTo>
                  <a:pt x="128016" y="74675"/>
                </a:lnTo>
                <a:lnTo>
                  <a:pt x="126491" y="70103"/>
                </a:lnTo>
                <a:lnTo>
                  <a:pt x="120396" y="57911"/>
                </a:lnTo>
                <a:lnTo>
                  <a:pt x="161239" y="57911"/>
                </a:lnTo>
                <a:lnTo>
                  <a:pt x="163068" y="62483"/>
                </a:lnTo>
                <a:lnTo>
                  <a:pt x="166116" y="71627"/>
                </a:lnTo>
                <a:lnTo>
                  <a:pt x="167640" y="80771"/>
                </a:lnTo>
                <a:lnTo>
                  <a:pt x="167640" y="99059"/>
                </a:lnTo>
                <a:lnTo>
                  <a:pt x="166116" y="108203"/>
                </a:lnTo>
                <a:lnTo>
                  <a:pt x="164592" y="115823"/>
                </a:lnTo>
                <a:lnTo>
                  <a:pt x="162051" y="123443"/>
                </a:lnTo>
                <a:close/>
              </a:path>
              <a:path w="167639" h="181610">
                <a:moveTo>
                  <a:pt x="114300" y="129539"/>
                </a:moveTo>
                <a:lnTo>
                  <a:pt x="121920" y="118871"/>
                </a:lnTo>
                <a:lnTo>
                  <a:pt x="120396" y="123443"/>
                </a:lnTo>
                <a:lnTo>
                  <a:pt x="162051" y="123443"/>
                </a:lnTo>
                <a:lnTo>
                  <a:pt x="161543" y="124967"/>
                </a:lnTo>
                <a:lnTo>
                  <a:pt x="159850" y="128015"/>
                </a:lnTo>
                <a:lnTo>
                  <a:pt x="117348" y="128015"/>
                </a:lnTo>
                <a:lnTo>
                  <a:pt x="114300" y="129539"/>
                </a:lnTo>
                <a:close/>
              </a:path>
              <a:path w="167639" h="181610">
                <a:moveTo>
                  <a:pt x="47244" y="123443"/>
                </a:moveTo>
                <a:lnTo>
                  <a:pt x="45719" y="120395"/>
                </a:lnTo>
                <a:lnTo>
                  <a:pt x="46168" y="121023"/>
                </a:lnTo>
                <a:lnTo>
                  <a:pt x="47244" y="123443"/>
                </a:lnTo>
                <a:close/>
              </a:path>
              <a:path w="167639" h="181610">
                <a:moveTo>
                  <a:pt x="46168" y="121023"/>
                </a:moveTo>
                <a:lnTo>
                  <a:pt x="45719" y="120395"/>
                </a:lnTo>
                <a:lnTo>
                  <a:pt x="45889" y="120395"/>
                </a:lnTo>
                <a:lnTo>
                  <a:pt x="46168" y="121023"/>
                </a:lnTo>
                <a:close/>
              </a:path>
              <a:path w="167639" h="181610">
                <a:moveTo>
                  <a:pt x="47897" y="123443"/>
                </a:moveTo>
                <a:lnTo>
                  <a:pt x="47244" y="123443"/>
                </a:lnTo>
                <a:lnTo>
                  <a:pt x="46168" y="121023"/>
                </a:lnTo>
                <a:lnTo>
                  <a:pt x="47897" y="123443"/>
                </a:lnTo>
                <a:close/>
              </a:path>
              <a:path w="167639" h="181610">
                <a:moveTo>
                  <a:pt x="53339" y="131063"/>
                </a:moveTo>
                <a:lnTo>
                  <a:pt x="50292" y="128015"/>
                </a:lnTo>
                <a:lnTo>
                  <a:pt x="51162" y="128015"/>
                </a:lnTo>
                <a:lnTo>
                  <a:pt x="53339" y="131063"/>
                </a:lnTo>
                <a:close/>
              </a:path>
              <a:path w="167639" h="181610">
                <a:moveTo>
                  <a:pt x="154770" y="137159"/>
                </a:moveTo>
                <a:lnTo>
                  <a:pt x="106679" y="137159"/>
                </a:lnTo>
                <a:lnTo>
                  <a:pt x="117348" y="128015"/>
                </a:lnTo>
                <a:lnTo>
                  <a:pt x="159850" y="128015"/>
                </a:lnTo>
                <a:lnTo>
                  <a:pt x="154770" y="137159"/>
                </a:lnTo>
                <a:close/>
              </a:path>
              <a:path w="167639" h="181610">
                <a:moveTo>
                  <a:pt x="60960" y="137159"/>
                </a:moveTo>
                <a:lnTo>
                  <a:pt x="59436" y="137159"/>
                </a:lnTo>
                <a:lnTo>
                  <a:pt x="57912" y="134111"/>
                </a:lnTo>
                <a:lnTo>
                  <a:pt x="60960" y="137159"/>
                </a:lnTo>
                <a:close/>
              </a:path>
              <a:path w="167639" h="181610">
                <a:moveTo>
                  <a:pt x="151311" y="143255"/>
                </a:moveTo>
                <a:lnTo>
                  <a:pt x="91439" y="143255"/>
                </a:lnTo>
                <a:lnTo>
                  <a:pt x="96012" y="141731"/>
                </a:lnTo>
                <a:lnTo>
                  <a:pt x="99060" y="140207"/>
                </a:lnTo>
                <a:lnTo>
                  <a:pt x="103632" y="138683"/>
                </a:lnTo>
                <a:lnTo>
                  <a:pt x="109728" y="134111"/>
                </a:lnTo>
                <a:lnTo>
                  <a:pt x="106679" y="137159"/>
                </a:lnTo>
                <a:lnTo>
                  <a:pt x="154770" y="137159"/>
                </a:lnTo>
                <a:lnTo>
                  <a:pt x="153924" y="138683"/>
                </a:lnTo>
                <a:lnTo>
                  <a:pt x="153924" y="141731"/>
                </a:lnTo>
                <a:lnTo>
                  <a:pt x="152400" y="141731"/>
                </a:lnTo>
                <a:lnTo>
                  <a:pt x="151311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4608" y="4102608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40" h="182879">
                <a:moveTo>
                  <a:pt x="131064" y="16763"/>
                </a:moveTo>
                <a:lnTo>
                  <a:pt x="35052" y="16763"/>
                </a:lnTo>
                <a:lnTo>
                  <a:pt x="36576" y="15239"/>
                </a:lnTo>
                <a:lnTo>
                  <a:pt x="73152" y="0"/>
                </a:lnTo>
                <a:lnTo>
                  <a:pt x="91439" y="0"/>
                </a:lnTo>
                <a:lnTo>
                  <a:pt x="129539" y="15239"/>
                </a:lnTo>
                <a:lnTo>
                  <a:pt x="131064" y="16763"/>
                </a:lnTo>
                <a:close/>
              </a:path>
              <a:path w="167640" h="182879">
                <a:moveTo>
                  <a:pt x="131064" y="166115"/>
                </a:moveTo>
                <a:lnTo>
                  <a:pt x="35052" y="166115"/>
                </a:lnTo>
                <a:lnTo>
                  <a:pt x="33528" y="164591"/>
                </a:lnTo>
                <a:lnTo>
                  <a:pt x="24384" y="156971"/>
                </a:lnTo>
                <a:lnTo>
                  <a:pt x="24384" y="155447"/>
                </a:lnTo>
                <a:lnTo>
                  <a:pt x="22859" y="153923"/>
                </a:lnTo>
                <a:lnTo>
                  <a:pt x="21336" y="153923"/>
                </a:lnTo>
                <a:lnTo>
                  <a:pt x="13716" y="143255"/>
                </a:lnTo>
                <a:lnTo>
                  <a:pt x="13716" y="141731"/>
                </a:lnTo>
                <a:lnTo>
                  <a:pt x="12192" y="141731"/>
                </a:lnTo>
                <a:lnTo>
                  <a:pt x="12192" y="140207"/>
                </a:lnTo>
                <a:lnTo>
                  <a:pt x="6096" y="128015"/>
                </a:lnTo>
                <a:lnTo>
                  <a:pt x="3048" y="118871"/>
                </a:lnTo>
                <a:lnTo>
                  <a:pt x="0" y="100583"/>
                </a:lnTo>
                <a:lnTo>
                  <a:pt x="0" y="82295"/>
                </a:lnTo>
                <a:lnTo>
                  <a:pt x="1524" y="74675"/>
                </a:lnTo>
                <a:lnTo>
                  <a:pt x="3048" y="65531"/>
                </a:lnTo>
                <a:lnTo>
                  <a:pt x="6096" y="56387"/>
                </a:lnTo>
                <a:lnTo>
                  <a:pt x="12192" y="42671"/>
                </a:lnTo>
                <a:lnTo>
                  <a:pt x="12192" y="41147"/>
                </a:lnTo>
                <a:lnTo>
                  <a:pt x="13716" y="41147"/>
                </a:lnTo>
                <a:lnTo>
                  <a:pt x="13716" y="39623"/>
                </a:lnTo>
                <a:lnTo>
                  <a:pt x="21336" y="28955"/>
                </a:lnTo>
                <a:lnTo>
                  <a:pt x="33528" y="16763"/>
                </a:lnTo>
                <a:lnTo>
                  <a:pt x="132588" y="16763"/>
                </a:lnTo>
                <a:lnTo>
                  <a:pt x="144779" y="28955"/>
                </a:lnTo>
                <a:lnTo>
                  <a:pt x="151311" y="38099"/>
                </a:lnTo>
                <a:lnTo>
                  <a:pt x="76200" y="38099"/>
                </a:lnTo>
                <a:lnTo>
                  <a:pt x="67056" y="41147"/>
                </a:lnTo>
                <a:lnTo>
                  <a:pt x="60198" y="45719"/>
                </a:lnTo>
                <a:lnTo>
                  <a:pt x="59436" y="45719"/>
                </a:lnTo>
                <a:lnTo>
                  <a:pt x="50292" y="54863"/>
                </a:lnTo>
                <a:lnTo>
                  <a:pt x="50727" y="54863"/>
                </a:lnTo>
                <a:lnTo>
                  <a:pt x="44195" y="62483"/>
                </a:lnTo>
                <a:lnTo>
                  <a:pt x="45212" y="62483"/>
                </a:lnTo>
                <a:lnTo>
                  <a:pt x="41148" y="68579"/>
                </a:lnTo>
                <a:lnTo>
                  <a:pt x="39624" y="74675"/>
                </a:lnTo>
                <a:lnTo>
                  <a:pt x="38100" y="79247"/>
                </a:lnTo>
                <a:lnTo>
                  <a:pt x="38100" y="85343"/>
                </a:lnTo>
                <a:lnTo>
                  <a:pt x="36576" y="89915"/>
                </a:lnTo>
                <a:lnTo>
                  <a:pt x="38100" y="96011"/>
                </a:lnTo>
                <a:lnTo>
                  <a:pt x="38100" y="102107"/>
                </a:lnTo>
                <a:lnTo>
                  <a:pt x="41148" y="111251"/>
                </a:lnTo>
                <a:lnTo>
                  <a:pt x="45720" y="120395"/>
                </a:lnTo>
                <a:lnTo>
                  <a:pt x="44195" y="120395"/>
                </a:lnTo>
                <a:lnTo>
                  <a:pt x="50727" y="128015"/>
                </a:lnTo>
                <a:lnTo>
                  <a:pt x="50292" y="128015"/>
                </a:lnTo>
                <a:lnTo>
                  <a:pt x="59436" y="137159"/>
                </a:lnTo>
                <a:lnTo>
                  <a:pt x="60960" y="137159"/>
                </a:lnTo>
                <a:lnTo>
                  <a:pt x="65532" y="140207"/>
                </a:lnTo>
                <a:lnTo>
                  <a:pt x="68580" y="141731"/>
                </a:lnTo>
                <a:lnTo>
                  <a:pt x="77724" y="144779"/>
                </a:lnTo>
                <a:lnTo>
                  <a:pt x="151311" y="144779"/>
                </a:lnTo>
                <a:lnTo>
                  <a:pt x="144779" y="153923"/>
                </a:lnTo>
                <a:lnTo>
                  <a:pt x="141732" y="156971"/>
                </a:lnTo>
                <a:lnTo>
                  <a:pt x="132588" y="164591"/>
                </a:lnTo>
                <a:lnTo>
                  <a:pt x="131064" y="166115"/>
                </a:lnTo>
                <a:close/>
              </a:path>
              <a:path w="167640" h="182879">
                <a:moveTo>
                  <a:pt x="115824" y="54863"/>
                </a:moveTo>
                <a:lnTo>
                  <a:pt x="105155" y="44195"/>
                </a:lnTo>
                <a:lnTo>
                  <a:pt x="100584" y="42671"/>
                </a:lnTo>
                <a:lnTo>
                  <a:pt x="97536" y="41147"/>
                </a:lnTo>
                <a:lnTo>
                  <a:pt x="88391" y="38099"/>
                </a:lnTo>
                <a:lnTo>
                  <a:pt x="151311" y="38099"/>
                </a:lnTo>
                <a:lnTo>
                  <a:pt x="152400" y="39623"/>
                </a:lnTo>
                <a:lnTo>
                  <a:pt x="153924" y="41147"/>
                </a:lnTo>
                <a:lnTo>
                  <a:pt x="153924" y="42671"/>
                </a:lnTo>
                <a:lnTo>
                  <a:pt x="158495" y="51815"/>
                </a:lnTo>
                <a:lnTo>
                  <a:pt x="114300" y="51815"/>
                </a:lnTo>
                <a:lnTo>
                  <a:pt x="115824" y="54863"/>
                </a:lnTo>
                <a:close/>
              </a:path>
              <a:path w="167640" h="182879">
                <a:moveTo>
                  <a:pt x="57912" y="47243"/>
                </a:moveTo>
                <a:lnTo>
                  <a:pt x="59436" y="45719"/>
                </a:lnTo>
                <a:lnTo>
                  <a:pt x="60198" y="45719"/>
                </a:lnTo>
                <a:lnTo>
                  <a:pt x="57912" y="47243"/>
                </a:lnTo>
                <a:close/>
              </a:path>
              <a:path w="167640" h="182879">
                <a:moveTo>
                  <a:pt x="50727" y="54863"/>
                </a:moveTo>
                <a:lnTo>
                  <a:pt x="50292" y="54863"/>
                </a:lnTo>
                <a:lnTo>
                  <a:pt x="53339" y="51815"/>
                </a:lnTo>
                <a:lnTo>
                  <a:pt x="50727" y="54863"/>
                </a:lnTo>
                <a:close/>
              </a:path>
              <a:path w="167640" h="182879">
                <a:moveTo>
                  <a:pt x="121920" y="62483"/>
                </a:moveTo>
                <a:lnTo>
                  <a:pt x="114300" y="51815"/>
                </a:lnTo>
                <a:lnTo>
                  <a:pt x="158495" y="51815"/>
                </a:lnTo>
                <a:lnTo>
                  <a:pt x="160019" y="54863"/>
                </a:lnTo>
                <a:lnTo>
                  <a:pt x="161544" y="59435"/>
                </a:lnTo>
                <a:lnTo>
                  <a:pt x="120396" y="59435"/>
                </a:lnTo>
                <a:lnTo>
                  <a:pt x="121920" y="62483"/>
                </a:lnTo>
                <a:close/>
              </a:path>
              <a:path w="167640" h="182879">
                <a:moveTo>
                  <a:pt x="45212" y="62483"/>
                </a:moveTo>
                <a:lnTo>
                  <a:pt x="44195" y="62483"/>
                </a:lnTo>
                <a:lnTo>
                  <a:pt x="47244" y="59435"/>
                </a:lnTo>
                <a:lnTo>
                  <a:pt x="45212" y="62483"/>
                </a:lnTo>
                <a:close/>
              </a:path>
              <a:path w="167640" h="182879">
                <a:moveTo>
                  <a:pt x="121375" y="121157"/>
                </a:moveTo>
                <a:lnTo>
                  <a:pt x="124968" y="112775"/>
                </a:lnTo>
                <a:lnTo>
                  <a:pt x="128016" y="103631"/>
                </a:lnTo>
                <a:lnTo>
                  <a:pt x="129539" y="97535"/>
                </a:lnTo>
                <a:lnTo>
                  <a:pt x="129539" y="86867"/>
                </a:lnTo>
                <a:lnTo>
                  <a:pt x="128016" y="80771"/>
                </a:lnTo>
                <a:lnTo>
                  <a:pt x="126491" y="76199"/>
                </a:lnTo>
                <a:lnTo>
                  <a:pt x="126491" y="71627"/>
                </a:lnTo>
                <a:lnTo>
                  <a:pt x="120396" y="59435"/>
                </a:lnTo>
                <a:lnTo>
                  <a:pt x="161544" y="59435"/>
                </a:lnTo>
                <a:lnTo>
                  <a:pt x="163068" y="64007"/>
                </a:lnTo>
                <a:lnTo>
                  <a:pt x="166116" y="71627"/>
                </a:lnTo>
                <a:lnTo>
                  <a:pt x="166116" y="80771"/>
                </a:lnTo>
                <a:lnTo>
                  <a:pt x="167640" y="89915"/>
                </a:lnTo>
                <a:lnTo>
                  <a:pt x="166116" y="99059"/>
                </a:lnTo>
                <a:lnTo>
                  <a:pt x="166116" y="108203"/>
                </a:lnTo>
                <a:lnTo>
                  <a:pt x="163068" y="117347"/>
                </a:lnTo>
                <a:lnTo>
                  <a:pt x="162458" y="120395"/>
                </a:lnTo>
                <a:lnTo>
                  <a:pt x="121920" y="120395"/>
                </a:lnTo>
                <a:lnTo>
                  <a:pt x="121375" y="121157"/>
                </a:lnTo>
                <a:close/>
              </a:path>
              <a:path w="167640" h="182879">
                <a:moveTo>
                  <a:pt x="47244" y="123443"/>
                </a:moveTo>
                <a:lnTo>
                  <a:pt x="44195" y="120395"/>
                </a:lnTo>
                <a:lnTo>
                  <a:pt x="45720" y="120395"/>
                </a:lnTo>
                <a:lnTo>
                  <a:pt x="47244" y="123443"/>
                </a:lnTo>
                <a:close/>
              </a:path>
              <a:path w="167640" h="182879">
                <a:moveTo>
                  <a:pt x="120396" y="123443"/>
                </a:moveTo>
                <a:lnTo>
                  <a:pt x="121375" y="121157"/>
                </a:lnTo>
                <a:lnTo>
                  <a:pt x="121920" y="120395"/>
                </a:lnTo>
                <a:lnTo>
                  <a:pt x="120396" y="123443"/>
                </a:lnTo>
                <a:close/>
              </a:path>
              <a:path w="167640" h="182879">
                <a:moveTo>
                  <a:pt x="161848" y="123443"/>
                </a:moveTo>
                <a:lnTo>
                  <a:pt x="120396" y="123443"/>
                </a:lnTo>
                <a:lnTo>
                  <a:pt x="121920" y="120395"/>
                </a:lnTo>
                <a:lnTo>
                  <a:pt x="162458" y="120395"/>
                </a:lnTo>
                <a:lnTo>
                  <a:pt x="161848" y="123443"/>
                </a:lnTo>
                <a:close/>
              </a:path>
              <a:path w="167640" h="182879">
                <a:moveTo>
                  <a:pt x="158495" y="131063"/>
                </a:moveTo>
                <a:lnTo>
                  <a:pt x="114300" y="131063"/>
                </a:lnTo>
                <a:lnTo>
                  <a:pt x="121375" y="121157"/>
                </a:lnTo>
                <a:lnTo>
                  <a:pt x="120396" y="123443"/>
                </a:lnTo>
                <a:lnTo>
                  <a:pt x="161848" y="123443"/>
                </a:lnTo>
                <a:lnTo>
                  <a:pt x="161543" y="124967"/>
                </a:lnTo>
                <a:lnTo>
                  <a:pt x="158495" y="131063"/>
                </a:lnTo>
                <a:close/>
              </a:path>
              <a:path w="167640" h="182879">
                <a:moveTo>
                  <a:pt x="53339" y="131063"/>
                </a:moveTo>
                <a:lnTo>
                  <a:pt x="50292" y="128015"/>
                </a:lnTo>
                <a:lnTo>
                  <a:pt x="50727" y="128015"/>
                </a:lnTo>
                <a:lnTo>
                  <a:pt x="53339" y="131063"/>
                </a:lnTo>
                <a:close/>
              </a:path>
              <a:path w="167640" h="182879">
                <a:moveTo>
                  <a:pt x="155447" y="137159"/>
                </a:moveTo>
                <a:lnTo>
                  <a:pt x="106679" y="137159"/>
                </a:lnTo>
                <a:lnTo>
                  <a:pt x="115824" y="128015"/>
                </a:lnTo>
                <a:lnTo>
                  <a:pt x="114300" y="131063"/>
                </a:lnTo>
                <a:lnTo>
                  <a:pt x="158495" y="131063"/>
                </a:lnTo>
                <a:lnTo>
                  <a:pt x="155447" y="137159"/>
                </a:lnTo>
                <a:close/>
              </a:path>
              <a:path w="167640" h="182879">
                <a:moveTo>
                  <a:pt x="60960" y="137159"/>
                </a:moveTo>
                <a:lnTo>
                  <a:pt x="59436" y="137159"/>
                </a:lnTo>
                <a:lnTo>
                  <a:pt x="57912" y="135635"/>
                </a:lnTo>
                <a:lnTo>
                  <a:pt x="60960" y="137159"/>
                </a:lnTo>
                <a:close/>
              </a:path>
              <a:path w="167640" h="182879">
                <a:moveTo>
                  <a:pt x="151311" y="144779"/>
                </a:moveTo>
                <a:lnTo>
                  <a:pt x="86868" y="144779"/>
                </a:lnTo>
                <a:lnTo>
                  <a:pt x="91439" y="143255"/>
                </a:lnTo>
                <a:lnTo>
                  <a:pt x="96012" y="143255"/>
                </a:lnTo>
                <a:lnTo>
                  <a:pt x="99060" y="141731"/>
                </a:lnTo>
                <a:lnTo>
                  <a:pt x="108204" y="135635"/>
                </a:lnTo>
                <a:lnTo>
                  <a:pt x="106679" y="137159"/>
                </a:lnTo>
                <a:lnTo>
                  <a:pt x="155447" y="137159"/>
                </a:lnTo>
                <a:lnTo>
                  <a:pt x="153924" y="140207"/>
                </a:lnTo>
                <a:lnTo>
                  <a:pt x="153924" y="141731"/>
                </a:lnTo>
                <a:lnTo>
                  <a:pt x="152400" y="143255"/>
                </a:lnTo>
                <a:lnTo>
                  <a:pt x="151311" y="144779"/>
                </a:lnTo>
                <a:close/>
              </a:path>
              <a:path w="167640" h="182879">
                <a:moveTo>
                  <a:pt x="83820" y="182879"/>
                </a:moveTo>
                <a:lnTo>
                  <a:pt x="76200" y="181355"/>
                </a:lnTo>
                <a:lnTo>
                  <a:pt x="67056" y="181355"/>
                </a:lnTo>
                <a:lnTo>
                  <a:pt x="57912" y="178307"/>
                </a:lnTo>
                <a:lnTo>
                  <a:pt x="42672" y="172211"/>
                </a:lnTo>
                <a:lnTo>
                  <a:pt x="36576" y="166115"/>
                </a:lnTo>
                <a:lnTo>
                  <a:pt x="129539" y="166115"/>
                </a:lnTo>
                <a:lnTo>
                  <a:pt x="124968" y="170687"/>
                </a:lnTo>
                <a:lnTo>
                  <a:pt x="117348" y="173735"/>
                </a:lnTo>
                <a:lnTo>
                  <a:pt x="109728" y="178307"/>
                </a:lnTo>
                <a:lnTo>
                  <a:pt x="102108" y="179831"/>
                </a:lnTo>
                <a:lnTo>
                  <a:pt x="83820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2227" y="6106667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40" h="182879">
                <a:moveTo>
                  <a:pt x="132588" y="16763"/>
                </a:moveTo>
                <a:lnTo>
                  <a:pt x="36576" y="16763"/>
                </a:lnTo>
                <a:lnTo>
                  <a:pt x="38100" y="15239"/>
                </a:lnTo>
                <a:lnTo>
                  <a:pt x="42672" y="12191"/>
                </a:lnTo>
                <a:lnTo>
                  <a:pt x="50292" y="7619"/>
                </a:lnTo>
                <a:lnTo>
                  <a:pt x="65532" y="1523"/>
                </a:lnTo>
                <a:lnTo>
                  <a:pt x="74676" y="0"/>
                </a:lnTo>
                <a:lnTo>
                  <a:pt x="91439" y="0"/>
                </a:lnTo>
                <a:lnTo>
                  <a:pt x="131064" y="15239"/>
                </a:lnTo>
                <a:lnTo>
                  <a:pt x="132588" y="16763"/>
                </a:lnTo>
                <a:close/>
              </a:path>
              <a:path w="167640" h="182879">
                <a:moveTo>
                  <a:pt x="132588" y="166115"/>
                </a:moveTo>
                <a:lnTo>
                  <a:pt x="36576" y="166115"/>
                </a:lnTo>
                <a:lnTo>
                  <a:pt x="35052" y="164591"/>
                </a:lnTo>
                <a:lnTo>
                  <a:pt x="25908" y="156971"/>
                </a:lnTo>
                <a:lnTo>
                  <a:pt x="24384" y="155447"/>
                </a:lnTo>
                <a:lnTo>
                  <a:pt x="24384" y="153923"/>
                </a:lnTo>
                <a:lnTo>
                  <a:pt x="22859" y="153923"/>
                </a:lnTo>
                <a:lnTo>
                  <a:pt x="15240" y="143255"/>
                </a:lnTo>
                <a:lnTo>
                  <a:pt x="15240" y="141731"/>
                </a:lnTo>
                <a:lnTo>
                  <a:pt x="13716" y="141731"/>
                </a:lnTo>
                <a:lnTo>
                  <a:pt x="13716" y="140207"/>
                </a:lnTo>
                <a:lnTo>
                  <a:pt x="7620" y="128015"/>
                </a:lnTo>
                <a:lnTo>
                  <a:pt x="1524" y="109727"/>
                </a:lnTo>
                <a:lnTo>
                  <a:pt x="1524" y="100583"/>
                </a:lnTo>
                <a:lnTo>
                  <a:pt x="0" y="92963"/>
                </a:lnTo>
                <a:lnTo>
                  <a:pt x="1524" y="82295"/>
                </a:lnTo>
                <a:lnTo>
                  <a:pt x="1524" y="74675"/>
                </a:lnTo>
                <a:lnTo>
                  <a:pt x="4572" y="65531"/>
                </a:lnTo>
                <a:lnTo>
                  <a:pt x="6096" y="57911"/>
                </a:lnTo>
                <a:lnTo>
                  <a:pt x="13716" y="42671"/>
                </a:lnTo>
                <a:lnTo>
                  <a:pt x="13716" y="41147"/>
                </a:lnTo>
                <a:lnTo>
                  <a:pt x="15240" y="41147"/>
                </a:lnTo>
                <a:lnTo>
                  <a:pt x="15240" y="39623"/>
                </a:lnTo>
                <a:lnTo>
                  <a:pt x="22859" y="28955"/>
                </a:lnTo>
                <a:lnTo>
                  <a:pt x="35052" y="16763"/>
                </a:lnTo>
                <a:lnTo>
                  <a:pt x="134112" y="16763"/>
                </a:lnTo>
                <a:lnTo>
                  <a:pt x="146304" y="28955"/>
                </a:lnTo>
                <a:lnTo>
                  <a:pt x="152835" y="38099"/>
                </a:lnTo>
                <a:lnTo>
                  <a:pt x="76200" y="38099"/>
                </a:lnTo>
                <a:lnTo>
                  <a:pt x="73152" y="39623"/>
                </a:lnTo>
                <a:lnTo>
                  <a:pt x="68580" y="41147"/>
                </a:lnTo>
                <a:lnTo>
                  <a:pt x="61722" y="45719"/>
                </a:lnTo>
                <a:lnTo>
                  <a:pt x="60960" y="45719"/>
                </a:lnTo>
                <a:lnTo>
                  <a:pt x="54864" y="51815"/>
                </a:lnTo>
                <a:lnTo>
                  <a:pt x="53339" y="51815"/>
                </a:lnTo>
                <a:lnTo>
                  <a:pt x="47897" y="59435"/>
                </a:lnTo>
                <a:lnTo>
                  <a:pt x="47244" y="59435"/>
                </a:lnTo>
                <a:lnTo>
                  <a:pt x="42672" y="68579"/>
                </a:lnTo>
                <a:lnTo>
                  <a:pt x="41148" y="74675"/>
                </a:lnTo>
                <a:lnTo>
                  <a:pt x="39624" y="79247"/>
                </a:lnTo>
                <a:lnTo>
                  <a:pt x="38100" y="85343"/>
                </a:lnTo>
                <a:lnTo>
                  <a:pt x="38100" y="96011"/>
                </a:lnTo>
                <a:lnTo>
                  <a:pt x="39624" y="102107"/>
                </a:lnTo>
                <a:lnTo>
                  <a:pt x="41148" y="106679"/>
                </a:lnTo>
                <a:lnTo>
                  <a:pt x="41148" y="111251"/>
                </a:lnTo>
                <a:lnTo>
                  <a:pt x="47244" y="123443"/>
                </a:lnTo>
                <a:lnTo>
                  <a:pt x="47897" y="123443"/>
                </a:lnTo>
                <a:lnTo>
                  <a:pt x="53339" y="131063"/>
                </a:lnTo>
                <a:lnTo>
                  <a:pt x="54864" y="131063"/>
                </a:lnTo>
                <a:lnTo>
                  <a:pt x="60960" y="137159"/>
                </a:lnTo>
                <a:lnTo>
                  <a:pt x="62484" y="137159"/>
                </a:lnTo>
                <a:lnTo>
                  <a:pt x="67056" y="140207"/>
                </a:lnTo>
                <a:lnTo>
                  <a:pt x="70104" y="141731"/>
                </a:lnTo>
                <a:lnTo>
                  <a:pt x="79248" y="144779"/>
                </a:lnTo>
                <a:lnTo>
                  <a:pt x="152835" y="144779"/>
                </a:lnTo>
                <a:lnTo>
                  <a:pt x="146304" y="153923"/>
                </a:lnTo>
                <a:lnTo>
                  <a:pt x="143256" y="156971"/>
                </a:lnTo>
                <a:lnTo>
                  <a:pt x="134112" y="164591"/>
                </a:lnTo>
                <a:lnTo>
                  <a:pt x="132588" y="166115"/>
                </a:lnTo>
                <a:close/>
              </a:path>
              <a:path w="167640" h="182879">
                <a:moveTo>
                  <a:pt x="161543" y="54863"/>
                </a:moveTo>
                <a:lnTo>
                  <a:pt x="117348" y="54863"/>
                </a:lnTo>
                <a:lnTo>
                  <a:pt x="106679" y="44195"/>
                </a:lnTo>
                <a:lnTo>
                  <a:pt x="102108" y="42671"/>
                </a:lnTo>
                <a:lnTo>
                  <a:pt x="99060" y="41147"/>
                </a:lnTo>
                <a:lnTo>
                  <a:pt x="89916" y="38099"/>
                </a:lnTo>
                <a:lnTo>
                  <a:pt x="152835" y="38099"/>
                </a:lnTo>
                <a:lnTo>
                  <a:pt x="153924" y="39623"/>
                </a:lnTo>
                <a:lnTo>
                  <a:pt x="153924" y="41147"/>
                </a:lnTo>
                <a:lnTo>
                  <a:pt x="155448" y="41147"/>
                </a:lnTo>
                <a:lnTo>
                  <a:pt x="155448" y="42671"/>
                </a:lnTo>
                <a:lnTo>
                  <a:pt x="161543" y="54863"/>
                </a:lnTo>
                <a:close/>
              </a:path>
              <a:path w="167640" h="182879">
                <a:moveTo>
                  <a:pt x="59436" y="47243"/>
                </a:moveTo>
                <a:lnTo>
                  <a:pt x="60960" y="45719"/>
                </a:lnTo>
                <a:lnTo>
                  <a:pt x="61722" y="45719"/>
                </a:lnTo>
                <a:lnTo>
                  <a:pt x="59436" y="47243"/>
                </a:lnTo>
                <a:close/>
              </a:path>
              <a:path w="167640" h="182879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7640" h="182879">
                <a:moveTo>
                  <a:pt x="164084" y="62483"/>
                </a:moveTo>
                <a:lnTo>
                  <a:pt x="123444" y="62483"/>
                </a:lnTo>
                <a:lnTo>
                  <a:pt x="114300" y="51815"/>
                </a:lnTo>
                <a:lnTo>
                  <a:pt x="117348" y="54863"/>
                </a:lnTo>
                <a:lnTo>
                  <a:pt x="161543" y="54863"/>
                </a:lnTo>
                <a:lnTo>
                  <a:pt x="164084" y="62483"/>
                </a:lnTo>
                <a:close/>
              </a:path>
              <a:path w="167640" h="182879">
                <a:moveTo>
                  <a:pt x="45719" y="62483"/>
                </a:moveTo>
                <a:lnTo>
                  <a:pt x="47244" y="59435"/>
                </a:lnTo>
                <a:lnTo>
                  <a:pt x="47897" y="59435"/>
                </a:lnTo>
                <a:lnTo>
                  <a:pt x="45719" y="62483"/>
                </a:lnTo>
                <a:close/>
              </a:path>
              <a:path w="167640" h="182879">
                <a:moveTo>
                  <a:pt x="120396" y="123443"/>
                </a:moveTo>
                <a:lnTo>
                  <a:pt x="126491" y="112775"/>
                </a:lnTo>
                <a:lnTo>
                  <a:pt x="129539" y="103631"/>
                </a:lnTo>
                <a:lnTo>
                  <a:pt x="129539" y="97535"/>
                </a:lnTo>
                <a:lnTo>
                  <a:pt x="131064" y="92963"/>
                </a:lnTo>
                <a:lnTo>
                  <a:pt x="129539" y="86867"/>
                </a:lnTo>
                <a:lnTo>
                  <a:pt x="129539" y="80771"/>
                </a:lnTo>
                <a:lnTo>
                  <a:pt x="126491" y="71627"/>
                </a:lnTo>
                <a:lnTo>
                  <a:pt x="120396" y="59435"/>
                </a:lnTo>
                <a:lnTo>
                  <a:pt x="123444" y="62483"/>
                </a:lnTo>
                <a:lnTo>
                  <a:pt x="164084" y="62483"/>
                </a:lnTo>
                <a:lnTo>
                  <a:pt x="164592" y="64007"/>
                </a:lnTo>
                <a:lnTo>
                  <a:pt x="166116" y="71627"/>
                </a:lnTo>
                <a:lnTo>
                  <a:pt x="167640" y="80771"/>
                </a:lnTo>
                <a:lnTo>
                  <a:pt x="167640" y="108203"/>
                </a:lnTo>
                <a:lnTo>
                  <a:pt x="164592" y="117347"/>
                </a:lnTo>
                <a:lnTo>
                  <a:pt x="163982" y="120395"/>
                </a:lnTo>
                <a:lnTo>
                  <a:pt x="123444" y="120395"/>
                </a:lnTo>
                <a:lnTo>
                  <a:pt x="120396" y="123443"/>
                </a:lnTo>
                <a:close/>
              </a:path>
              <a:path w="167640" h="182879">
                <a:moveTo>
                  <a:pt x="47897" y="123443"/>
                </a:moveTo>
                <a:lnTo>
                  <a:pt x="47244" y="123443"/>
                </a:lnTo>
                <a:lnTo>
                  <a:pt x="45719" y="120395"/>
                </a:lnTo>
                <a:lnTo>
                  <a:pt x="47897" y="123443"/>
                </a:lnTo>
                <a:close/>
              </a:path>
              <a:path w="167640" h="182879">
                <a:moveTo>
                  <a:pt x="160020" y="131063"/>
                </a:moveTo>
                <a:lnTo>
                  <a:pt x="115824" y="131063"/>
                </a:lnTo>
                <a:lnTo>
                  <a:pt x="123444" y="120395"/>
                </a:lnTo>
                <a:lnTo>
                  <a:pt x="163982" y="120395"/>
                </a:lnTo>
                <a:lnTo>
                  <a:pt x="163068" y="124967"/>
                </a:lnTo>
                <a:lnTo>
                  <a:pt x="160020" y="131063"/>
                </a:lnTo>
                <a:close/>
              </a:path>
              <a:path w="167640" h="182879">
                <a:moveTo>
                  <a:pt x="54864" y="131063"/>
                </a:moveTo>
                <a:lnTo>
                  <a:pt x="53339" y="131063"/>
                </a:lnTo>
                <a:lnTo>
                  <a:pt x="51816" y="128015"/>
                </a:lnTo>
                <a:lnTo>
                  <a:pt x="54864" y="131063"/>
                </a:lnTo>
                <a:close/>
              </a:path>
              <a:path w="167640" h="182879">
                <a:moveTo>
                  <a:pt x="156972" y="137159"/>
                </a:moveTo>
                <a:lnTo>
                  <a:pt x="108204" y="137159"/>
                </a:lnTo>
                <a:lnTo>
                  <a:pt x="117348" y="128015"/>
                </a:lnTo>
                <a:lnTo>
                  <a:pt x="115824" y="131063"/>
                </a:lnTo>
                <a:lnTo>
                  <a:pt x="160020" y="131063"/>
                </a:lnTo>
                <a:lnTo>
                  <a:pt x="156972" y="137159"/>
                </a:lnTo>
                <a:close/>
              </a:path>
              <a:path w="167640" h="182879">
                <a:moveTo>
                  <a:pt x="62484" y="137159"/>
                </a:moveTo>
                <a:lnTo>
                  <a:pt x="60960" y="137159"/>
                </a:lnTo>
                <a:lnTo>
                  <a:pt x="59436" y="135635"/>
                </a:lnTo>
                <a:lnTo>
                  <a:pt x="62484" y="137159"/>
                </a:lnTo>
                <a:close/>
              </a:path>
              <a:path w="167640" h="182879">
                <a:moveTo>
                  <a:pt x="152835" y="144779"/>
                </a:moveTo>
                <a:lnTo>
                  <a:pt x="88391" y="144779"/>
                </a:lnTo>
                <a:lnTo>
                  <a:pt x="91439" y="143255"/>
                </a:lnTo>
                <a:lnTo>
                  <a:pt x="96012" y="143255"/>
                </a:lnTo>
                <a:lnTo>
                  <a:pt x="100584" y="141731"/>
                </a:lnTo>
                <a:lnTo>
                  <a:pt x="109728" y="135635"/>
                </a:lnTo>
                <a:lnTo>
                  <a:pt x="108204" y="137159"/>
                </a:lnTo>
                <a:lnTo>
                  <a:pt x="156972" y="137159"/>
                </a:lnTo>
                <a:lnTo>
                  <a:pt x="155448" y="140207"/>
                </a:lnTo>
                <a:lnTo>
                  <a:pt x="155448" y="141731"/>
                </a:lnTo>
                <a:lnTo>
                  <a:pt x="153924" y="141731"/>
                </a:lnTo>
                <a:lnTo>
                  <a:pt x="153924" y="143255"/>
                </a:lnTo>
                <a:lnTo>
                  <a:pt x="152835" y="144779"/>
                </a:lnTo>
                <a:close/>
              </a:path>
              <a:path w="167640" h="182879">
                <a:moveTo>
                  <a:pt x="85344" y="182879"/>
                </a:moveTo>
                <a:lnTo>
                  <a:pt x="76200" y="181355"/>
                </a:lnTo>
                <a:lnTo>
                  <a:pt x="68580" y="181355"/>
                </a:lnTo>
                <a:lnTo>
                  <a:pt x="59436" y="178307"/>
                </a:lnTo>
                <a:lnTo>
                  <a:pt x="44195" y="172211"/>
                </a:lnTo>
                <a:lnTo>
                  <a:pt x="38100" y="166115"/>
                </a:lnTo>
                <a:lnTo>
                  <a:pt x="131064" y="166115"/>
                </a:lnTo>
                <a:lnTo>
                  <a:pt x="126491" y="170687"/>
                </a:lnTo>
                <a:lnTo>
                  <a:pt x="118872" y="175259"/>
                </a:lnTo>
                <a:lnTo>
                  <a:pt x="111252" y="178307"/>
                </a:lnTo>
                <a:lnTo>
                  <a:pt x="103632" y="179831"/>
                </a:lnTo>
                <a:lnTo>
                  <a:pt x="85344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55825" y="395325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86889" y="395325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14627" y="418871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06567" y="3651503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39" h="182879">
                <a:moveTo>
                  <a:pt x="131063" y="15239"/>
                </a:moveTo>
                <a:lnTo>
                  <a:pt x="38099" y="15239"/>
                </a:lnTo>
                <a:lnTo>
                  <a:pt x="44195" y="10667"/>
                </a:lnTo>
                <a:lnTo>
                  <a:pt x="51815" y="6095"/>
                </a:lnTo>
                <a:lnTo>
                  <a:pt x="59435" y="3047"/>
                </a:lnTo>
                <a:lnTo>
                  <a:pt x="68579" y="1523"/>
                </a:lnTo>
                <a:lnTo>
                  <a:pt x="76199" y="0"/>
                </a:lnTo>
                <a:lnTo>
                  <a:pt x="94487" y="0"/>
                </a:lnTo>
                <a:lnTo>
                  <a:pt x="102107" y="1523"/>
                </a:lnTo>
                <a:lnTo>
                  <a:pt x="111251" y="4571"/>
                </a:lnTo>
                <a:lnTo>
                  <a:pt x="118871" y="7619"/>
                </a:lnTo>
                <a:lnTo>
                  <a:pt x="126491" y="12191"/>
                </a:lnTo>
                <a:lnTo>
                  <a:pt x="131063" y="15239"/>
                </a:lnTo>
                <a:close/>
              </a:path>
              <a:path w="167639" h="182879">
                <a:moveTo>
                  <a:pt x="132587" y="16763"/>
                </a:moveTo>
                <a:lnTo>
                  <a:pt x="36575" y="16763"/>
                </a:lnTo>
                <a:lnTo>
                  <a:pt x="36575" y="15239"/>
                </a:lnTo>
                <a:lnTo>
                  <a:pt x="132587" y="15239"/>
                </a:lnTo>
                <a:lnTo>
                  <a:pt x="132587" y="16763"/>
                </a:lnTo>
                <a:close/>
              </a:path>
              <a:path w="167639" h="182879">
                <a:moveTo>
                  <a:pt x="143255" y="25907"/>
                </a:moveTo>
                <a:lnTo>
                  <a:pt x="25907" y="25907"/>
                </a:lnTo>
                <a:lnTo>
                  <a:pt x="35051" y="16763"/>
                </a:lnTo>
                <a:lnTo>
                  <a:pt x="134111" y="16763"/>
                </a:lnTo>
                <a:lnTo>
                  <a:pt x="143255" y="25907"/>
                </a:lnTo>
                <a:close/>
              </a:path>
              <a:path w="167639" h="182879">
                <a:moveTo>
                  <a:pt x="74675" y="39623"/>
                </a:moveTo>
                <a:lnTo>
                  <a:pt x="15239" y="39623"/>
                </a:lnTo>
                <a:lnTo>
                  <a:pt x="22859" y="28955"/>
                </a:lnTo>
                <a:lnTo>
                  <a:pt x="24383" y="27431"/>
                </a:lnTo>
                <a:lnTo>
                  <a:pt x="24383" y="25907"/>
                </a:lnTo>
                <a:lnTo>
                  <a:pt x="144779" y="25907"/>
                </a:lnTo>
                <a:lnTo>
                  <a:pt x="144779" y="27431"/>
                </a:lnTo>
                <a:lnTo>
                  <a:pt x="146303" y="28955"/>
                </a:lnTo>
                <a:lnTo>
                  <a:pt x="152835" y="38099"/>
                </a:lnTo>
                <a:lnTo>
                  <a:pt x="79247" y="38099"/>
                </a:lnTo>
                <a:lnTo>
                  <a:pt x="74675" y="39623"/>
                </a:lnTo>
                <a:close/>
              </a:path>
              <a:path w="167639" h="182879">
                <a:moveTo>
                  <a:pt x="160189" y="53339"/>
                </a:moveTo>
                <a:lnTo>
                  <a:pt x="117347" y="53339"/>
                </a:lnTo>
                <a:lnTo>
                  <a:pt x="108203" y="45719"/>
                </a:lnTo>
                <a:lnTo>
                  <a:pt x="105155" y="42671"/>
                </a:lnTo>
                <a:lnTo>
                  <a:pt x="91439" y="38099"/>
                </a:lnTo>
                <a:lnTo>
                  <a:pt x="152835" y="38099"/>
                </a:lnTo>
                <a:lnTo>
                  <a:pt x="153923" y="39623"/>
                </a:lnTo>
                <a:lnTo>
                  <a:pt x="155447" y="41147"/>
                </a:lnTo>
                <a:lnTo>
                  <a:pt x="155447" y="42671"/>
                </a:lnTo>
                <a:lnTo>
                  <a:pt x="160189" y="53339"/>
                </a:lnTo>
                <a:close/>
              </a:path>
              <a:path w="167639" h="182879">
                <a:moveTo>
                  <a:pt x="146303" y="153923"/>
                </a:moveTo>
                <a:lnTo>
                  <a:pt x="22859" y="153923"/>
                </a:lnTo>
                <a:lnTo>
                  <a:pt x="15239" y="143255"/>
                </a:lnTo>
                <a:lnTo>
                  <a:pt x="15239" y="141731"/>
                </a:lnTo>
                <a:lnTo>
                  <a:pt x="13715" y="140207"/>
                </a:lnTo>
                <a:lnTo>
                  <a:pt x="6096" y="124967"/>
                </a:lnTo>
                <a:lnTo>
                  <a:pt x="4571" y="117347"/>
                </a:lnTo>
                <a:lnTo>
                  <a:pt x="1523" y="108203"/>
                </a:lnTo>
                <a:lnTo>
                  <a:pt x="1523" y="99059"/>
                </a:lnTo>
                <a:lnTo>
                  <a:pt x="0" y="89915"/>
                </a:lnTo>
                <a:lnTo>
                  <a:pt x="1523" y="80771"/>
                </a:lnTo>
                <a:lnTo>
                  <a:pt x="1523" y="71627"/>
                </a:lnTo>
                <a:lnTo>
                  <a:pt x="4571" y="64007"/>
                </a:lnTo>
                <a:lnTo>
                  <a:pt x="7620" y="54863"/>
                </a:lnTo>
                <a:lnTo>
                  <a:pt x="13715" y="42671"/>
                </a:lnTo>
                <a:lnTo>
                  <a:pt x="13715" y="39623"/>
                </a:lnTo>
                <a:lnTo>
                  <a:pt x="70103" y="39623"/>
                </a:lnTo>
                <a:lnTo>
                  <a:pt x="67055" y="42671"/>
                </a:lnTo>
                <a:lnTo>
                  <a:pt x="62483" y="44195"/>
                </a:lnTo>
                <a:lnTo>
                  <a:pt x="60959" y="45719"/>
                </a:lnTo>
                <a:lnTo>
                  <a:pt x="53644" y="51815"/>
                </a:lnTo>
                <a:lnTo>
                  <a:pt x="53339" y="51815"/>
                </a:lnTo>
                <a:lnTo>
                  <a:pt x="51815" y="53339"/>
                </a:lnTo>
                <a:lnTo>
                  <a:pt x="52251" y="53339"/>
                </a:lnTo>
                <a:lnTo>
                  <a:pt x="47897" y="59435"/>
                </a:lnTo>
                <a:lnTo>
                  <a:pt x="47243" y="59435"/>
                </a:lnTo>
                <a:lnTo>
                  <a:pt x="41147" y="71627"/>
                </a:lnTo>
                <a:lnTo>
                  <a:pt x="41147" y="76199"/>
                </a:lnTo>
                <a:lnTo>
                  <a:pt x="38099" y="85343"/>
                </a:lnTo>
                <a:lnTo>
                  <a:pt x="38099" y="97535"/>
                </a:lnTo>
                <a:lnTo>
                  <a:pt x="39623" y="103631"/>
                </a:lnTo>
                <a:lnTo>
                  <a:pt x="42671" y="112775"/>
                </a:lnTo>
                <a:lnTo>
                  <a:pt x="45937" y="120395"/>
                </a:lnTo>
                <a:lnTo>
                  <a:pt x="45719" y="120395"/>
                </a:lnTo>
                <a:lnTo>
                  <a:pt x="47243" y="123443"/>
                </a:lnTo>
                <a:lnTo>
                  <a:pt x="47897" y="123443"/>
                </a:lnTo>
                <a:lnTo>
                  <a:pt x="53339" y="131063"/>
                </a:lnTo>
                <a:lnTo>
                  <a:pt x="54863" y="131063"/>
                </a:lnTo>
                <a:lnTo>
                  <a:pt x="60959" y="137159"/>
                </a:lnTo>
                <a:lnTo>
                  <a:pt x="61721" y="137159"/>
                </a:lnTo>
                <a:lnTo>
                  <a:pt x="64007" y="138683"/>
                </a:lnTo>
                <a:lnTo>
                  <a:pt x="68579" y="140207"/>
                </a:lnTo>
                <a:lnTo>
                  <a:pt x="71627" y="141731"/>
                </a:lnTo>
                <a:lnTo>
                  <a:pt x="76199" y="143255"/>
                </a:lnTo>
                <a:lnTo>
                  <a:pt x="80771" y="143255"/>
                </a:lnTo>
                <a:lnTo>
                  <a:pt x="85343" y="144779"/>
                </a:lnTo>
                <a:lnTo>
                  <a:pt x="152835" y="144779"/>
                </a:lnTo>
                <a:lnTo>
                  <a:pt x="146303" y="153923"/>
                </a:lnTo>
                <a:close/>
              </a:path>
              <a:path w="167639" h="182879">
                <a:moveTo>
                  <a:pt x="51815" y="53339"/>
                </a:moveTo>
                <a:lnTo>
                  <a:pt x="53339" y="51815"/>
                </a:lnTo>
                <a:lnTo>
                  <a:pt x="52891" y="52443"/>
                </a:lnTo>
                <a:lnTo>
                  <a:pt x="51815" y="53339"/>
                </a:lnTo>
                <a:close/>
              </a:path>
              <a:path w="167639" h="182879">
                <a:moveTo>
                  <a:pt x="52891" y="52443"/>
                </a:moveTo>
                <a:lnTo>
                  <a:pt x="53339" y="51815"/>
                </a:lnTo>
                <a:lnTo>
                  <a:pt x="53644" y="51815"/>
                </a:lnTo>
                <a:lnTo>
                  <a:pt x="52891" y="52443"/>
                </a:lnTo>
                <a:close/>
              </a:path>
              <a:path w="167639" h="182879">
                <a:moveTo>
                  <a:pt x="163575" y="62483"/>
                </a:moveTo>
                <a:lnTo>
                  <a:pt x="123443" y="62483"/>
                </a:lnTo>
                <a:lnTo>
                  <a:pt x="114299" y="51815"/>
                </a:lnTo>
                <a:lnTo>
                  <a:pt x="117347" y="53339"/>
                </a:lnTo>
                <a:lnTo>
                  <a:pt x="160189" y="53339"/>
                </a:lnTo>
                <a:lnTo>
                  <a:pt x="161543" y="56387"/>
                </a:lnTo>
                <a:lnTo>
                  <a:pt x="163575" y="62483"/>
                </a:lnTo>
                <a:close/>
              </a:path>
              <a:path w="167639" h="182879">
                <a:moveTo>
                  <a:pt x="52251" y="53339"/>
                </a:moveTo>
                <a:lnTo>
                  <a:pt x="51815" y="53339"/>
                </a:lnTo>
                <a:lnTo>
                  <a:pt x="52891" y="52443"/>
                </a:lnTo>
                <a:lnTo>
                  <a:pt x="52251" y="53339"/>
                </a:lnTo>
                <a:close/>
              </a:path>
              <a:path w="167639" h="182879">
                <a:moveTo>
                  <a:pt x="45719" y="62483"/>
                </a:moveTo>
                <a:lnTo>
                  <a:pt x="47243" y="59435"/>
                </a:lnTo>
                <a:lnTo>
                  <a:pt x="47897" y="59435"/>
                </a:lnTo>
                <a:lnTo>
                  <a:pt x="45719" y="62483"/>
                </a:lnTo>
                <a:close/>
              </a:path>
              <a:path w="167639" h="182879">
                <a:moveTo>
                  <a:pt x="120395" y="123443"/>
                </a:moveTo>
                <a:lnTo>
                  <a:pt x="126491" y="111251"/>
                </a:lnTo>
                <a:lnTo>
                  <a:pt x="128015" y="106679"/>
                </a:lnTo>
                <a:lnTo>
                  <a:pt x="129539" y="100583"/>
                </a:lnTo>
                <a:lnTo>
                  <a:pt x="129539" y="96011"/>
                </a:lnTo>
                <a:lnTo>
                  <a:pt x="131063" y="89915"/>
                </a:lnTo>
                <a:lnTo>
                  <a:pt x="129539" y="83819"/>
                </a:lnTo>
                <a:lnTo>
                  <a:pt x="129539" y="79247"/>
                </a:lnTo>
                <a:lnTo>
                  <a:pt x="128015" y="73151"/>
                </a:lnTo>
                <a:lnTo>
                  <a:pt x="126491" y="68579"/>
                </a:lnTo>
                <a:lnTo>
                  <a:pt x="120395" y="59435"/>
                </a:lnTo>
                <a:lnTo>
                  <a:pt x="123443" y="62483"/>
                </a:lnTo>
                <a:lnTo>
                  <a:pt x="163575" y="62483"/>
                </a:lnTo>
                <a:lnTo>
                  <a:pt x="164591" y="65531"/>
                </a:lnTo>
                <a:lnTo>
                  <a:pt x="167639" y="73151"/>
                </a:lnTo>
                <a:lnTo>
                  <a:pt x="167639" y="100583"/>
                </a:lnTo>
                <a:lnTo>
                  <a:pt x="164591" y="118871"/>
                </a:lnTo>
                <a:lnTo>
                  <a:pt x="164083" y="120395"/>
                </a:lnTo>
                <a:lnTo>
                  <a:pt x="123443" y="120395"/>
                </a:lnTo>
                <a:lnTo>
                  <a:pt x="120395" y="123443"/>
                </a:lnTo>
                <a:close/>
              </a:path>
              <a:path w="167639" h="182879">
                <a:moveTo>
                  <a:pt x="47243" y="123443"/>
                </a:moveTo>
                <a:lnTo>
                  <a:pt x="45719" y="120395"/>
                </a:lnTo>
                <a:lnTo>
                  <a:pt x="46264" y="121157"/>
                </a:lnTo>
                <a:lnTo>
                  <a:pt x="47243" y="123443"/>
                </a:lnTo>
                <a:close/>
              </a:path>
              <a:path w="167639" h="182879">
                <a:moveTo>
                  <a:pt x="46264" y="121157"/>
                </a:moveTo>
                <a:lnTo>
                  <a:pt x="45719" y="120395"/>
                </a:lnTo>
                <a:lnTo>
                  <a:pt x="45937" y="120395"/>
                </a:lnTo>
                <a:lnTo>
                  <a:pt x="46264" y="121157"/>
                </a:lnTo>
                <a:close/>
              </a:path>
              <a:path w="167639" h="182879">
                <a:moveTo>
                  <a:pt x="114299" y="131063"/>
                </a:moveTo>
                <a:lnTo>
                  <a:pt x="123443" y="120395"/>
                </a:lnTo>
                <a:lnTo>
                  <a:pt x="164083" y="120395"/>
                </a:lnTo>
                <a:lnTo>
                  <a:pt x="161543" y="128015"/>
                </a:lnTo>
                <a:lnTo>
                  <a:pt x="117347" y="128015"/>
                </a:lnTo>
                <a:lnTo>
                  <a:pt x="114299" y="131063"/>
                </a:lnTo>
                <a:close/>
              </a:path>
              <a:path w="167639" h="182879">
                <a:moveTo>
                  <a:pt x="47897" y="123443"/>
                </a:moveTo>
                <a:lnTo>
                  <a:pt x="47243" y="123443"/>
                </a:lnTo>
                <a:lnTo>
                  <a:pt x="46264" y="121157"/>
                </a:lnTo>
                <a:lnTo>
                  <a:pt x="47897" y="123443"/>
                </a:lnTo>
                <a:close/>
              </a:path>
              <a:path w="167639" h="182879">
                <a:moveTo>
                  <a:pt x="54863" y="131063"/>
                </a:moveTo>
                <a:lnTo>
                  <a:pt x="53339" y="131063"/>
                </a:lnTo>
                <a:lnTo>
                  <a:pt x="51815" y="128015"/>
                </a:lnTo>
                <a:lnTo>
                  <a:pt x="54863" y="131063"/>
                </a:lnTo>
                <a:close/>
              </a:path>
              <a:path w="167639" h="182879">
                <a:moveTo>
                  <a:pt x="156971" y="137159"/>
                </a:moveTo>
                <a:lnTo>
                  <a:pt x="108203" y="137159"/>
                </a:lnTo>
                <a:lnTo>
                  <a:pt x="117347" y="128015"/>
                </a:lnTo>
                <a:lnTo>
                  <a:pt x="161543" y="128015"/>
                </a:lnTo>
                <a:lnTo>
                  <a:pt x="156971" y="137159"/>
                </a:lnTo>
                <a:close/>
              </a:path>
              <a:path w="167639" h="182879">
                <a:moveTo>
                  <a:pt x="61721" y="137159"/>
                </a:moveTo>
                <a:lnTo>
                  <a:pt x="60959" y="137159"/>
                </a:lnTo>
                <a:lnTo>
                  <a:pt x="59435" y="135635"/>
                </a:lnTo>
                <a:lnTo>
                  <a:pt x="61721" y="137159"/>
                </a:lnTo>
                <a:close/>
              </a:path>
              <a:path w="167639" h="182879">
                <a:moveTo>
                  <a:pt x="152835" y="144779"/>
                </a:moveTo>
                <a:lnTo>
                  <a:pt x="85343" y="144779"/>
                </a:lnTo>
                <a:lnTo>
                  <a:pt x="89915" y="143255"/>
                </a:lnTo>
                <a:lnTo>
                  <a:pt x="94487" y="143255"/>
                </a:lnTo>
                <a:lnTo>
                  <a:pt x="99059" y="141731"/>
                </a:lnTo>
                <a:lnTo>
                  <a:pt x="102107" y="140207"/>
                </a:lnTo>
                <a:lnTo>
                  <a:pt x="106679" y="137159"/>
                </a:lnTo>
                <a:lnTo>
                  <a:pt x="109727" y="135635"/>
                </a:lnTo>
                <a:lnTo>
                  <a:pt x="108203" y="137159"/>
                </a:lnTo>
                <a:lnTo>
                  <a:pt x="156971" y="137159"/>
                </a:lnTo>
                <a:lnTo>
                  <a:pt x="155447" y="140207"/>
                </a:lnTo>
                <a:lnTo>
                  <a:pt x="153923" y="141731"/>
                </a:lnTo>
                <a:lnTo>
                  <a:pt x="153923" y="143255"/>
                </a:lnTo>
                <a:lnTo>
                  <a:pt x="152835" y="144779"/>
                </a:lnTo>
                <a:close/>
              </a:path>
              <a:path w="167639" h="182879">
                <a:moveTo>
                  <a:pt x="144779" y="155447"/>
                </a:moveTo>
                <a:lnTo>
                  <a:pt x="24383" y="155447"/>
                </a:lnTo>
                <a:lnTo>
                  <a:pt x="24383" y="153923"/>
                </a:lnTo>
                <a:lnTo>
                  <a:pt x="144779" y="153923"/>
                </a:lnTo>
                <a:lnTo>
                  <a:pt x="144779" y="155447"/>
                </a:lnTo>
                <a:close/>
              </a:path>
              <a:path w="167639" h="182879">
                <a:moveTo>
                  <a:pt x="132587" y="166115"/>
                </a:moveTo>
                <a:lnTo>
                  <a:pt x="36575" y="166115"/>
                </a:lnTo>
                <a:lnTo>
                  <a:pt x="25907" y="155447"/>
                </a:lnTo>
                <a:lnTo>
                  <a:pt x="143255" y="155447"/>
                </a:lnTo>
                <a:lnTo>
                  <a:pt x="132587" y="166115"/>
                </a:lnTo>
                <a:close/>
              </a:path>
              <a:path w="167639" h="182879">
                <a:moveTo>
                  <a:pt x="83819" y="182879"/>
                </a:moveTo>
                <a:lnTo>
                  <a:pt x="65531" y="179831"/>
                </a:lnTo>
                <a:lnTo>
                  <a:pt x="57911" y="178307"/>
                </a:lnTo>
                <a:lnTo>
                  <a:pt x="50291" y="173735"/>
                </a:lnTo>
                <a:lnTo>
                  <a:pt x="42671" y="170687"/>
                </a:lnTo>
                <a:lnTo>
                  <a:pt x="38099" y="166115"/>
                </a:lnTo>
                <a:lnTo>
                  <a:pt x="131063" y="166115"/>
                </a:lnTo>
                <a:lnTo>
                  <a:pt x="124967" y="170687"/>
                </a:lnTo>
                <a:lnTo>
                  <a:pt x="117347" y="175259"/>
                </a:lnTo>
                <a:lnTo>
                  <a:pt x="109727" y="178307"/>
                </a:lnTo>
                <a:lnTo>
                  <a:pt x="91439" y="181355"/>
                </a:lnTo>
                <a:lnTo>
                  <a:pt x="83819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66082" y="3502152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6541" y="3502152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60747" y="3737609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77767" y="3733038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 h="0">
                <a:moveTo>
                  <a:pt x="0" y="0"/>
                </a:moveTo>
                <a:lnTo>
                  <a:pt x="8595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76088" y="6106667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39" h="182879">
                <a:moveTo>
                  <a:pt x="131063" y="16763"/>
                </a:moveTo>
                <a:lnTo>
                  <a:pt x="36575" y="16763"/>
                </a:lnTo>
                <a:lnTo>
                  <a:pt x="36575" y="15239"/>
                </a:lnTo>
                <a:lnTo>
                  <a:pt x="44195" y="10667"/>
                </a:lnTo>
                <a:lnTo>
                  <a:pt x="50291" y="7619"/>
                </a:lnTo>
                <a:lnTo>
                  <a:pt x="59435" y="4571"/>
                </a:lnTo>
                <a:lnTo>
                  <a:pt x="67055" y="1523"/>
                </a:lnTo>
                <a:lnTo>
                  <a:pt x="76199" y="0"/>
                </a:lnTo>
                <a:lnTo>
                  <a:pt x="92963" y="0"/>
                </a:lnTo>
                <a:lnTo>
                  <a:pt x="102107" y="1523"/>
                </a:lnTo>
                <a:lnTo>
                  <a:pt x="117347" y="7619"/>
                </a:lnTo>
                <a:lnTo>
                  <a:pt x="124967" y="12191"/>
                </a:lnTo>
                <a:lnTo>
                  <a:pt x="131063" y="15239"/>
                </a:lnTo>
                <a:lnTo>
                  <a:pt x="131063" y="16763"/>
                </a:lnTo>
                <a:close/>
              </a:path>
              <a:path w="167639" h="182879">
                <a:moveTo>
                  <a:pt x="143255" y="27431"/>
                </a:moveTo>
                <a:lnTo>
                  <a:pt x="24383" y="27431"/>
                </a:lnTo>
                <a:lnTo>
                  <a:pt x="24383" y="25907"/>
                </a:lnTo>
                <a:lnTo>
                  <a:pt x="35051" y="16763"/>
                </a:lnTo>
                <a:lnTo>
                  <a:pt x="132587" y="16763"/>
                </a:lnTo>
                <a:lnTo>
                  <a:pt x="143255" y="27431"/>
                </a:lnTo>
                <a:close/>
              </a:path>
              <a:path w="167639" h="182879">
                <a:moveTo>
                  <a:pt x="132587" y="166115"/>
                </a:moveTo>
                <a:lnTo>
                  <a:pt x="35051" y="166115"/>
                </a:lnTo>
                <a:lnTo>
                  <a:pt x="35051" y="164591"/>
                </a:lnTo>
                <a:lnTo>
                  <a:pt x="24383" y="156971"/>
                </a:lnTo>
                <a:lnTo>
                  <a:pt x="24383" y="155447"/>
                </a:lnTo>
                <a:lnTo>
                  <a:pt x="22859" y="155447"/>
                </a:lnTo>
                <a:lnTo>
                  <a:pt x="22859" y="153923"/>
                </a:lnTo>
                <a:lnTo>
                  <a:pt x="15239" y="143255"/>
                </a:lnTo>
                <a:lnTo>
                  <a:pt x="12191" y="140207"/>
                </a:lnTo>
                <a:lnTo>
                  <a:pt x="3047" y="117347"/>
                </a:lnTo>
                <a:lnTo>
                  <a:pt x="0" y="99059"/>
                </a:lnTo>
                <a:lnTo>
                  <a:pt x="0" y="80771"/>
                </a:lnTo>
                <a:lnTo>
                  <a:pt x="12191" y="42671"/>
                </a:lnTo>
                <a:lnTo>
                  <a:pt x="13715" y="41147"/>
                </a:lnTo>
                <a:lnTo>
                  <a:pt x="13715" y="39623"/>
                </a:lnTo>
                <a:lnTo>
                  <a:pt x="22859" y="28955"/>
                </a:lnTo>
                <a:lnTo>
                  <a:pt x="22859" y="27431"/>
                </a:lnTo>
                <a:lnTo>
                  <a:pt x="144779" y="27431"/>
                </a:lnTo>
                <a:lnTo>
                  <a:pt x="144779" y="28955"/>
                </a:lnTo>
                <a:lnTo>
                  <a:pt x="151311" y="38099"/>
                </a:lnTo>
                <a:lnTo>
                  <a:pt x="77723" y="38099"/>
                </a:lnTo>
                <a:lnTo>
                  <a:pt x="73151" y="39623"/>
                </a:lnTo>
                <a:lnTo>
                  <a:pt x="70103" y="41147"/>
                </a:lnTo>
                <a:lnTo>
                  <a:pt x="65531" y="42671"/>
                </a:lnTo>
                <a:lnTo>
                  <a:pt x="62483" y="44195"/>
                </a:lnTo>
                <a:lnTo>
                  <a:pt x="60197" y="45719"/>
                </a:lnTo>
                <a:lnTo>
                  <a:pt x="59435" y="45719"/>
                </a:lnTo>
                <a:lnTo>
                  <a:pt x="50291" y="54863"/>
                </a:lnTo>
                <a:lnTo>
                  <a:pt x="51162" y="54863"/>
                </a:lnTo>
                <a:lnTo>
                  <a:pt x="47897" y="59435"/>
                </a:lnTo>
                <a:lnTo>
                  <a:pt x="47243" y="59435"/>
                </a:lnTo>
                <a:lnTo>
                  <a:pt x="41147" y="71627"/>
                </a:lnTo>
                <a:lnTo>
                  <a:pt x="38099" y="80771"/>
                </a:lnTo>
                <a:lnTo>
                  <a:pt x="38099" y="97535"/>
                </a:lnTo>
                <a:lnTo>
                  <a:pt x="39623" y="103631"/>
                </a:lnTo>
                <a:lnTo>
                  <a:pt x="39623" y="108203"/>
                </a:lnTo>
                <a:lnTo>
                  <a:pt x="42671" y="112775"/>
                </a:lnTo>
                <a:lnTo>
                  <a:pt x="45937" y="120395"/>
                </a:lnTo>
                <a:lnTo>
                  <a:pt x="45719" y="120395"/>
                </a:lnTo>
                <a:lnTo>
                  <a:pt x="47243" y="123443"/>
                </a:lnTo>
                <a:lnTo>
                  <a:pt x="47897" y="123443"/>
                </a:lnTo>
                <a:lnTo>
                  <a:pt x="51162" y="128015"/>
                </a:lnTo>
                <a:lnTo>
                  <a:pt x="50291" y="128015"/>
                </a:lnTo>
                <a:lnTo>
                  <a:pt x="59435" y="137159"/>
                </a:lnTo>
                <a:lnTo>
                  <a:pt x="60959" y="137159"/>
                </a:lnTo>
                <a:lnTo>
                  <a:pt x="64007" y="138683"/>
                </a:lnTo>
                <a:lnTo>
                  <a:pt x="67055" y="141731"/>
                </a:lnTo>
                <a:lnTo>
                  <a:pt x="71627" y="143255"/>
                </a:lnTo>
                <a:lnTo>
                  <a:pt x="76199" y="143255"/>
                </a:lnTo>
                <a:lnTo>
                  <a:pt x="80771" y="144779"/>
                </a:lnTo>
                <a:lnTo>
                  <a:pt x="151311" y="144779"/>
                </a:lnTo>
                <a:lnTo>
                  <a:pt x="144779" y="153923"/>
                </a:lnTo>
                <a:lnTo>
                  <a:pt x="141731" y="156971"/>
                </a:lnTo>
                <a:lnTo>
                  <a:pt x="132587" y="164591"/>
                </a:lnTo>
                <a:lnTo>
                  <a:pt x="132587" y="166115"/>
                </a:lnTo>
                <a:close/>
              </a:path>
              <a:path w="167639" h="182879">
                <a:moveTo>
                  <a:pt x="156209" y="47243"/>
                </a:moveTo>
                <a:lnTo>
                  <a:pt x="109727" y="47243"/>
                </a:lnTo>
                <a:lnTo>
                  <a:pt x="103631" y="44195"/>
                </a:lnTo>
                <a:lnTo>
                  <a:pt x="100583" y="41147"/>
                </a:lnTo>
                <a:lnTo>
                  <a:pt x="91439" y="38099"/>
                </a:lnTo>
                <a:lnTo>
                  <a:pt x="151311" y="38099"/>
                </a:lnTo>
                <a:lnTo>
                  <a:pt x="152399" y="39623"/>
                </a:lnTo>
                <a:lnTo>
                  <a:pt x="153923" y="41147"/>
                </a:lnTo>
                <a:lnTo>
                  <a:pt x="153923" y="42671"/>
                </a:lnTo>
                <a:lnTo>
                  <a:pt x="156209" y="47243"/>
                </a:lnTo>
                <a:close/>
              </a:path>
              <a:path w="167639" h="182879">
                <a:moveTo>
                  <a:pt x="57911" y="47243"/>
                </a:moveTo>
                <a:lnTo>
                  <a:pt x="59435" y="45719"/>
                </a:lnTo>
                <a:lnTo>
                  <a:pt x="60197" y="45719"/>
                </a:lnTo>
                <a:lnTo>
                  <a:pt x="57911" y="47243"/>
                </a:lnTo>
                <a:close/>
              </a:path>
              <a:path w="167639" h="182879">
                <a:moveTo>
                  <a:pt x="115102" y="52938"/>
                </a:moveTo>
                <a:lnTo>
                  <a:pt x="106679" y="45719"/>
                </a:lnTo>
                <a:lnTo>
                  <a:pt x="109727" y="47243"/>
                </a:lnTo>
                <a:lnTo>
                  <a:pt x="156209" y="47243"/>
                </a:lnTo>
                <a:lnTo>
                  <a:pt x="158495" y="51815"/>
                </a:lnTo>
                <a:lnTo>
                  <a:pt x="114299" y="51815"/>
                </a:lnTo>
                <a:lnTo>
                  <a:pt x="115102" y="52938"/>
                </a:lnTo>
                <a:close/>
              </a:path>
              <a:path w="167639" h="182879">
                <a:moveTo>
                  <a:pt x="51162" y="54863"/>
                </a:moveTo>
                <a:lnTo>
                  <a:pt x="50291" y="54863"/>
                </a:lnTo>
                <a:lnTo>
                  <a:pt x="53339" y="51815"/>
                </a:lnTo>
                <a:lnTo>
                  <a:pt x="51162" y="54863"/>
                </a:lnTo>
                <a:close/>
              </a:path>
              <a:path w="167639" h="182879">
                <a:moveTo>
                  <a:pt x="117347" y="54863"/>
                </a:moveTo>
                <a:lnTo>
                  <a:pt x="115102" y="52938"/>
                </a:lnTo>
                <a:lnTo>
                  <a:pt x="114299" y="51815"/>
                </a:lnTo>
                <a:lnTo>
                  <a:pt x="117347" y="54863"/>
                </a:lnTo>
                <a:close/>
              </a:path>
              <a:path w="167639" h="182879">
                <a:moveTo>
                  <a:pt x="160019" y="54863"/>
                </a:moveTo>
                <a:lnTo>
                  <a:pt x="117347" y="54863"/>
                </a:lnTo>
                <a:lnTo>
                  <a:pt x="114299" y="51815"/>
                </a:lnTo>
                <a:lnTo>
                  <a:pt x="158495" y="51815"/>
                </a:lnTo>
                <a:lnTo>
                  <a:pt x="160019" y="54863"/>
                </a:lnTo>
                <a:close/>
              </a:path>
              <a:path w="167639" h="182879">
                <a:moveTo>
                  <a:pt x="121919" y="62483"/>
                </a:moveTo>
                <a:lnTo>
                  <a:pt x="115102" y="52938"/>
                </a:lnTo>
                <a:lnTo>
                  <a:pt x="117347" y="54863"/>
                </a:lnTo>
                <a:lnTo>
                  <a:pt x="160019" y="54863"/>
                </a:lnTo>
                <a:lnTo>
                  <a:pt x="161543" y="57911"/>
                </a:lnTo>
                <a:lnTo>
                  <a:pt x="162153" y="59435"/>
                </a:lnTo>
                <a:lnTo>
                  <a:pt x="120395" y="59435"/>
                </a:lnTo>
                <a:lnTo>
                  <a:pt x="121919" y="62483"/>
                </a:lnTo>
                <a:close/>
              </a:path>
              <a:path w="167639" h="182879">
                <a:moveTo>
                  <a:pt x="45719" y="62483"/>
                </a:moveTo>
                <a:lnTo>
                  <a:pt x="47243" y="59435"/>
                </a:lnTo>
                <a:lnTo>
                  <a:pt x="47897" y="59435"/>
                </a:lnTo>
                <a:lnTo>
                  <a:pt x="45719" y="62483"/>
                </a:lnTo>
                <a:close/>
              </a:path>
              <a:path w="167639" h="182879">
                <a:moveTo>
                  <a:pt x="161543" y="123443"/>
                </a:moveTo>
                <a:lnTo>
                  <a:pt x="120395" y="123443"/>
                </a:lnTo>
                <a:lnTo>
                  <a:pt x="126491" y="111251"/>
                </a:lnTo>
                <a:lnTo>
                  <a:pt x="128015" y="106679"/>
                </a:lnTo>
                <a:lnTo>
                  <a:pt x="128015" y="102107"/>
                </a:lnTo>
                <a:lnTo>
                  <a:pt x="129539" y="96011"/>
                </a:lnTo>
                <a:lnTo>
                  <a:pt x="129539" y="85343"/>
                </a:lnTo>
                <a:lnTo>
                  <a:pt x="128015" y="79247"/>
                </a:lnTo>
                <a:lnTo>
                  <a:pt x="126491" y="74675"/>
                </a:lnTo>
                <a:lnTo>
                  <a:pt x="124967" y="68579"/>
                </a:lnTo>
                <a:lnTo>
                  <a:pt x="120395" y="59435"/>
                </a:lnTo>
                <a:lnTo>
                  <a:pt x="162153" y="59435"/>
                </a:lnTo>
                <a:lnTo>
                  <a:pt x="164591" y="65531"/>
                </a:lnTo>
                <a:lnTo>
                  <a:pt x="166115" y="74675"/>
                </a:lnTo>
                <a:lnTo>
                  <a:pt x="167639" y="82295"/>
                </a:lnTo>
                <a:lnTo>
                  <a:pt x="167639" y="100583"/>
                </a:lnTo>
                <a:lnTo>
                  <a:pt x="166115" y="109727"/>
                </a:lnTo>
                <a:lnTo>
                  <a:pt x="161543" y="123443"/>
                </a:lnTo>
                <a:close/>
              </a:path>
              <a:path w="167639" h="182879">
                <a:moveTo>
                  <a:pt x="47243" y="123443"/>
                </a:moveTo>
                <a:lnTo>
                  <a:pt x="45719" y="120395"/>
                </a:lnTo>
                <a:lnTo>
                  <a:pt x="46264" y="121157"/>
                </a:lnTo>
                <a:lnTo>
                  <a:pt x="47243" y="123443"/>
                </a:lnTo>
                <a:close/>
              </a:path>
              <a:path w="167639" h="182879">
                <a:moveTo>
                  <a:pt x="46264" y="121157"/>
                </a:moveTo>
                <a:lnTo>
                  <a:pt x="45719" y="120395"/>
                </a:lnTo>
                <a:lnTo>
                  <a:pt x="45937" y="120395"/>
                </a:lnTo>
                <a:lnTo>
                  <a:pt x="46264" y="121157"/>
                </a:lnTo>
                <a:close/>
              </a:path>
              <a:path w="167639" h="182879">
                <a:moveTo>
                  <a:pt x="115102" y="129941"/>
                </a:moveTo>
                <a:lnTo>
                  <a:pt x="121919" y="120395"/>
                </a:lnTo>
                <a:lnTo>
                  <a:pt x="120395" y="123443"/>
                </a:lnTo>
                <a:lnTo>
                  <a:pt x="161543" y="123443"/>
                </a:lnTo>
                <a:lnTo>
                  <a:pt x="160019" y="128015"/>
                </a:lnTo>
                <a:lnTo>
                  <a:pt x="117347" y="128015"/>
                </a:lnTo>
                <a:lnTo>
                  <a:pt x="115102" y="129941"/>
                </a:lnTo>
                <a:close/>
              </a:path>
              <a:path w="167639" h="182879">
                <a:moveTo>
                  <a:pt x="47897" y="123443"/>
                </a:moveTo>
                <a:lnTo>
                  <a:pt x="47243" y="123443"/>
                </a:lnTo>
                <a:lnTo>
                  <a:pt x="46264" y="121157"/>
                </a:lnTo>
                <a:lnTo>
                  <a:pt x="47897" y="123443"/>
                </a:lnTo>
                <a:close/>
              </a:path>
              <a:path w="167639" h="182879">
                <a:moveTo>
                  <a:pt x="53339" y="131063"/>
                </a:moveTo>
                <a:lnTo>
                  <a:pt x="50291" y="128015"/>
                </a:lnTo>
                <a:lnTo>
                  <a:pt x="51162" y="128015"/>
                </a:lnTo>
                <a:lnTo>
                  <a:pt x="53339" y="131063"/>
                </a:lnTo>
                <a:close/>
              </a:path>
              <a:path w="167639" h="182879">
                <a:moveTo>
                  <a:pt x="114299" y="131063"/>
                </a:moveTo>
                <a:lnTo>
                  <a:pt x="115102" y="129941"/>
                </a:lnTo>
                <a:lnTo>
                  <a:pt x="117347" y="128015"/>
                </a:lnTo>
                <a:lnTo>
                  <a:pt x="114299" y="131063"/>
                </a:lnTo>
                <a:close/>
              </a:path>
              <a:path w="167639" h="182879">
                <a:moveTo>
                  <a:pt x="158495" y="131063"/>
                </a:moveTo>
                <a:lnTo>
                  <a:pt x="114299" y="131063"/>
                </a:lnTo>
                <a:lnTo>
                  <a:pt x="117347" y="128015"/>
                </a:lnTo>
                <a:lnTo>
                  <a:pt x="160019" y="128015"/>
                </a:lnTo>
                <a:lnTo>
                  <a:pt x="158495" y="131063"/>
                </a:lnTo>
                <a:close/>
              </a:path>
              <a:path w="167639" h="182879">
                <a:moveTo>
                  <a:pt x="107649" y="136328"/>
                </a:moveTo>
                <a:lnTo>
                  <a:pt x="115102" y="129941"/>
                </a:lnTo>
                <a:lnTo>
                  <a:pt x="114299" y="131063"/>
                </a:lnTo>
                <a:lnTo>
                  <a:pt x="158495" y="131063"/>
                </a:lnTo>
                <a:lnTo>
                  <a:pt x="156209" y="135635"/>
                </a:lnTo>
                <a:lnTo>
                  <a:pt x="109727" y="135635"/>
                </a:lnTo>
                <a:lnTo>
                  <a:pt x="107649" y="136328"/>
                </a:lnTo>
                <a:close/>
              </a:path>
              <a:path w="167639" h="182879">
                <a:moveTo>
                  <a:pt x="60959" y="137159"/>
                </a:moveTo>
                <a:lnTo>
                  <a:pt x="59435" y="137159"/>
                </a:lnTo>
                <a:lnTo>
                  <a:pt x="57911" y="135635"/>
                </a:lnTo>
                <a:lnTo>
                  <a:pt x="60959" y="137159"/>
                </a:lnTo>
                <a:close/>
              </a:path>
              <a:path w="167639" h="182879">
                <a:moveTo>
                  <a:pt x="106679" y="137159"/>
                </a:moveTo>
                <a:lnTo>
                  <a:pt x="107649" y="136328"/>
                </a:lnTo>
                <a:lnTo>
                  <a:pt x="109727" y="135635"/>
                </a:lnTo>
                <a:lnTo>
                  <a:pt x="106679" y="137159"/>
                </a:lnTo>
                <a:close/>
              </a:path>
              <a:path w="167639" h="182879">
                <a:moveTo>
                  <a:pt x="155447" y="137159"/>
                </a:moveTo>
                <a:lnTo>
                  <a:pt x="106679" y="137159"/>
                </a:lnTo>
                <a:lnTo>
                  <a:pt x="109727" y="135635"/>
                </a:lnTo>
                <a:lnTo>
                  <a:pt x="156209" y="135635"/>
                </a:lnTo>
                <a:lnTo>
                  <a:pt x="155447" y="137159"/>
                </a:lnTo>
                <a:close/>
              </a:path>
              <a:path w="167639" h="182879">
                <a:moveTo>
                  <a:pt x="151311" y="144779"/>
                </a:moveTo>
                <a:lnTo>
                  <a:pt x="89915" y="144779"/>
                </a:lnTo>
                <a:lnTo>
                  <a:pt x="92963" y="143255"/>
                </a:lnTo>
                <a:lnTo>
                  <a:pt x="102107" y="140207"/>
                </a:lnTo>
                <a:lnTo>
                  <a:pt x="105155" y="137159"/>
                </a:lnTo>
                <a:lnTo>
                  <a:pt x="107649" y="136328"/>
                </a:lnTo>
                <a:lnTo>
                  <a:pt x="106679" y="137159"/>
                </a:lnTo>
                <a:lnTo>
                  <a:pt x="155447" y="137159"/>
                </a:lnTo>
                <a:lnTo>
                  <a:pt x="153923" y="140207"/>
                </a:lnTo>
                <a:lnTo>
                  <a:pt x="153923" y="141731"/>
                </a:lnTo>
                <a:lnTo>
                  <a:pt x="152399" y="143255"/>
                </a:lnTo>
                <a:lnTo>
                  <a:pt x="151311" y="144779"/>
                </a:lnTo>
                <a:close/>
              </a:path>
              <a:path w="167639" h="182879">
                <a:moveTo>
                  <a:pt x="82295" y="182879"/>
                </a:moveTo>
                <a:lnTo>
                  <a:pt x="74675" y="181355"/>
                </a:lnTo>
                <a:lnTo>
                  <a:pt x="56387" y="178307"/>
                </a:lnTo>
                <a:lnTo>
                  <a:pt x="48767" y="175259"/>
                </a:lnTo>
                <a:lnTo>
                  <a:pt x="36575" y="166115"/>
                </a:lnTo>
                <a:lnTo>
                  <a:pt x="131063" y="166115"/>
                </a:lnTo>
                <a:lnTo>
                  <a:pt x="123443" y="172211"/>
                </a:lnTo>
                <a:lnTo>
                  <a:pt x="108203" y="178307"/>
                </a:lnTo>
                <a:lnTo>
                  <a:pt x="99059" y="181355"/>
                </a:lnTo>
                <a:lnTo>
                  <a:pt x="91439" y="181355"/>
                </a:lnTo>
                <a:lnTo>
                  <a:pt x="82295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940786" y="2756884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4215" y="2472040"/>
            <a:ext cx="621030" cy="138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57175">
              <a:lnSpc>
                <a:spcPct val="1804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 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0591" y="299009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3222" y="316633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5096" y="404320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68623" y="2358390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46703" y="6505194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25952" y="2298192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5719" y="108203"/>
                </a:moveTo>
                <a:lnTo>
                  <a:pt x="27646" y="103917"/>
                </a:lnTo>
                <a:lnTo>
                  <a:pt x="13144" y="92201"/>
                </a:lnTo>
                <a:lnTo>
                  <a:pt x="3500" y="74771"/>
                </a:lnTo>
                <a:lnTo>
                  <a:pt x="0" y="53339"/>
                </a:lnTo>
                <a:lnTo>
                  <a:pt x="3500" y="32789"/>
                </a:lnTo>
                <a:lnTo>
                  <a:pt x="13144" y="15811"/>
                </a:lnTo>
                <a:lnTo>
                  <a:pt x="27646" y="4262"/>
                </a:lnTo>
                <a:lnTo>
                  <a:pt x="45719" y="0"/>
                </a:lnTo>
                <a:lnTo>
                  <a:pt x="62912" y="4262"/>
                </a:lnTo>
                <a:lnTo>
                  <a:pt x="76962" y="15811"/>
                </a:lnTo>
                <a:lnTo>
                  <a:pt x="86439" y="32789"/>
                </a:lnTo>
                <a:lnTo>
                  <a:pt x="89916" y="53339"/>
                </a:lnTo>
                <a:lnTo>
                  <a:pt x="86439" y="74771"/>
                </a:lnTo>
                <a:lnTo>
                  <a:pt x="76962" y="92201"/>
                </a:lnTo>
                <a:lnTo>
                  <a:pt x="62912" y="103917"/>
                </a:lnTo>
                <a:lnTo>
                  <a:pt x="4571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19855" y="2292095"/>
            <a:ext cx="102235" cy="120650"/>
          </a:xfrm>
          <a:custGeom>
            <a:avLst/>
            <a:gdLst/>
            <a:ahLst/>
            <a:cxnLst/>
            <a:rect l="l" t="t" r="r" b="b"/>
            <a:pathLst>
              <a:path w="102235" h="120650">
                <a:moveTo>
                  <a:pt x="60960" y="1524"/>
                </a:moveTo>
                <a:lnTo>
                  <a:pt x="41148" y="1524"/>
                </a:lnTo>
                <a:lnTo>
                  <a:pt x="50292" y="0"/>
                </a:lnTo>
                <a:lnTo>
                  <a:pt x="51816" y="0"/>
                </a:lnTo>
                <a:lnTo>
                  <a:pt x="60960" y="1524"/>
                </a:lnTo>
                <a:close/>
              </a:path>
              <a:path w="102235" h="120650">
                <a:moveTo>
                  <a:pt x="80772" y="109728"/>
                </a:moveTo>
                <a:lnTo>
                  <a:pt x="21336" y="109728"/>
                </a:lnTo>
                <a:lnTo>
                  <a:pt x="15240" y="103632"/>
                </a:lnTo>
                <a:lnTo>
                  <a:pt x="15240" y="102108"/>
                </a:lnTo>
                <a:lnTo>
                  <a:pt x="13716" y="102108"/>
                </a:lnTo>
                <a:lnTo>
                  <a:pt x="9144" y="94488"/>
                </a:lnTo>
                <a:lnTo>
                  <a:pt x="9144" y="92964"/>
                </a:lnTo>
                <a:lnTo>
                  <a:pt x="7620" y="92964"/>
                </a:lnTo>
                <a:lnTo>
                  <a:pt x="4572" y="83820"/>
                </a:lnTo>
                <a:lnTo>
                  <a:pt x="3048" y="83820"/>
                </a:lnTo>
                <a:lnTo>
                  <a:pt x="3048" y="82296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60960"/>
                </a:lnTo>
                <a:lnTo>
                  <a:pt x="0" y="59436"/>
                </a:lnTo>
                <a:lnTo>
                  <a:pt x="1524" y="48768"/>
                </a:lnTo>
                <a:lnTo>
                  <a:pt x="1524" y="47244"/>
                </a:lnTo>
                <a:lnTo>
                  <a:pt x="3048" y="38100"/>
                </a:lnTo>
                <a:lnTo>
                  <a:pt x="3048" y="36576"/>
                </a:lnTo>
                <a:lnTo>
                  <a:pt x="4572" y="36576"/>
                </a:lnTo>
                <a:lnTo>
                  <a:pt x="7620" y="27432"/>
                </a:lnTo>
                <a:lnTo>
                  <a:pt x="9144" y="27432"/>
                </a:lnTo>
                <a:lnTo>
                  <a:pt x="9144" y="25908"/>
                </a:lnTo>
                <a:lnTo>
                  <a:pt x="13716" y="18288"/>
                </a:lnTo>
                <a:lnTo>
                  <a:pt x="15240" y="18288"/>
                </a:lnTo>
                <a:lnTo>
                  <a:pt x="15240" y="16764"/>
                </a:lnTo>
                <a:lnTo>
                  <a:pt x="21336" y="10668"/>
                </a:lnTo>
                <a:lnTo>
                  <a:pt x="22859" y="10668"/>
                </a:lnTo>
                <a:lnTo>
                  <a:pt x="22859" y="9144"/>
                </a:lnTo>
                <a:lnTo>
                  <a:pt x="30480" y="4572"/>
                </a:lnTo>
                <a:lnTo>
                  <a:pt x="32004" y="4572"/>
                </a:lnTo>
                <a:lnTo>
                  <a:pt x="39624" y="1524"/>
                </a:lnTo>
                <a:lnTo>
                  <a:pt x="62484" y="1524"/>
                </a:lnTo>
                <a:lnTo>
                  <a:pt x="71628" y="4572"/>
                </a:lnTo>
                <a:lnTo>
                  <a:pt x="79248" y="9144"/>
                </a:lnTo>
                <a:lnTo>
                  <a:pt x="80772" y="10668"/>
                </a:lnTo>
                <a:lnTo>
                  <a:pt x="82677" y="12192"/>
                </a:lnTo>
                <a:lnTo>
                  <a:pt x="50292" y="12192"/>
                </a:lnTo>
                <a:lnTo>
                  <a:pt x="51054" y="12319"/>
                </a:lnTo>
                <a:lnTo>
                  <a:pt x="42672" y="13716"/>
                </a:lnTo>
                <a:lnTo>
                  <a:pt x="44195" y="13716"/>
                </a:lnTo>
                <a:lnTo>
                  <a:pt x="40386" y="15240"/>
                </a:lnTo>
                <a:lnTo>
                  <a:pt x="36576" y="15240"/>
                </a:lnTo>
                <a:lnTo>
                  <a:pt x="28956" y="19812"/>
                </a:lnTo>
                <a:lnTo>
                  <a:pt x="30480" y="19812"/>
                </a:lnTo>
                <a:lnTo>
                  <a:pt x="24384" y="25908"/>
                </a:lnTo>
                <a:lnTo>
                  <a:pt x="20726" y="32004"/>
                </a:lnTo>
                <a:lnTo>
                  <a:pt x="19812" y="32004"/>
                </a:lnTo>
                <a:lnTo>
                  <a:pt x="15240" y="41148"/>
                </a:lnTo>
                <a:lnTo>
                  <a:pt x="16764" y="41148"/>
                </a:lnTo>
                <a:lnTo>
                  <a:pt x="13716" y="50292"/>
                </a:lnTo>
                <a:lnTo>
                  <a:pt x="12409" y="59436"/>
                </a:lnTo>
                <a:lnTo>
                  <a:pt x="12192" y="59436"/>
                </a:lnTo>
                <a:lnTo>
                  <a:pt x="12192" y="60960"/>
                </a:lnTo>
                <a:lnTo>
                  <a:pt x="12409" y="60960"/>
                </a:lnTo>
                <a:lnTo>
                  <a:pt x="13716" y="70104"/>
                </a:lnTo>
                <a:lnTo>
                  <a:pt x="16764" y="79248"/>
                </a:lnTo>
                <a:lnTo>
                  <a:pt x="15240" y="79248"/>
                </a:lnTo>
                <a:lnTo>
                  <a:pt x="19812" y="88392"/>
                </a:lnTo>
                <a:lnTo>
                  <a:pt x="20726" y="88392"/>
                </a:lnTo>
                <a:lnTo>
                  <a:pt x="24384" y="94488"/>
                </a:lnTo>
                <a:lnTo>
                  <a:pt x="30480" y="100584"/>
                </a:lnTo>
                <a:lnTo>
                  <a:pt x="30861" y="100584"/>
                </a:lnTo>
                <a:lnTo>
                  <a:pt x="36576" y="105156"/>
                </a:lnTo>
                <a:lnTo>
                  <a:pt x="40385" y="105156"/>
                </a:lnTo>
                <a:lnTo>
                  <a:pt x="44195" y="106680"/>
                </a:lnTo>
                <a:lnTo>
                  <a:pt x="42672" y="106680"/>
                </a:lnTo>
                <a:lnTo>
                  <a:pt x="51054" y="108077"/>
                </a:lnTo>
                <a:lnTo>
                  <a:pt x="50292" y="108204"/>
                </a:lnTo>
                <a:lnTo>
                  <a:pt x="82677" y="108204"/>
                </a:lnTo>
                <a:lnTo>
                  <a:pt x="80772" y="109728"/>
                </a:lnTo>
                <a:close/>
              </a:path>
              <a:path w="102235" h="120650">
                <a:moveTo>
                  <a:pt x="51054" y="12319"/>
                </a:moveTo>
                <a:lnTo>
                  <a:pt x="50292" y="12192"/>
                </a:lnTo>
                <a:lnTo>
                  <a:pt x="51816" y="12192"/>
                </a:lnTo>
                <a:lnTo>
                  <a:pt x="51054" y="12319"/>
                </a:lnTo>
                <a:close/>
              </a:path>
              <a:path w="102235" h="120650">
                <a:moveTo>
                  <a:pt x="67056" y="16764"/>
                </a:moveTo>
                <a:lnTo>
                  <a:pt x="57912" y="13716"/>
                </a:lnTo>
                <a:lnTo>
                  <a:pt x="59436" y="13716"/>
                </a:lnTo>
                <a:lnTo>
                  <a:pt x="51054" y="12319"/>
                </a:lnTo>
                <a:lnTo>
                  <a:pt x="51816" y="12192"/>
                </a:lnTo>
                <a:lnTo>
                  <a:pt x="82677" y="12192"/>
                </a:lnTo>
                <a:lnTo>
                  <a:pt x="86487" y="15240"/>
                </a:lnTo>
                <a:lnTo>
                  <a:pt x="65532" y="15240"/>
                </a:lnTo>
                <a:lnTo>
                  <a:pt x="67056" y="16764"/>
                </a:lnTo>
                <a:close/>
              </a:path>
              <a:path w="102235" h="120650">
                <a:moveTo>
                  <a:pt x="36576" y="16764"/>
                </a:moveTo>
                <a:lnTo>
                  <a:pt x="36576" y="15240"/>
                </a:lnTo>
                <a:lnTo>
                  <a:pt x="40386" y="15240"/>
                </a:lnTo>
                <a:lnTo>
                  <a:pt x="36576" y="16764"/>
                </a:lnTo>
                <a:close/>
              </a:path>
              <a:path w="102235" h="120650">
                <a:moveTo>
                  <a:pt x="97536" y="33528"/>
                </a:moveTo>
                <a:lnTo>
                  <a:pt x="83820" y="33528"/>
                </a:lnTo>
                <a:lnTo>
                  <a:pt x="77724" y="25908"/>
                </a:lnTo>
                <a:lnTo>
                  <a:pt x="79248" y="25908"/>
                </a:lnTo>
                <a:lnTo>
                  <a:pt x="71628" y="19812"/>
                </a:lnTo>
                <a:lnTo>
                  <a:pt x="73152" y="19812"/>
                </a:lnTo>
                <a:lnTo>
                  <a:pt x="65532" y="15240"/>
                </a:lnTo>
                <a:lnTo>
                  <a:pt x="86487" y="15240"/>
                </a:lnTo>
                <a:lnTo>
                  <a:pt x="88391" y="16764"/>
                </a:lnTo>
                <a:lnTo>
                  <a:pt x="88391" y="18288"/>
                </a:lnTo>
                <a:lnTo>
                  <a:pt x="94488" y="25908"/>
                </a:lnTo>
                <a:lnTo>
                  <a:pt x="94488" y="27432"/>
                </a:lnTo>
                <a:lnTo>
                  <a:pt x="97536" y="33528"/>
                </a:lnTo>
                <a:close/>
              </a:path>
              <a:path w="102235" h="120650">
                <a:moveTo>
                  <a:pt x="19812" y="33528"/>
                </a:moveTo>
                <a:lnTo>
                  <a:pt x="19812" y="32004"/>
                </a:lnTo>
                <a:lnTo>
                  <a:pt x="20726" y="32004"/>
                </a:lnTo>
                <a:lnTo>
                  <a:pt x="19812" y="33528"/>
                </a:lnTo>
                <a:close/>
              </a:path>
              <a:path w="102235" h="120650">
                <a:moveTo>
                  <a:pt x="89807" y="60198"/>
                </a:moveTo>
                <a:lnTo>
                  <a:pt x="88391" y="50292"/>
                </a:lnTo>
                <a:lnTo>
                  <a:pt x="89916" y="50292"/>
                </a:lnTo>
                <a:lnTo>
                  <a:pt x="86868" y="41148"/>
                </a:lnTo>
                <a:lnTo>
                  <a:pt x="82296" y="32004"/>
                </a:lnTo>
                <a:lnTo>
                  <a:pt x="83820" y="33528"/>
                </a:lnTo>
                <a:lnTo>
                  <a:pt x="97536" y="33528"/>
                </a:lnTo>
                <a:lnTo>
                  <a:pt x="99060" y="36576"/>
                </a:lnTo>
                <a:lnTo>
                  <a:pt x="99060" y="38100"/>
                </a:lnTo>
                <a:lnTo>
                  <a:pt x="102108" y="47244"/>
                </a:lnTo>
                <a:lnTo>
                  <a:pt x="102108" y="59436"/>
                </a:lnTo>
                <a:lnTo>
                  <a:pt x="89916" y="59436"/>
                </a:lnTo>
                <a:lnTo>
                  <a:pt x="89807" y="60198"/>
                </a:lnTo>
                <a:close/>
              </a:path>
              <a:path w="102235" h="120650">
                <a:moveTo>
                  <a:pt x="12192" y="60960"/>
                </a:moveTo>
                <a:lnTo>
                  <a:pt x="12192" y="59436"/>
                </a:lnTo>
                <a:lnTo>
                  <a:pt x="12300" y="60198"/>
                </a:lnTo>
                <a:lnTo>
                  <a:pt x="12192" y="60960"/>
                </a:lnTo>
                <a:close/>
              </a:path>
              <a:path w="102235" h="120650">
                <a:moveTo>
                  <a:pt x="12300" y="60198"/>
                </a:moveTo>
                <a:lnTo>
                  <a:pt x="12192" y="59436"/>
                </a:lnTo>
                <a:lnTo>
                  <a:pt x="12409" y="59436"/>
                </a:lnTo>
                <a:lnTo>
                  <a:pt x="12300" y="60198"/>
                </a:lnTo>
                <a:close/>
              </a:path>
              <a:path w="102235" h="120650">
                <a:moveTo>
                  <a:pt x="89916" y="60960"/>
                </a:moveTo>
                <a:lnTo>
                  <a:pt x="89807" y="60198"/>
                </a:lnTo>
                <a:lnTo>
                  <a:pt x="89916" y="59436"/>
                </a:lnTo>
                <a:lnTo>
                  <a:pt x="89916" y="60960"/>
                </a:lnTo>
                <a:close/>
              </a:path>
              <a:path w="102235" h="120650">
                <a:moveTo>
                  <a:pt x="102108" y="60960"/>
                </a:moveTo>
                <a:lnTo>
                  <a:pt x="89916" y="60960"/>
                </a:lnTo>
                <a:lnTo>
                  <a:pt x="89916" y="59436"/>
                </a:lnTo>
                <a:lnTo>
                  <a:pt x="102108" y="59436"/>
                </a:lnTo>
                <a:lnTo>
                  <a:pt x="102108" y="60960"/>
                </a:lnTo>
                <a:close/>
              </a:path>
              <a:path w="102235" h="120650">
                <a:moveTo>
                  <a:pt x="12409" y="60960"/>
                </a:moveTo>
                <a:lnTo>
                  <a:pt x="12192" y="60960"/>
                </a:lnTo>
                <a:lnTo>
                  <a:pt x="12300" y="60198"/>
                </a:lnTo>
                <a:lnTo>
                  <a:pt x="12409" y="60960"/>
                </a:lnTo>
                <a:close/>
              </a:path>
              <a:path w="102235" h="120650">
                <a:moveTo>
                  <a:pt x="82296" y="88392"/>
                </a:moveTo>
                <a:lnTo>
                  <a:pt x="86868" y="79248"/>
                </a:lnTo>
                <a:lnTo>
                  <a:pt x="89916" y="70104"/>
                </a:lnTo>
                <a:lnTo>
                  <a:pt x="88391" y="70104"/>
                </a:lnTo>
                <a:lnTo>
                  <a:pt x="89807" y="60198"/>
                </a:lnTo>
                <a:lnTo>
                  <a:pt x="89916" y="60960"/>
                </a:lnTo>
                <a:lnTo>
                  <a:pt x="102108" y="60960"/>
                </a:lnTo>
                <a:lnTo>
                  <a:pt x="102108" y="73152"/>
                </a:lnTo>
                <a:lnTo>
                  <a:pt x="99060" y="82296"/>
                </a:lnTo>
                <a:lnTo>
                  <a:pt x="99060" y="83820"/>
                </a:lnTo>
                <a:lnTo>
                  <a:pt x="97536" y="86868"/>
                </a:lnTo>
                <a:lnTo>
                  <a:pt x="83820" y="86868"/>
                </a:lnTo>
                <a:lnTo>
                  <a:pt x="82296" y="88392"/>
                </a:lnTo>
                <a:close/>
              </a:path>
              <a:path w="102235" h="120650">
                <a:moveTo>
                  <a:pt x="2072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726" y="88392"/>
                </a:lnTo>
                <a:close/>
              </a:path>
              <a:path w="102235" h="120650">
                <a:moveTo>
                  <a:pt x="89611" y="100584"/>
                </a:moveTo>
                <a:lnTo>
                  <a:pt x="71628" y="100584"/>
                </a:lnTo>
                <a:lnTo>
                  <a:pt x="79248" y="94488"/>
                </a:lnTo>
                <a:lnTo>
                  <a:pt x="77724" y="94488"/>
                </a:lnTo>
                <a:lnTo>
                  <a:pt x="83820" y="86868"/>
                </a:lnTo>
                <a:lnTo>
                  <a:pt x="97536" y="86868"/>
                </a:lnTo>
                <a:lnTo>
                  <a:pt x="94488" y="92964"/>
                </a:lnTo>
                <a:lnTo>
                  <a:pt x="94488" y="94488"/>
                </a:lnTo>
                <a:lnTo>
                  <a:pt x="89611" y="100584"/>
                </a:lnTo>
                <a:close/>
              </a:path>
              <a:path w="102235" h="120650">
                <a:moveTo>
                  <a:pt x="30861" y="100584"/>
                </a:moveTo>
                <a:lnTo>
                  <a:pt x="30480" y="100584"/>
                </a:lnTo>
                <a:lnTo>
                  <a:pt x="28956" y="99060"/>
                </a:lnTo>
                <a:lnTo>
                  <a:pt x="30861" y="100584"/>
                </a:lnTo>
                <a:close/>
              </a:path>
              <a:path w="102235" h="120650">
                <a:moveTo>
                  <a:pt x="86487" y="105156"/>
                </a:moveTo>
                <a:lnTo>
                  <a:pt x="65532" y="105156"/>
                </a:lnTo>
                <a:lnTo>
                  <a:pt x="73152" y="99060"/>
                </a:lnTo>
                <a:lnTo>
                  <a:pt x="71628" y="100584"/>
                </a:lnTo>
                <a:lnTo>
                  <a:pt x="89611" y="100584"/>
                </a:lnTo>
                <a:lnTo>
                  <a:pt x="88391" y="102108"/>
                </a:lnTo>
                <a:lnTo>
                  <a:pt x="88391" y="103632"/>
                </a:lnTo>
                <a:lnTo>
                  <a:pt x="86487" y="105156"/>
                </a:lnTo>
                <a:close/>
              </a:path>
              <a:path w="102235" h="120650">
                <a:moveTo>
                  <a:pt x="40385" y="105156"/>
                </a:moveTo>
                <a:lnTo>
                  <a:pt x="36576" y="105156"/>
                </a:lnTo>
                <a:lnTo>
                  <a:pt x="36576" y="103632"/>
                </a:lnTo>
                <a:lnTo>
                  <a:pt x="40385" y="105156"/>
                </a:lnTo>
                <a:close/>
              </a:path>
              <a:path w="102235" h="120650">
                <a:moveTo>
                  <a:pt x="82677" y="108204"/>
                </a:moveTo>
                <a:lnTo>
                  <a:pt x="51816" y="108204"/>
                </a:lnTo>
                <a:lnTo>
                  <a:pt x="51054" y="108077"/>
                </a:lnTo>
                <a:lnTo>
                  <a:pt x="59436" y="106680"/>
                </a:lnTo>
                <a:lnTo>
                  <a:pt x="57912" y="106680"/>
                </a:lnTo>
                <a:lnTo>
                  <a:pt x="67056" y="103632"/>
                </a:lnTo>
                <a:lnTo>
                  <a:pt x="65532" y="105156"/>
                </a:lnTo>
                <a:lnTo>
                  <a:pt x="86487" y="105156"/>
                </a:lnTo>
                <a:lnTo>
                  <a:pt x="82677" y="108204"/>
                </a:lnTo>
                <a:close/>
              </a:path>
              <a:path w="102235" h="120650">
                <a:moveTo>
                  <a:pt x="51816" y="108204"/>
                </a:moveTo>
                <a:lnTo>
                  <a:pt x="50292" y="108204"/>
                </a:lnTo>
                <a:lnTo>
                  <a:pt x="51054" y="108077"/>
                </a:lnTo>
                <a:lnTo>
                  <a:pt x="51816" y="108204"/>
                </a:lnTo>
                <a:close/>
              </a:path>
              <a:path w="102235" h="120650">
                <a:moveTo>
                  <a:pt x="62484" y="118872"/>
                </a:moveTo>
                <a:lnTo>
                  <a:pt x="39624" y="118872"/>
                </a:lnTo>
                <a:lnTo>
                  <a:pt x="32004" y="115824"/>
                </a:lnTo>
                <a:lnTo>
                  <a:pt x="30480" y="115824"/>
                </a:lnTo>
                <a:lnTo>
                  <a:pt x="22859" y="109728"/>
                </a:lnTo>
                <a:lnTo>
                  <a:pt x="79248" y="109728"/>
                </a:lnTo>
                <a:lnTo>
                  <a:pt x="71628" y="115824"/>
                </a:lnTo>
                <a:lnTo>
                  <a:pt x="62484" y="118872"/>
                </a:lnTo>
                <a:close/>
              </a:path>
              <a:path w="102235" h="120650">
                <a:moveTo>
                  <a:pt x="51816" y="120396"/>
                </a:moveTo>
                <a:lnTo>
                  <a:pt x="50292" y="120396"/>
                </a:lnTo>
                <a:lnTo>
                  <a:pt x="41148" y="118872"/>
                </a:lnTo>
                <a:lnTo>
                  <a:pt x="60960" y="118872"/>
                </a:lnTo>
                <a:lnTo>
                  <a:pt x="51816" y="120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52472" y="4120896"/>
            <a:ext cx="90170" cy="109855"/>
          </a:xfrm>
          <a:custGeom>
            <a:avLst/>
            <a:gdLst/>
            <a:ahLst/>
            <a:cxnLst/>
            <a:rect l="l" t="t" r="r" b="b"/>
            <a:pathLst>
              <a:path w="90169" h="109854">
                <a:moveTo>
                  <a:pt x="44195" y="109727"/>
                </a:moveTo>
                <a:lnTo>
                  <a:pt x="27003" y="105441"/>
                </a:lnTo>
                <a:lnTo>
                  <a:pt x="12954" y="93725"/>
                </a:lnTo>
                <a:lnTo>
                  <a:pt x="3476" y="76295"/>
                </a:lnTo>
                <a:lnTo>
                  <a:pt x="0" y="54863"/>
                </a:lnTo>
                <a:lnTo>
                  <a:pt x="3476" y="33432"/>
                </a:lnTo>
                <a:lnTo>
                  <a:pt x="12954" y="16001"/>
                </a:lnTo>
                <a:lnTo>
                  <a:pt x="27003" y="4286"/>
                </a:lnTo>
                <a:lnTo>
                  <a:pt x="44195" y="0"/>
                </a:lnTo>
                <a:lnTo>
                  <a:pt x="62269" y="4286"/>
                </a:lnTo>
                <a:lnTo>
                  <a:pt x="76771" y="16001"/>
                </a:lnTo>
                <a:lnTo>
                  <a:pt x="86415" y="33432"/>
                </a:lnTo>
                <a:lnTo>
                  <a:pt x="89916" y="54863"/>
                </a:lnTo>
                <a:lnTo>
                  <a:pt x="86415" y="76295"/>
                </a:lnTo>
                <a:lnTo>
                  <a:pt x="76771" y="93725"/>
                </a:lnTo>
                <a:lnTo>
                  <a:pt x="62269" y="105441"/>
                </a:lnTo>
                <a:lnTo>
                  <a:pt x="44195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46375" y="4114800"/>
            <a:ext cx="102235" cy="121920"/>
          </a:xfrm>
          <a:custGeom>
            <a:avLst/>
            <a:gdLst/>
            <a:ahLst/>
            <a:cxnLst/>
            <a:rect l="l" t="t" r="r" b="b"/>
            <a:pathLst>
              <a:path w="102235" h="121920">
                <a:moveTo>
                  <a:pt x="60960" y="1524"/>
                </a:moveTo>
                <a:lnTo>
                  <a:pt x="41148" y="1524"/>
                </a:lnTo>
                <a:lnTo>
                  <a:pt x="50292" y="0"/>
                </a:lnTo>
                <a:lnTo>
                  <a:pt x="51816" y="0"/>
                </a:lnTo>
                <a:lnTo>
                  <a:pt x="60960" y="1524"/>
                </a:lnTo>
                <a:close/>
              </a:path>
              <a:path w="102235" h="121920">
                <a:moveTo>
                  <a:pt x="79248" y="10668"/>
                </a:moveTo>
                <a:lnTo>
                  <a:pt x="22859" y="10668"/>
                </a:lnTo>
                <a:lnTo>
                  <a:pt x="30480" y="6096"/>
                </a:lnTo>
                <a:lnTo>
                  <a:pt x="30480" y="4572"/>
                </a:lnTo>
                <a:lnTo>
                  <a:pt x="39624" y="1524"/>
                </a:lnTo>
                <a:lnTo>
                  <a:pt x="62484" y="1524"/>
                </a:lnTo>
                <a:lnTo>
                  <a:pt x="70104" y="4572"/>
                </a:lnTo>
                <a:lnTo>
                  <a:pt x="71628" y="6096"/>
                </a:lnTo>
                <a:lnTo>
                  <a:pt x="79248" y="10668"/>
                </a:lnTo>
                <a:close/>
              </a:path>
              <a:path w="102235" h="121920">
                <a:moveTo>
                  <a:pt x="80772" y="111252"/>
                </a:moveTo>
                <a:lnTo>
                  <a:pt x="21336" y="111252"/>
                </a:lnTo>
                <a:lnTo>
                  <a:pt x="21336" y="109728"/>
                </a:lnTo>
                <a:lnTo>
                  <a:pt x="13716" y="103632"/>
                </a:lnTo>
                <a:lnTo>
                  <a:pt x="13716" y="102108"/>
                </a:lnTo>
                <a:lnTo>
                  <a:pt x="7620" y="94488"/>
                </a:lnTo>
                <a:lnTo>
                  <a:pt x="3048" y="85344"/>
                </a:lnTo>
                <a:lnTo>
                  <a:pt x="3048" y="83820"/>
                </a:lnTo>
                <a:lnTo>
                  <a:pt x="0" y="73152"/>
                </a:lnTo>
                <a:lnTo>
                  <a:pt x="0" y="48768"/>
                </a:lnTo>
                <a:lnTo>
                  <a:pt x="3048" y="38100"/>
                </a:lnTo>
                <a:lnTo>
                  <a:pt x="3048" y="36576"/>
                </a:lnTo>
                <a:lnTo>
                  <a:pt x="7620" y="27432"/>
                </a:lnTo>
                <a:lnTo>
                  <a:pt x="13716" y="19812"/>
                </a:lnTo>
                <a:lnTo>
                  <a:pt x="13716" y="18288"/>
                </a:lnTo>
                <a:lnTo>
                  <a:pt x="21336" y="12192"/>
                </a:lnTo>
                <a:lnTo>
                  <a:pt x="21336" y="10668"/>
                </a:lnTo>
                <a:lnTo>
                  <a:pt x="80772" y="10668"/>
                </a:lnTo>
                <a:lnTo>
                  <a:pt x="80772" y="12192"/>
                </a:lnTo>
                <a:lnTo>
                  <a:pt x="82296" y="13716"/>
                </a:lnTo>
                <a:lnTo>
                  <a:pt x="44195" y="13716"/>
                </a:lnTo>
                <a:lnTo>
                  <a:pt x="35052" y="16764"/>
                </a:lnTo>
                <a:lnTo>
                  <a:pt x="36576" y="16764"/>
                </a:lnTo>
                <a:lnTo>
                  <a:pt x="31496" y="19812"/>
                </a:lnTo>
                <a:lnTo>
                  <a:pt x="30480" y="19812"/>
                </a:lnTo>
                <a:lnTo>
                  <a:pt x="22859" y="27432"/>
                </a:lnTo>
                <a:lnTo>
                  <a:pt x="23164" y="27432"/>
                </a:lnTo>
                <a:lnTo>
                  <a:pt x="18288" y="33528"/>
                </a:lnTo>
                <a:lnTo>
                  <a:pt x="19812" y="33528"/>
                </a:lnTo>
                <a:lnTo>
                  <a:pt x="16002" y="41148"/>
                </a:lnTo>
                <a:lnTo>
                  <a:pt x="15240" y="41148"/>
                </a:lnTo>
                <a:lnTo>
                  <a:pt x="12627" y="50292"/>
                </a:lnTo>
                <a:lnTo>
                  <a:pt x="12192" y="50292"/>
                </a:lnTo>
                <a:lnTo>
                  <a:pt x="12192" y="71628"/>
                </a:lnTo>
                <a:lnTo>
                  <a:pt x="12627" y="71628"/>
                </a:lnTo>
                <a:lnTo>
                  <a:pt x="15240" y="80772"/>
                </a:lnTo>
                <a:lnTo>
                  <a:pt x="16002" y="80772"/>
                </a:lnTo>
                <a:lnTo>
                  <a:pt x="19812" y="88392"/>
                </a:lnTo>
                <a:lnTo>
                  <a:pt x="18288" y="88392"/>
                </a:lnTo>
                <a:lnTo>
                  <a:pt x="23164" y="94488"/>
                </a:lnTo>
                <a:lnTo>
                  <a:pt x="22859" y="94488"/>
                </a:lnTo>
                <a:lnTo>
                  <a:pt x="30480" y="102108"/>
                </a:lnTo>
                <a:lnTo>
                  <a:pt x="31496" y="102108"/>
                </a:lnTo>
                <a:lnTo>
                  <a:pt x="36576" y="105156"/>
                </a:lnTo>
                <a:lnTo>
                  <a:pt x="35052" y="105156"/>
                </a:lnTo>
                <a:lnTo>
                  <a:pt x="44195" y="108204"/>
                </a:lnTo>
                <a:lnTo>
                  <a:pt x="82296" y="108204"/>
                </a:lnTo>
                <a:lnTo>
                  <a:pt x="80772" y="109728"/>
                </a:lnTo>
                <a:lnTo>
                  <a:pt x="80772" y="111252"/>
                </a:lnTo>
                <a:close/>
              </a:path>
              <a:path w="102235" h="121920">
                <a:moveTo>
                  <a:pt x="72644" y="21082"/>
                </a:moveTo>
                <a:lnTo>
                  <a:pt x="64008" y="16764"/>
                </a:lnTo>
                <a:lnTo>
                  <a:pt x="65532" y="16764"/>
                </a:lnTo>
                <a:lnTo>
                  <a:pt x="57912" y="13716"/>
                </a:lnTo>
                <a:lnTo>
                  <a:pt x="82296" y="13716"/>
                </a:lnTo>
                <a:lnTo>
                  <a:pt x="88391" y="19812"/>
                </a:lnTo>
                <a:lnTo>
                  <a:pt x="71628" y="19812"/>
                </a:lnTo>
                <a:lnTo>
                  <a:pt x="72644" y="21082"/>
                </a:lnTo>
                <a:close/>
              </a:path>
              <a:path w="102235" h="121920">
                <a:moveTo>
                  <a:pt x="28956" y="21336"/>
                </a:moveTo>
                <a:lnTo>
                  <a:pt x="30480" y="19812"/>
                </a:lnTo>
                <a:lnTo>
                  <a:pt x="31496" y="19812"/>
                </a:lnTo>
                <a:lnTo>
                  <a:pt x="28956" y="21336"/>
                </a:lnTo>
                <a:close/>
              </a:path>
              <a:path w="102235" h="121920">
                <a:moveTo>
                  <a:pt x="73152" y="21336"/>
                </a:moveTo>
                <a:lnTo>
                  <a:pt x="72644" y="21082"/>
                </a:lnTo>
                <a:lnTo>
                  <a:pt x="71628" y="19812"/>
                </a:lnTo>
                <a:lnTo>
                  <a:pt x="73152" y="21336"/>
                </a:lnTo>
                <a:close/>
              </a:path>
              <a:path w="102235" h="121920">
                <a:moveTo>
                  <a:pt x="89306" y="21336"/>
                </a:moveTo>
                <a:lnTo>
                  <a:pt x="73152" y="21336"/>
                </a:lnTo>
                <a:lnTo>
                  <a:pt x="71628" y="19812"/>
                </a:lnTo>
                <a:lnTo>
                  <a:pt x="88391" y="19812"/>
                </a:lnTo>
                <a:lnTo>
                  <a:pt x="89306" y="21336"/>
                </a:lnTo>
                <a:close/>
              </a:path>
              <a:path w="102235" h="121920">
                <a:moveTo>
                  <a:pt x="77724" y="27432"/>
                </a:moveTo>
                <a:lnTo>
                  <a:pt x="72644" y="21082"/>
                </a:lnTo>
                <a:lnTo>
                  <a:pt x="73152" y="21336"/>
                </a:lnTo>
                <a:lnTo>
                  <a:pt x="89306" y="21336"/>
                </a:lnTo>
                <a:lnTo>
                  <a:pt x="92049" y="25908"/>
                </a:lnTo>
                <a:lnTo>
                  <a:pt x="77724" y="25908"/>
                </a:lnTo>
                <a:lnTo>
                  <a:pt x="77724" y="27432"/>
                </a:lnTo>
                <a:close/>
              </a:path>
              <a:path w="102235" h="121920">
                <a:moveTo>
                  <a:pt x="23164" y="27432"/>
                </a:moveTo>
                <a:lnTo>
                  <a:pt x="22859" y="27432"/>
                </a:lnTo>
                <a:lnTo>
                  <a:pt x="24384" y="25908"/>
                </a:lnTo>
                <a:lnTo>
                  <a:pt x="23164" y="27432"/>
                </a:lnTo>
                <a:close/>
              </a:path>
              <a:path w="102235" h="121920">
                <a:moveTo>
                  <a:pt x="99713" y="42672"/>
                </a:moveTo>
                <a:lnTo>
                  <a:pt x="86868" y="42672"/>
                </a:lnTo>
                <a:lnTo>
                  <a:pt x="82296" y="33528"/>
                </a:lnTo>
                <a:lnTo>
                  <a:pt x="77724" y="25908"/>
                </a:lnTo>
                <a:lnTo>
                  <a:pt x="92049" y="25908"/>
                </a:lnTo>
                <a:lnTo>
                  <a:pt x="92964" y="27432"/>
                </a:lnTo>
                <a:lnTo>
                  <a:pt x="94488" y="27432"/>
                </a:lnTo>
                <a:lnTo>
                  <a:pt x="97536" y="36576"/>
                </a:lnTo>
                <a:lnTo>
                  <a:pt x="97536" y="38100"/>
                </a:lnTo>
                <a:lnTo>
                  <a:pt x="99060" y="38100"/>
                </a:lnTo>
                <a:lnTo>
                  <a:pt x="99713" y="42672"/>
                </a:lnTo>
                <a:close/>
              </a:path>
              <a:path w="102235" h="121920">
                <a:moveTo>
                  <a:pt x="15240" y="42672"/>
                </a:moveTo>
                <a:lnTo>
                  <a:pt x="15240" y="41148"/>
                </a:lnTo>
                <a:lnTo>
                  <a:pt x="16002" y="41148"/>
                </a:lnTo>
                <a:lnTo>
                  <a:pt x="15240" y="42672"/>
                </a:lnTo>
                <a:close/>
              </a:path>
              <a:path w="102235" h="121920">
                <a:moveTo>
                  <a:pt x="88391" y="51816"/>
                </a:moveTo>
                <a:lnTo>
                  <a:pt x="85344" y="41148"/>
                </a:lnTo>
                <a:lnTo>
                  <a:pt x="86868" y="42672"/>
                </a:lnTo>
                <a:lnTo>
                  <a:pt x="99713" y="42672"/>
                </a:lnTo>
                <a:lnTo>
                  <a:pt x="100584" y="48768"/>
                </a:lnTo>
                <a:lnTo>
                  <a:pt x="100774" y="50292"/>
                </a:lnTo>
                <a:lnTo>
                  <a:pt x="88391" y="50292"/>
                </a:lnTo>
                <a:lnTo>
                  <a:pt x="88391" y="51816"/>
                </a:lnTo>
                <a:close/>
              </a:path>
              <a:path w="102235" h="121920">
                <a:moveTo>
                  <a:pt x="12192" y="51816"/>
                </a:moveTo>
                <a:lnTo>
                  <a:pt x="12192" y="50292"/>
                </a:lnTo>
                <a:lnTo>
                  <a:pt x="12627" y="50292"/>
                </a:lnTo>
                <a:lnTo>
                  <a:pt x="12192" y="51816"/>
                </a:lnTo>
                <a:close/>
              </a:path>
              <a:path w="102235" h="121920">
                <a:moveTo>
                  <a:pt x="100774" y="71628"/>
                </a:moveTo>
                <a:lnTo>
                  <a:pt x="88391" y="71628"/>
                </a:lnTo>
                <a:lnTo>
                  <a:pt x="89916" y="60960"/>
                </a:lnTo>
                <a:lnTo>
                  <a:pt x="88391" y="50292"/>
                </a:lnTo>
                <a:lnTo>
                  <a:pt x="100774" y="50292"/>
                </a:lnTo>
                <a:lnTo>
                  <a:pt x="102108" y="60960"/>
                </a:lnTo>
                <a:lnTo>
                  <a:pt x="100774" y="71628"/>
                </a:lnTo>
                <a:close/>
              </a:path>
              <a:path w="102235" h="121920">
                <a:moveTo>
                  <a:pt x="12627" y="71628"/>
                </a:moveTo>
                <a:lnTo>
                  <a:pt x="12192" y="71628"/>
                </a:lnTo>
                <a:lnTo>
                  <a:pt x="12192" y="70104"/>
                </a:lnTo>
                <a:lnTo>
                  <a:pt x="12627" y="71628"/>
                </a:lnTo>
                <a:close/>
              </a:path>
              <a:path w="102235" h="121920">
                <a:moveTo>
                  <a:pt x="85344" y="80772"/>
                </a:moveTo>
                <a:lnTo>
                  <a:pt x="88391" y="70104"/>
                </a:lnTo>
                <a:lnTo>
                  <a:pt x="88391" y="71628"/>
                </a:lnTo>
                <a:lnTo>
                  <a:pt x="100774" y="71628"/>
                </a:lnTo>
                <a:lnTo>
                  <a:pt x="100584" y="73152"/>
                </a:lnTo>
                <a:lnTo>
                  <a:pt x="99713" y="79248"/>
                </a:lnTo>
                <a:lnTo>
                  <a:pt x="86868" y="79248"/>
                </a:lnTo>
                <a:lnTo>
                  <a:pt x="85344" y="80772"/>
                </a:lnTo>
                <a:close/>
              </a:path>
              <a:path w="102235" h="121920">
                <a:moveTo>
                  <a:pt x="16002" y="80772"/>
                </a:moveTo>
                <a:lnTo>
                  <a:pt x="15240" y="80772"/>
                </a:lnTo>
                <a:lnTo>
                  <a:pt x="15240" y="79248"/>
                </a:lnTo>
                <a:lnTo>
                  <a:pt x="16002" y="80772"/>
                </a:lnTo>
                <a:close/>
              </a:path>
              <a:path w="102235" h="121920">
                <a:moveTo>
                  <a:pt x="92049" y="96012"/>
                </a:moveTo>
                <a:lnTo>
                  <a:pt x="77724" y="96012"/>
                </a:lnTo>
                <a:lnTo>
                  <a:pt x="82296" y="88392"/>
                </a:lnTo>
                <a:lnTo>
                  <a:pt x="86868" y="79248"/>
                </a:lnTo>
                <a:lnTo>
                  <a:pt x="99713" y="79248"/>
                </a:lnTo>
                <a:lnTo>
                  <a:pt x="99060" y="83820"/>
                </a:lnTo>
                <a:lnTo>
                  <a:pt x="97536" y="83820"/>
                </a:lnTo>
                <a:lnTo>
                  <a:pt x="97536" y="85344"/>
                </a:lnTo>
                <a:lnTo>
                  <a:pt x="94488" y="94488"/>
                </a:lnTo>
                <a:lnTo>
                  <a:pt x="92964" y="94488"/>
                </a:lnTo>
                <a:lnTo>
                  <a:pt x="92049" y="96012"/>
                </a:lnTo>
                <a:close/>
              </a:path>
              <a:path w="102235" h="121920">
                <a:moveTo>
                  <a:pt x="24384" y="96012"/>
                </a:moveTo>
                <a:lnTo>
                  <a:pt x="22859" y="94488"/>
                </a:lnTo>
                <a:lnTo>
                  <a:pt x="23164" y="94488"/>
                </a:lnTo>
                <a:lnTo>
                  <a:pt x="24384" y="96012"/>
                </a:lnTo>
                <a:close/>
              </a:path>
              <a:path w="102235" h="121920">
                <a:moveTo>
                  <a:pt x="72644" y="100838"/>
                </a:moveTo>
                <a:lnTo>
                  <a:pt x="77724" y="94488"/>
                </a:lnTo>
                <a:lnTo>
                  <a:pt x="77724" y="96012"/>
                </a:lnTo>
                <a:lnTo>
                  <a:pt x="92049" y="96012"/>
                </a:lnTo>
                <a:lnTo>
                  <a:pt x="89306" y="100584"/>
                </a:lnTo>
                <a:lnTo>
                  <a:pt x="73152" y="100584"/>
                </a:lnTo>
                <a:lnTo>
                  <a:pt x="72644" y="100838"/>
                </a:lnTo>
                <a:close/>
              </a:path>
              <a:path w="102235" h="121920">
                <a:moveTo>
                  <a:pt x="31496" y="102108"/>
                </a:moveTo>
                <a:lnTo>
                  <a:pt x="30480" y="102108"/>
                </a:lnTo>
                <a:lnTo>
                  <a:pt x="28956" y="100584"/>
                </a:lnTo>
                <a:lnTo>
                  <a:pt x="31496" y="102108"/>
                </a:lnTo>
                <a:close/>
              </a:path>
              <a:path w="102235" h="121920">
                <a:moveTo>
                  <a:pt x="71628" y="102108"/>
                </a:moveTo>
                <a:lnTo>
                  <a:pt x="72644" y="100838"/>
                </a:lnTo>
                <a:lnTo>
                  <a:pt x="73152" y="100584"/>
                </a:lnTo>
                <a:lnTo>
                  <a:pt x="71628" y="102108"/>
                </a:lnTo>
                <a:close/>
              </a:path>
              <a:path w="102235" h="121920">
                <a:moveTo>
                  <a:pt x="88391" y="102108"/>
                </a:moveTo>
                <a:lnTo>
                  <a:pt x="71628" y="102108"/>
                </a:lnTo>
                <a:lnTo>
                  <a:pt x="73152" y="100584"/>
                </a:lnTo>
                <a:lnTo>
                  <a:pt x="89306" y="100584"/>
                </a:lnTo>
                <a:lnTo>
                  <a:pt x="88391" y="102108"/>
                </a:lnTo>
                <a:close/>
              </a:path>
              <a:path w="102235" h="121920">
                <a:moveTo>
                  <a:pt x="82296" y="108204"/>
                </a:moveTo>
                <a:lnTo>
                  <a:pt x="57912" y="108204"/>
                </a:lnTo>
                <a:lnTo>
                  <a:pt x="65532" y="105156"/>
                </a:lnTo>
                <a:lnTo>
                  <a:pt x="64008" y="105156"/>
                </a:lnTo>
                <a:lnTo>
                  <a:pt x="72644" y="100838"/>
                </a:lnTo>
                <a:lnTo>
                  <a:pt x="71628" y="102108"/>
                </a:lnTo>
                <a:lnTo>
                  <a:pt x="88391" y="102108"/>
                </a:lnTo>
                <a:lnTo>
                  <a:pt x="82296" y="108204"/>
                </a:lnTo>
                <a:close/>
              </a:path>
              <a:path w="102235" h="121920">
                <a:moveTo>
                  <a:pt x="62484" y="120396"/>
                </a:moveTo>
                <a:lnTo>
                  <a:pt x="39624" y="120396"/>
                </a:lnTo>
                <a:lnTo>
                  <a:pt x="30480" y="117348"/>
                </a:lnTo>
                <a:lnTo>
                  <a:pt x="30480" y="115824"/>
                </a:lnTo>
                <a:lnTo>
                  <a:pt x="22859" y="111252"/>
                </a:lnTo>
                <a:lnTo>
                  <a:pt x="79248" y="111252"/>
                </a:lnTo>
                <a:lnTo>
                  <a:pt x="71628" y="115824"/>
                </a:lnTo>
                <a:lnTo>
                  <a:pt x="70104" y="117348"/>
                </a:lnTo>
                <a:lnTo>
                  <a:pt x="62484" y="120396"/>
                </a:lnTo>
                <a:close/>
              </a:path>
              <a:path w="102235" h="121920">
                <a:moveTo>
                  <a:pt x="51816" y="121920"/>
                </a:moveTo>
                <a:lnTo>
                  <a:pt x="50292" y="121920"/>
                </a:lnTo>
                <a:lnTo>
                  <a:pt x="41148" y="120396"/>
                </a:lnTo>
                <a:lnTo>
                  <a:pt x="60960" y="120396"/>
                </a:lnTo>
                <a:lnTo>
                  <a:pt x="51816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30523" y="3663696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5719" y="108203"/>
                </a:moveTo>
                <a:lnTo>
                  <a:pt x="28289" y="103941"/>
                </a:lnTo>
                <a:lnTo>
                  <a:pt x="13715" y="92392"/>
                </a:lnTo>
                <a:lnTo>
                  <a:pt x="3714" y="75414"/>
                </a:lnTo>
                <a:lnTo>
                  <a:pt x="0" y="54863"/>
                </a:lnTo>
                <a:lnTo>
                  <a:pt x="3714" y="33432"/>
                </a:lnTo>
                <a:lnTo>
                  <a:pt x="13716" y="16001"/>
                </a:lnTo>
                <a:lnTo>
                  <a:pt x="28289" y="4286"/>
                </a:lnTo>
                <a:lnTo>
                  <a:pt x="45719" y="0"/>
                </a:lnTo>
                <a:lnTo>
                  <a:pt x="62912" y="4286"/>
                </a:lnTo>
                <a:lnTo>
                  <a:pt x="76962" y="16001"/>
                </a:lnTo>
                <a:lnTo>
                  <a:pt x="86439" y="33432"/>
                </a:lnTo>
                <a:lnTo>
                  <a:pt x="89916" y="54863"/>
                </a:lnTo>
                <a:lnTo>
                  <a:pt x="86439" y="75414"/>
                </a:lnTo>
                <a:lnTo>
                  <a:pt x="76962" y="92392"/>
                </a:lnTo>
                <a:lnTo>
                  <a:pt x="62912" y="103941"/>
                </a:lnTo>
                <a:lnTo>
                  <a:pt x="4571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24427" y="3657600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39" h="121920">
                <a:moveTo>
                  <a:pt x="60960" y="1524"/>
                </a:moveTo>
                <a:lnTo>
                  <a:pt x="42672" y="1524"/>
                </a:lnTo>
                <a:lnTo>
                  <a:pt x="50292" y="0"/>
                </a:lnTo>
                <a:lnTo>
                  <a:pt x="53339" y="0"/>
                </a:lnTo>
                <a:lnTo>
                  <a:pt x="60960" y="1524"/>
                </a:lnTo>
                <a:close/>
              </a:path>
              <a:path w="104139" h="121920">
                <a:moveTo>
                  <a:pt x="73152" y="115824"/>
                </a:moveTo>
                <a:lnTo>
                  <a:pt x="30480" y="115824"/>
                </a:lnTo>
                <a:lnTo>
                  <a:pt x="22859" y="111252"/>
                </a:lnTo>
                <a:lnTo>
                  <a:pt x="22859" y="109728"/>
                </a:lnTo>
                <a:lnTo>
                  <a:pt x="15240" y="103632"/>
                </a:lnTo>
                <a:lnTo>
                  <a:pt x="15240" y="102108"/>
                </a:lnTo>
                <a:lnTo>
                  <a:pt x="9144" y="94488"/>
                </a:lnTo>
                <a:lnTo>
                  <a:pt x="9144" y="92964"/>
                </a:lnTo>
                <a:lnTo>
                  <a:pt x="4572" y="83820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60960"/>
                </a:lnTo>
                <a:lnTo>
                  <a:pt x="1524" y="48768"/>
                </a:lnTo>
                <a:lnTo>
                  <a:pt x="4572" y="38100"/>
                </a:lnTo>
                <a:lnTo>
                  <a:pt x="4572" y="36576"/>
                </a:lnTo>
                <a:lnTo>
                  <a:pt x="9144" y="27432"/>
                </a:lnTo>
                <a:lnTo>
                  <a:pt x="15240" y="18288"/>
                </a:lnTo>
                <a:lnTo>
                  <a:pt x="22859" y="10668"/>
                </a:lnTo>
                <a:lnTo>
                  <a:pt x="30480" y="6096"/>
                </a:lnTo>
                <a:lnTo>
                  <a:pt x="30480" y="4572"/>
                </a:lnTo>
                <a:lnTo>
                  <a:pt x="32004" y="4572"/>
                </a:lnTo>
                <a:lnTo>
                  <a:pt x="41148" y="1524"/>
                </a:lnTo>
                <a:lnTo>
                  <a:pt x="62484" y="1524"/>
                </a:lnTo>
                <a:lnTo>
                  <a:pt x="71628" y="4572"/>
                </a:lnTo>
                <a:lnTo>
                  <a:pt x="73152" y="6096"/>
                </a:lnTo>
                <a:lnTo>
                  <a:pt x="80772" y="10668"/>
                </a:lnTo>
                <a:lnTo>
                  <a:pt x="82296" y="12192"/>
                </a:lnTo>
                <a:lnTo>
                  <a:pt x="50292" y="12192"/>
                </a:lnTo>
                <a:lnTo>
                  <a:pt x="51816" y="12446"/>
                </a:lnTo>
                <a:lnTo>
                  <a:pt x="44195" y="13716"/>
                </a:lnTo>
                <a:lnTo>
                  <a:pt x="45719" y="13716"/>
                </a:lnTo>
                <a:lnTo>
                  <a:pt x="36576" y="16764"/>
                </a:lnTo>
                <a:lnTo>
                  <a:pt x="38100" y="16764"/>
                </a:lnTo>
                <a:lnTo>
                  <a:pt x="33020" y="19812"/>
                </a:lnTo>
                <a:lnTo>
                  <a:pt x="30480" y="19812"/>
                </a:lnTo>
                <a:lnTo>
                  <a:pt x="24384" y="27432"/>
                </a:lnTo>
                <a:lnTo>
                  <a:pt x="24688" y="27432"/>
                </a:lnTo>
                <a:lnTo>
                  <a:pt x="19812" y="33528"/>
                </a:lnTo>
                <a:lnTo>
                  <a:pt x="17272" y="41148"/>
                </a:lnTo>
                <a:lnTo>
                  <a:pt x="16764" y="41148"/>
                </a:lnTo>
                <a:lnTo>
                  <a:pt x="14151" y="50292"/>
                </a:lnTo>
                <a:lnTo>
                  <a:pt x="13716" y="50292"/>
                </a:lnTo>
                <a:lnTo>
                  <a:pt x="13716" y="71628"/>
                </a:lnTo>
                <a:lnTo>
                  <a:pt x="14151" y="71628"/>
                </a:lnTo>
                <a:lnTo>
                  <a:pt x="16764" y="80772"/>
                </a:lnTo>
                <a:lnTo>
                  <a:pt x="17272" y="80772"/>
                </a:lnTo>
                <a:lnTo>
                  <a:pt x="19812" y="88392"/>
                </a:lnTo>
                <a:lnTo>
                  <a:pt x="20828" y="88392"/>
                </a:lnTo>
                <a:lnTo>
                  <a:pt x="24892" y="94488"/>
                </a:lnTo>
                <a:lnTo>
                  <a:pt x="24384" y="94488"/>
                </a:lnTo>
                <a:lnTo>
                  <a:pt x="30480" y="100584"/>
                </a:lnTo>
                <a:lnTo>
                  <a:pt x="38100" y="105156"/>
                </a:lnTo>
                <a:lnTo>
                  <a:pt x="36576" y="105156"/>
                </a:lnTo>
                <a:lnTo>
                  <a:pt x="45719" y="108204"/>
                </a:lnTo>
                <a:lnTo>
                  <a:pt x="82677" y="108204"/>
                </a:lnTo>
                <a:lnTo>
                  <a:pt x="80772" y="109728"/>
                </a:lnTo>
                <a:lnTo>
                  <a:pt x="80772" y="111252"/>
                </a:lnTo>
                <a:lnTo>
                  <a:pt x="73152" y="115824"/>
                </a:lnTo>
                <a:close/>
              </a:path>
              <a:path w="104139" h="121920">
                <a:moveTo>
                  <a:pt x="51816" y="12446"/>
                </a:moveTo>
                <a:lnTo>
                  <a:pt x="50292" y="12192"/>
                </a:lnTo>
                <a:lnTo>
                  <a:pt x="53339" y="12192"/>
                </a:lnTo>
                <a:lnTo>
                  <a:pt x="51816" y="12446"/>
                </a:lnTo>
                <a:close/>
              </a:path>
              <a:path w="104139" h="121920">
                <a:moveTo>
                  <a:pt x="73152" y="21336"/>
                </a:moveTo>
                <a:lnTo>
                  <a:pt x="65532" y="16764"/>
                </a:lnTo>
                <a:lnTo>
                  <a:pt x="67056" y="16764"/>
                </a:lnTo>
                <a:lnTo>
                  <a:pt x="57912" y="13716"/>
                </a:lnTo>
                <a:lnTo>
                  <a:pt x="59436" y="13716"/>
                </a:lnTo>
                <a:lnTo>
                  <a:pt x="51816" y="12446"/>
                </a:lnTo>
                <a:lnTo>
                  <a:pt x="53339" y="12192"/>
                </a:lnTo>
                <a:lnTo>
                  <a:pt x="82296" y="12192"/>
                </a:lnTo>
                <a:lnTo>
                  <a:pt x="88391" y="18288"/>
                </a:lnTo>
                <a:lnTo>
                  <a:pt x="89408" y="19812"/>
                </a:lnTo>
                <a:lnTo>
                  <a:pt x="73152" y="19812"/>
                </a:lnTo>
                <a:lnTo>
                  <a:pt x="73152" y="21336"/>
                </a:lnTo>
                <a:close/>
              </a:path>
              <a:path w="104139" h="121920">
                <a:moveTo>
                  <a:pt x="30480" y="21336"/>
                </a:moveTo>
                <a:lnTo>
                  <a:pt x="30480" y="19812"/>
                </a:lnTo>
                <a:lnTo>
                  <a:pt x="33020" y="19812"/>
                </a:lnTo>
                <a:lnTo>
                  <a:pt x="30480" y="21336"/>
                </a:lnTo>
                <a:close/>
              </a:path>
              <a:path w="104139" h="121920">
                <a:moveTo>
                  <a:pt x="94488" y="27432"/>
                </a:moveTo>
                <a:lnTo>
                  <a:pt x="79248" y="27432"/>
                </a:lnTo>
                <a:lnTo>
                  <a:pt x="73152" y="19812"/>
                </a:lnTo>
                <a:lnTo>
                  <a:pt x="89408" y="19812"/>
                </a:lnTo>
                <a:lnTo>
                  <a:pt x="94488" y="27432"/>
                </a:lnTo>
                <a:close/>
              </a:path>
              <a:path w="104139" h="121920">
                <a:moveTo>
                  <a:pt x="24688" y="27432"/>
                </a:moveTo>
                <a:lnTo>
                  <a:pt x="24384" y="27432"/>
                </a:lnTo>
                <a:lnTo>
                  <a:pt x="25908" y="25908"/>
                </a:lnTo>
                <a:lnTo>
                  <a:pt x="24688" y="27432"/>
                </a:lnTo>
                <a:close/>
              </a:path>
              <a:path w="104139" h="121920">
                <a:moveTo>
                  <a:pt x="86868" y="42672"/>
                </a:moveTo>
                <a:lnTo>
                  <a:pt x="83820" y="33528"/>
                </a:lnTo>
                <a:lnTo>
                  <a:pt x="77724" y="25908"/>
                </a:lnTo>
                <a:lnTo>
                  <a:pt x="79248" y="27432"/>
                </a:lnTo>
                <a:lnTo>
                  <a:pt x="94488" y="27432"/>
                </a:lnTo>
                <a:lnTo>
                  <a:pt x="99060" y="36576"/>
                </a:lnTo>
                <a:lnTo>
                  <a:pt x="99060" y="38100"/>
                </a:lnTo>
                <a:lnTo>
                  <a:pt x="99930" y="41148"/>
                </a:lnTo>
                <a:lnTo>
                  <a:pt x="86868" y="41148"/>
                </a:lnTo>
                <a:lnTo>
                  <a:pt x="86868" y="42672"/>
                </a:lnTo>
                <a:close/>
              </a:path>
              <a:path w="104139" h="121920">
                <a:moveTo>
                  <a:pt x="16764" y="42672"/>
                </a:moveTo>
                <a:lnTo>
                  <a:pt x="16764" y="41148"/>
                </a:lnTo>
                <a:lnTo>
                  <a:pt x="17272" y="41148"/>
                </a:lnTo>
                <a:lnTo>
                  <a:pt x="16764" y="42672"/>
                </a:lnTo>
                <a:close/>
              </a:path>
              <a:path w="104139" h="121920">
                <a:moveTo>
                  <a:pt x="89916" y="51816"/>
                </a:moveTo>
                <a:lnTo>
                  <a:pt x="86868" y="41148"/>
                </a:lnTo>
                <a:lnTo>
                  <a:pt x="99930" y="41148"/>
                </a:lnTo>
                <a:lnTo>
                  <a:pt x="102108" y="48768"/>
                </a:lnTo>
                <a:lnTo>
                  <a:pt x="102298" y="50292"/>
                </a:lnTo>
                <a:lnTo>
                  <a:pt x="89916" y="50292"/>
                </a:lnTo>
                <a:lnTo>
                  <a:pt x="89916" y="51816"/>
                </a:lnTo>
                <a:close/>
              </a:path>
              <a:path w="104139" h="121920">
                <a:moveTo>
                  <a:pt x="13716" y="51816"/>
                </a:moveTo>
                <a:lnTo>
                  <a:pt x="13716" y="50292"/>
                </a:lnTo>
                <a:lnTo>
                  <a:pt x="14151" y="50292"/>
                </a:lnTo>
                <a:lnTo>
                  <a:pt x="13716" y="51816"/>
                </a:lnTo>
                <a:close/>
              </a:path>
              <a:path w="104139" h="121920">
                <a:moveTo>
                  <a:pt x="102108" y="71628"/>
                </a:moveTo>
                <a:lnTo>
                  <a:pt x="89916" y="71628"/>
                </a:lnTo>
                <a:lnTo>
                  <a:pt x="89916" y="50292"/>
                </a:lnTo>
                <a:lnTo>
                  <a:pt x="102298" y="50292"/>
                </a:lnTo>
                <a:lnTo>
                  <a:pt x="103632" y="60960"/>
                </a:lnTo>
                <a:lnTo>
                  <a:pt x="102108" y="71628"/>
                </a:lnTo>
                <a:close/>
              </a:path>
              <a:path w="104139" h="121920">
                <a:moveTo>
                  <a:pt x="14151" y="71628"/>
                </a:moveTo>
                <a:lnTo>
                  <a:pt x="13716" y="71628"/>
                </a:lnTo>
                <a:lnTo>
                  <a:pt x="13716" y="70104"/>
                </a:lnTo>
                <a:lnTo>
                  <a:pt x="14151" y="71628"/>
                </a:lnTo>
                <a:close/>
              </a:path>
              <a:path w="104139" h="121920">
                <a:moveTo>
                  <a:pt x="99930" y="80772"/>
                </a:moveTo>
                <a:lnTo>
                  <a:pt x="86868" y="80772"/>
                </a:lnTo>
                <a:lnTo>
                  <a:pt x="89916" y="70104"/>
                </a:lnTo>
                <a:lnTo>
                  <a:pt x="89916" y="71628"/>
                </a:lnTo>
                <a:lnTo>
                  <a:pt x="102108" y="71628"/>
                </a:lnTo>
                <a:lnTo>
                  <a:pt x="102108" y="73152"/>
                </a:lnTo>
                <a:lnTo>
                  <a:pt x="99930" y="80772"/>
                </a:lnTo>
                <a:close/>
              </a:path>
              <a:path w="104139" h="121920">
                <a:moveTo>
                  <a:pt x="17272" y="80772"/>
                </a:moveTo>
                <a:lnTo>
                  <a:pt x="16764" y="80772"/>
                </a:lnTo>
                <a:lnTo>
                  <a:pt x="16764" y="79248"/>
                </a:lnTo>
                <a:lnTo>
                  <a:pt x="17272" y="80772"/>
                </a:lnTo>
                <a:close/>
              </a:path>
              <a:path w="104139" h="121920">
                <a:moveTo>
                  <a:pt x="96774" y="88392"/>
                </a:moveTo>
                <a:lnTo>
                  <a:pt x="83820" y="88392"/>
                </a:lnTo>
                <a:lnTo>
                  <a:pt x="86868" y="79248"/>
                </a:lnTo>
                <a:lnTo>
                  <a:pt x="86868" y="80772"/>
                </a:lnTo>
                <a:lnTo>
                  <a:pt x="99930" y="80772"/>
                </a:lnTo>
                <a:lnTo>
                  <a:pt x="99060" y="83820"/>
                </a:lnTo>
                <a:lnTo>
                  <a:pt x="96774" y="88392"/>
                </a:lnTo>
                <a:close/>
              </a:path>
              <a:path w="104139" h="121920">
                <a:moveTo>
                  <a:pt x="20828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828" y="88392"/>
                </a:lnTo>
                <a:close/>
              </a:path>
              <a:path w="104139" h="121920">
                <a:moveTo>
                  <a:pt x="77724" y="96012"/>
                </a:moveTo>
                <a:lnTo>
                  <a:pt x="83820" y="86868"/>
                </a:lnTo>
                <a:lnTo>
                  <a:pt x="83820" y="88392"/>
                </a:lnTo>
                <a:lnTo>
                  <a:pt x="96774" y="88392"/>
                </a:lnTo>
                <a:lnTo>
                  <a:pt x="94488" y="92964"/>
                </a:lnTo>
                <a:lnTo>
                  <a:pt x="94488" y="94488"/>
                </a:lnTo>
                <a:lnTo>
                  <a:pt x="79248" y="94488"/>
                </a:lnTo>
                <a:lnTo>
                  <a:pt x="77724" y="96012"/>
                </a:lnTo>
                <a:close/>
              </a:path>
              <a:path w="104139" h="121920">
                <a:moveTo>
                  <a:pt x="25908" y="96012"/>
                </a:moveTo>
                <a:lnTo>
                  <a:pt x="24384" y="94488"/>
                </a:lnTo>
                <a:lnTo>
                  <a:pt x="24892" y="94488"/>
                </a:lnTo>
                <a:lnTo>
                  <a:pt x="25908" y="96012"/>
                </a:lnTo>
                <a:close/>
              </a:path>
              <a:path w="104139" h="121920">
                <a:moveTo>
                  <a:pt x="82677" y="108204"/>
                </a:moveTo>
                <a:lnTo>
                  <a:pt x="57912" y="108204"/>
                </a:lnTo>
                <a:lnTo>
                  <a:pt x="67056" y="105156"/>
                </a:lnTo>
                <a:lnTo>
                  <a:pt x="65532" y="105156"/>
                </a:lnTo>
                <a:lnTo>
                  <a:pt x="73152" y="100584"/>
                </a:lnTo>
                <a:lnTo>
                  <a:pt x="79248" y="94488"/>
                </a:lnTo>
                <a:lnTo>
                  <a:pt x="94488" y="94488"/>
                </a:lnTo>
                <a:lnTo>
                  <a:pt x="88391" y="102108"/>
                </a:lnTo>
                <a:lnTo>
                  <a:pt x="88391" y="103632"/>
                </a:lnTo>
                <a:lnTo>
                  <a:pt x="82677" y="108204"/>
                </a:lnTo>
                <a:close/>
              </a:path>
              <a:path w="104139" h="121920">
                <a:moveTo>
                  <a:pt x="62484" y="120396"/>
                </a:moveTo>
                <a:lnTo>
                  <a:pt x="41148" y="120396"/>
                </a:lnTo>
                <a:lnTo>
                  <a:pt x="32004" y="117348"/>
                </a:lnTo>
                <a:lnTo>
                  <a:pt x="32004" y="115824"/>
                </a:lnTo>
                <a:lnTo>
                  <a:pt x="71628" y="115824"/>
                </a:lnTo>
                <a:lnTo>
                  <a:pt x="71628" y="117348"/>
                </a:lnTo>
                <a:lnTo>
                  <a:pt x="62484" y="120396"/>
                </a:lnTo>
                <a:close/>
              </a:path>
              <a:path w="104139" h="121920">
                <a:moveTo>
                  <a:pt x="53339" y="121920"/>
                </a:moveTo>
                <a:lnTo>
                  <a:pt x="50292" y="121920"/>
                </a:lnTo>
                <a:lnTo>
                  <a:pt x="42672" y="120396"/>
                </a:lnTo>
                <a:lnTo>
                  <a:pt x="60960" y="120396"/>
                </a:lnTo>
                <a:lnTo>
                  <a:pt x="53339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30523" y="6143243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5719" y="108203"/>
                </a:moveTo>
                <a:lnTo>
                  <a:pt x="28289" y="103941"/>
                </a:lnTo>
                <a:lnTo>
                  <a:pt x="13715" y="92392"/>
                </a:lnTo>
                <a:lnTo>
                  <a:pt x="3714" y="75414"/>
                </a:lnTo>
                <a:lnTo>
                  <a:pt x="0" y="54863"/>
                </a:lnTo>
                <a:lnTo>
                  <a:pt x="3714" y="33432"/>
                </a:lnTo>
                <a:lnTo>
                  <a:pt x="13716" y="16001"/>
                </a:lnTo>
                <a:lnTo>
                  <a:pt x="28289" y="4286"/>
                </a:lnTo>
                <a:lnTo>
                  <a:pt x="45719" y="0"/>
                </a:lnTo>
                <a:lnTo>
                  <a:pt x="62912" y="4286"/>
                </a:lnTo>
                <a:lnTo>
                  <a:pt x="76962" y="16001"/>
                </a:lnTo>
                <a:lnTo>
                  <a:pt x="86439" y="33432"/>
                </a:lnTo>
                <a:lnTo>
                  <a:pt x="89916" y="54863"/>
                </a:lnTo>
                <a:lnTo>
                  <a:pt x="86439" y="75414"/>
                </a:lnTo>
                <a:lnTo>
                  <a:pt x="76962" y="92392"/>
                </a:lnTo>
                <a:lnTo>
                  <a:pt x="62912" y="103941"/>
                </a:lnTo>
                <a:lnTo>
                  <a:pt x="4571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24427" y="6137147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39" h="121920">
                <a:moveTo>
                  <a:pt x="60960" y="1524"/>
                </a:moveTo>
                <a:lnTo>
                  <a:pt x="42672" y="1524"/>
                </a:lnTo>
                <a:lnTo>
                  <a:pt x="50292" y="0"/>
                </a:lnTo>
                <a:lnTo>
                  <a:pt x="53339" y="0"/>
                </a:lnTo>
                <a:lnTo>
                  <a:pt x="60960" y="1524"/>
                </a:lnTo>
                <a:close/>
              </a:path>
              <a:path w="104139" h="121920">
                <a:moveTo>
                  <a:pt x="73152" y="115824"/>
                </a:moveTo>
                <a:lnTo>
                  <a:pt x="30480" y="115824"/>
                </a:lnTo>
                <a:lnTo>
                  <a:pt x="22859" y="111252"/>
                </a:lnTo>
                <a:lnTo>
                  <a:pt x="22859" y="109728"/>
                </a:lnTo>
                <a:lnTo>
                  <a:pt x="15240" y="103632"/>
                </a:lnTo>
                <a:lnTo>
                  <a:pt x="15240" y="102108"/>
                </a:lnTo>
                <a:lnTo>
                  <a:pt x="9144" y="94488"/>
                </a:lnTo>
                <a:lnTo>
                  <a:pt x="9144" y="92964"/>
                </a:lnTo>
                <a:lnTo>
                  <a:pt x="4572" y="83820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60960"/>
                </a:lnTo>
                <a:lnTo>
                  <a:pt x="1524" y="48768"/>
                </a:lnTo>
                <a:lnTo>
                  <a:pt x="4572" y="38100"/>
                </a:lnTo>
                <a:lnTo>
                  <a:pt x="4572" y="36576"/>
                </a:lnTo>
                <a:lnTo>
                  <a:pt x="9144" y="27432"/>
                </a:lnTo>
                <a:lnTo>
                  <a:pt x="15240" y="18288"/>
                </a:lnTo>
                <a:lnTo>
                  <a:pt x="22859" y="10668"/>
                </a:lnTo>
                <a:lnTo>
                  <a:pt x="30480" y="6096"/>
                </a:lnTo>
                <a:lnTo>
                  <a:pt x="30480" y="4572"/>
                </a:lnTo>
                <a:lnTo>
                  <a:pt x="32004" y="4572"/>
                </a:lnTo>
                <a:lnTo>
                  <a:pt x="41148" y="1524"/>
                </a:lnTo>
                <a:lnTo>
                  <a:pt x="62484" y="1524"/>
                </a:lnTo>
                <a:lnTo>
                  <a:pt x="71628" y="4572"/>
                </a:lnTo>
                <a:lnTo>
                  <a:pt x="73152" y="6096"/>
                </a:lnTo>
                <a:lnTo>
                  <a:pt x="80772" y="10668"/>
                </a:lnTo>
                <a:lnTo>
                  <a:pt x="82296" y="12192"/>
                </a:lnTo>
                <a:lnTo>
                  <a:pt x="50292" y="12192"/>
                </a:lnTo>
                <a:lnTo>
                  <a:pt x="51816" y="12446"/>
                </a:lnTo>
                <a:lnTo>
                  <a:pt x="44195" y="13716"/>
                </a:lnTo>
                <a:lnTo>
                  <a:pt x="45719" y="13716"/>
                </a:lnTo>
                <a:lnTo>
                  <a:pt x="36576" y="16764"/>
                </a:lnTo>
                <a:lnTo>
                  <a:pt x="38100" y="16764"/>
                </a:lnTo>
                <a:lnTo>
                  <a:pt x="33020" y="19812"/>
                </a:lnTo>
                <a:lnTo>
                  <a:pt x="30480" y="19812"/>
                </a:lnTo>
                <a:lnTo>
                  <a:pt x="24384" y="27432"/>
                </a:lnTo>
                <a:lnTo>
                  <a:pt x="24688" y="27432"/>
                </a:lnTo>
                <a:lnTo>
                  <a:pt x="19812" y="33528"/>
                </a:lnTo>
                <a:lnTo>
                  <a:pt x="17272" y="41148"/>
                </a:lnTo>
                <a:lnTo>
                  <a:pt x="16764" y="41148"/>
                </a:lnTo>
                <a:lnTo>
                  <a:pt x="14151" y="50292"/>
                </a:lnTo>
                <a:lnTo>
                  <a:pt x="13716" y="50292"/>
                </a:lnTo>
                <a:lnTo>
                  <a:pt x="13716" y="71628"/>
                </a:lnTo>
                <a:lnTo>
                  <a:pt x="14151" y="71628"/>
                </a:lnTo>
                <a:lnTo>
                  <a:pt x="16764" y="80772"/>
                </a:lnTo>
                <a:lnTo>
                  <a:pt x="17272" y="80772"/>
                </a:lnTo>
                <a:lnTo>
                  <a:pt x="19812" y="88392"/>
                </a:lnTo>
                <a:lnTo>
                  <a:pt x="20828" y="88392"/>
                </a:lnTo>
                <a:lnTo>
                  <a:pt x="24892" y="94488"/>
                </a:lnTo>
                <a:lnTo>
                  <a:pt x="24384" y="94488"/>
                </a:lnTo>
                <a:lnTo>
                  <a:pt x="30480" y="100584"/>
                </a:lnTo>
                <a:lnTo>
                  <a:pt x="38100" y="105156"/>
                </a:lnTo>
                <a:lnTo>
                  <a:pt x="36576" y="105156"/>
                </a:lnTo>
                <a:lnTo>
                  <a:pt x="45719" y="108204"/>
                </a:lnTo>
                <a:lnTo>
                  <a:pt x="82677" y="108204"/>
                </a:lnTo>
                <a:lnTo>
                  <a:pt x="80772" y="109728"/>
                </a:lnTo>
                <a:lnTo>
                  <a:pt x="80772" y="111252"/>
                </a:lnTo>
                <a:lnTo>
                  <a:pt x="73152" y="115824"/>
                </a:lnTo>
                <a:close/>
              </a:path>
              <a:path w="104139" h="121920">
                <a:moveTo>
                  <a:pt x="51816" y="12446"/>
                </a:moveTo>
                <a:lnTo>
                  <a:pt x="50292" y="12192"/>
                </a:lnTo>
                <a:lnTo>
                  <a:pt x="53339" y="12192"/>
                </a:lnTo>
                <a:lnTo>
                  <a:pt x="51816" y="12446"/>
                </a:lnTo>
                <a:close/>
              </a:path>
              <a:path w="104139" h="121920">
                <a:moveTo>
                  <a:pt x="73152" y="21336"/>
                </a:moveTo>
                <a:lnTo>
                  <a:pt x="65532" y="16764"/>
                </a:lnTo>
                <a:lnTo>
                  <a:pt x="67056" y="16764"/>
                </a:lnTo>
                <a:lnTo>
                  <a:pt x="57912" y="13716"/>
                </a:lnTo>
                <a:lnTo>
                  <a:pt x="59436" y="13716"/>
                </a:lnTo>
                <a:lnTo>
                  <a:pt x="51816" y="12446"/>
                </a:lnTo>
                <a:lnTo>
                  <a:pt x="53339" y="12192"/>
                </a:lnTo>
                <a:lnTo>
                  <a:pt x="82296" y="12192"/>
                </a:lnTo>
                <a:lnTo>
                  <a:pt x="88391" y="18288"/>
                </a:lnTo>
                <a:lnTo>
                  <a:pt x="89408" y="19812"/>
                </a:lnTo>
                <a:lnTo>
                  <a:pt x="73152" y="19812"/>
                </a:lnTo>
                <a:lnTo>
                  <a:pt x="73152" y="21336"/>
                </a:lnTo>
                <a:close/>
              </a:path>
              <a:path w="104139" h="121920">
                <a:moveTo>
                  <a:pt x="30480" y="21336"/>
                </a:moveTo>
                <a:lnTo>
                  <a:pt x="30480" y="19812"/>
                </a:lnTo>
                <a:lnTo>
                  <a:pt x="33020" y="19812"/>
                </a:lnTo>
                <a:lnTo>
                  <a:pt x="30480" y="21336"/>
                </a:lnTo>
                <a:close/>
              </a:path>
              <a:path w="104139" h="121920">
                <a:moveTo>
                  <a:pt x="94488" y="27432"/>
                </a:moveTo>
                <a:lnTo>
                  <a:pt x="79248" y="27432"/>
                </a:lnTo>
                <a:lnTo>
                  <a:pt x="73152" y="19812"/>
                </a:lnTo>
                <a:lnTo>
                  <a:pt x="89408" y="19812"/>
                </a:lnTo>
                <a:lnTo>
                  <a:pt x="94488" y="27432"/>
                </a:lnTo>
                <a:close/>
              </a:path>
              <a:path w="104139" h="121920">
                <a:moveTo>
                  <a:pt x="24688" y="27432"/>
                </a:moveTo>
                <a:lnTo>
                  <a:pt x="24384" y="27432"/>
                </a:lnTo>
                <a:lnTo>
                  <a:pt x="25908" y="25908"/>
                </a:lnTo>
                <a:lnTo>
                  <a:pt x="24688" y="27432"/>
                </a:lnTo>
                <a:close/>
              </a:path>
              <a:path w="104139" h="121920">
                <a:moveTo>
                  <a:pt x="86868" y="42672"/>
                </a:moveTo>
                <a:lnTo>
                  <a:pt x="83820" y="33528"/>
                </a:lnTo>
                <a:lnTo>
                  <a:pt x="77724" y="25908"/>
                </a:lnTo>
                <a:lnTo>
                  <a:pt x="79248" y="27432"/>
                </a:lnTo>
                <a:lnTo>
                  <a:pt x="94488" y="27432"/>
                </a:lnTo>
                <a:lnTo>
                  <a:pt x="99060" y="36576"/>
                </a:lnTo>
                <a:lnTo>
                  <a:pt x="99060" y="38100"/>
                </a:lnTo>
                <a:lnTo>
                  <a:pt x="99930" y="41148"/>
                </a:lnTo>
                <a:lnTo>
                  <a:pt x="86868" y="41148"/>
                </a:lnTo>
                <a:lnTo>
                  <a:pt x="86868" y="42672"/>
                </a:lnTo>
                <a:close/>
              </a:path>
              <a:path w="104139" h="121920">
                <a:moveTo>
                  <a:pt x="16764" y="42672"/>
                </a:moveTo>
                <a:lnTo>
                  <a:pt x="16764" y="41148"/>
                </a:lnTo>
                <a:lnTo>
                  <a:pt x="17272" y="41148"/>
                </a:lnTo>
                <a:lnTo>
                  <a:pt x="16764" y="42672"/>
                </a:lnTo>
                <a:close/>
              </a:path>
              <a:path w="104139" h="121920">
                <a:moveTo>
                  <a:pt x="89916" y="51816"/>
                </a:moveTo>
                <a:lnTo>
                  <a:pt x="86868" y="41148"/>
                </a:lnTo>
                <a:lnTo>
                  <a:pt x="99930" y="41148"/>
                </a:lnTo>
                <a:lnTo>
                  <a:pt x="102108" y="48768"/>
                </a:lnTo>
                <a:lnTo>
                  <a:pt x="102298" y="50292"/>
                </a:lnTo>
                <a:lnTo>
                  <a:pt x="89916" y="50292"/>
                </a:lnTo>
                <a:lnTo>
                  <a:pt x="89916" y="51816"/>
                </a:lnTo>
                <a:close/>
              </a:path>
              <a:path w="104139" h="121920">
                <a:moveTo>
                  <a:pt x="13716" y="51816"/>
                </a:moveTo>
                <a:lnTo>
                  <a:pt x="13716" y="50292"/>
                </a:lnTo>
                <a:lnTo>
                  <a:pt x="14151" y="50292"/>
                </a:lnTo>
                <a:lnTo>
                  <a:pt x="13716" y="51816"/>
                </a:lnTo>
                <a:close/>
              </a:path>
              <a:path w="104139" h="121920">
                <a:moveTo>
                  <a:pt x="102108" y="71628"/>
                </a:moveTo>
                <a:lnTo>
                  <a:pt x="89916" y="71628"/>
                </a:lnTo>
                <a:lnTo>
                  <a:pt x="89916" y="50292"/>
                </a:lnTo>
                <a:lnTo>
                  <a:pt x="102298" y="50292"/>
                </a:lnTo>
                <a:lnTo>
                  <a:pt x="103632" y="60960"/>
                </a:lnTo>
                <a:lnTo>
                  <a:pt x="102108" y="71628"/>
                </a:lnTo>
                <a:close/>
              </a:path>
              <a:path w="104139" h="121920">
                <a:moveTo>
                  <a:pt x="14151" y="71628"/>
                </a:moveTo>
                <a:lnTo>
                  <a:pt x="13716" y="71628"/>
                </a:lnTo>
                <a:lnTo>
                  <a:pt x="13716" y="70104"/>
                </a:lnTo>
                <a:lnTo>
                  <a:pt x="14151" y="71628"/>
                </a:lnTo>
                <a:close/>
              </a:path>
              <a:path w="104139" h="121920">
                <a:moveTo>
                  <a:pt x="99930" y="80772"/>
                </a:moveTo>
                <a:lnTo>
                  <a:pt x="86868" y="80772"/>
                </a:lnTo>
                <a:lnTo>
                  <a:pt x="89916" y="70104"/>
                </a:lnTo>
                <a:lnTo>
                  <a:pt x="89916" y="71628"/>
                </a:lnTo>
                <a:lnTo>
                  <a:pt x="102108" y="71628"/>
                </a:lnTo>
                <a:lnTo>
                  <a:pt x="102108" y="73152"/>
                </a:lnTo>
                <a:lnTo>
                  <a:pt x="99930" y="80772"/>
                </a:lnTo>
                <a:close/>
              </a:path>
              <a:path w="104139" h="121920">
                <a:moveTo>
                  <a:pt x="17272" y="80772"/>
                </a:moveTo>
                <a:lnTo>
                  <a:pt x="16764" y="80772"/>
                </a:lnTo>
                <a:lnTo>
                  <a:pt x="16764" y="79248"/>
                </a:lnTo>
                <a:lnTo>
                  <a:pt x="17272" y="80772"/>
                </a:lnTo>
                <a:close/>
              </a:path>
              <a:path w="104139" h="121920">
                <a:moveTo>
                  <a:pt x="96774" y="88392"/>
                </a:moveTo>
                <a:lnTo>
                  <a:pt x="83820" y="88392"/>
                </a:lnTo>
                <a:lnTo>
                  <a:pt x="86868" y="79248"/>
                </a:lnTo>
                <a:lnTo>
                  <a:pt x="86868" y="80772"/>
                </a:lnTo>
                <a:lnTo>
                  <a:pt x="99930" y="80772"/>
                </a:lnTo>
                <a:lnTo>
                  <a:pt x="99060" y="83820"/>
                </a:lnTo>
                <a:lnTo>
                  <a:pt x="96774" y="88392"/>
                </a:lnTo>
                <a:close/>
              </a:path>
              <a:path w="104139" h="121920">
                <a:moveTo>
                  <a:pt x="20828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828" y="88392"/>
                </a:lnTo>
                <a:close/>
              </a:path>
              <a:path w="104139" h="121920">
                <a:moveTo>
                  <a:pt x="77724" y="96012"/>
                </a:moveTo>
                <a:lnTo>
                  <a:pt x="83820" y="86868"/>
                </a:lnTo>
                <a:lnTo>
                  <a:pt x="83820" y="88392"/>
                </a:lnTo>
                <a:lnTo>
                  <a:pt x="96774" y="88392"/>
                </a:lnTo>
                <a:lnTo>
                  <a:pt x="94488" y="92964"/>
                </a:lnTo>
                <a:lnTo>
                  <a:pt x="94488" y="94488"/>
                </a:lnTo>
                <a:lnTo>
                  <a:pt x="79248" y="94488"/>
                </a:lnTo>
                <a:lnTo>
                  <a:pt x="77724" y="96012"/>
                </a:lnTo>
                <a:close/>
              </a:path>
              <a:path w="104139" h="121920">
                <a:moveTo>
                  <a:pt x="25908" y="96012"/>
                </a:moveTo>
                <a:lnTo>
                  <a:pt x="24384" y="94488"/>
                </a:lnTo>
                <a:lnTo>
                  <a:pt x="24892" y="94488"/>
                </a:lnTo>
                <a:lnTo>
                  <a:pt x="25908" y="96012"/>
                </a:lnTo>
                <a:close/>
              </a:path>
              <a:path w="104139" h="121920">
                <a:moveTo>
                  <a:pt x="82677" y="108204"/>
                </a:moveTo>
                <a:lnTo>
                  <a:pt x="57912" y="108204"/>
                </a:lnTo>
                <a:lnTo>
                  <a:pt x="67056" y="105156"/>
                </a:lnTo>
                <a:lnTo>
                  <a:pt x="65532" y="105156"/>
                </a:lnTo>
                <a:lnTo>
                  <a:pt x="73152" y="100584"/>
                </a:lnTo>
                <a:lnTo>
                  <a:pt x="79248" y="94488"/>
                </a:lnTo>
                <a:lnTo>
                  <a:pt x="94488" y="94488"/>
                </a:lnTo>
                <a:lnTo>
                  <a:pt x="88391" y="102108"/>
                </a:lnTo>
                <a:lnTo>
                  <a:pt x="88391" y="103632"/>
                </a:lnTo>
                <a:lnTo>
                  <a:pt x="82677" y="108204"/>
                </a:lnTo>
                <a:close/>
              </a:path>
              <a:path w="104139" h="121920">
                <a:moveTo>
                  <a:pt x="62484" y="120396"/>
                </a:moveTo>
                <a:lnTo>
                  <a:pt x="41148" y="120396"/>
                </a:lnTo>
                <a:lnTo>
                  <a:pt x="32004" y="117348"/>
                </a:lnTo>
                <a:lnTo>
                  <a:pt x="32004" y="115824"/>
                </a:lnTo>
                <a:lnTo>
                  <a:pt x="71628" y="115824"/>
                </a:lnTo>
                <a:lnTo>
                  <a:pt x="71628" y="117348"/>
                </a:lnTo>
                <a:lnTo>
                  <a:pt x="62484" y="120396"/>
                </a:lnTo>
                <a:close/>
              </a:path>
              <a:path w="104139" h="121920">
                <a:moveTo>
                  <a:pt x="53339" y="121920"/>
                </a:moveTo>
                <a:lnTo>
                  <a:pt x="50292" y="121920"/>
                </a:lnTo>
                <a:lnTo>
                  <a:pt x="42672" y="120396"/>
                </a:lnTo>
                <a:lnTo>
                  <a:pt x="60960" y="120396"/>
                </a:lnTo>
                <a:lnTo>
                  <a:pt x="53339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02918" y="4307411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2918" y="5587541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3259" y="4095413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83186" y="4768589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83259" y="5375742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55977" y="458567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58669" y="4761931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77740" y="3688079"/>
            <a:ext cx="114300" cy="2562225"/>
          </a:xfrm>
          <a:custGeom>
            <a:avLst/>
            <a:gdLst/>
            <a:ahLst/>
            <a:cxnLst/>
            <a:rect l="l" t="t" r="r" b="b"/>
            <a:pathLst>
              <a:path w="114300" h="2562225">
                <a:moveTo>
                  <a:pt x="38100" y="110325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79581" y="4548"/>
                </a:lnTo>
                <a:lnTo>
                  <a:pt x="97536" y="16954"/>
                </a:lnTo>
                <a:lnTo>
                  <a:pt x="109775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325"/>
                </a:lnTo>
                <a:close/>
              </a:path>
              <a:path w="114300" h="2562225">
                <a:moveTo>
                  <a:pt x="57912" y="114300"/>
                </a:moveTo>
                <a:lnTo>
                  <a:pt x="38100" y="110325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481"/>
                </a:lnTo>
                <a:lnTo>
                  <a:pt x="57912" y="114300"/>
                </a:lnTo>
                <a:close/>
              </a:path>
              <a:path w="114300" h="2562225">
                <a:moveTo>
                  <a:pt x="76200" y="110481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75" y="79581"/>
                </a:lnTo>
                <a:lnTo>
                  <a:pt x="97536" y="97536"/>
                </a:lnTo>
                <a:lnTo>
                  <a:pt x="79581" y="109775"/>
                </a:lnTo>
                <a:lnTo>
                  <a:pt x="76200" y="110481"/>
                </a:lnTo>
                <a:close/>
              </a:path>
              <a:path w="114300" h="2562225">
                <a:moveTo>
                  <a:pt x="38100" y="2451539"/>
                </a:moveTo>
                <a:lnTo>
                  <a:pt x="38100" y="110325"/>
                </a:lnTo>
                <a:lnTo>
                  <a:pt x="57912" y="114300"/>
                </a:lnTo>
                <a:lnTo>
                  <a:pt x="76200" y="114300"/>
                </a:lnTo>
                <a:lnTo>
                  <a:pt x="76200" y="2447544"/>
                </a:lnTo>
                <a:lnTo>
                  <a:pt x="57912" y="2447544"/>
                </a:lnTo>
                <a:lnTo>
                  <a:pt x="38100" y="2451539"/>
                </a:lnTo>
                <a:close/>
              </a:path>
              <a:path w="114300" h="2562225">
                <a:moveTo>
                  <a:pt x="76200" y="114300"/>
                </a:moveTo>
                <a:lnTo>
                  <a:pt x="57912" y="114300"/>
                </a:lnTo>
                <a:lnTo>
                  <a:pt x="76200" y="110481"/>
                </a:lnTo>
                <a:lnTo>
                  <a:pt x="76200" y="114300"/>
                </a:lnTo>
                <a:close/>
              </a:path>
              <a:path w="114300" h="2562225">
                <a:moveTo>
                  <a:pt x="76200" y="2505456"/>
                </a:moveTo>
                <a:lnTo>
                  <a:pt x="38100" y="2505456"/>
                </a:lnTo>
                <a:lnTo>
                  <a:pt x="38100" y="2451539"/>
                </a:lnTo>
                <a:lnTo>
                  <a:pt x="57912" y="2447544"/>
                </a:lnTo>
                <a:lnTo>
                  <a:pt x="76200" y="2451382"/>
                </a:lnTo>
                <a:lnTo>
                  <a:pt x="76200" y="2505456"/>
                </a:lnTo>
                <a:close/>
              </a:path>
              <a:path w="114300" h="2562225">
                <a:moveTo>
                  <a:pt x="76200" y="2451382"/>
                </a:moveTo>
                <a:lnTo>
                  <a:pt x="57912" y="2447544"/>
                </a:lnTo>
                <a:lnTo>
                  <a:pt x="76200" y="2447544"/>
                </a:lnTo>
                <a:lnTo>
                  <a:pt x="76200" y="2451382"/>
                </a:lnTo>
                <a:close/>
              </a:path>
              <a:path w="114300" h="2562225">
                <a:moveTo>
                  <a:pt x="114300" y="2505456"/>
                </a:moveTo>
                <a:lnTo>
                  <a:pt x="76200" y="2505456"/>
                </a:lnTo>
                <a:lnTo>
                  <a:pt x="76200" y="2451382"/>
                </a:lnTo>
                <a:lnTo>
                  <a:pt x="79581" y="2452092"/>
                </a:lnTo>
                <a:lnTo>
                  <a:pt x="97536" y="2464498"/>
                </a:lnTo>
                <a:lnTo>
                  <a:pt x="109775" y="2482905"/>
                </a:lnTo>
                <a:lnTo>
                  <a:pt x="114300" y="2505456"/>
                </a:lnTo>
                <a:close/>
              </a:path>
              <a:path w="114300" h="2562225">
                <a:moveTo>
                  <a:pt x="57912" y="2561844"/>
                </a:moveTo>
                <a:lnTo>
                  <a:pt x="35361" y="2557534"/>
                </a:lnTo>
                <a:lnTo>
                  <a:pt x="16954" y="2545651"/>
                </a:lnTo>
                <a:lnTo>
                  <a:pt x="4548" y="2527768"/>
                </a:lnTo>
                <a:lnTo>
                  <a:pt x="0" y="2505456"/>
                </a:lnTo>
                <a:lnTo>
                  <a:pt x="4548" y="2482905"/>
                </a:lnTo>
                <a:lnTo>
                  <a:pt x="16954" y="2464498"/>
                </a:lnTo>
                <a:lnTo>
                  <a:pt x="35361" y="2452092"/>
                </a:lnTo>
                <a:lnTo>
                  <a:pt x="38100" y="2451539"/>
                </a:lnTo>
                <a:lnTo>
                  <a:pt x="38100" y="2505456"/>
                </a:lnTo>
                <a:lnTo>
                  <a:pt x="114300" y="2505456"/>
                </a:lnTo>
                <a:lnTo>
                  <a:pt x="109775" y="2527768"/>
                </a:lnTo>
                <a:lnTo>
                  <a:pt x="97536" y="2545651"/>
                </a:lnTo>
                <a:lnTo>
                  <a:pt x="79581" y="2557534"/>
                </a:lnTo>
                <a:lnTo>
                  <a:pt x="57912" y="2561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44211" y="4605527"/>
            <a:ext cx="178435" cy="614680"/>
          </a:xfrm>
          <a:custGeom>
            <a:avLst/>
            <a:gdLst/>
            <a:ahLst/>
            <a:cxnLst/>
            <a:rect l="l" t="t" r="r" b="b"/>
            <a:pathLst>
              <a:path w="178435" h="614679">
                <a:moveTo>
                  <a:pt x="0" y="0"/>
                </a:moveTo>
                <a:lnTo>
                  <a:pt x="178308" y="0"/>
                </a:lnTo>
                <a:lnTo>
                  <a:pt x="178308" y="614172"/>
                </a:lnTo>
                <a:lnTo>
                  <a:pt x="0" y="614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24400" y="4587240"/>
            <a:ext cx="218440" cy="652780"/>
          </a:xfrm>
          <a:custGeom>
            <a:avLst/>
            <a:gdLst/>
            <a:ahLst/>
            <a:cxnLst/>
            <a:rect l="l" t="t" r="r" b="b"/>
            <a:pathLst>
              <a:path w="218439" h="652779">
                <a:moveTo>
                  <a:pt x="217931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7931" y="0"/>
                </a:lnTo>
                <a:lnTo>
                  <a:pt x="21793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14172"/>
                </a:lnTo>
                <a:lnTo>
                  <a:pt x="19812" y="614172"/>
                </a:lnTo>
                <a:lnTo>
                  <a:pt x="38100" y="632460"/>
                </a:lnTo>
                <a:lnTo>
                  <a:pt x="217931" y="632460"/>
                </a:lnTo>
                <a:lnTo>
                  <a:pt x="217931" y="652272"/>
                </a:lnTo>
                <a:close/>
              </a:path>
              <a:path w="218439" h="65277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8439" h="652779">
                <a:moveTo>
                  <a:pt x="17983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9831" y="18288"/>
                </a:lnTo>
                <a:lnTo>
                  <a:pt x="179831" y="38100"/>
                </a:lnTo>
                <a:close/>
              </a:path>
              <a:path w="218439" h="652779">
                <a:moveTo>
                  <a:pt x="179831" y="632460"/>
                </a:moveTo>
                <a:lnTo>
                  <a:pt x="179831" y="18288"/>
                </a:lnTo>
                <a:lnTo>
                  <a:pt x="198119" y="38100"/>
                </a:lnTo>
                <a:lnTo>
                  <a:pt x="217931" y="38100"/>
                </a:lnTo>
                <a:lnTo>
                  <a:pt x="217931" y="614172"/>
                </a:lnTo>
                <a:lnTo>
                  <a:pt x="198119" y="614172"/>
                </a:lnTo>
                <a:lnTo>
                  <a:pt x="179831" y="632460"/>
                </a:lnTo>
                <a:close/>
              </a:path>
              <a:path w="218439" h="652779">
                <a:moveTo>
                  <a:pt x="217931" y="38100"/>
                </a:moveTo>
                <a:lnTo>
                  <a:pt x="198119" y="38100"/>
                </a:lnTo>
                <a:lnTo>
                  <a:pt x="179831" y="18288"/>
                </a:lnTo>
                <a:lnTo>
                  <a:pt x="217931" y="18288"/>
                </a:lnTo>
                <a:lnTo>
                  <a:pt x="217931" y="38100"/>
                </a:lnTo>
                <a:close/>
              </a:path>
              <a:path w="218439" h="652779">
                <a:moveTo>
                  <a:pt x="38100" y="632460"/>
                </a:moveTo>
                <a:lnTo>
                  <a:pt x="19812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8439" h="652779">
                <a:moveTo>
                  <a:pt x="179831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9831" y="614172"/>
                </a:lnTo>
                <a:lnTo>
                  <a:pt x="179831" y="632460"/>
                </a:lnTo>
                <a:close/>
              </a:path>
              <a:path w="218439" h="652779">
                <a:moveTo>
                  <a:pt x="217931" y="632460"/>
                </a:moveTo>
                <a:lnTo>
                  <a:pt x="179831" y="632460"/>
                </a:lnTo>
                <a:lnTo>
                  <a:pt x="198119" y="614172"/>
                </a:lnTo>
                <a:lnTo>
                  <a:pt x="217931" y="614172"/>
                </a:lnTo>
                <a:lnTo>
                  <a:pt x="217931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264840" y="1599009"/>
            <a:ext cx="400621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做静态分析，只看直流信号。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59408" y="3893820"/>
            <a:ext cx="797560" cy="683260"/>
          </a:xfrm>
          <a:custGeom>
            <a:avLst/>
            <a:gdLst/>
            <a:ahLst/>
            <a:cxnLst/>
            <a:rect l="l" t="t" r="r" b="b"/>
            <a:pathLst>
              <a:path w="797560" h="683260">
                <a:moveTo>
                  <a:pt x="748283" y="682752"/>
                </a:moveTo>
                <a:lnTo>
                  <a:pt x="0" y="59436"/>
                </a:lnTo>
                <a:lnTo>
                  <a:pt x="50291" y="0"/>
                </a:lnTo>
                <a:lnTo>
                  <a:pt x="797051" y="624840"/>
                </a:lnTo>
                <a:lnTo>
                  <a:pt x="748283" y="68275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944087" y="4523171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电容开路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53255" y="3339084"/>
            <a:ext cx="800100" cy="685800"/>
          </a:xfrm>
          <a:custGeom>
            <a:avLst/>
            <a:gdLst/>
            <a:ahLst/>
            <a:cxnLst/>
            <a:rect l="l" t="t" r="r" b="b"/>
            <a:pathLst>
              <a:path w="800100" h="685800">
                <a:moveTo>
                  <a:pt x="751332" y="685800"/>
                </a:moveTo>
                <a:lnTo>
                  <a:pt x="0" y="57912"/>
                </a:lnTo>
                <a:lnTo>
                  <a:pt x="48767" y="0"/>
                </a:lnTo>
                <a:lnTo>
                  <a:pt x="800100" y="626364"/>
                </a:lnTo>
                <a:lnTo>
                  <a:pt x="751332" y="6858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847594" y="2578588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电容开路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11363" y="3163779"/>
            <a:ext cx="1617345" cy="45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直流通道</a:t>
            </a:r>
            <a:r>
              <a:rPr dirty="0" sz="2400" spc="30">
                <a:latin typeface="宋体"/>
                <a:cs typeface="宋体"/>
              </a:rPr>
              <a:t> </a:t>
            </a:r>
            <a:r>
              <a:rPr dirty="0" baseline="-13888" sz="3600" spc="-7">
                <a:latin typeface="Times New Roman"/>
                <a:cs typeface="Times New Roman"/>
              </a:rPr>
              <a:t>R</a:t>
            </a:r>
            <a:endParaRPr baseline="-13888" sz="3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02487" y="341781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99426" y="2648711"/>
            <a:ext cx="0" cy="489584"/>
          </a:xfrm>
          <a:custGeom>
            <a:avLst/>
            <a:gdLst/>
            <a:ahLst/>
            <a:cxnLst/>
            <a:rect l="l" t="t" r="r" b="b"/>
            <a:pathLst>
              <a:path w="0" h="489585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99426" y="3785615"/>
            <a:ext cx="0" cy="814069"/>
          </a:xfrm>
          <a:custGeom>
            <a:avLst/>
            <a:gdLst/>
            <a:ahLst/>
            <a:cxnLst/>
            <a:rect l="l" t="t" r="r" b="b"/>
            <a:pathLst>
              <a:path w="0" h="814070">
                <a:moveTo>
                  <a:pt x="0" y="0"/>
                </a:moveTo>
                <a:lnTo>
                  <a:pt x="0" y="813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04176" y="3137916"/>
            <a:ext cx="208915" cy="647700"/>
          </a:xfrm>
          <a:custGeom>
            <a:avLst/>
            <a:gdLst/>
            <a:ahLst/>
            <a:cxnLst/>
            <a:rect l="l" t="t" r="r" b="b"/>
            <a:pathLst>
              <a:path w="208915" h="647700">
                <a:moveTo>
                  <a:pt x="0" y="0"/>
                </a:moveTo>
                <a:lnTo>
                  <a:pt x="208787" y="0"/>
                </a:lnTo>
                <a:lnTo>
                  <a:pt x="208787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84364" y="3118103"/>
            <a:ext cx="248920" cy="685800"/>
          </a:xfrm>
          <a:custGeom>
            <a:avLst/>
            <a:gdLst/>
            <a:ahLst/>
            <a:cxnLst/>
            <a:rect l="l" t="t" r="r" b="b"/>
            <a:pathLst>
              <a:path w="248920" h="685800">
                <a:moveTo>
                  <a:pt x="248411" y="685800"/>
                </a:moveTo>
                <a:lnTo>
                  <a:pt x="0" y="685800"/>
                </a:lnTo>
                <a:lnTo>
                  <a:pt x="0" y="0"/>
                </a:lnTo>
                <a:lnTo>
                  <a:pt x="248411" y="0"/>
                </a:lnTo>
                <a:lnTo>
                  <a:pt x="2484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9812" y="647700"/>
                </a:lnTo>
                <a:lnTo>
                  <a:pt x="38100" y="667512"/>
                </a:lnTo>
                <a:lnTo>
                  <a:pt x="248411" y="667512"/>
                </a:lnTo>
                <a:lnTo>
                  <a:pt x="248411" y="685800"/>
                </a:lnTo>
                <a:close/>
              </a:path>
              <a:path w="248920" h="6858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48920" h="685800">
                <a:moveTo>
                  <a:pt x="2103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48920" h="685800">
                <a:moveTo>
                  <a:pt x="210311" y="667512"/>
                </a:moveTo>
                <a:lnTo>
                  <a:pt x="210311" y="19812"/>
                </a:lnTo>
                <a:lnTo>
                  <a:pt x="228600" y="38100"/>
                </a:lnTo>
                <a:lnTo>
                  <a:pt x="248411" y="38100"/>
                </a:lnTo>
                <a:lnTo>
                  <a:pt x="248411" y="647700"/>
                </a:lnTo>
                <a:lnTo>
                  <a:pt x="228600" y="647700"/>
                </a:lnTo>
                <a:lnTo>
                  <a:pt x="210311" y="667512"/>
                </a:lnTo>
                <a:close/>
              </a:path>
              <a:path w="248920" h="685800">
                <a:moveTo>
                  <a:pt x="248411" y="38100"/>
                </a:moveTo>
                <a:lnTo>
                  <a:pt x="228600" y="38100"/>
                </a:lnTo>
                <a:lnTo>
                  <a:pt x="210311" y="19812"/>
                </a:lnTo>
                <a:lnTo>
                  <a:pt x="248411" y="19812"/>
                </a:lnTo>
                <a:lnTo>
                  <a:pt x="248411" y="38100"/>
                </a:lnTo>
                <a:close/>
              </a:path>
              <a:path w="248920" h="685800">
                <a:moveTo>
                  <a:pt x="38100" y="667512"/>
                </a:moveTo>
                <a:lnTo>
                  <a:pt x="19812" y="647700"/>
                </a:lnTo>
                <a:lnTo>
                  <a:pt x="38100" y="647700"/>
                </a:lnTo>
                <a:lnTo>
                  <a:pt x="38100" y="667512"/>
                </a:lnTo>
                <a:close/>
              </a:path>
              <a:path w="248920" h="685800">
                <a:moveTo>
                  <a:pt x="210311" y="667512"/>
                </a:moveTo>
                <a:lnTo>
                  <a:pt x="38100" y="667512"/>
                </a:lnTo>
                <a:lnTo>
                  <a:pt x="38100" y="647700"/>
                </a:lnTo>
                <a:lnTo>
                  <a:pt x="210311" y="647700"/>
                </a:lnTo>
                <a:lnTo>
                  <a:pt x="210311" y="667512"/>
                </a:lnTo>
                <a:close/>
              </a:path>
              <a:path w="248920" h="685800">
                <a:moveTo>
                  <a:pt x="248411" y="667512"/>
                </a:moveTo>
                <a:lnTo>
                  <a:pt x="210311" y="667512"/>
                </a:lnTo>
                <a:lnTo>
                  <a:pt x="228600" y="647700"/>
                </a:lnTo>
                <a:lnTo>
                  <a:pt x="248411" y="647700"/>
                </a:lnTo>
                <a:lnTo>
                  <a:pt x="248411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84947" y="2657093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01405" y="4279391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188452" y="4550664"/>
            <a:ext cx="326390" cy="309880"/>
          </a:xfrm>
          <a:custGeom>
            <a:avLst/>
            <a:gdLst/>
            <a:ahLst/>
            <a:cxnLst/>
            <a:rect l="l" t="t" r="r" b="b"/>
            <a:pathLst>
              <a:path w="326390" h="309879">
                <a:moveTo>
                  <a:pt x="174789" y="192468"/>
                </a:moveTo>
                <a:lnTo>
                  <a:pt x="0" y="28956"/>
                </a:lnTo>
                <a:lnTo>
                  <a:pt x="25907" y="0"/>
                </a:lnTo>
                <a:lnTo>
                  <a:pt x="200763" y="164984"/>
                </a:lnTo>
                <a:lnTo>
                  <a:pt x="174789" y="192468"/>
                </a:lnTo>
                <a:close/>
              </a:path>
              <a:path w="326390" h="309879">
                <a:moveTo>
                  <a:pt x="288163" y="205740"/>
                </a:moveTo>
                <a:lnTo>
                  <a:pt x="188976" y="205740"/>
                </a:lnTo>
                <a:lnTo>
                  <a:pt x="214883" y="178307"/>
                </a:lnTo>
                <a:lnTo>
                  <a:pt x="200763" y="164984"/>
                </a:lnTo>
                <a:lnTo>
                  <a:pt x="252983" y="109728"/>
                </a:lnTo>
                <a:lnTo>
                  <a:pt x="288163" y="205740"/>
                </a:lnTo>
                <a:close/>
              </a:path>
              <a:path w="326390" h="309879">
                <a:moveTo>
                  <a:pt x="188976" y="205740"/>
                </a:moveTo>
                <a:lnTo>
                  <a:pt x="174789" y="192468"/>
                </a:lnTo>
                <a:lnTo>
                  <a:pt x="200763" y="164984"/>
                </a:lnTo>
                <a:lnTo>
                  <a:pt x="214883" y="178307"/>
                </a:lnTo>
                <a:lnTo>
                  <a:pt x="188976" y="205740"/>
                </a:lnTo>
                <a:close/>
              </a:path>
              <a:path w="326390" h="309879">
                <a:moveTo>
                  <a:pt x="326135" y="309372"/>
                </a:moveTo>
                <a:lnTo>
                  <a:pt x="121919" y="248411"/>
                </a:lnTo>
                <a:lnTo>
                  <a:pt x="174789" y="192468"/>
                </a:lnTo>
                <a:lnTo>
                  <a:pt x="188976" y="205740"/>
                </a:lnTo>
                <a:lnTo>
                  <a:pt x="288163" y="205740"/>
                </a:lnTo>
                <a:lnTo>
                  <a:pt x="326135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89976" y="4273296"/>
            <a:ext cx="337185" cy="288290"/>
          </a:xfrm>
          <a:custGeom>
            <a:avLst/>
            <a:gdLst/>
            <a:ahLst/>
            <a:cxnLst/>
            <a:rect l="l" t="t" r="r" b="b"/>
            <a:pathLst>
              <a:path w="337184" h="288289">
                <a:moveTo>
                  <a:pt x="22859" y="288035"/>
                </a:moveTo>
                <a:lnTo>
                  <a:pt x="0" y="257555"/>
                </a:lnTo>
                <a:lnTo>
                  <a:pt x="312419" y="0"/>
                </a:lnTo>
                <a:lnTo>
                  <a:pt x="336803" y="30479"/>
                </a:lnTo>
                <a:lnTo>
                  <a:pt x="22859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495538" y="4841748"/>
            <a:ext cx="0" cy="1047115"/>
          </a:xfrm>
          <a:custGeom>
            <a:avLst/>
            <a:gdLst/>
            <a:ahLst/>
            <a:cxnLst/>
            <a:rect l="l" t="t" r="r" b="b"/>
            <a:pathLst>
              <a:path w="0" h="1047114">
                <a:moveTo>
                  <a:pt x="0" y="0"/>
                </a:moveTo>
                <a:lnTo>
                  <a:pt x="0" y="1046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498585" y="5675376"/>
            <a:ext cx="0" cy="638810"/>
          </a:xfrm>
          <a:custGeom>
            <a:avLst/>
            <a:gdLst/>
            <a:ahLst/>
            <a:cxnLst/>
            <a:rect l="l" t="t" r="r" b="b"/>
            <a:pathLst>
              <a:path w="0" h="638810">
                <a:moveTo>
                  <a:pt x="0" y="0"/>
                </a:moveTo>
                <a:lnTo>
                  <a:pt x="0" y="6385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8826476" y="2165592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932164" y="255879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63068" y="163068"/>
                </a:moveTo>
                <a:lnTo>
                  <a:pt x="28956" y="163068"/>
                </a:lnTo>
                <a:lnTo>
                  <a:pt x="27432" y="161544"/>
                </a:lnTo>
                <a:lnTo>
                  <a:pt x="18288" y="149352"/>
                </a:lnTo>
                <a:lnTo>
                  <a:pt x="16764" y="149352"/>
                </a:lnTo>
                <a:lnTo>
                  <a:pt x="16764" y="147828"/>
                </a:lnTo>
                <a:lnTo>
                  <a:pt x="12192" y="141732"/>
                </a:lnTo>
                <a:lnTo>
                  <a:pt x="9144" y="132588"/>
                </a:lnTo>
                <a:lnTo>
                  <a:pt x="4572" y="123444"/>
                </a:lnTo>
                <a:lnTo>
                  <a:pt x="0" y="96012"/>
                </a:lnTo>
                <a:lnTo>
                  <a:pt x="1524" y="86868"/>
                </a:lnTo>
                <a:lnTo>
                  <a:pt x="1524" y="76200"/>
                </a:lnTo>
                <a:lnTo>
                  <a:pt x="7620" y="57912"/>
                </a:lnTo>
                <a:lnTo>
                  <a:pt x="16764" y="42672"/>
                </a:lnTo>
                <a:lnTo>
                  <a:pt x="16764" y="41148"/>
                </a:lnTo>
                <a:lnTo>
                  <a:pt x="18288" y="39624"/>
                </a:lnTo>
                <a:lnTo>
                  <a:pt x="27432" y="28956"/>
                </a:lnTo>
                <a:lnTo>
                  <a:pt x="27432" y="27432"/>
                </a:lnTo>
                <a:lnTo>
                  <a:pt x="28956" y="27432"/>
                </a:lnTo>
                <a:lnTo>
                  <a:pt x="30480" y="25908"/>
                </a:lnTo>
                <a:lnTo>
                  <a:pt x="41148" y="16764"/>
                </a:lnTo>
                <a:lnTo>
                  <a:pt x="42672" y="15240"/>
                </a:lnTo>
                <a:lnTo>
                  <a:pt x="50292" y="12192"/>
                </a:lnTo>
                <a:lnTo>
                  <a:pt x="57912" y="7620"/>
                </a:lnTo>
                <a:lnTo>
                  <a:pt x="76200" y="1524"/>
                </a:lnTo>
                <a:lnTo>
                  <a:pt x="85344" y="0"/>
                </a:lnTo>
                <a:lnTo>
                  <a:pt x="105155" y="0"/>
                </a:lnTo>
                <a:lnTo>
                  <a:pt x="123444" y="3048"/>
                </a:lnTo>
                <a:lnTo>
                  <a:pt x="132588" y="6096"/>
                </a:lnTo>
                <a:lnTo>
                  <a:pt x="147828" y="15240"/>
                </a:lnTo>
                <a:lnTo>
                  <a:pt x="149352" y="15240"/>
                </a:lnTo>
                <a:lnTo>
                  <a:pt x="149352" y="16764"/>
                </a:lnTo>
                <a:lnTo>
                  <a:pt x="150876" y="16764"/>
                </a:lnTo>
                <a:lnTo>
                  <a:pt x="161543" y="25908"/>
                </a:lnTo>
                <a:lnTo>
                  <a:pt x="164592" y="28956"/>
                </a:lnTo>
                <a:lnTo>
                  <a:pt x="172429" y="38100"/>
                </a:lnTo>
                <a:lnTo>
                  <a:pt x="85344" y="38100"/>
                </a:lnTo>
                <a:lnTo>
                  <a:pt x="79248" y="39624"/>
                </a:lnTo>
                <a:lnTo>
                  <a:pt x="74676" y="41148"/>
                </a:lnTo>
                <a:lnTo>
                  <a:pt x="68580" y="44196"/>
                </a:lnTo>
                <a:lnTo>
                  <a:pt x="66548" y="45720"/>
                </a:lnTo>
                <a:lnTo>
                  <a:pt x="65532" y="45720"/>
                </a:lnTo>
                <a:lnTo>
                  <a:pt x="56823" y="53340"/>
                </a:lnTo>
                <a:lnTo>
                  <a:pt x="56387" y="53340"/>
                </a:lnTo>
                <a:lnTo>
                  <a:pt x="53339" y="56388"/>
                </a:lnTo>
                <a:lnTo>
                  <a:pt x="53775" y="56388"/>
                </a:lnTo>
                <a:lnTo>
                  <a:pt x="47244" y="64008"/>
                </a:lnTo>
                <a:lnTo>
                  <a:pt x="47752" y="64008"/>
                </a:lnTo>
                <a:lnTo>
                  <a:pt x="42672" y="71628"/>
                </a:lnTo>
                <a:lnTo>
                  <a:pt x="41148" y="77724"/>
                </a:lnTo>
                <a:lnTo>
                  <a:pt x="39624" y="82296"/>
                </a:lnTo>
                <a:lnTo>
                  <a:pt x="39624" y="88392"/>
                </a:lnTo>
                <a:lnTo>
                  <a:pt x="38100" y="94488"/>
                </a:lnTo>
                <a:lnTo>
                  <a:pt x="38100" y="99060"/>
                </a:lnTo>
                <a:lnTo>
                  <a:pt x="41148" y="111252"/>
                </a:lnTo>
                <a:lnTo>
                  <a:pt x="42672" y="115824"/>
                </a:lnTo>
                <a:lnTo>
                  <a:pt x="48768" y="128016"/>
                </a:lnTo>
                <a:lnTo>
                  <a:pt x="49530" y="128016"/>
                </a:lnTo>
                <a:lnTo>
                  <a:pt x="54102" y="134112"/>
                </a:lnTo>
                <a:lnTo>
                  <a:pt x="53339" y="134112"/>
                </a:lnTo>
                <a:lnTo>
                  <a:pt x="56387" y="137160"/>
                </a:lnTo>
                <a:lnTo>
                  <a:pt x="57404" y="137160"/>
                </a:lnTo>
                <a:lnTo>
                  <a:pt x="63500" y="141732"/>
                </a:lnTo>
                <a:lnTo>
                  <a:pt x="62484" y="141732"/>
                </a:lnTo>
                <a:lnTo>
                  <a:pt x="67056" y="144780"/>
                </a:lnTo>
                <a:lnTo>
                  <a:pt x="73152" y="147828"/>
                </a:lnTo>
                <a:lnTo>
                  <a:pt x="77724" y="149352"/>
                </a:lnTo>
                <a:lnTo>
                  <a:pt x="83820" y="150876"/>
                </a:lnTo>
                <a:lnTo>
                  <a:pt x="88391" y="152400"/>
                </a:lnTo>
                <a:lnTo>
                  <a:pt x="171450" y="152400"/>
                </a:lnTo>
                <a:lnTo>
                  <a:pt x="164592" y="161544"/>
                </a:lnTo>
                <a:lnTo>
                  <a:pt x="163068" y="161544"/>
                </a:lnTo>
                <a:lnTo>
                  <a:pt x="163068" y="163068"/>
                </a:lnTo>
                <a:close/>
              </a:path>
              <a:path w="190500" h="190500">
                <a:moveTo>
                  <a:pt x="128016" y="48768"/>
                </a:moveTo>
                <a:lnTo>
                  <a:pt x="118872" y="42672"/>
                </a:lnTo>
                <a:lnTo>
                  <a:pt x="114300" y="41148"/>
                </a:lnTo>
                <a:lnTo>
                  <a:pt x="102108" y="38100"/>
                </a:lnTo>
                <a:lnTo>
                  <a:pt x="172429" y="38100"/>
                </a:lnTo>
                <a:lnTo>
                  <a:pt x="173736" y="39624"/>
                </a:lnTo>
                <a:lnTo>
                  <a:pt x="173736" y="41148"/>
                </a:lnTo>
                <a:lnTo>
                  <a:pt x="175260" y="41148"/>
                </a:lnTo>
                <a:lnTo>
                  <a:pt x="175260" y="42672"/>
                </a:lnTo>
                <a:lnTo>
                  <a:pt x="177545" y="45720"/>
                </a:lnTo>
                <a:lnTo>
                  <a:pt x="126491" y="45720"/>
                </a:lnTo>
                <a:lnTo>
                  <a:pt x="128016" y="48768"/>
                </a:lnTo>
                <a:close/>
              </a:path>
              <a:path w="190500" h="190500">
                <a:moveTo>
                  <a:pt x="62484" y="48768"/>
                </a:moveTo>
                <a:lnTo>
                  <a:pt x="65532" y="45720"/>
                </a:lnTo>
                <a:lnTo>
                  <a:pt x="66548" y="45720"/>
                </a:lnTo>
                <a:lnTo>
                  <a:pt x="62484" y="48768"/>
                </a:lnTo>
                <a:close/>
              </a:path>
              <a:path w="190500" h="190500">
                <a:moveTo>
                  <a:pt x="137160" y="56388"/>
                </a:moveTo>
                <a:lnTo>
                  <a:pt x="126491" y="45720"/>
                </a:lnTo>
                <a:lnTo>
                  <a:pt x="177545" y="45720"/>
                </a:lnTo>
                <a:lnTo>
                  <a:pt x="179831" y="48768"/>
                </a:lnTo>
                <a:lnTo>
                  <a:pt x="181660" y="53340"/>
                </a:lnTo>
                <a:lnTo>
                  <a:pt x="135636" y="53340"/>
                </a:lnTo>
                <a:lnTo>
                  <a:pt x="137160" y="56388"/>
                </a:lnTo>
                <a:close/>
              </a:path>
              <a:path w="190500" h="190500">
                <a:moveTo>
                  <a:pt x="53339" y="56388"/>
                </a:moveTo>
                <a:lnTo>
                  <a:pt x="56387" y="53340"/>
                </a:lnTo>
                <a:lnTo>
                  <a:pt x="55081" y="54864"/>
                </a:lnTo>
                <a:lnTo>
                  <a:pt x="53339" y="56388"/>
                </a:lnTo>
                <a:close/>
              </a:path>
              <a:path w="190500" h="190500">
                <a:moveTo>
                  <a:pt x="55081" y="54864"/>
                </a:moveTo>
                <a:lnTo>
                  <a:pt x="56387" y="53340"/>
                </a:lnTo>
                <a:lnTo>
                  <a:pt x="56823" y="53340"/>
                </a:lnTo>
                <a:lnTo>
                  <a:pt x="55081" y="54864"/>
                </a:lnTo>
                <a:close/>
              </a:path>
              <a:path w="190500" h="190500">
                <a:moveTo>
                  <a:pt x="185420" y="64008"/>
                </a:moveTo>
                <a:lnTo>
                  <a:pt x="144779" y="64008"/>
                </a:lnTo>
                <a:lnTo>
                  <a:pt x="135636" y="53340"/>
                </a:lnTo>
                <a:lnTo>
                  <a:pt x="181660" y="53340"/>
                </a:lnTo>
                <a:lnTo>
                  <a:pt x="182880" y="56388"/>
                </a:lnTo>
                <a:lnTo>
                  <a:pt x="185420" y="64008"/>
                </a:lnTo>
                <a:close/>
              </a:path>
              <a:path w="190500" h="190500">
                <a:moveTo>
                  <a:pt x="53775" y="56388"/>
                </a:moveTo>
                <a:lnTo>
                  <a:pt x="53339" y="56388"/>
                </a:lnTo>
                <a:lnTo>
                  <a:pt x="55081" y="54864"/>
                </a:lnTo>
                <a:lnTo>
                  <a:pt x="53775" y="56388"/>
                </a:lnTo>
                <a:close/>
              </a:path>
              <a:path w="190500" h="190500">
                <a:moveTo>
                  <a:pt x="47752" y="64008"/>
                </a:moveTo>
                <a:lnTo>
                  <a:pt x="47244" y="64008"/>
                </a:lnTo>
                <a:lnTo>
                  <a:pt x="48768" y="62484"/>
                </a:lnTo>
                <a:lnTo>
                  <a:pt x="47752" y="64008"/>
                </a:lnTo>
                <a:close/>
              </a:path>
              <a:path w="190500" h="190500">
                <a:moveTo>
                  <a:pt x="185420" y="128016"/>
                </a:moveTo>
                <a:lnTo>
                  <a:pt x="143256" y="128016"/>
                </a:lnTo>
                <a:lnTo>
                  <a:pt x="146304" y="123444"/>
                </a:lnTo>
                <a:lnTo>
                  <a:pt x="147828" y="117348"/>
                </a:lnTo>
                <a:lnTo>
                  <a:pt x="150876" y="112776"/>
                </a:lnTo>
                <a:lnTo>
                  <a:pt x="152400" y="106680"/>
                </a:lnTo>
                <a:lnTo>
                  <a:pt x="152400" y="83820"/>
                </a:lnTo>
                <a:lnTo>
                  <a:pt x="150876" y="79248"/>
                </a:lnTo>
                <a:lnTo>
                  <a:pt x="149352" y="73152"/>
                </a:lnTo>
                <a:lnTo>
                  <a:pt x="146304" y="68580"/>
                </a:lnTo>
                <a:lnTo>
                  <a:pt x="143256" y="62484"/>
                </a:lnTo>
                <a:lnTo>
                  <a:pt x="144779" y="64008"/>
                </a:lnTo>
                <a:lnTo>
                  <a:pt x="185420" y="64008"/>
                </a:lnTo>
                <a:lnTo>
                  <a:pt x="188976" y="74676"/>
                </a:lnTo>
                <a:lnTo>
                  <a:pt x="190500" y="83820"/>
                </a:lnTo>
                <a:lnTo>
                  <a:pt x="190500" y="103632"/>
                </a:lnTo>
                <a:lnTo>
                  <a:pt x="187452" y="121920"/>
                </a:lnTo>
                <a:lnTo>
                  <a:pt x="185420" y="128016"/>
                </a:lnTo>
                <a:close/>
              </a:path>
              <a:path w="190500" h="190500">
                <a:moveTo>
                  <a:pt x="49530" y="128016"/>
                </a:moveTo>
                <a:lnTo>
                  <a:pt x="48768" y="128016"/>
                </a:lnTo>
                <a:lnTo>
                  <a:pt x="47244" y="124968"/>
                </a:lnTo>
                <a:lnTo>
                  <a:pt x="49530" y="128016"/>
                </a:lnTo>
                <a:close/>
              </a:path>
              <a:path w="190500" h="190500">
                <a:moveTo>
                  <a:pt x="181355" y="137160"/>
                </a:moveTo>
                <a:lnTo>
                  <a:pt x="135636" y="137160"/>
                </a:lnTo>
                <a:lnTo>
                  <a:pt x="144779" y="124968"/>
                </a:lnTo>
                <a:lnTo>
                  <a:pt x="143256" y="128016"/>
                </a:lnTo>
                <a:lnTo>
                  <a:pt x="185420" y="128016"/>
                </a:lnTo>
                <a:lnTo>
                  <a:pt x="184404" y="131064"/>
                </a:lnTo>
                <a:lnTo>
                  <a:pt x="181355" y="137160"/>
                </a:lnTo>
                <a:close/>
              </a:path>
              <a:path w="190500" h="190500">
                <a:moveTo>
                  <a:pt x="56387" y="137160"/>
                </a:moveTo>
                <a:lnTo>
                  <a:pt x="53339" y="134112"/>
                </a:lnTo>
                <a:lnTo>
                  <a:pt x="55081" y="135418"/>
                </a:lnTo>
                <a:lnTo>
                  <a:pt x="56387" y="137160"/>
                </a:lnTo>
                <a:close/>
              </a:path>
              <a:path w="190500" h="190500">
                <a:moveTo>
                  <a:pt x="55081" y="135418"/>
                </a:moveTo>
                <a:lnTo>
                  <a:pt x="53339" y="134112"/>
                </a:lnTo>
                <a:lnTo>
                  <a:pt x="54102" y="134112"/>
                </a:lnTo>
                <a:lnTo>
                  <a:pt x="55081" y="135418"/>
                </a:lnTo>
                <a:close/>
              </a:path>
              <a:path w="190500" h="190500">
                <a:moveTo>
                  <a:pt x="178003" y="143256"/>
                </a:moveTo>
                <a:lnTo>
                  <a:pt x="126491" y="143256"/>
                </a:lnTo>
                <a:lnTo>
                  <a:pt x="137160" y="134112"/>
                </a:lnTo>
                <a:lnTo>
                  <a:pt x="135636" y="137160"/>
                </a:lnTo>
                <a:lnTo>
                  <a:pt x="181355" y="137160"/>
                </a:lnTo>
                <a:lnTo>
                  <a:pt x="179831" y="140208"/>
                </a:lnTo>
                <a:lnTo>
                  <a:pt x="178003" y="143256"/>
                </a:lnTo>
                <a:close/>
              </a:path>
              <a:path w="190500" h="190500">
                <a:moveTo>
                  <a:pt x="57404" y="137160"/>
                </a:moveTo>
                <a:lnTo>
                  <a:pt x="56387" y="137160"/>
                </a:lnTo>
                <a:lnTo>
                  <a:pt x="55081" y="135418"/>
                </a:lnTo>
                <a:lnTo>
                  <a:pt x="57404" y="137160"/>
                </a:lnTo>
                <a:close/>
              </a:path>
              <a:path w="190500" h="190500">
                <a:moveTo>
                  <a:pt x="65532" y="143256"/>
                </a:moveTo>
                <a:lnTo>
                  <a:pt x="62484" y="141732"/>
                </a:lnTo>
                <a:lnTo>
                  <a:pt x="63500" y="141732"/>
                </a:lnTo>
                <a:lnTo>
                  <a:pt x="65532" y="143256"/>
                </a:lnTo>
                <a:close/>
              </a:path>
              <a:path w="190500" h="190500">
                <a:moveTo>
                  <a:pt x="171450" y="152400"/>
                </a:moveTo>
                <a:lnTo>
                  <a:pt x="100584" y="152400"/>
                </a:lnTo>
                <a:lnTo>
                  <a:pt x="106679" y="150876"/>
                </a:lnTo>
                <a:lnTo>
                  <a:pt x="111252" y="149352"/>
                </a:lnTo>
                <a:lnTo>
                  <a:pt x="117348" y="147828"/>
                </a:lnTo>
                <a:lnTo>
                  <a:pt x="121920" y="144780"/>
                </a:lnTo>
                <a:lnTo>
                  <a:pt x="128016" y="141732"/>
                </a:lnTo>
                <a:lnTo>
                  <a:pt x="126491" y="143256"/>
                </a:lnTo>
                <a:lnTo>
                  <a:pt x="178003" y="143256"/>
                </a:lnTo>
                <a:lnTo>
                  <a:pt x="175260" y="147828"/>
                </a:lnTo>
                <a:lnTo>
                  <a:pt x="173736" y="149352"/>
                </a:lnTo>
                <a:lnTo>
                  <a:pt x="171450" y="152400"/>
                </a:lnTo>
                <a:close/>
              </a:path>
              <a:path w="190500" h="190500">
                <a:moveTo>
                  <a:pt x="149352" y="173736"/>
                </a:moveTo>
                <a:lnTo>
                  <a:pt x="41148" y="173736"/>
                </a:lnTo>
                <a:lnTo>
                  <a:pt x="41148" y="172212"/>
                </a:lnTo>
                <a:lnTo>
                  <a:pt x="30480" y="163068"/>
                </a:lnTo>
                <a:lnTo>
                  <a:pt x="161543" y="163068"/>
                </a:lnTo>
                <a:lnTo>
                  <a:pt x="150876" y="172212"/>
                </a:lnTo>
                <a:lnTo>
                  <a:pt x="149352" y="173736"/>
                </a:lnTo>
                <a:close/>
              </a:path>
              <a:path w="190500" h="190500">
                <a:moveTo>
                  <a:pt x="96012" y="190500"/>
                </a:moveTo>
                <a:lnTo>
                  <a:pt x="86868" y="188976"/>
                </a:lnTo>
                <a:lnTo>
                  <a:pt x="77724" y="188976"/>
                </a:lnTo>
                <a:lnTo>
                  <a:pt x="59436" y="182880"/>
                </a:lnTo>
                <a:lnTo>
                  <a:pt x="51816" y="178308"/>
                </a:lnTo>
                <a:lnTo>
                  <a:pt x="42672" y="173736"/>
                </a:lnTo>
                <a:lnTo>
                  <a:pt x="147828" y="173736"/>
                </a:lnTo>
                <a:lnTo>
                  <a:pt x="141732" y="178308"/>
                </a:lnTo>
                <a:lnTo>
                  <a:pt x="134112" y="182880"/>
                </a:lnTo>
                <a:lnTo>
                  <a:pt x="124968" y="185928"/>
                </a:lnTo>
                <a:lnTo>
                  <a:pt x="106679" y="188976"/>
                </a:lnTo>
                <a:lnTo>
                  <a:pt x="96012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982177" y="321110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84867" y="3387335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267700" y="630707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89519" y="4572761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503157" y="2688335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80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03157" y="3797808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0"/>
                </a:moveTo>
                <a:lnTo>
                  <a:pt x="0" y="5074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97240" y="3150108"/>
            <a:ext cx="210820" cy="647700"/>
          </a:xfrm>
          <a:custGeom>
            <a:avLst/>
            <a:gdLst/>
            <a:ahLst/>
            <a:cxnLst/>
            <a:rect l="l" t="t" r="r" b="b"/>
            <a:pathLst>
              <a:path w="210820" h="647700">
                <a:moveTo>
                  <a:pt x="0" y="0"/>
                </a:moveTo>
                <a:lnTo>
                  <a:pt x="210312" y="0"/>
                </a:lnTo>
                <a:lnTo>
                  <a:pt x="210312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378952" y="3131819"/>
            <a:ext cx="247015" cy="685800"/>
          </a:xfrm>
          <a:custGeom>
            <a:avLst/>
            <a:gdLst/>
            <a:ahLst/>
            <a:cxnLst/>
            <a:rect l="l" t="t" r="r" b="b"/>
            <a:pathLst>
              <a:path w="247015" h="685800">
                <a:moveTo>
                  <a:pt x="246888" y="685800"/>
                </a:moveTo>
                <a:lnTo>
                  <a:pt x="0" y="685800"/>
                </a:lnTo>
                <a:lnTo>
                  <a:pt x="0" y="0"/>
                </a:lnTo>
                <a:lnTo>
                  <a:pt x="246888" y="0"/>
                </a:lnTo>
                <a:lnTo>
                  <a:pt x="2468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8288" y="647700"/>
                </a:lnTo>
                <a:lnTo>
                  <a:pt x="38100" y="665987"/>
                </a:lnTo>
                <a:lnTo>
                  <a:pt x="246888" y="665987"/>
                </a:lnTo>
                <a:lnTo>
                  <a:pt x="246888" y="685800"/>
                </a:lnTo>
                <a:close/>
              </a:path>
              <a:path w="247015" h="6858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47015" h="685800">
                <a:moveTo>
                  <a:pt x="2087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08788" y="18288"/>
                </a:lnTo>
                <a:lnTo>
                  <a:pt x="208788" y="38100"/>
                </a:lnTo>
                <a:close/>
              </a:path>
              <a:path w="247015" h="685800">
                <a:moveTo>
                  <a:pt x="208788" y="665987"/>
                </a:moveTo>
                <a:lnTo>
                  <a:pt x="208788" y="18288"/>
                </a:lnTo>
                <a:lnTo>
                  <a:pt x="228600" y="38100"/>
                </a:lnTo>
                <a:lnTo>
                  <a:pt x="246888" y="38100"/>
                </a:lnTo>
                <a:lnTo>
                  <a:pt x="246888" y="647700"/>
                </a:lnTo>
                <a:lnTo>
                  <a:pt x="228600" y="647700"/>
                </a:lnTo>
                <a:lnTo>
                  <a:pt x="208788" y="665987"/>
                </a:lnTo>
                <a:close/>
              </a:path>
              <a:path w="247015" h="685800">
                <a:moveTo>
                  <a:pt x="246888" y="38100"/>
                </a:moveTo>
                <a:lnTo>
                  <a:pt x="228600" y="38100"/>
                </a:lnTo>
                <a:lnTo>
                  <a:pt x="208788" y="18288"/>
                </a:lnTo>
                <a:lnTo>
                  <a:pt x="246888" y="18288"/>
                </a:lnTo>
                <a:lnTo>
                  <a:pt x="246888" y="38100"/>
                </a:lnTo>
                <a:close/>
              </a:path>
              <a:path w="247015" h="685800">
                <a:moveTo>
                  <a:pt x="38100" y="665987"/>
                </a:moveTo>
                <a:lnTo>
                  <a:pt x="18288" y="647700"/>
                </a:lnTo>
                <a:lnTo>
                  <a:pt x="38100" y="647700"/>
                </a:lnTo>
                <a:lnTo>
                  <a:pt x="38100" y="665987"/>
                </a:lnTo>
                <a:close/>
              </a:path>
              <a:path w="247015" h="685800">
                <a:moveTo>
                  <a:pt x="208788" y="665987"/>
                </a:moveTo>
                <a:lnTo>
                  <a:pt x="38100" y="665987"/>
                </a:lnTo>
                <a:lnTo>
                  <a:pt x="38100" y="647700"/>
                </a:lnTo>
                <a:lnTo>
                  <a:pt x="208788" y="647700"/>
                </a:lnTo>
                <a:lnTo>
                  <a:pt x="208788" y="665987"/>
                </a:lnTo>
                <a:close/>
              </a:path>
              <a:path w="247015" h="685800">
                <a:moveTo>
                  <a:pt x="246888" y="665987"/>
                </a:moveTo>
                <a:lnTo>
                  <a:pt x="208788" y="665987"/>
                </a:lnTo>
                <a:lnTo>
                  <a:pt x="228600" y="647700"/>
                </a:lnTo>
                <a:lnTo>
                  <a:pt x="246888" y="647700"/>
                </a:lnTo>
                <a:lnTo>
                  <a:pt x="246888" y="665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450580" y="2602992"/>
            <a:ext cx="105410" cy="114300"/>
          </a:xfrm>
          <a:custGeom>
            <a:avLst/>
            <a:gdLst/>
            <a:ahLst/>
            <a:cxnLst/>
            <a:rect l="l" t="t" r="r" b="b"/>
            <a:pathLst>
              <a:path w="105409" h="114300">
                <a:moveTo>
                  <a:pt x="53339" y="114299"/>
                </a:moveTo>
                <a:lnTo>
                  <a:pt x="32146" y="109751"/>
                </a:lnTo>
                <a:lnTo>
                  <a:pt x="15239" y="97345"/>
                </a:lnTo>
                <a:lnTo>
                  <a:pt x="4048" y="78938"/>
                </a:lnTo>
                <a:lnTo>
                  <a:pt x="0" y="56387"/>
                </a:lnTo>
                <a:lnTo>
                  <a:pt x="4048" y="34718"/>
                </a:lnTo>
                <a:lnTo>
                  <a:pt x="15239" y="16763"/>
                </a:lnTo>
                <a:lnTo>
                  <a:pt x="32146" y="4524"/>
                </a:lnTo>
                <a:lnTo>
                  <a:pt x="53339" y="0"/>
                </a:lnTo>
                <a:lnTo>
                  <a:pt x="73652" y="4524"/>
                </a:lnTo>
                <a:lnTo>
                  <a:pt x="90106" y="16763"/>
                </a:lnTo>
                <a:lnTo>
                  <a:pt x="101131" y="34718"/>
                </a:lnTo>
                <a:lnTo>
                  <a:pt x="105155" y="56387"/>
                </a:lnTo>
                <a:lnTo>
                  <a:pt x="101131" y="78938"/>
                </a:lnTo>
                <a:lnTo>
                  <a:pt x="90106" y="97345"/>
                </a:lnTo>
                <a:lnTo>
                  <a:pt x="73652" y="109751"/>
                </a:lnTo>
                <a:lnTo>
                  <a:pt x="53339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444483" y="2596895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70104" y="1524"/>
                </a:moveTo>
                <a:lnTo>
                  <a:pt x="47244" y="1524"/>
                </a:lnTo>
                <a:lnTo>
                  <a:pt x="51816" y="0"/>
                </a:lnTo>
                <a:lnTo>
                  <a:pt x="64008" y="0"/>
                </a:lnTo>
                <a:lnTo>
                  <a:pt x="70104" y="1524"/>
                </a:lnTo>
                <a:close/>
              </a:path>
              <a:path w="117475" h="127000">
                <a:moveTo>
                  <a:pt x="80772" y="4572"/>
                </a:moveTo>
                <a:lnTo>
                  <a:pt x="36576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80772" y="4572"/>
                </a:lnTo>
                <a:close/>
              </a:path>
              <a:path w="117475" h="127000">
                <a:moveTo>
                  <a:pt x="91439" y="10668"/>
                </a:moveTo>
                <a:lnTo>
                  <a:pt x="25908" y="10668"/>
                </a:lnTo>
                <a:lnTo>
                  <a:pt x="35052" y="4572"/>
                </a:lnTo>
                <a:lnTo>
                  <a:pt x="82296" y="4572"/>
                </a:lnTo>
                <a:lnTo>
                  <a:pt x="91439" y="10668"/>
                </a:lnTo>
                <a:close/>
              </a:path>
              <a:path w="117475" h="127000">
                <a:moveTo>
                  <a:pt x="92964" y="115824"/>
                </a:moveTo>
                <a:lnTo>
                  <a:pt x="24384" y="115824"/>
                </a:lnTo>
                <a:lnTo>
                  <a:pt x="16764" y="108204"/>
                </a:lnTo>
                <a:lnTo>
                  <a:pt x="16764" y="106680"/>
                </a:lnTo>
                <a:lnTo>
                  <a:pt x="10668" y="99060"/>
                </a:lnTo>
                <a:lnTo>
                  <a:pt x="9144" y="99060"/>
                </a:lnTo>
                <a:lnTo>
                  <a:pt x="9144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1524" y="74676"/>
                </a:lnTo>
                <a:lnTo>
                  <a:pt x="0" y="64008"/>
                </a:lnTo>
                <a:lnTo>
                  <a:pt x="0" y="62484"/>
                </a:lnTo>
                <a:lnTo>
                  <a:pt x="1524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9144" y="28956"/>
                </a:lnTo>
                <a:lnTo>
                  <a:pt x="9144" y="27432"/>
                </a:lnTo>
                <a:lnTo>
                  <a:pt x="10668" y="27432"/>
                </a:lnTo>
                <a:lnTo>
                  <a:pt x="16764" y="18288"/>
                </a:lnTo>
                <a:lnTo>
                  <a:pt x="24384" y="10668"/>
                </a:lnTo>
                <a:lnTo>
                  <a:pt x="92964" y="10668"/>
                </a:lnTo>
                <a:lnTo>
                  <a:pt x="94488" y="12192"/>
                </a:lnTo>
                <a:lnTo>
                  <a:pt x="54864" y="12192"/>
                </a:lnTo>
                <a:lnTo>
                  <a:pt x="48768" y="13716"/>
                </a:lnTo>
                <a:lnTo>
                  <a:pt x="50292" y="13716"/>
                </a:lnTo>
                <a:lnTo>
                  <a:pt x="44958" y="15240"/>
                </a:lnTo>
                <a:lnTo>
                  <a:pt x="41148" y="15240"/>
                </a:lnTo>
                <a:lnTo>
                  <a:pt x="34289" y="19812"/>
                </a:lnTo>
                <a:lnTo>
                  <a:pt x="33528" y="19812"/>
                </a:lnTo>
                <a:lnTo>
                  <a:pt x="27432" y="25908"/>
                </a:lnTo>
                <a:lnTo>
                  <a:pt x="25908" y="25908"/>
                </a:lnTo>
                <a:lnTo>
                  <a:pt x="19812" y="35052"/>
                </a:lnTo>
                <a:lnTo>
                  <a:pt x="20465" y="35052"/>
                </a:lnTo>
                <a:lnTo>
                  <a:pt x="15240" y="44196"/>
                </a:lnTo>
                <a:lnTo>
                  <a:pt x="16328" y="44196"/>
                </a:lnTo>
                <a:lnTo>
                  <a:pt x="14151" y="51816"/>
                </a:lnTo>
                <a:lnTo>
                  <a:pt x="13716" y="51816"/>
                </a:lnTo>
                <a:lnTo>
                  <a:pt x="12382" y="62484"/>
                </a:lnTo>
                <a:lnTo>
                  <a:pt x="12192" y="62484"/>
                </a:lnTo>
                <a:lnTo>
                  <a:pt x="12192" y="64008"/>
                </a:lnTo>
                <a:lnTo>
                  <a:pt x="12382" y="64008"/>
                </a:lnTo>
                <a:lnTo>
                  <a:pt x="13716" y="74676"/>
                </a:lnTo>
                <a:lnTo>
                  <a:pt x="14151" y="74676"/>
                </a:lnTo>
                <a:lnTo>
                  <a:pt x="16328" y="82296"/>
                </a:lnTo>
                <a:lnTo>
                  <a:pt x="15240" y="82296"/>
                </a:lnTo>
                <a:lnTo>
                  <a:pt x="20465" y="91440"/>
                </a:lnTo>
                <a:lnTo>
                  <a:pt x="19812" y="91440"/>
                </a:lnTo>
                <a:lnTo>
                  <a:pt x="25908" y="99060"/>
                </a:lnTo>
                <a:lnTo>
                  <a:pt x="33528" y="105156"/>
                </a:lnTo>
                <a:lnTo>
                  <a:pt x="32004" y="105156"/>
                </a:lnTo>
                <a:lnTo>
                  <a:pt x="41148" y="109728"/>
                </a:lnTo>
                <a:lnTo>
                  <a:pt x="39624" y="109728"/>
                </a:lnTo>
                <a:lnTo>
                  <a:pt x="50292" y="112776"/>
                </a:lnTo>
                <a:lnTo>
                  <a:pt x="48768" y="112776"/>
                </a:lnTo>
                <a:lnTo>
                  <a:pt x="53339" y="114300"/>
                </a:lnTo>
                <a:lnTo>
                  <a:pt x="94488" y="114300"/>
                </a:lnTo>
                <a:lnTo>
                  <a:pt x="92964" y="115824"/>
                </a:lnTo>
                <a:close/>
              </a:path>
              <a:path w="117475" h="127000">
                <a:moveTo>
                  <a:pt x="77724" y="16764"/>
                </a:moveTo>
                <a:lnTo>
                  <a:pt x="67056" y="13716"/>
                </a:lnTo>
                <a:lnTo>
                  <a:pt x="68580" y="13716"/>
                </a:lnTo>
                <a:lnTo>
                  <a:pt x="64008" y="12192"/>
                </a:lnTo>
                <a:lnTo>
                  <a:pt x="94488" y="12192"/>
                </a:lnTo>
                <a:lnTo>
                  <a:pt x="97536" y="15240"/>
                </a:lnTo>
                <a:lnTo>
                  <a:pt x="76200" y="15240"/>
                </a:lnTo>
                <a:lnTo>
                  <a:pt x="77724" y="16764"/>
                </a:lnTo>
                <a:close/>
              </a:path>
              <a:path w="117475" h="127000">
                <a:moveTo>
                  <a:pt x="39624" y="16764"/>
                </a:moveTo>
                <a:lnTo>
                  <a:pt x="41148" y="15240"/>
                </a:lnTo>
                <a:lnTo>
                  <a:pt x="44958" y="15240"/>
                </a:lnTo>
                <a:lnTo>
                  <a:pt x="39624" y="16764"/>
                </a:lnTo>
                <a:close/>
              </a:path>
              <a:path w="117475" h="127000">
                <a:moveTo>
                  <a:pt x="85343" y="21336"/>
                </a:moveTo>
                <a:lnTo>
                  <a:pt x="76200" y="15240"/>
                </a:lnTo>
                <a:lnTo>
                  <a:pt x="97536" y="15240"/>
                </a:lnTo>
                <a:lnTo>
                  <a:pt x="100584" y="18288"/>
                </a:lnTo>
                <a:lnTo>
                  <a:pt x="101854" y="19812"/>
                </a:lnTo>
                <a:lnTo>
                  <a:pt x="83820" y="19812"/>
                </a:lnTo>
                <a:lnTo>
                  <a:pt x="85343" y="21336"/>
                </a:lnTo>
                <a:close/>
              </a:path>
              <a:path w="117475" h="127000">
                <a:moveTo>
                  <a:pt x="32004" y="21336"/>
                </a:moveTo>
                <a:lnTo>
                  <a:pt x="33528" y="19812"/>
                </a:lnTo>
                <a:lnTo>
                  <a:pt x="34289" y="19812"/>
                </a:lnTo>
                <a:lnTo>
                  <a:pt x="32004" y="21336"/>
                </a:lnTo>
                <a:close/>
              </a:path>
              <a:path w="117475" h="127000">
                <a:moveTo>
                  <a:pt x="91439" y="27432"/>
                </a:moveTo>
                <a:lnTo>
                  <a:pt x="83820" y="19812"/>
                </a:lnTo>
                <a:lnTo>
                  <a:pt x="101854" y="19812"/>
                </a:lnTo>
                <a:lnTo>
                  <a:pt x="106934" y="25908"/>
                </a:lnTo>
                <a:lnTo>
                  <a:pt x="91439" y="25908"/>
                </a:lnTo>
                <a:lnTo>
                  <a:pt x="91439" y="27432"/>
                </a:lnTo>
                <a:close/>
              </a:path>
              <a:path w="117475" h="127000">
                <a:moveTo>
                  <a:pt x="25908" y="27432"/>
                </a:moveTo>
                <a:lnTo>
                  <a:pt x="25908" y="25908"/>
                </a:lnTo>
                <a:lnTo>
                  <a:pt x="27432" y="25908"/>
                </a:lnTo>
                <a:lnTo>
                  <a:pt x="25908" y="27432"/>
                </a:lnTo>
                <a:close/>
              </a:path>
              <a:path w="117475" h="127000">
                <a:moveTo>
                  <a:pt x="97536" y="35052"/>
                </a:moveTo>
                <a:lnTo>
                  <a:pt x="91439" y="25908"/>
                </a:lnTo>
                <a:lnTo>
                  <a:pt x="106934" y="25908"/>
                </a:lnTo>
                <a:lnTo>
                  <a:pt x="108204" y="27432"/>
                </a:lnTo>
                <a:lnTo>
                  <a:pt x="108204" y="28956"/>
                </a:lnTo>
                <a:lnTo>
                  <a:pt x="110489" y="33528"/>
                </a:lnTo>
                <a:lnTo>
                  <a:pt x="97536" y="33528"/>
                </a:lnTo>
                <a:lnTo>
                  <a:pt x="97536" y="35052"/>
                </a:lnTo>
                <a:close/>
              </a:path>
              <a:path w="117475" h="127000">
                <a:moveTo>
                  <a:pt x="20465" y="35052"/>
                </a:moveTo>
                <a:lnTo>
                  <a:pt x="19812" y="35052"/>
                </a:lnTo>
                <a:lnTo>
                  <a:pt x="21336" y="33528"/>
                </a:lnTo>
                <a:lnTo>
                  <a:pt x="20465" y="35052"/>
                </a:lnTo>
                <a:close/>
              </a:path>
              <a:path w="117475" h="127000">
                <a:moveTo>
                  <a:pt x="114735" y="44196"/>
                </a:moveTo>
                <a:lnTo>
                  <a:pt x="102108" y="44196"/>
                </a:lnTo>
                <a:lnTo>
                  <a:pt x="97536" y="33528"/>
                </a:lnTo>
                <a:lnTo>
                  <a:pt x="110489" y="33528"/>
                </a:lnTo>
                <a:lnTo>
                  <a:pt x="112775" y="38100"/>
                </a:lnTo>
                <a:lnTo>
                  <a:pt x="112775" y="39624"/>
                </a:lnTo>
                <a:lnTo>
                  <a:pt x="114735" y="44196"/>
                </a:lnTo>
                <a:close/>
              </a:path>
              <a:path w="117475" h="127000">
                <a:moveTo>
                  <a:pt x="16328" y="44196"/>
                </a:moveTo>
                <a:lnTo>
                  <a:pt x="15240" y="44196"/>
                </a:lnTo>
                <a:lnTo>
                  <a:pt x="16764" y="42672"/>
                </a:lnTo>
                <a:lnTo>
                  <a:pt x="16328" y="44196"/>
                </a:lnTo>
                <a:close/>
              </a:path>
              <a:path w="117475" h="127000">
                <a:moveTo>
                  <a:pt x="117348" y="53340"/>
                </a:moveTo>
                <a:lnTo>
                  <a:pt x="105155" y="53340"/>
                </a:lnTo>
                <a:lnTo>
                  <a:pt x="100584" y="42672"/>
                </a:lnTo>
                <a:lnTo>
                  <a:pt x="102108" y="44196"/>
                </a:lnTo>
                <a:lnTo>
                  <a:pt x="114735" y="44196"/>
                </a:lnTo>
                <a:lnTo>
                  <a:pt x="117348" y="50292"/>
                </a:lnTo>
                <a:lnTo>
                  <a:pt x="117348" y="53340"/>
                </a:lnTo>
                <a:close/>
              </a:path>
              <a:path w="117475" h="127000">
                <a:moveTo>
                  <a:pt x="13716" y="53340"/>
                </a:moveTo>
                <a:lnTo>
                  <a:pt x="13716" y="51816"/>
                </a:lnTo>
                <a:lnTo>
                  <a:pt x="14151" y="51816"/>
                </a:lnTo>
                <a:lnTo>
                  <a:pt x="13716" y="53340"/>
                </a:lnTo>
                <a:close/>
              </a:path>
              <a:path w="117475" h="127000">
                <a:moveTo>
                  <a:pt x="117348" y="64008"/>
                </a:moveTo>
                <a:lnTo>
                  <a:pt x="105155" y="64008"/>
                </a:lnTo>
                <a:lnTo>
                  <a:pt x="105155" y="62484"/>
                </a:lnTo>
                <a:lnTo>
                  <a:pt x="104965" y="62484"/>
                </a:lnTo>
                <a:lnTo>
                  <a:pt x="103632" y="51816"/>
                </a:lnTo>
                <a:lnTo>
                  <a:pt x="105155" y="53340"/>
                </a:lnTo>
                <a:lnTo>
                  <a:pt x="117348" y="53340"/>
                </a:lnTo>
                <a:lnTo>
                  <a:pt x="117348" y="62484"/>
                </a:lnTo>
                <a:lnTo>
                  <a:pt x="105155" y="62484"/>
                </a:lnTo>
                <a:lnTo>
                  <a:pt x="105060" y="63246"/>
                </a:lnTo>
                <a:lnTo>
                  <a:pt x="117348" y="63246"/>
                </a:lnTo>
                <a:lnTo>
                  <a:pt x="117348" y="64008"/>
                </a:lnTo>
                <a:close/>
              </a:path>
              <a:path w="117475" h="127000">
                <a:moveTo>
                  <a:pt x="12192" y="64008"/>
                </a:moveTo>
                <a:lnTo>
                  <a:pt x="12192" y="62484"/>
                </a:lnTo>
                <a:lnTo>
                  <a:pt x="12287" y="63246"/>
                </a:lnTo>
                <a:lnTo>
                  <a:pt x="12192" y="64008"/>
                </a:lnTo>
                <a:close/>
              </a:path>
              <a:path w="117475" h="127000">
                <a:moveTo>
                  <a:pt x="12287" y="63246"/>
                </a:moveTo>
                <a:lnTo>
                  <a:pt x="12192" y="62484"/>
                </a:lnTo>
                <a:lnTo>
                  <a:pt x="12382" y="62484"/>
                </a:lnTo>
                <a:lnTo>
                  <a:pt x="12287" y="63246"/>
                </a:lnTo>
                <a:close/>
              </a:path>
              <a:path w="117475" h="127000">
                <a:moveTo>
                  <a:pt x="12382" y="64008"/>
                </a:moveTo>
                <a:lnTo>
                  <a:pt x="12192" y="64008"/>
                </a:lnTo>
                <a:lnTo>
                  <a:pt x="12287" y="63246"/>
                </a:lnTo>
                <a:lnTo>
                  <a:pt x="12382" y="64008"/>
                </a:lnTo>
                <a:close/>
              </a:path>
              <a:path w="117475" h="127000">
                <a:moveTo>
                  <a:pt x="103632" y="74676"/>
                </a:moveTo>
                <a:lnTo>
                  <a:pt x="105060" y="63246"/>
                </a:lnTo>
                <a:lnTo>
                  <a:pt x="105155" y="64008"/>
                </a:lnTo>
                <a:lnTo>
                  <a:pt x="117348" y="64008"/>
                </a:lnTo>
                <a:lnTo>
                  <a:pt x="117348" y="73152"/>
                </a:lnTo>
                <a:lnTo>
                  <a:pt x="105155" y="73152"/>
                </a:lnTo>
                <a:lnTo>
                  <a:pt x="103632" y="74676"/>
                </a:lnTo>
                <a:close/>
              </a:path>
              <a:path w="117475" h="12700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17475" h="127000">
                <a:moveTo>
                  <a:pt x="100584" y="83820"/>
                </a:moveTo>
                <a:lnTo>
                  <a:pt x="105155" y="73152"/>
                </a:lnTo>
                <a:lnTo>
                  <a:pt x="117348" y="73152"/>
                </a:lnTo>
                <a:lnTo>
                  <a:pt x="117348" y="76200"/>
                </a:lnTo>
                <a:lnTo>
                  <a:pt x="114735" y="82296"/>
                </a:lnTo>
                <a:lnTo>
                  <a:pt x="102108" y="82296"/>
                </a:lnTo>
                <a:lnTo>
                  <a:pt x="100584" y="83820"/>
                </a:lnTo>
                <a:close/>
              </a:path>
              <a:path w="117475" h="127000">
                <a:moveTo>
                  <a:pt x="16764" y="83820"/>
                </a:moveTo>
                <a:lnTo>
                  <a:pt x="15240" y="82296"/>
                </a:lnTo>
                <a:lnTo>
                  <a:pt x="16328" y="82296"/>
                </a:lnTo>
                <a:lnTo>
                  <a:pt x="16764" y="83820"/>
                </a:lnTo>
                <a:close/>
              </a:path>
              <a:path w="117475" h="127000">
                <a:moveTo>
                  <a:pt x="110489" y="92964"/>
                </a:moveTo>
                <a:lnTo>
                  <a:pt x="97536" y="92964"/>
                </a:lnTo>
                <a:lnTo>
                  <a:pt x="102108" y="82296"/>
                </a:lnTo>
                <a:lnTo>
                  <a:pt x="114735" y="82296"/>
                </a:lnTo>
                <a:lnTo>
                  <a:pt x="112775" y="86868"/>
                </a:lnTo>
                <a:lnTo>
                  <a:pt x="112775" y="88392"/>
                </a:lnTo>
                <a:lnTo>
                  <a:pt x="110489" y="92964"/>
                </a:lnTo>
                <a:close/>
              </a:path>
              <a:path w="117475" h="127000">
                <a:moveTo>
                  <a:pt x="21336" y="92964"/>
                </a:moveTo>
                <a:lnTo>
                  <a:pt x="19812" y="91440"/>
                </a:lnTo>
                <a:lnTo>
                  <a:pt x="20465" y="91440"/>
                </a:lnTo>
                <a:lnTo>
                  <a:pt x="21336" y="92964"/>
                </a:lnTo>
                <a:close/>
              </a:path>
              <a:path w="117475" h="127000">
                <a:moveTo>
                  <a:pt x="94488" y="114300"/>
                </a:moveTo>
                <a:lnTo>
                  <a:pt x="62484" y="114300"/>
                </a:lnTo>
                <a:lnTo>
                  <a:pt x="68580" y="112776"/>
                </a:lnTo>
                <a:lnTo>
                  <a:pt x="67056" y="112776"/>
                </a:lnTo>
                <a:lnTo>
                  <a:pt x="77724" y="109728"/>
                </a:lnTo>
                <a:lnTo>
                  <a:pt x="76200" y="109728"/>
                </a:lnTo>
                <a:lnTo>
                  <a:pt x="85344" y="105156"/>
                </a:lnTo>
                <a:lnTo>
                  <a:pt x="83820" y="105156"/>
                </a:lnTo>
                <a:lnTo>
                  <a:pt x="91439" y="99060"/>
                </a:lnTo>
                <a:lnTo>
                  <a:pt x="97536" y="91440"/>
                </a:lnTo>
                <a:lnTo>
                  <a:pt x="97536" y="92964"/>
                </a:lnTo>
                <a:lnTo>
                  <a:pt x="110489" y="92964"/>
                </a:lnTo>
                <a:lnTo>
                  <a:pt x="108204" y="97536"/>
                </a:lnTo>
                <a:lnTo>
                  <a:pt x="108204" y="99060"/>
                </a:lnTo>
                <a:lnTo>
                  <a:pt x="100584" y="106680"/>
                </a:lnTo>
                <a:lnTo>
                  <a:pt x="100584" y="108204"/>
                </a:lnTo>
                <a:lnTo>
                  <a:pt x="94488" y="114300"/>
                </a:lnTo>
                <a:close/>
              </a:path>
              <a:path w="117475" h="127000">
                <a:moveTo>
                  <a:pt x="82296" y="121920"/>
                </a:moveTo>
                <a:lnTo>
                  <a:pt x="35052" y="121920"/>
                </a:lnTo>
                <a:lnTo>
                  <a:pt x="25908" y="115824"/>
                </a:lnTo>
                <a:lnTo>
                  <a:pt x="91439" y="115824"/>
                </a:lnTo>
                <a:lnTo>
                  <a:pt x="82296" y="121920"/>
                </a:lnTo>
                <a:close/>
              </a:path>
              <a:path w="117475" h="127000">
                <a:moveTo>
                  <a:pt x="71628" y="124968"/>
                </a:moveTo>
                <a:lnTo>
                  <a:pt x="45719" y="124968"/>
                </a:lnTo>
                <a:lnTo>
                  <a:pt x="36576" y="121920"/>
                </a:lnTo>
                <a:lnTo>
                  <a:pt x="80772" y="121920"/>
                </a:lnTo>
                <a:lnTo>
                  <a:pt x="71628" y="124968"/>
                </a:lnTo>
                <a:close/>
              </a:path>
              <a:path w="117475" h="127000">
                <a:moveTo>
                  <a:pt x="65532" y="126492"/>
                </a:moveTo>
                <a:lnTo>
                  <a:pt x="53339" y="126492"/>
                </a:lnTo>
                <a:lnTo>
                  <a:pt x="47244" y="124968"/>
                </a:lnTo>
                <a:lnTo>
                  <a:pt x="70104" y="124968"/>
                </a:lnTo>
                <a:lnTo>
                  <a:pt x="65532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849111" y="3643884"/>
            <a:ext cx="929640" cy="311150"/>
          </a:xfrm>
          <a:custGeom>
            <a:avLst/>
            <a:gdLst/>
            <a:ahLst/>
            <a:cxnLst/>
            <a:rect l="l" t="t" r="r" b="b"/>
            <a:pathLst>
              <a:path w="929640" h="311150">
                <a:moveTo>
                  <a:pt x="678180" y="310896"/>
                </a:moveTo>
                <a:lnTo>
                  <a:pt x="678180" y="233172"/>
                </a:lnTo>
                <a:lnTo>
                  <a:pt x="0" y="233172"/>
                </a:lnTo>
                <a:lnTo>
                  <a:pt x="0" y="77724"/>
                </a:lnTo>
                <a:lnTo>
                  <a:pt x="678180" y="77724"/>
                </a:lnTo>
                <a:lnTo>
                  <a:pt x="678180" y="0"/>
                </a:lnTo>
                <a:lnTo>
                  <a:pt x="929639" y="155448"/>
                </a:lnTo>
                <a:lnTo>
                  <a:pt x="678180" y="310896"/>
                </a:lnTo>
                <a:close/>
              </a:path>
            </a:pathLst>
          </a:custGeom>
          <a:solidFill>
            <a:srgbClr val="EBF0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844539" y="3636264"/>
            <a:ext cx="943610" cy="327660"/>
          </a:xfrm>
          <a:custGeom>
            <a:avLst/>
            <a:gdLst/>
            <a:ahLst/>
            <a:cxnLst/>
            <a:rect l="l" t="t" r="r" b="b"/>
            <a:pathLst>
              <a:path w="943609" h="327660">
                <a:moveTo>
                  <a:pt x="678179" y="85344"/>
                </a:moveTo>
                <a:lnTo>
                  <a:pt x="678179" y="0"/>
                </a:lnTo>
                <a:lnTo>
                  <a:pt x="690571" y="7620"/>
                </a:lnTo>
                <a:lnTo>
                  <a:pt x="687324" y="7620"/>
                </a:lnTo>
                <a:lnTo>
                  <a:pt x="681227" y="12192"/>
                </a:lnTo>
                <a:lnTo>
                  <a:pt x="687324" y="15983"/>
                </a:lnTo>
                <a:lnTo>
                  <a:pt x="687324" y="80772"/>
                </a:lnTo>
                <a:lnTo>
                  <a:pt x="682752" y="80772"/>
                </a:lnTo>
                <a:lnTo>
                  <a:pt x="678179" y="85344"/>
                </a:lnTo>
                <a:close/>
              </a:path>
              <a:path w="943609" h="327660">
                <a:moveTo>
                  <a:pt x="687324" y="15983"/>
                </a:moveTo>
                <a:lnTo>
                  <a:pt x="681227" y="12192"/>
                </a:lnTo>
                <a:lnTo>
                  <a:pt x="687324" y="7620"/>
                </a:lnTo>
                <a:lnTo>
                  <a:pt x="687324" y="15983"/>
                </a:lnTo>
                <a:close/>
              </a:path>
              <a:path w="943609" h="327660">
                <a:moveTo>
                  <a:pt x="925038" y="163829"/>
                </a:moveTo>
                <a:lnTo>
                  <a:pt x="687324" y="15983"/>
                </a:lnTo>
                <a:lnTo>
                  <a:pt x="687324" y="7620"/>
                </a:lnTo>
                <a:lnTo>
                  <a:pt x="690571" y="7620"/>
                </a:lnTo>
                <a:lnTo>
                  <a:pt x="938399" y="160020"/>
                </a:lnTo>
                <a:lnTo>
                  <a:pt x="931164" y="160020"/>
                </a:lnTo>
                <a:lnTo>
                  <a:pt x="925038" y="163829"/>
                </a:lnTo>
                <a:close/>
              </a:path>
              <a:path w="943609" h="327660">
                <a:moveTo>
                  <a:pt x="678179" y="245364"/>
                </a:moveTo>
                <a:lnTo>
                  <a:pt x="0" y="245364"/>
                </a:lnTo>
                <a:lnTo>
                  <a:pt x="0" y="80772"/>
                </a:lnTo>
                <a:lnTo>
                  <a:pt x="678179" y="80772"/>
                </a:lnTo>
                <a:lnTo>
                  <a:pt x="678179" y="85344"/>
                </a:lnTo>
                <a:lnTo>
                  <a:pt x="9144" y="85344"/>
                </a:lnTo>
                <a:lnTo>
                  <a:pt x="4572" y="89916"/>
                </a:lnTo>
                <a:lnTo>
                  <a:pt x="9144" y="89916"/>
                </a:lnTo>
                <a:lnTo>
                  <a:pt x="9144" y="236220"/>
                </a:lnTo>
                <a:lnTo>
                  <a:pt x="4572" y="236220"/>
                </a:lnTo>
                <a:lnTo>
                  <a:pt x="9144" y="240791"/>
                </a:lnTo>
                <a:lnTo>
                  <a:pt x="678179" y="240791"/>
                </a:lnTo>
                <a:lnTo>
                  <a:pt x="678179" y="245364"/>
                </a:lnTo>
                <a:close/>
              </a:path>
              <a:path w="943609" h="327660">
                <a:moveTo>
                  <a:pt x="687324" y="89916"/>
                </a:moveTo>
                <a:lnTo>
                  <a:pt x="9144" y="89916"/>
                </a:lnTo>
                <a:lnTo>
                  <a:pt x="9144" y="85344"/>
                </a:lnTo>
                <a:lnTo>
                  <a:pt x="678179" y="85344"/>
                </a:lnTo>
                <a:lnTo>
                  <a:pt x="682752" y="80772"/>
                </a:lnTo>
                <a:lnTo>
                  <a:pt x="687324" y="80772"/>
                </a:lnTo>
                <a:lnTo>
                  <a:pt x="687324" y="89916"/>
                </a:lnTo>
                <a:close/>
              </a:path>
              <a:path w="943609" h="327660">
                <a:moveTo>
                  <a:pt x="9144" y="89916"/>
                </a:moveTo>
                <a:lnTo>
                  <a:pt x="4572" y="89916"/>
                </a:lnTo>
                <a:lnTo>
                  <a:pt x="9144" y="85344"/>
                </a:lnTo>
                <a:lnTo>
                  <a:pt x="9144" y="89916"/>
                </a:lnTo>
                <a:close/>
              </a:path>
              <a:path w="943609" h="327660">
                <a:moveTo>
                  <a:pt x="931164" y="167640"/>
                </a:moveTo>
                <a:lnTo>
                  <a:pt x="925038" y="163829"/>
                </a:lnTo>
                <a:lnTo>
                  <a:pt x="931164" y="160020"/>
                </a:lnTo>
                <a:lnTo>
                  <a:pt x="931164" y="167640"/>
                </a:lnTo>
                <a:close/>
              </a:path>
              <a:path w="943609" h="327660">
                <a:moveTo>
                  <a:pt x="935990" y="167640"/>
                </a:moveTo>
                <a:lnTo>
                  <a:pt x="931164" y="167640"/>
                </a:lnTo>
                <a:lnTo>
                  <a:pt x="931164" y="160020"/>
                </a:lnTo>
                <a:lnTo>
                  <a:pt x="938399" y="160020"/>
                </a:lnTo>
                <a:lnTo>
                  <a:pt x="943356" y="163068"/>
                </a:lnTo>
                <a:lnTo>
                  <a:pt x="935990" y="167640"/>
                </a:lnTo>
                <a:close/>
              </a:path>
              <a:path w="943609" h="327660">
                <a:moveTo>
                  <a:pt x="692911" y="318515"/>
                </a:moveTo>
                <a:lnTo>
                  <a:pt x="687324" y="318515"/>
                </a:lnTo>
                <a:lnTo>
                  <a:pt x="687324" y="311676"/>
                </a:lnTo>
                <a:lnTo>
                  <a:pt x="925038" y="163829"/>
                </a:lnTo>
                <a:lnTo>
                  <a:pt x="931164" y="167640"/>
                </a:lnTo>
                <a:lnTo>
                  <a:pt x="935990" y="167640"/>
                </a:lnTo>
                <a:lnTo>
                  <a:pt x="692911" y="318515"/>
                </a:lnTo>
                <a:close/>
              </a:path>
              <a:path w="943609" h="327660">
                <a:moveTo>
                  <a:pt x="9144" y="240791"/>
                </a:moveTo>
                <a:lnTo>
                  <a:pt x="4572" y="236220"/>
                </a:lnTo>
                <a:lnTo>
                  <a:pt x="9144" y="236220"/>
                </a:lnTo>
                <a:lnTo>
                  <a:pt x="9144" y="240791"/>
                </a:lnTo>
                <a:close/>
              </a:path>
              <a:path w="943609" h="327660">
                <a:moveTo>
                  <a:pt x="687324" y="245364"/>
                </a:moveTo>
                <a:lnTo>
                  <a:pt x="682752" y="245364"/>
                </a:lnTo>
                <a:lnTo>
                  <a:pt x="678179" y="240791"/>
                </a:lnTo>
                <a:lnTo>
                  <a:pt x="9144" y="240791"/>
                </a:lnTo>
                <a:lnTo>
                  <a:pt x="9144" y="236220"/>
                </a:lnTo>
                <a:lnTo>
                  <a:pt x="687324" y="236220"/>
                </a:lnTo>
                <a:lnTo>
                  <a:pt x="687324" y="245364"/>
                </a:lnTo>
                <a:close/>
              </a:path>
              <a:path w="943609" h="327660">
                <a:moveTo>
                  <a:pt x="678179" y="327660"/>
                </a:moveTo>
                <a:lnTo>
                  <a:pt x="678179" y="240791"/>
                </a:lnTo>
                <a:lnTo>
                  <a:pt x="682752" y="245364"/>
                </a:lnTo>
                <a:lnTo>
                  <a:pt x="687324" y="245364"/>
                </a:lnTo>
                <a:lnTo>
                  <a:pt x="687324" y="311676"/>
                </a:lnTo>
                <a:lnTo>
                  <a:pt x="681227" y="315467"/>
                </a:lnTo>
                <a:lnTo>
                  <a:pt x="687324" y="318515"/>
                </a:lnTo>
                <a:lnTo>
                  <a:pt x="692911" y="318515"/>
                </a:lnTo>
                <a:lnTo>
                  <a:pt x="678179" y="327660"/>
                </a:lnTo>
                <a:close/>
              </a:path>
              <a:path w="943609" h="327660">
                <a:moveTo>
                  <a:pt x="687324" y="318515"/>
                </a:moveTo>
                <a:lnTo>
                  <a:pt x="681227" y="315467"/>
                </a:lnTo>
                <a:lnTo>
                  <a:pt x="687324" y="311676"/>
                </a:lnTo>
                <a:lnTo>
                  <a:pt x="687324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102912" y="5015494"/>
            <a:ext cx="240347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3600" spc="-209">
                <a:latin typeface="Times New Roman"/>
                <a:cs typeface="Times New Roman"/>
              </a:rPr>
              <a:t>v</a:t>
            </a:r>
            <a:r>
              <a:rPr dirty="0" baseline="-10416" sz="2400" spc="270">
                <a:latin typeface="Times New Roman"/>
                <a:cs typeface="Times New Roman"/>
              </a:rPr>
              <a:t>i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信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号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置零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96908" y="3807012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21275" y="3358892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0486" rIns="0" bIns="0" rtlCol="0" vert="horz">
            <a:spAutoFit/>
          </a:bodyPr>
          <a:lstStyle/>
          <a:p>
            <a:pPr marL="314960">
              <a:lnSpc>
                <a:spcPct val="100000"/>
              </a:lnSpc>
              <a:tabLst>
                <a:tab pos="3294379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3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1</a:t>
            </a:r>
            <a:r>
              <a:rPr dirty="0" sz="2800" spc="-5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静态分析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一、提取直流通路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65860" y="4154423"/>
            <a:ext cx="82550" cy="2002789"/>
          </a:xfrm>
          <a:custGeom>
            <a:avLst/>
            <a:gdLst/>
            <a:ahLst/>
            <a:cxnLst/>
            <a:rect l="l" t="t" r="r" b="b"/>
            <a:pathLst>
              <a:path w="82550" h="2002789">
                <a:moveTo>
                  <a:pt x="82295" y="2002536"/>
                </a:moveTo>
                <a:lnTo>
                  <a:pt x="6095" y="2002536"/>
                </a:lnTo>
                <a:lnTo>
                  <a:pt x="0" y="0"/>
                </a:lnTo>
                <a:lnTo>
                  <a:pt x="76199" y="0"/>
                </a:lnTo>
                <a:lnTo>
                  <a:pt x="82295" y="200253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42276" y="4750308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13004" y="76199"/>
                </a:moveTo>
                <a:lnTo>
                  <a:pt x="413004" y="0"/>
                </a:lnTo>
                <a:lnTo>
                  <a:pt x="499018" y="25907"/>
                </a:lnTo>
                <a:lnTo>
                  <a:pt x="425195" y="25907"/>
                </a:lnTo>
                <a:lnTo>
                  <a:pt x="425195" y="50291"/>
                </a:lnTo>
                <a:lnTo>
                  <a:pt x="499018" y="50291"/>
                </a:lnTo>
                <a:lnTo>
                  <a:pt x="413004" y="76199"/>
                </a:lnTo>
                <a:close/>
              </a:path>
              <a:path w="539750" h="76200">
                <a:moveTo>
                  <a:pt x="413004" y="50291"/>
                </a:moveTo>
                <a:lnTo>
                  <a:pt x="0" y="50291"/>
                </a:lnTo>
                <a:lnTo>
                  <a:pt x="0" y="25907"/>
                </a:lnTo>
                <a:lnTo>
                  <a:pt x="413004" y="25907"/>
                </a:lnTo>
                <a:lnTo>
                  <a:pt x="413004" y="50291"/>
                </a:lnTo>
                <a:close/>
              </a:path>
              <a:path w="539750" h="76200">
                <a:moveTo>
                  <a:pt x="499018" y="50291"/>
                </a:moveTo>
                <a:lnTo>
                  <a:pt x="425195" y="50291"/>
                </a:lnTo>
                <a:lnTo>
                  <a:pt x="425195" y="25907"/>
                </a:lnTo>
                <a:lnTo>
                  <a:pt x="499018" y="25907"/>
                </a:lnTo>
                <a:lnTo>
                  <a:pt x="539495" y="38099"/>
                </a:lnTo>
                <a:lnTo>
                  <a:pt x="499018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506672" y="4794484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625501" y="4970758"/>
            <a:ext cx="3187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756904" y="3348227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50292" y="461772"/>
                </a:moveTo>
                <a:lnTo>
                  <a:pt x="25908" y="461772"/>
                </a:lnTo>
                <a:lnTo>
                  <a:pt x="25908" y="0"/>
                </a:lnTo>
                <a:lnTo>
                  <a:pt x="50292" y="0"/>
                </a:lnTo>
                <a:lnTo>
                  <a:pt x="50292" y="461772"/>
                </a:lnTo>
                <a:close/>
              </a:path>
              <a:path w="76200" h="576579">
                <a:moveTo>
                  <a:pt x="38100" y="576072"/>
                </a:moveTo>
                <a:lnTo>
                  <a:pt x="0" y="449580"/>
                </a:lnTo>
                <a:lnTo>
                  <a:pt x="25908" y="449580"/>
                </a:lnTo>
                <a:lnTo>
                  <a:pt x="25908" y="461772"/>
                </a:lnTo>
                <a:lnTo>
                  <a:pt x="72527" y="461772"/>
                </a:lnTo>
                <a:lnTo>
                  <a:pt x="38100" y="576072"/>
                </a:lnTo>
                <a:close/>
              </a:path>
              <a:path w="76200" h="576579">
                <a:moveTo>
                  <a:pt x="72527" y="461772"/>
                </a:moveTo>
                <a:lnTo>
                  <a:pt x="50292" y="461772"/>
                </a:lnTo>
                <a:lnTo>
                  <a:pt x="50292" y="449580"/>
                </a:lnTo>
                <a:lnTo>
                  <a:pt x="76200" y="449580"/>
                </a:lnTo>
                <a:lnTo>
                  <a:pt x="72527" y="461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649669" y="3503667"/>
            <a:ext cx="719455" cy="159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>
              <a:lnSpc>
                <a:spcPct val="100000"/>
              </a:lnSpc>
            </a:pP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1860"/>
              </a:spcBef>
            </a:pPr>
            <a:r>
              <a:rPr dirty="0" sz="2400" spc="4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35"/>
              </a:lnSpc>
            </a:pPr>
            <a:r>
              <a:rPr dirty="0" baseline="13888" sz="3600" spc="3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25">
                <a:solidFill>
                  <a:srgbClr val="FF0000"/>
                </a:solidFill>
                <a:latin typeface="Times New Roman"/>
                <a:cs typeface="Times New Roman"/>
              </a:rPr>
              <a:t>CEQ</a:t>
            </a:r>
            <a:endParaRPr sz="1600">
              <a:latin typeface="Times New Roman"/>
              <a:cs typeface="Times New Roman"/>
            </a:endParaRPr>
          </a:p>
          <a:p>
            <a:pPr marL="50165">
              <a:lnSpc>
                <a:spcPts val="2435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3578352"/>
            <a:ext cx="504825" cy="114300"/>
          </a:xfrm>
          <a:custGeom>
            <a:avLst/>
            <a:gdLst/>
            <a:ahLst/>
            <a:cxnLst/>
            <a:rect l="l" t="t" r="r" b="b"/>
            <a:pathLst>
              <a:path w="504825" h="114300">
                <a:moveTo>
                  <a:pt x="390143" y="114300"/>
                </a:moveTo>
                <a:lnTo>
                  <a:pt x="390143" y="0"/>
                </a:lnTo>
                <a:lnTo>
                  <a:pt x="465341" y="38100"/>
                </a:lnTo>
                <a:lnTo>
                  <a:pt x="408432" y="38100"/>
                </a:lnTo>
                <a:lnTo>
                  <a:pt x="408432" y="76200"/>
                </a:lnTo>
                <a:lnTo>
                  <a:pt x="467373" y="76200"/>
                </a:lnTo>
                <a:lnTo>
                  <a:pt x="390143" y="114300"/>
                </a:lnTo>
                <a:close/>
              </a:path>
              <a:path w="504825" h="114300">
                <a:moveTo>
                  <a:pt x="39014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90143" y="38100"/>
                </a:lnTo>
                <a:lnTo>
                  <a:pt x="390143" y="76200"/>
                </a:lnTo>
                <a:close/>
              </a:path>
              <a:path w="504825" h="114300">
                <a:moveTo>
                  <a:pt x="467373" y="76200"/>
                </a:moveTo>
                <a:lnTo>
                  <a:pt x="408432" y="76200"/>
                </a:lnTo>
                <a:lnTo>
                  <a:pt x="408432" y="38100"/>
                </a:lnTo>
                <a:lnTo>
                  <a:pt x="465341" y="38100"/>
                </a:lnTo>
                <a:lnTo>
                  <a:pt x="504443" y="57912"/>
                </a:lnTo>
                <a:lnTo>
                  <a:pt x="467373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2599" y="3171425"/>
            <a:ext cx="4375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811" y="5552726"/>
            <a:ext cx="3192780" cy="1162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900"/>
              </a:lnSpc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B</a:t>
            </a:r>
            <a:r>
              <a:rPr dirty="0" sz="2400" spc="5">
                <a:latin typeface="宋体"/>
                <a:cs typeface="宋体"/>
              </a:rPr>
              <a:t>称为基极偏置电阻， </a:t>
            </a:r>
            <a:r>
              <a:rPr dirty="0" sz="2400" spc="-1190">
                <a:latin typeface="宋体"/>
                <a:cs typeface="宋体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12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称</a:t>
            </a:r>
            <a:r>
              <a:rPr dirty="0" sz="2400" spc="20">
                <a:latin typeface="宋体"/>
                <a:cs typeface="宋体"/>
              </a:rPr>
              <a:t>为</a:t>
            </a:r>
            <a:r>
              <a:rPr dirty="0" sz="2400">
                <a:latin typeface="宋体"/>
                <a:cs typeface="宋体"/>
              </a:rPr>
              <a:t>基</a:t>
            </a:r>
            <a:r>
              <a:rPr dirty="0" sz="2400" spc="20">
                <a:latin typeface="宋体"/>
                <a:cs typeface="宋体"/>
              </a:rPr>
              <a:t>极</a:t>
            </a:r>
            <a:r>
              <a:rPr dirty="0" sz="2400">
                <a:latin typeface="宋体"/>
                <a:cs typeface="宋体"/>
              </a:rPr>
              <a:t>偏</a:t>
            </a:r>
            <a:r>
              <a:rPr dirty="0" sz="2400" spc="20">
                <a:latin typeface="宋体"/>
                <a:cs typeface="宋体"/>
              </a:rPr>
              <a:t>置电</a:t>
            </a:r>
            <a:r>
              <a:rPr dirty="0" sz="2400">
                <a:latin typeface="宋体"/>
                <a:cs typeface="宋体"/>
              </a:rPr>
              <a:t>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1873" y="168548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902" y="2441369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2704" y="1839467"/>
            <a:ext cx="40005" cy="1950720"/>
          </a:xfrm>
          <a:custGeom>
            <a:avLst/>
            <a:gdLst/>
            <a:ahLst/>
            <a:cxnLst/>
            <a:rect l="l" t="t" r="r" b="b"/>
            <a:pathLst>
              <a:path w="40005" h="1950720">
                <a:moveTo>
                  <a:pt x="39624" y="1950720"/>
                </a:moveTo>
                <a:lnTo>
                  <a:pt x="1524" y="1950720"/>
                </a:lnTo>
                <a:lnTo>
                  <a:pt x="0" y="0"/>
                </a:lnTo>
                <a:lnTo>
                  <a:pt x="38100" y="0"/>
                </a:lnTo>
                <a:lnTo>
                  <a:pt x="39624" y="1950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35836" y="2327148"/>
            <a:ext cx="231775" cy="647700"/>
          </a:xfrm>
          <a:custGeom>
            <a:avLst/>
            <a:gdLst/>
            <a:ahLst/>
            <a:cxnLst/>
            <a:rect l="l" t="t" r="r" b="b"/>
            <a:pathLst>
              <a:path w="231775" h="647700">
                <a:moveTo>
                  <a:pt x="0" y="0"/>
                </a:moveTo>
                <a:lnTo>
                  <a:pt x="231647" y="0"/>
                </a:lnTo>
                <a:lnTo>
                  <a:pt x="231647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16024" y="2308860"/>
            <a:ext cx="269875" cy="685800"/>
          </a:xfrm>
          <a:custGeom>
            <a:avLst/>
            <a:gdLst/>
            <a:ahLst/>
            <a:cxnLst/>
            <a:rect l="l" t="t" r="r" b="b"/>
            <a:pathLst>
              <a:path w="269875" h="685800">
                <a:moveTo>
                  <a:pt x="269748" y="685800"/>
                </a:moveTo>
                <a:lnTo>
                  <a:pt x="0" y="685800"/>
                </a:lnTo>
                <a:lnTo>
                  <a:pt x="0" y="0"/>
                </a:lnTo>
                <a:lnTo>
                  <a:pt x="269748" y="0"/>
                </a:lnTo>
                <a:lnTo>
                  <a:pt x="269748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9812" y="647700"/>
                </a:lnTo>
                <a:lnTo>
                  <a:pt x="38100" y="665987"/>
                </a:lnTo>
                <a:lnTo>
                  <a:pt x="269748" y="665987"/>
                </a:lnTo>
                <a:lnTo>
                  <a:pt x="269748" y="685800"/>
                </a:lnTo>
                <a:close/>
              </a:path>
              <a:path w="269875" h="6858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69875" h="685800">
                <a:moveTo>
                  <a:pt x="23164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31648" y="18288"/>
                </a:lnTo>
                <a:lnTo>
                  <a:pt x="231648" y="38100"/>
                </a:lnTo>
                <a:close/>
              </a:path>
              <a:path w="269875" h="685800">
                <a:moveTo>
                  <a:pt x="231648" y="665987"/>
                </a:moveTo>
                <a:lnTo>
                  <a:pt x="231648" y="18288"/>
                </a:lnTo>
                <a:lnTo>
                  <a:pt x="251459" y="38100"/>
                </a:lnTo>
                <a:lnTo>
                  <a:pt x="269748" y="38100"/>
                </a:lnTo>
                <a:lnTo>
                  <a:pt x="269748" y="647700"/>
                </a:lnTo>
                <a:lnTo>
                  <a:pt x="251459" y="647700"/>
                </a:lnTo>
                <a:lnTo>
                  <a:pt x="231648" y="665987"/>
                </a:lnTo>
                <a:close/>
              </a:path>
              <a:path w="269875" h="685800">
                <a:moveTo>
                  <a:pt x="269748" y="38100"/>
                </a:moveTo>
                <a:lnTo>
                  <a:pt x="251459" y="38100"/>
                </a:lnTo>
                <a:lnTo>
                  <a:pt x="231648" y="18288"/>
                </a:lnTo>
                <a:lnTo>
                  <a:pt x="269748" y="18287"/>
                </a:lnTo>
                <a:lnTo>
                  <a:pt x="269748" y="38100"/>
                </a:lnTo>
                <a:close/>
              </a:path>
              <a:path w="269875" h="685800">
                <a:moveTo>
                  <a:pt x="38100" y="665987"/>
                </a:moveTo>
                <a:lnTo>
                  <a:pt x="19812" y="647700"/>
                </a:lnTo>
                <a:lnTo>
                  <a:pt x="38100" y="647700"/>
                </a:lnTo>
                <a:lnTo>
                  <a:pt x="38100" y="665987"/>
                </a:lnTo>
                <a:close/>
              </a:path>
              <a:path w="269875" h="685800">
                <a:moveTo>
                  <a:pt x="231648" y="665987"/>
                </a:moveTo>
                <a:lnTo>
                  <a:pt x="38100" y="665987"/>
                </a:lnTo>
                <a:lnTo>
                  <a:pt x="38100" y="647700"/>
                </a:lnTo>
                <a:lnTo>
                  <a:pt x="231648" y="647700"/>
                </a:lnTo>
                <a:lnTo>
                  <a:pt x="231648" y="665987"/>
                </a:lnTo>
                <a:close/>
              </a:path>
              <a:path w="269875" h="685800">
                <a:moveTo>
                  <a:pt x="269748" y="665987"/>
                </a:moveTo>
                <a:lnTo>
                  <a:pt x="231648" y="665987"/>
                </a:lnTo>
                <a:lnTo>
                  <a:pt x="251459" y="647700"/>
                </a:lnTo>
                <a:lnTo>
                  <a:pt x="269748" y="647700"/>
                </a:lnTo>
                <a:lnTo>
                  <a:pt x="269748" y="665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5751" y="1846326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 h="0">
                <a:moveTo>
                  <a:pt x="0" y="0"/>
                </a:moveTo>
                <a:lnTo>
                  <a:pt x="1516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7742" y="3468623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96312" y="3739896"/>
            <a:ext cx="358140" cy="311150"/>
          </a:xfrm>
          <a:custGeom>
            <a:avLst/>
            <a:gdLst/>
            <a:ahLst/>
            <a:cxnLst/>
            <a:rect l="l" t="t" r="r" b="b"/>
            <a:pathLst>
              <a:path w="358139" h="311150">
                <a:moveTo>
                  <a:pt x="200783" y="201259"/>
                </a:moveTo>
                <a:lnTo>
                  <a:pt x="0" y="28956"/>
                </a:lnTo>
                <a:lnTo>
                  <a:pt x="24383" y="0"/>
                </a:lnTo>
                <a:lnTo>
                  <a:pt x="226122" y="171904"/>
                </a:lnTo>
                <a:lnTo>
                  <a:pt x="200783" y="201259"/>
                </a:lnTo>
                <a:close/>
              </a:path>
              <a:path w="358139" h="311150">
                <a:moveTo>
                  <a:pt x="317310" y="213359"/>
                </a:moveTo>
                <a:lnTo>
                  <a:pt x="214883" y="213359"/>
                </a:lnTo>
                <a:lnTo>
                  <a:pt x="240791" y="184404"/>
                </a:lnTo>
                <a:lnTo>
                  <a:pt x="226122" y="171904"/>
                </a:lnTo>
                <a:lnTo>
                  <a:pt x="275843" y="114300"/>
                </a:lnTo>
                <a:lnTo>
                  <a:pt x="317310" y="213359"/>
                </a:lnTo>
                <a:close/>
              </a:path>
              <a:path w="358139" h="311150">
                <a:moveTo>
                  <a:pt x="214883" y="213359"/>
                </a:moveTo>
                <a:lnTo>
                  <a:pt x="200783" y="201259"/>
                </a:lnTo>
                <a:lnTo>
                  <a:pt x="226122" y="171904"/>
                </a:lnTo>
                <a:lnTo>
                  <a:pt x="240791" y="184404"/>
                </a:lnTo>
                <a:lnTo>
                  <a:pt x="214883" y="213359"/>
                </a:lnTo>
                <a:close/>
              </a:path>
              <a:path w="358139" h="311150">
                <a:moveTo>
                  <a:pt x="358140" y="310895"/>
                </a:moveTo>
                <a:lnTo>
                  <a:pt x="150875" y="259080"/>
                </a:lnTo>
                <a:lnTo>
                  <a:pt x="200783" y="201259"/>
                </a:lnTo>
                <a:lnTo>
                  <a:pt x="214883" y="213359"/>
                </a:lnTo>
                <a:lnTo>
                  <a:pt x="317310" y="213359"/>
                </a:lnTo>
                <a:lnTo>
                  <a:pt x="358140" y="31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97835" y="3464052"/>
            <a:ext cx="368935" cy="287020"/>
          </a:xfrm>
          <a:custGeom>
            <a:avLst/>
            <a:gdLst/>
            <a:ahLst/>
            <a:cxnLst/>
            <a:rect l="l" t="t" r="r" b="b"/>
            <a:pathLst>
              <a:path w="368935" h="287020">
                <a:moveTo>
                  <a:pt x="21336" y="286512"/>
                </a:moveTo>
                <a:lnTo>
                  <a:pt x="0" y="256032"/>
                </a:lnTo>
                <a:lnTo>
                  <a:pt x="345948" y="0"/>
                </a:lnTo>
                <a:lnTo>
                  <a:pt x="368808" y="30480"/>
                </a:lnTo>
                <a:lnTo>
                  <a:pt x="21336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9272" y="1748027"/>
            <a:ext cx="207645" cy="190500"/>
          </a:xfrm>
          <a:custGeom>
            <a:avLst/>
            <a:gdLst/>
            <a:ahLst/>
            <a:cxnLst/>
            <a:rect l="l" t="t" r="r" b="b"/>
            <a:pathLst>
              <a:path w="207645" h="190500">
                <a:moveTo>
                  <a:pt x="114300" y="190500"/>
                </a:moveTo>
                <a:lnTo>
                  <a:pt x="94488" y="190500"/>
                </a:lnTo>
                <a:lnTo>
                  <a:pt x="83820" y="188976"/>
                </a:lnTo>
                <a:lnTo>
                  <a:pt x="74676" y="187452"/>
                </a:lnTo>
                <a:lnTo>
                  <a:pt x="64008" y="184404"/>
                </a:lnTo>
                <a:lnTo>
                  <a:pt x="56387" y="179832"/>
                </a:lnTo>
                <a:lnTo>
                  <a:pt x="47244" y="175260"/>
                </a:lnTo>
                <a:lnTo>
                  <a:pt x="32004" y="164592"/>
                </a:lnTo>
                <a:lnTo>
                  <a:pt x="18288" y="150876"/>
                </a:lnTo>
                <a:lnTo>
                  <a:pt x="13716" y="141732"/>
                </a:lnTo>
                <a:lnTo>
                  <a:pt x="9144" y="134112"/>
                </a:lnTo>
                <a:lnTo>
                  <a:pt x="3048" y="115824"/>
                </a:lnTo>
                <a:lnTo>
                  <a:pt x="1524" y="106680"/>
                </a:lnTo>
                <a:lnTo>
                  <a:pt x="0" y="96012"/>
                </a:lnTo>
                <a:lnTo>
                  <a:pt x="0" y="86868"/>
                </a:lnTo>
                <a:lnTo>
                  <a:pt x="12192" y="50292"/>
                </a:lnTo>
                <a:lnTo>
                  <a:pt x="45719" y="16764"/>
                </a:lnTo>
                <a:lnTo>
                  <a:pt x="54864" y="12192"/>
                </a:lnTo>
                <a:lnTo>
                  <a:pt x="62484" y="7620"/>
                </a:lnTo>
                <a:lnTo>
                  <a:pt x="73152" y="4572"/>
                </a:lnTo>
                <a:lnTo>
                  <a:pt x="82296" y="1524"/>
                </a:lnTo>
                <a:lnTo>
                  <a:pt x="92964" y="1524"/>
                </a:lnTo>
                <a:lnTo>
                  <a:pt x="102108" y="0"/>
                </a:lnTo>
                <a:lnTo>
                  <a:pt x="112775" y="0"/>
                </a:lnTo>
                <a:lnTo>
                  <a:pt x="150876" y="10668"/>
                </a:lnTo>
                <a:lnTo>
                  <a:pt x="185013" y="38100"/>
                </a:lnTo>
                <a:lnTo>
                  <a:pt x="97536" y="38100"/>
                </a:lnTo>
                <a:lnTo>
                  <a:pt x="91439" y="39624"/>
                </a:lnTo>
                <a:lnTo>
                  <a:pt x="83820" y="41148"/>
                </a:lnTo>
                <a:lnTo>
                  <a:pt x="77724" y="42672"/>
                </a:lnTo>
                <a:lnTo>
                  <a:pt x="73152" y="45720"/>
                </a:lnTo>
                <a:lnTo>
                  <a:pt x="67056" y="47244"/>
                </a:lnTo>
                <a:lnTo>
                  <a:pt x="57912" y="54864"/>
                </a:lnTo>
                <a:lnTo>
                  <a:pt x="48768" y="64008"/>
                </a:lnTo>
                <a:lnTo>
                  <a:pt x="45719" y="68580"/>
                </a:lnTo>
                <a:lnTo>
                  <a:pt x="44195" y="73152"/>
                </a:lnTo>
                <a:lnTo>
                  <a:pt x="41148" y="77724"/>
                </a:lnTo>
                <a:lnTo>
                  <a:pt x="39624" y="83820"/>
                </a:lnTo>
                <a:lnTo>
                  <a:pt x="38100" y="88392"/>
                </a:lnTo>
                <a:lnTo>
                  <a:pt x="38100" y="100584"/>
                </a:lnTo>
                <a:lnTo>
                  <a:pt x="39624" y="105156"/>
                </a:lnTo>
                <a:lnTo>
                  <a:pt x="41148" y="111252"/>
                </a:lnTo>
                <a:lnTo>
                  <a:pt x="42672" y="115824"/>
                </a:lnTo>
                <a:lnTo>
                  <a:pt x="71628" y="144780"/>
                </a:lnTo>
                <a:lnTo>
                  <a:pt x="76200" y="147828"/>
                </a:lnTo>
                <a:lnTo>
                  <a:pt x="82296" y="149352"/>
                </a:lnTo>
                <a:lnTo>
                  <a:pt x="89916" y="150876"/>
                </a:lnTo>
                <a:lnTo>
                  <a:pt x="96012" y="152400"/>
                </a:lnTo>
                <a:lnTo>
                  <a:pt x="185928" y="152400"/>
                </a:lnTo>
                <a:lnTo>
                  <a:pt x="182880" y="155448"/>
                </a:lnTo>
                <a:lnTo>
                  <a:pt x="176783" y="163068"/>
                </a:lnTo>
                <a:lnTo>
                  <a:pt x="175260" y="163068"/>
                </a:lnTo>
                <a:lnTo>
                  <a:pt x="175260" y="164592"/>
                </a:lnTo>
                <a:lnTo>
                  <a:pt x="152400" y="179832"/>
                </a:lnTo>
                <a:lnTo>
                  <a:pt x="144779" y="182880"/>
                </a:lnTo>
                <a:lnTo>
                  <a:pt x="134112" y="185928"/>
                </a:lnTo>
                <a:lnTo>
                  <a:pt x="124968" y="188976"/>
                </a:lnTo>
                <a:lnTo>
                  <a:pt x="114300" y="190500"/>
                </a:lnTo>
                <a:close/>
              </a:path>
              <a:path w="207645" h="190500">
                <a:moveTo>
                  <a:pt x="149352" y="135636"/>
                </a:moveTo>
                <a:lnTo>
                  <a:pt x="153924" y="132588"/>
                </a:lnTo>
                <a:lnTo>
                  <a:pt x="156972" y="128016"/>
                </a:lnTo>
                <a:lnTo>
                  <a:pt x="161543" y="123444"/>
                </a:lnTo>
                <a:lnTo>
                  <a:pt x="163068" y="117348"/>
                </a:lnTo>
                <a:lnTo>
                  <a:pt x="166116" y="112776"/>
                </a:lnTo>
                <a:lnTo>
                  <a:pt x="167640" y="108204"/>
                </a:lnTo>
                <a:lnTo>
                  <a:pt x="167640" y="102108"/>
                </a:lnTo>
                <a:lnTo>
                  <a:pt x="169164" y="96012"/>
                </a:lnTo>
                <a:lnTo>
                  <a:pt x="169164" y="91440"/>
                </a:lnTo>
                <a:lnTo>
                  <a:pt x="167640" y="85344"/>
                </a:lnTo>
                <a:lnTo>
                  <a:pt x="166116" y="80772"/>
                </a:lnTo>
                <a:lnTo>
                  <a:pt x="164592" y="74676"/>
                </a:lnTo>
                <a:lnTo>
                  <a:pt x="152400" y="56388"/>
                </a:lnTo>
                <a:lnTo>
                  <a:pt x="141732" y="48768"/>
                </a:lnTo>
                <a:lnTo>
                  <a:pt x="135636" y="45720"/>
                </a:lnTo>
                <a:lnTo>
                  <a:pt x="131064" y="42672"/>
                </a:lnTo>
                <a:lnTo>
                  <a:pt x="124968" y="41148"/>
                </a:lnTo>
                <a:lnTo>
                  <a:pt x="117348" y="39624"/>
                </a:lnTo>
                <a:lnTo>
                  <a:pt x="111252" y="38100"/>
                </a:lnTo>
                <a:lnTo>
                  <a:pt x="185013" y="38100"/>
                </a:lnTo>
                <a:lnTo>
                  <a:pt x="193548" y="48768"/>
                </a:lnTo>
                <a:lnTo>
                  <a:pt x="198119" y="56388"/>
                </a:lnTo>
                <a:lnTo>
                  <a:pt x="204216" y="74676"/>
                </a:lnTo>
                <a:lnTo>
                  <a:pt x="205740" y="83820"/>
                </a:lnTo>
                <a:lnTo>
                  <a:pt x="207264" y="94488"/>
                </a:lnTo>
                <a:lnTo>
                  <a:pt x="205740" y="105156"/>
                </a:lnTo>
                <a:lnTo>
                  <a:pt x="202692" y="123444"/>
                </a:lnTo>
                <a:lnTo>
                  <a:pt x="198119" y="132588"/>
                </a:lnTo>
                <a:lnTo>
                  <a:pt x="197510" y="134112"/>
                </a:lnTo>
                <a:lnTo>
                  <a:pt x="152400" y="134112"/>
                </a:lnTo>
                <a:lnTo>
                  <a:pt x="149352" y="135636"/>
                </a:lnTo>
                <a:close/>
              </a:path>
              <a:path w="207645" h="190500">
                <a:moveTo>
                  <a:pt x="185928" y="152400"/>
                </a:moveTo>
                <a:lnTo>
                  <a:pt x="109728" y="152400"/>
                </a:lnTo>
                <a:lnTo>
                  <a:pt x="115824" y="150876"/>
                </a:lnTo>
                <a:lnTo>
                  <a:pt x="121920" y="150876"/>
                </a:lnTo>
                <a:lnTo>
                  <a:pt x="128016" y="147828"/>
                </a:lnTo>
                <a:lnTo>
                  <a:pt x="134112" y="146304"/>
                </a:lnTo>
                <a:lnTo>
                  <a:pt x="152400" y="134112"/>
                </a:lnTo>
                <a:lnTo>
                  <a:pt x="197510" y="134112"/>
                </a:lnTo>
                <a:lnTo>
                  <a:pt x="195072" y="140208"/>
                </a:lnTo>
                <a:lnTo>
                  <a:pt x="188976" y="149352"/>
                </a:lnTo>
                <a:lnTo>
                  <a:pt x="185928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08417" y="2432291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5748" y="549630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30324" y="3763517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 h="0">
                <a:moveTo>
                  <a:pt x="0" y="0"/>
                </a:moveTo>
                <a:lnTo>
                  <a:pt x="6888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1498" y="1879092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80">
                <a:moveTo>
                  <a:pt x="0" y="0"/>
                </a:moveTo>
                <a:lnTo>
                  <a:pt x="0" y="4617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1498" y="2988564"/>
            <a:ext cx="0" cy="506095"/>
          </a:xfrm>
          <a:custGeom>
            <a:avLst/>
            <a:gdLst/>
            <a:ahLst/>
            <a:cxnLst/>
            <a:rect l="l" t="t" r="r" b="b"/>
            <a:pathLst>
              <a:path w="0" h="506095">
                <a:moveTo>
                  <a:pt x="0" y="0"/>
                </a:moveTo>
                <a:lnTo>
                  <a:pt x="0" y="505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24911" y="2340863"/>
            <a:ext cx="231775" cy="647700"/>
          </a:xfrm>
          <a:custGeom>
            <a:avLst/>
            <a:gdLst/>
            <a:ahLst/>
            <a:cxnLst/>
            <a:rect l="l" t="t" r="r" b="b"/>
            <a:pathLst>
              <a:path w="231775" h="647700">
                <a:moveTo>
                  <a:pt x="0" y="0"/>
                </a:moveTo>
                <a:lnTo>
                  <a:pt x="231648" y="0"/>
                </a:lnTo>
                <a:lnTo>
                  <a:pt x="231648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6624" y="2321051"/>
            <a:ext cx="269875" cy="685800"/>
          </a:xfrm>
          <a:custGeom>
            <a:avLst/>
            <a:gdLst/>
            <a:ahLst/>
            <a:cxnLst/>
            <a:rect l="l" t="t" r="r" b="b"/>
            <a:pathLst>
              <a:path w="269875" h="685800">
                <a:moveTo>
                  <a:pt x="269748" y="685800"/>
                </a:moveTo>
                <a:lnTo>
                  <a:pt x="0" y="685800"/>
                </a:lnTo>
                <a:lnTo>
                  <a:pt x="0" y="0"/>
                </a:lnTo>
                <a:lnTo>
                  <a:pt x="269748" y="0"/>
                </a:lnTo>
                <a:lnTo>
                  <a:pt x="26974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8288" y="647700"/>
                </a:lnTo>
                <a:lnTo>
                  <a:pt x="38100" y="667512"/>
                </a:lnTo>
                <a:lnTo>
                  <a:pt x="269748" y="667512"/>
                </a:lnTo>
                <a:lnTo>
                  <a:pt x="269748" y="685800"/>
                </a:lnTo>
                <a:close/>
              </a:path>
              <a:path w="269875" h="6858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69875" h="685800">
                <a:moveTo>
                  <a:pt x="23164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31648" y="19812"/>
                </a:lnTo>
                <a:lnTo>
                  <a:pt x="231648" y="38100"/>
                </a:lnTo>
                <a:close/>
              </a:path>
              <a:path w="269875" h="685800">
                <a:moveTo>
                  <a:pt x="231648" y="667512"/>
                </a:moveTo>
                <a:lnTo>
                  <a:pt x="231648" y="19812"/>
                </a:lnTo>
                <a:lnTo>
                  <a:pt x="249936" y="38100"/>
                </a:lnTo>
                <a:lnTo>
                  <a:pt x="269748" y="38100"/>
                </a:lnTo>
                <a:lnTo>
                  <a:pt x="269748" y="647700"/>
                </a:lnTo>
                <a:lnTo>
                  <a:pt x="249936" y="647700"/>
                </a:lnTo>
                <a:lnTo>
                  <a:pt x="231648" y="667512"/>
                </a:lnTo>
                <a:close/>
              </a:path>
              <a:path w="269875" h="685800">
                <a:moveTo>
                  <a:pt x="269748" y="38100"/>
                </a:moveTo>
                <a:lnTo>
                  <a:pt x="249936" y="38100"/>
                </a:lnTo>
                <a:lnTo>
                  <a:pt x="231648" y="19812"/>
                </a:lnTo>
                <a:lnTo>
                  <a:pt x="269748" y="19812"/>
                </a:lnTo>
                <a:lnTo>
                  <a:pt x="269748" y="38100"/>
                </a:lnTo>
                <a:close/>
              </a:path>
              <a:path w="269875" h="685800">
                <a:moveTo>
                  <a:pt x="38100" y="667512"/>
                </a:moveTo>
                <a:lnTo>
                  <a:pt x="18288" y="647700"/>
                </a:lnTo>
                <a:lnTo>
                  <a:pt x="38100" y="647700"/>
                </a:lnTo>
                <a:lnTo>
                  <a:pt x="38100" y="667512"/>
                </a:lnTo>
                <a:close/>
              </a:path>
              <a:path w="269875" h="685800">
                <a:moveTo>
                  <a:pt x="231648" y="667512"/>
                </a:moveTo>
                <a:lnTo>
                  <a:pt x="38100" y="667512"/>
                </a:lnTo>
                <a:lnTo>
                  <a:pt x="38100" y="647700"/>
                </a:lnTo>
                <a:lnTo>
                  <a:pt x="231648" y="647700"/>
                </a:lnTo>
                <a:lnTo>
                  <a:pt x="231648" y="667512"/>
                </a:lnTo>
                <a:close/>
              </a:path>
              <a:path w="269875" h="685800">
                <a:moveTo>
                  <a:pt x="269748" y="667512"/>
                </a:moveTo>
                <a:lnTo>
                  <a:pt x="231648" y="667512"/>
                </a:lnTo>
                <a:lnTo>
                  <a:pt x="249936" y="647700"/>
                </a:lnTo>
                <a:lnTo>
                  <a:pt x="269748" y="647700"/>
                </a:lnTo>
                <a:lnTo>
                  <a:pt x="269748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84348" y="1792224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5" h="114300">
                <a:moveTo>
                  <a:pt x="57912" y="114300"/>
                </a:moveTo>
                <a:lnTo>
                  <a:pt x="35361" y="109989"/>
                </a:lnTo>
                <a:lnTo>
                  <a:pt x="16954" y="98107"/>
                </a:lnTo>
                <a:lnTo>
                  <a:pt x="4548" y="80224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462" y="4548"/>
                </a:lnTo>
                <a:lnTo>
                  <a:pt x="98869" y="16954"/>
                </a:lnTo>
                <a:lnTo>
                  <a:pt x="111275" y="35361"/>
                </a:lnTo>
                <a:lnTo>
                  <a:pt x="115824" y="57912"/>
                </a:lnTo>
                <a:lnTo>
                  <a:pt x="111275" y="80224"/>
                </a:lnTo>
                <a:lnTo>
                  <a:pt x="98869" y="98107"/>
                </a:lnTo>
                <a:lnTo>
                  <a:pt x="80462" y="109989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78251" y="1786127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69" h="127000">
                <a:moveTo>
                  <a:pt x="76200" y="1524"/>
                </a:moveTo>
                <a:lnTo>
                  <a:pt x="51816" y="1524"/>
                </a:lnTo>
                <a:lnTo>
                  <a:pt x="56387" y="0"/>
                </a:lnTo>
                <a:lnTo>
                  <a:pt x="70104" y="0"/>
                </a:lnTo>
                <a:lnTo>
                  <a:pt x="76200" y="1524"/>
                </a:lnTo>
                <a:close/>
              </a:path>
              <a:path w="128269" h="127000">
                <a:moveTo>
                  <a:pt x="99060" y="10668"/>
                </a:moveTo>
                <a:lnTo>
                  <a:pt x="28956" y="10668"/>
                </a:lnTo>
                <a:lnTo>
                  <a:pt x="38100" y="6096"/>
                </a:lnTo>
                <a:lnTo>
                  <a:pt x="38100" y="4572"/>
                </a:lnTo>
                <a:lnTo>
                  <a:pt x="39624" y="4572"/>
                </a:lnTo>
                <a:lnTo>
                  <a:pt x="50292" y="1524"/>
                </a:lnTo>
                <a:lnTo>
                  <a:pt x="77724" y="1524"/>
                </a:lnTo>
                <a:lnTo>
                  <a:pt x="88391" y="4572"/>
                </a:lnTo>
                <a:lnTo>
                  <a:pt x="89916" y="6096"/>
                </a:lnTo>
                <a:lnTo>
                  <a:pt x="99060" y="10668"/>
                </a:lnTo>
                <a:close/>
              </a:path>
              <a:path w="128269" h="127000">
                <a:moveTo>
                  <a:pt x="100584" y="115824"/>
                </a:moveTo>
                <a:lnTo>
                  <a:pt x="27432" y="115824"/>
                </a:lnTo>
                <a:lnTo>
                  <a:pt x="18288" y="109728"/>
                </a:lnTo>
                <a:lnTo>
                  <a:pt x="18288" y="108204"/>
                </a:lnTo>
                <a:lnTo>
                  <a:pt x="10668" y="99060"/>
                </a:lnTo>
                <a:lnTo>
                  <a:pt x="4572" y="88392"/>
                </a:lnTo>
                <a:lnTo>
                  <a:pt x="1524" y="77724"/>
                </a:lnTo>
                <a:lnTo>
                  <a:pt x="1524" y="76200"/>
                </a:lnTo>
                <a:lnTo>
                  <a:pt x="0" y="70104"/>
                </a:lnTo>
                <a:lnTo>
                  <a:pt x="0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27432" y="10668"/>
                </a:lnTo>
                <a:lnTo>
                  <a:pt x="100584" y="10668"/>
                </a:lnTo>
                <a:lnTo>
                  <a:pt x="100584" y="12192"/>
                </a:lnTo>
                <a:lnTo>
                  <a:pt x="64008" y="12192"/>
                </a:lnTo>
                <a:lnTo>
                  <a:pt x="59436" y="13716"/>
                </a:lnTo>
                <a:lnTo>
                  <a:pt x="53339" y="13716"/>
                </a:lnTo>
                <a:lnTo>
                  <a:pt x="42672" y="16764"/>
                </a:lnTo>
                <a:lnTo>
                  <a:pt x="44195" y="16764"/>
                </a:lnTo>
                <a:lnTo>
                  <a:pt x="35052" y="21336"/>
                </a:lnTo>
                <a:lnTo>
                  <a:pt x="28955" y="27432"/>
                </a:lnTo>
                <a:lnTo>
                  <a:pt x="27432" y="27432"/>
                </a:lnTo>
                <a:lnTo>
                  <a:pt x="22352" y="35052"/>
                </a:lnTo>
                <a:lnTo>
                  <a:pt x="21336" y="35052"/>
                </a:lnTo>
                <a:lnTo>
                  <a:pt x="16764" y="44196"/>
                </a:lnTo>
                <a:lnTo>
                  <a:pt x="14151" y="53340"/>
                </a:lnTo>
                <a:lnTo>
                  <a:pt x="13716" y="53340"/>
                </a:lnTo>
                <a:lnTo>
                  <a:pt x="12192" y="57912"/>
                </a:lnTo>
                <a:lnTo>
                  <a:pt x="12192" y="68580"/>
                </a:lnTo>
                <a:lnTo>
                  <a:pt x="13716" y="74676"/>
                </a:lnTo>
                <a:lnTo>
                  <a:pt x="14151" y="74676"/>
                </a:lnTo>
                <a:lnTo>
                  <a:pt x="16764" y="83820"/>
                </a:lnTo>
                <a:lnTo>
                  <a:pt x="17417" y="83820"/>
                </a:lnTo>
                <a:lnTo>
                  <a:pt x="21336" y="92964"/>
                </a:lnTo>
                <a:lnTo>
                  <a:pt x="22352" y="92964"/>
                </a:lnTo>
                <a:lnTo>
                  <a:pt x="27432" y="100584"/>
                </a:lnTo>
                <a:lnTo>
                  <a:pt x="28955" y="100584"/>
                </a:lnTo>
                <a:lnTo>
                  <a:pt x="35052" y="106680"/>
                </a:lnTo>
                <a:lnTo>
                  <a:pt x="37338" y="106680"/>
                </a:lnTo>
                <a:lnTo>
                  <a:pt x="44195" y="111252"/>
                </a:lnTo>
                <a:lnTo>
                  <a:pt x="46228" y="111252"/>
                </a:lnTo>
                <a:lnTo>
                  <a:pt x="53339" y="114300"/>
                </a:lnTo>
                <a:lnTo>
                  <a:pt x="102489" y="114300"/>
                </a:lnTo>
                <a:lnTo>
                  <a:pt x="100584" y="115824"/>
                </a:lnTo>
                <a:close/>
              </a:path>
              <a:path w="128269" h="127000">
                <a:moveTo>
                  <a:pt x="100584" y="28956"/>
                </a:moveTo>
                <a:lnTo>
                  <a:pt x="92964" y="21336"/>
                </a:lnTo>
                <a:lnTo>
                  <a:pt x="83820" y="16764"/>
                </a:lnTo>
                <a:lnTo>
                  <a:pt x="73152" y="13716"/>
                </a:lnTo>
                <a:lnTo>
                  <a:pt x="70104" y="13716"/>
                </a:lnTo>
                <a:lnTo>
                  <a:pt x="64008" y="12192"/>
                </a:lnTo>
                <a:lnTo>
                  <a:pt x="100584" y="12192"/>
                </a:lnTo>
                <a:lnTo>
                  <a:pt x="108204" y="18288"/>
                </a:lnTo>
                <a:lnTo>
                  <a:pt x="109728" y="18288"/>
                </a:lnTo>
                <a:lnTo>
                  <a:pt x="109728" y="19812"/>
                </a:lnTo>
                <a:lnTo>
                  <a:pt x="117348" y="27432"/>
                </a:lnTo>
                <a:lnTo>
                  <a:pt x="100584" y="27432"/>
                </a:lnTo>
                <a:lnTo>
                  <a:pt x="100584" y="28956"/>
                </a:lnTo>
                <a:close/>
              </a:path>
              <a:path w="128269" h="127000">
                <a:moveTo>
                  <a:pt x="27432" y="28956"/>
                </a:moveTo>
                <a:lnTo>
                  <a:pt x="27432" y="27432"/>
                </a:lnTo>
                <a:lnTo>
                  <a:pt x="28955" y="27432"/>
                </a:lnTo>
                <a:lnTo>
                  <a:pt x="27432" y="28956"/>
                </a:lnTo>
                <a:close/>
              </a:path>
              <a:path w="128269" h="127000">
                <a:moveTo>
                  <a:pt x="106679" y="36576"/>
                </a:moveTo>
                <a:lnTo>
                  <a:pt x="100584" y="27432"/>
                </a:lnTo>
                <a:lnTo>
                  <a:pt x="117348" y="27432"/>
                </a:lnTo>
                <a:lnTo>
                  <a:pt x="117348" y="28956"/>
                </a:lnTo>
                <a:lnTo>
                  <a:pt x="121412" y="35052"/>
                </a:lnTo>
                <a:lnTo>
                  <a:pt x="106679" y="35052"/>
                </a:lnTo>
                <a:lnTo>
                  <a:pt x="106679" y="36576"/>
                </a:lnTo>
                <a:close/>
              </a:path>
              <a:path w="128269" h="127000">
                <a:moveTo>
                  <a:pt x="21336" y="36576"/>
                </a:moveTo>
                <a:lnTo>
                  <a:pt x="21336" y="35052"/>
                </a:lnTo>
                <a:lnTo>
                  <a:pt x="22352" y="35052"/>
                </a:lnTo>
                <a:lnTo>
                  <a:pt x="21336" y="36576"/>
                </a:lnTo>
                <a:close/>
              </a:path>
              <a:path w="128269" h="127000">
                <a:moveTo>
                  <a:pt x="114300" y="54864"/>
                </a:moveTo>
                <a:lnTo>
                  <a:pt x="111252" y="44196"/>
                </a:lnTo>
                <a:lnTo>
                  <a:pt x="106679" y="35052"/>
                </a:lnTo>
                <a:lnTo>
                  <a:pt x="121412" y="35052"/>
                </a:lnTo>
                <a:lnTo>
                  <a:pt x="123444" y="38100"/>
                </a:lnTo>
                <a:lnTo>
                  <a:pt x="123444" y="39624"/>
                </a:lnTo>
                <a:lnTo>
                  <a:pt x="126491" y="50292"/>
                </a:lnTo>
                <a:lnTo>
                  <a:pt x="126491" y="51816"/>
                </a:lnTo>
                <a:lnTo>
                  <a:pt x="127000" y="53340"/>
                </a:lnTo>
                <a:lnTo>
                  <a:pt x="114300" y="53340"/>
                </a:lnTo>
                <a:lnTo>
                  <a:pt x="114300" y="54864"/>
                </a:lnTo>
                <a:close/>
              </a:path>
              <a:path w="128269" h="127000">
                <a:moveTo>
                  <a:pt x="13716" y="54864"/>
                </a:moveTo>
                <a:lnTo>
                  <a:pt x="13716" y="53340"/>
                </a:lnTo>
                <a:lnTo>
                  <a:pt x="14151" y="53340"/>
                </a:lnTo>
                <a:lnTo>
                  <a:pt x="13716" y="54864"/>
                </a:lnTo>
                <a:close/>
              </a:path>
              <a:path w="128269" h="127000">
                <a:moveTo>
                  <a:pt x="126872" y="74676"/>
                </a:moveTo>
                <a:lnTo>
                  <a:pt x="114300" y="74676"/>
                </a:lnTo>
                <a:lnTo>
                  <a:pt x="115824" y="68580"/>
                </a:lnTo>
                <a:lnTo>
                  <a:pt x="115824" y="59436"/>
                </a:lnTo>
                <a:lnTo>
                  <a:pt x="114300" y="53340"/>
                </a:lnTo>
                <a:lnTo>
                  <a:pt x="127000" y="53340"/>
                </a:lnTo>
                <a:lnTo>
                  <a:pt x="128016" y="56388"/>
                </a:lnTo>
                <a:lnTo>
                  <a:pt x="128016" y="70104"/>
                </a:lnTo>
                <a:lnTo>
                  <a:pt x="126872" y="74676"/>
                </a:lnTo>
                <a:close/>
              </a:path>
              <a:path w="128269" h="12700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28269" h="127000">
                <a:moveTo>
                  <a:pt x="124750" y="83820"/>
                </a:moveTo>
                <a:lnTo>
                  <a:pt x="111252" y="83820"/>
                </a:lnTo>
                <a:lnTo>
                  <a:pt x="114300" y="73152"/>
                </a:lnTo>
                <a:lnTo>
                  <a:pt x="114300" y="74676"/>
                </a:lnTo>
                <a:lnTo>
                  <a:pt x="126872" y="74676"/>
                </a:lnTo>
                <a:lnTo>
                  <a:pt x="126491" y="76200"/>
                </a:lnTo>
                <a:lnTo>
                  <a:pt x="126491" y="77724"/>
                </a:lnTo>
                <a:lnTo>
                  <a:pt x="124750" y="83820"/>
                </a:lnTo>
                <a:close/>
              </a:path>
              <a:path w="128269" h="127000">
                <a:moveTo>
                  <a:pt x="17417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417" y="83820"/>
                </a:lnTo>
                <a:close/>
              </a:path>
              <a:path w="128269" h="127000">
                <a:moveTo>
                  <a:pt x="120831" y="92964"/>
                </a:moveTo>
                <a:lnTo>
                  <a:pt x="106679" y="92964"/>
                </a:lnTo>
                <a:lnTo>
                  <a:pt x="111252" y="82296"/>
                </a:lnTo>
                <a:lnTo>
                  <a:pt x="111252" y="83820"/>
                </a:lnTo>
                <a:lnTo>
                  <a:pt x="124750" y="83820"/>
                </a:lnTo>
                <a:lnTo>
                  <a:pt x="123444" y="88392"/>
                </a:lnTo>
                <a:lnTo>
                  <a:pt x="120831" y="92964"/>
                </a:lnTo>
                <a:close/>
              </a:path>
              <a:path w="128269" h="127000">
                <a:moveTo>
                  <a:pt x="22352" y="92964"/>
                </a:moveTo>
                <a:lnTo>
                  <a:pt x="21336" y="92964"/>
                </a:lnTo>
                <a:lnTo>
                  <a:pt x="21336" y="91440"/>
                </a:lnTo>
                <a:lnTo>
                  <a:pt x="22352" y="92964"/>
                </a:lnTo>
                <a:close/>
              </a:path>
              <a:path w="128269" h="127000">
                <a:moveTo>
                  <a:pt x="116078" y="100584"/>
                </a:moveTo>
                <a:lnTo>
                  <a:pt x="100584" y="100584"/>
                </a:lnTo>
                <a:lnTo>
                  <a:pt x="106679" y="91440"/>
                </a:lnTo>
                <a:lnTo>
                  <a:pt x="106679" y="92964"/>
                </a:lnTo>
                <a:lnTo>
                  <a:pt x="120831" y="92964"/>
                </a:lnTo>
                <a:lnTo>
                  <a:pt x="117348" y="99060"/>
                </a:lnTo>
                <a:lnTo>
                  <a:pt x="116078" y="100584"/>
                </a:lnTo>
                <a:close/>
              </a:path>
              <a:path w="128269" h="127000">
                <a:moveTo>
                  <a:pt x="28955" y="100584"/>
                </a:moveTo>
                <a:lnTo>
                  <a:pt x="27432" y="100584"/>
                </a:lnTo>
                <a:lnTo>
                  <a:pt x="27432" y="99060"/>
                </a:lnTo>
                <a:lnTo>
                  <a:pt x="28955" y="100584"/>
                </a:lnTo>
                <a:close/>
              </a:path>
              <a:path w="128269" h="127000">
                <a:moveTo>
                  <a:pt x="110997" y="106680"/>
                </a:moveTo>
                <a:lnTo>
                  <a:pt x="92964" y="106680"/>
                </a:lnTo>
                <a:lnTo>
                  <a:pt x="100584" y="99060"/>
                </a:lnTo>
                <a:lnTo>
                  <a:pt x="100584" y="100584"/>
                </a:lnTo>
                <a:lnTo>
                  <a:pt x="116078" y="100584"/>
                </a:lnTo>
                <a:lnTo>
                  <a:pt x="110997" y="106680"/>
                </a:lnTo>
                <a:close/>
              </a:path>
              <a:path w="128269" h="127000">
                <a:moveTo>
                  <a:pt x="37338" y="106680"/>
                </a:moveTo>
                <a:lnTo>
                  <a:pt x="35052" y="106680"/>
                </a:lnTo>
                <a:lnTo>
                  <a:pt x="35052" y="105156"/>
                </a:lnTo>
                <a:lnTo>
                  <a:pt x="37338" y="106680"/>
                </a:lnTo>
                <a:close/>
              </a:path>
              <a:path w="128269" h="127000">
                <a:moveTo>
                  <a:pt x="106299" y="111252"/>
                </a:moveTo>
                <a:lnTo>
                  <a:pt x="83820" y="111252"/>
                </a:lnTo>
                <a:lnTo>
                  <a:pt x="92964" y="105156"/>
                </a:lnTo>
                <a:lnTo>
                  <a:pt x="92964" y="106680"/>
                </a:lnTo>
                <a:lnTo>
                  <a:pt x="110997" y="106680"/>
                </a:lnTo>
                <a:lnTo>
                  <a:pt x="109728" y="108204"/>
                </a:lnTo>
                <a:lnTo>
                  <a:pt x="108204" y="109728"/>
                </a:lnTo>
                <a:lnTo>
                  <a:pt x="106299" y="111252"/>
                </a:lnTo>
                <a:close/>
              </a:path>
              <a:path w="128269" h="127000">
                <a:moveTo>
                  <a:pt x="46228" y="111252"/>
                </a:moveTo>
                <a:lnTo>
                  <a:pt x="44195" y="111252"/>
                </a:lnTo>
                <a:lnTo>
                  <a:pt x="42672" y="109728"/>
                </a:lnTo>
                <a:lnTo>
                  <a:pt x="46228" y="111252"/>
                </a:lnTo>
                <a:close/>
              </a:path>
              <a:path w="128269" h="127000">
                <a:moveTo>
                  <a:pt x="102489" y="114300"/>
                </a:moveTo>
                <a:lnTo>
                  <a:pt x="73152" y="114300"/>
                </a:lnTo>
                <a:lnTo>
                  <a:pt x="83820" y="109728"/>
                </a:lnTo>
                <a:lnTo>
                  <a:pt x="83820" y="111252"/>
                </a:lnTo>
                <a:lnTo>
                  <a:pt x="106299" y="111252"/>
                </a:lnTo>
                <a:lnTo>
                  <a:pt x="102489" y="114300"/>
                </a:lnTo>
                <a:close/>
              </a:path>
              <a:path w="128269" h="127000">
                <a:moveTo>
                  <a:pt x="57912" y="114300"/>
                </a:moveTo>
                <a:lnTo>
                  <a:pt x="53339" y="114300"/>
                </a:lnTo>
                <a:lnTo>
                  <a:pt x="53339" y="112776"/>
                </a:lnTo>
                <a:lnTo>
                  <a:pt x="57912" y="114300"/>
                </a:lnTo>
                <a:close/>
              </a:path>
              <a:path w="128269" h="127000">
                <a:moveTo>
                  <a:pt x="73152" y="114300"/>
                </a:moveTo>
                <a:lnTo>
                  <a:pt x="68580" y="114300"/>
                </a:lnTo>
                <a:lnTo>
                  <a:pt x="74676" y="112776"/>
                </a:lnTo>
                <a:lnTo>
                  <a:pt x="73152" y="114300"/>
                </a:lnTo>
                <a:close/>
              </a:path>
              <a:path w="128269" h="127000">
                <a:moveTo>
                  <a:pt x="89916" y="121920"/>
                </a:moveTo>
                <a:lnTo>
                  <a:pt x="38100" y="121920"/>
                </a:lnTo>
                <a:lnTo>
                  <a:pt x="28956" y="117348"/>
                </a:lnTo>
                <a:lnTo>
                  <a:pt x="28956" y="115824"/>
                </a:lnTo>
                <a:lnTo>
                  <a:pt x="99060" y="115824"/>
                </a:lnTo>
                <a:lnTo>
                  <a:pt x="99060" y="117348"/>
                </a:lnTo>
                <a:lnTo>
                  <a:pt x="89916" y="121920"/>
                </a:lnTo>
                <a:close/>
              </a:path>
              <a:path w="128269" h="127000">
                <a:moveTo>
                  <a:pt x="77724" y="126492"/>
                </a:moveTo>
                <a:lnTo>
                  <a:pt x="50292" y="126492"/>
                </a:lnTo>
                <a:lnTo>
                  <a:pt x="39624" y="121920"/>
                </a:lnTo>
                <a:lnTo>
                  <a:pt x="88391" y="121920"/>
                </a:lnTo>
                <a:lnTo>
                  <a:pt x="7772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24733" y="4020311"/>
            <a:ext cx="0" cy="1466215"/>
          </a:xfrm>
          <a:custGeom>
            <a:avLst/>
            <a:gdLst/>
            <a:ahLst/>
            <a:cxnLst/>
            <a:rect l="l" t="t" r="r" b="b"/>
            <a:pathLst>
              <a:path w="0" h="1466214">
                <a:moveTo>
                  <a:pt x="0" y="0"/>
                </a:moveTo>
                <a:lnTo>
                  <a:pt x="0" y="1466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67482" y="1906524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59" h="0">
                <a:moveTo>
                  <a:pt x="0" y="0"/>
                </a:moveTo>
                <a:lnTo>
                  <a:pt x="1368742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935471" y="1638300"/>
            <a:ext cx="28384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88872" y="1638300"/>
            <a:ext cx="41020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7939" y="1886711"/>
            <a:ext cx="2914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0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70752" y="1922271"/>
            <a:ext cx="348615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5">
                <a:latin typeface="Times New Roman"/>
                <a:cs typeface="Times New Roman"/>
              </a:rPr>
              <a:t>R</a:t>
            </a:r>
            <a:r>
              <a:rPr dirty="0" baseline="-25925" sz="2250" spc="22">
                <a:latin typeface="Times New Roman"/>
                <a:cs typeface="Times New Roman"/>
              </a:rPr>
              <a:t>B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44971" y="1411732"/>
            <a:ext cx="98107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dirty="0" sz="2600" spc="-270">
                <a:latin typeface="Times New Roman"/>
                <a:cs typeface="Times New Roman"/>
              </a:rPr>
              <a:t>V</a:t>
            </a:r>
            <a:r>
              <a:rPr dirty="0" sz="2600" spc="-270">
                <a:latin typeface="Times New Roman"/>
                <a:cs typeface="Times New Roman"/>
              </a:rPr>
              <a:t>	</a:t>
            </a:r>
            <a:r>
              <a:rPr dirty="0" sz="2600" spc="-950">
                <a:latin typeface="Times New Roman"/>
                <a:cs typeface="Times New Roman"/>
              </a:rPr>
              <a:t></a:t>
            </a:r>
            <a:r>
              <a:rPr dirty="0" sz="2600" spc="-27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76876" y="1660144"/>
            <a:ext cx="72009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2605" algn="l"/>
              </a:tabLst>
            </a:pPr>
            <a:r>
              <a:rPr dirty="0" sz="2600" spc="10">
                <a:latin typeface="Times New Roman"/>
                <a:cs typeface="Times New Roman"/>
              </a:rPr>
              <a:t>I</a:t>
            </a:r>
            <a:r>
              <a:rPr dirty="0" sz="2600" spc="10">
                <a:latin typeface="Times New Roman"/>
                <a:cs typeface="Times New Roman"/>
              </a:rPr>
              <a:t>	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6664" y="2502915"/>
            <a:ext cx="1493520" cy="944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0375" algn="l"/>
                <a:tab pos="589915" algn="l"/>
                <a:tab pos="809625" algn="l"/>
              </a:tabLst>
            </a:pPr>
            <a:r>
              <a:rPr dirty="0" baseline="-36324" sz="3900" spc="-1732">
                <a:latin typeface="Times New Roman"/>
                <a:cs typeface="Times New Roman"/>
              </a:rPr>
              <a:t></a:t>
            </a:r>
            <a:r>
              <a:rPr dirty="0" baseline="-36324" sz="3900" spc="-89">
                <a:latin typeface="Times New Roman"/>
                <a:cs typeface="Times New Roman"/>
              </a:rPr>
              <a:t> </a:t>
            </a:r>
            <a:r>
              <a:rPr dirty="0" sz="2600" spc="-695">
                <a:latin typeface="Times New Roman"/>
                <a:cs typeface="Times New Roman"/>
              </a:rPr>
              <a:t>V</a:t>
            </a:r>
            <a:r>
              <a:rPr dirty="0" baseline="-25925" sz="2250" spc="-1042" u="heavy">
                <a:latin typeface="Times New Roman"/>
                <a:cs typeface="Times New Roman"/>
              </a:rPr>
              <a:t>C</a:t>
            </a:r>
            <a:r>
              <a:rPr dirty="0" baseline="-25925" sz="2250" spc="-1042" u="heavy">
                <a:latin typeface="Times New Roman"/>
                <a:cs typeface="Times New Roman"/>
              </a:rPr>
              <a:t>	</a:t>
            </a:r>
            <a:r>
              <a:rPr dirty="0" baseline="-25925" sz="2250" spc="-1042">
                <a:latin typeface="Times New Roman"/>
                <a:cs typeface="Times New Roman"/>
              </a:rPr>
              <a:t>	</a:t>
            </a:r>
            <a:r>
              <a:rPr dirty="0" baseline="-25925" sz="2250" spc="22" u="heavy">
                <a:latin typeface="Times New Roman"/>
                <a:cs typeface="Times New Roman"/>
              </a:rPr>
              <a:t>C	</a:t>
            </a:r>
            <a:r>
              <a:rPr dirty="0" sz="2600" spc="-1155">
                <a:latin typeface="Times New Roman"/>
                <a:cs typeface="Times New Roman"/>
              </a:rPr>
              <a:t> </a:t>
            </a:r>
            <a:r>
              <a:rPr dirty="0" sz="2600" spc="-24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0.7</a:t>
            </a:r>
            <a:endParaRPr sz="260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635"/>
              </a:spcBef>
            </a:pP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25925" sz="2250" spc="-157">
                <a:latin typeface="Times New Roman"/>
                <a:cs typeface="Times New Roman"/>
              </a:rPr>
              <a:t>B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57398" y="393982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 h="0">
                <a:moveTo>
                  <a:pt x="0" y="0"/>
                </a:moveTo>
                <a:lnTo>
                  <a:pt x="488632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920232" y="3955288"/>
            <a:ext cx="34798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5">
                <a:latin typeface="Times New Roman"/>
                <a:cs typeface="Times New Roman"/>
              </a:rPr>
              <a:t>R</a:t>
            </a:r>
            <a:r>
              <a:rPr dirty="0" baseline="-25925" sz="2250" spc="22">
                <a:latin typeface="Times New Roman"/>
                <a:cs typeface="Times New Roman"/>
              </a:rPr>
              <a:t>B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7332" y="3565144"/>
            <a:ext cx="73215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367" sz="3900" spc="-1732">
                <a:latin typeface="Times New Roman"/>
                <a:cs typeface="Times New Roman"/>
              </a:rPr>
              <a:t></a:t>
            </a:r>
            <a:r>
              <a:rPr dirty="0" baseline="-21367" sz="3900" spc="-217">
                <a:latin typeface="Times New Roman"/>
                <a:cs typeface="Times New Roman"/>
              </a:rPr>
              <a:t> </a:t>
            </a:r>
            <a:r>
              <a:rPr dirty="0" baseline="14957" sz="3900" spc="-187">
                <a:latin typeface="Times New Roman"/>
                <a:cs typeface="Times New Roman"/>
              </a:rPr>
              <a:t>V</a:t>
            </a:r>
            <a:r>
              <a:rPr dirty="0" sz="1500" spc="-125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0860" y="2194560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76200" y="818387"/>
                </a:moveTo>
                <a:lnTo>
                  <a:pt x="38100" y="818387"/>
                </a:lnTo>
                <a:lnTo>
                  <a:pt x="38100" y="0"/>
                </a:lnTo>
                <a:lnTo>
                  <a:pt x="76200" y="0"/>
                </a:lnTo>
                <a:lnTo>
                  <a:pt x="76200" y="818387"/>
                </a:lnTo>
                <a:close/>
              </a:path>
              <a:path w="114300" h="914400">
                <a:moveTo>
                  <a:pt x="56387" y="914400"/>
                </a:moveTo>
                <a:lnTo>
                  <a:pt x="0" y="800100"/>
                </a:lnTo>
                <a:lnTo>
                  <a:pt x="38100" y="800100"/>
                </a:lnTo>
                <a:lnTo>
                  <a:pt x="38100" y="818387"/>
                </a:lnTo>
                <a:lnTo>
                  <a:pt x="105034" y="818387"/>
                </a:lnTo>
                <a:lnTo>
                  <a:pt x="56387" y="914400"/>
                </a:lnTo>
                <a:close/>
              </a:path>
              <a:path w="114300" h="914400">
                <a:moveTo>
                  <a:pt x="105034" y="818387"/>
                </a:moveTo>
                <a:lnTo>
                  <a:pt x="76200" y="818387"/>
                </a:lnTo>
                <a:lnTo>
                  <a:pt x="76200" y="800100"/>
                </a:lnTo>
                <a:lnTo>
                  <a:pt x="114300" y="800100"/>
                </a:lnTo>
                <a:lnTo>
                  <a:pt x="105034" y="8183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262403" y="2545043"/>
            <a:ext cx="4476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10</a:t>
            </a:fld>
          </a:p>
        </p:txBody>
      </p:sp>
      <p:sp>
        <p:nvSpPr>
          <p:cNvPr id="38" name="object 38"/>
          <p:cNvSpPr txBox="1"/>
          <p:nvPr/>
        </p:nvSpPr>
        <p:spPr>
          <a:xfrm>
            <a:off x="2975909" y="3098391"/>
            <a:ext cx="667385" cy="1183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dirty="0" sz="2400" spc="10">
                <a:latin typeface="Times New Roman"/>
                <a:cs typeface="Times New Roman"/>
              </a:rPr>
              <a:t>+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95392" y="5479135"/>
            <a:ext cx="605155" cy="1122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70180">
              <a:lnSpc>
                <a:spcPct val="143500"/>
              </a:lnSpc>
            </a:pPr>
            <a:r>
              <a:rPr dirty="0" baseline="13888" sz="3900" spc="202">
                <a:latin typeface="Times New Roman"/>
                <a:cs typeface="Times New Roman"/>
              </a:rPr>
              <a:t>I</a:t>
            </a:r>
            <a:r>
              <a:rPr dirty="0" sz="1500" spc="3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Q 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baseline="13888" sz="3900" spc="-569">
                <a:latin typeface="Times New Roman"/>
                <a:cs typeface="Times New Roman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</a:t>
            </a:r>
            <a:r>
              <a:rPr dirty="0" sz="1500" spc="25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78144" y="5547105"/>
            <a:ext cx="1735455" cy="105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750" spc="-1305" i="1">
                <a:latin typeface="Times New Roman"/>
                <a:cs typeface="Times New Roman"/>
              </a:rPr>
              <a:t></a:t>
            </a:r>
            <a:r>
              <a:rPr dirty="0" sz="2750" spc="-310" i="1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I</a:t>
            </a:r>
            <a:r>
              <a:rPr dirty="0" baseline="-24074" sz="2250" spc="82">
                <a:latin typeface="Times New Roman"/>
                <a:cs typeface="Times New Roman"/>
              </a:rPr>
              <a:t>BQ</a:t>
            </a:r>
            <a:endParaRPr baseline="-24074" sz="2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325"/>
              </a:spcBef>
            </a:pP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 spc="-120">
                <a:latin typeface="Times New Roman"/>
                <a:cs typeface="Times New Roman"/>
              </a:rPr>
              <a:t>V</a:t>
            </a:r>
            <a:r>
              <a:rPr dirty="0" baseline="-24074" sz="2250" spc="-179">
                <a:latin typeface="Times New Roman"/>
                <a:cs typeface="Times New Roman"/>
              </a:rPr>
              <a:t>CC   </a:t>
            </a:r>
            <a:r>
              <a:rPr dirty="0" sz="1500" spc="-665">
                <a:latin typeface="Times New Roman"/>
                <a:cs typeface="Times New Roman"/>
              </a:rPr>
              <a:t>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I</a:t>
            </a:r>
            <a:r>
              <a:rPr dirty="0" baseline="-24074" sz="2250" spc="75">
                <a:latin typeface="Times New Roman"/>
                <a:cs typeface="Times New Roman"/>
              </a:rPr>
              <a:t>CQ</a:t>
            </a:r>
            <a:r>
              <a:rPr dirty="0" baseline="-24074" sz="2250" spc="-300">
                <a:latin typeface="Times New Roman"/>
                <a:cs typeface="Times New Roman"/>
              </a:rPr>
              <a:t> </a:t>
            </a:r>
            <a:r>
              <a:rPr dirty="0" sz="2600" spc="-110">
                <a:latin typeface="Times New Roman"/>
                <a:cs typeface="Times New Roman"/>
              </a:rPr>
              <a:t>R</a:t>
            </a:r>
            <a:r>
              <a:rPr dirty="0" baseline="-24074" sz="2250" spc="-165">
                <a:latin typeface="Times New Roman"/>
                <a:cs typeface="Times New Roman"/>
              </a:rPr>
              <a:t>C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4568" y="3952751"/>
            <a:ext cx="171068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26845" algn="l"/>
              </a:tabLst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1893" y="3776662"/>
            <a:ext cx="22193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8000" algn="l"/>
                <a:tab pos="1901189" algn="l"/>
              </a:tabLst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sz="2400" spc="-135">
                <a:latin typeface="Times New Roman"/>
                <a:cs typeface="Times New Roman"/>
              </a:rPr>
              <a:t>	</a:t>
            </a:r>
            <a:r>
              <a:rPr dirty="0" sz="2400" spc="-135">
                <a:latin typeface="宋体"/>
                <a:cs typeface="宋体"/>
              </a:rPr>
              <a:t>远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 spc="5">
                <a:latin typeface="宋体"/>
                <a:cs typeface="宋体"/>
              </a:rPr>
              <a:t>于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宋体"/>
                <a:cs typeface="宋体"/>
              </a:rPr>
              <a:t>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83125" y="4518707"/>
            <a:ext cx="470154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例如，工程上若可接受</a:t>
            </a:r>
            <a:r>
              <a:rPr dirty="0" sz="2400" spc="30">
                <a:latin typeface="Times New Roman"/>
                <a:cs typeface="Times New Roman"/>
              </a:rPr>
              <a:t>10%</a:t>
            </a:r>
            <a:r>
              <a:rPr dirty="0" sz="2400" spc="30">
                <a:latin typeface="宋体"/>
                <a:cs typeface="宋体"/>
              </a:rPr>
              <a:t>误差， </a:t>
            </a:r>
            <a:r>
              <a:rPr dirty="0" sz="2400" spc="-1185">
                <a:latin typeface="宋体"/>
                <a:cs typeface="宋体"/>
              </a:rPr>
              <a:t> </a:t>
            </a:r>
            <a:r>
              <a:rPr dirty="0" sz="2400" spc="-5">
                <a:latin typeface="宋体"/>
                <a:cs typeface="宋体"/>
              </a:rPr>
              <a:t>则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CC</a:t>
            </a:r>
            <a:r>
              <a:rPr dirty="0" sz="2400" spc="-5">
                <a:latin typeface="Times New Roman"/>
                <a:cs typeface="Times New Roman"/>
              </a:rPr>
              <a:t>&gt;10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宋体"/>
                <a:cs typeface="宋体"/>
              </a:rPr>
              <a:t>时就可以忽略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宋体"/>
                <a:cs typeface="宋体"/>
              </a:rPr>
              <a:t>了。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11816" y="3745993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1069" y="403397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95271" y="407058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8035" y="4246891"/>
            <a:ext cx="45465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902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4.3.1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静态分析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4911" y="763485"/>
            <a:ext cx="5207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二、近似计算法（从发射结正偏着手）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4677" rIns="0" bIns="0" rtlCol="0" vert="horz">
            <a:spAutoFit/>
          </a:bodyPr>
          <a:lstStyle/>
          <a:p>
            <a:pPr marL="1270">
              <a:lnSpc>
                <a:spcPct val="100000"/>
              </a:lnSpc>
            </a:pPr>
            <a:r>
              <a:rPr dirty="0"/>
              <a:t>例：用估算法计算静态工作点。</a:t>
            </a:r>
          </a:p>
          <a:p>
            <a:pPr marL="466090">
              <a:lnSpc>
                <a:spcPct val="100000"/>
              </a:lnSpc>
              <a:spcBef>
                <a:spcPts val="1585"/>
              </a:spcBef>
            </a:pPr>
            <a:r>
              <a:rPr dirty="0" spc="5">
                <a:latin typeface="宋体"/>
                <a:cs typeface="宋体"/>
              </a:rPr>
              <a:t>已知：</a:t>
            </a:r>
            <a:r>
              <a:rPr dirty="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 </a:t>
            </a:r>
            <a:r>
              <a:rPr dirty="0" sz="2400">
                <a:latin typeface="Times New Roman"/>
                <a:cs typeface="Times New Roman"/>
              </a:rPr>
              <a:t>=12 </a:t>
            </a:r>
            <a:r>
              <a:rPr dirty="0" sz="2400" spc="20">
                <a:latin typeface="Times New Roman"/>
                <a:cs typeface="Times New Roman"/>
              </a:rPr>
              <a:t>V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latin typeface="Times New Roman"/>
                <a:cs typeface="Times New Roman"/>
              </a:rPr>
              <a:t>C </a:t>
            </a:r>
            <a:r>
              <a:rPr dirty="0" sz="2400" spc="5">
                <a:latin typeface="Times New Roman"/>
                <a:cs typeface="Times New Roman"/>
              </a:rPr>
              <a:t>=4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k</a:t>
            </a:r>
            <a:r>
              <a:rPr dirty="0" sz="2400" spc="-135" b="1">
                <a:latin typeface="Times New Roman"/>
                <a:cs typeface="Times New Roman"/>
              </a:rPr>
              <a:t></a:t>
            </a:r>
            <a:r>
              <a:rPr dirty="0" sz="2400" spc="-135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1303655">
              <a:lnSpc>
                <a:spcPct val="100000"/>
              </a:lnSpc>
              <a:spcBef>
                <a:spcPts val="1335"/>
              </a:spcBef>
            </a:pPr>
            <a:r>
              <a:rPr dirty="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B </a:t>
            </a:r>
            <a:r>
              <a:rPr dirty="0" sz="2400">
                <a:latin typeface="Times New Roman"/>
                <a:cs typeface="Times New Roman"/>
              </a:rPr>
              <a:t>=300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80">
                <a:latin typeface="Times New Roman"/>
                <a:cs typeface="Times New Roman"/>
              </a:rPr>
              <a:t>k</a:t>
            </a:r>
            <a:r>
              <a:rPr dirty="0" sz="2400" spc="-180" b="1">
                <a:latin typeface="Times New Roman"/>
                <a:cs typeface="Times New Roman"/>
              </a:rPr>
              <a:t></a:t>
            </a:r>
            <a:r>
              <a:rPr dirty="0" sz="2400" spc="-180">
                <a:latin typeface="宋体"/>
                <a:cs typeface="宋体"/>
              </a:rPr>
              <a:t>，</a:t>
            </a:r>
            <a:r>
              <a:rPr dirty="0" sz="2500" spc="-180" b="1" i="1">
                <a:latin typeface="Times New Roman"/>
                <a:cs typeface="Times New Roman"/>
              </a:rPr>
              <a:t></a:t>
            </a:r>
            <a:r>
              <a:rPr dirty="0" sz="2400" spc="-180">
                <a:latin typeface="Times New Roman"/>
                <a:cs typeface="Times New Roman"/>
              </a:rPr>
              <a:t>=37.5</a:t>
            </a:r>
            <a:r>
              <a:rPr dirty="0" sz="2400" spc="-18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6346" y="5618956"/>
            <a:ext cx="7315834" cy="993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latin typeface="宋体"/>
                <a:cs typeface="宋体"/>
              </a:rPr>
              <a:t>注意：</a:t>
            </a: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0833" sz="2400" spc="75">
                <a:latin typeface="Times New Roman"/>
                <a:cs typeface="Times New Roman"/>
              </a:rPr>
              <a:t>CQ </a:t>
            </a:r>
            <a:r>
              <a:rPr dirty="0" baseline="-20833" sz="2400" spc="540">
                <a:latin typeface="Times New Roman"/>
                <a:cs typeface="Times New Roman"/>
              </a:rPr>
              <a:t> </a:t>
            </a:r>
            <a:r>
              <a:rPr dirty="0" sz="2400" spc="-120">
                <a:latin typeface="宋体"/>
                <a:cs typeface="宋体"/>
              </a:rPr>
              <a:t>是</a:t>
            </a:r>
            <a:r>
              <a:rPr dirty="0" sz="2400" spc="-120">
                <a:latin typeface="Times New Roman"/>
                <a:cs typeface="Times New Roman"/>
              </a:rPr>
              <a:t>I</a:t>
            </a:r>
            <a:r>
              <a:rPr dirty="0" baseline="-20833" sz="2400" spc="-179">
                <a:latin typeface="Times New Roman"/>
                <a:cs typeface="Times New Roman"/>
              </a:rPr>
              <a:t>BQ</a:t>
            </a:r>
            <a:r>
              <a:rPr dirty="0" sz="2400" spc="-120">
                <a:latin typeface="宋体"/>
                <a:cs typeface="宋体"/>
              </a:rPr>
              <a:t>的</a:t>
            </a:r>
            <a:r>
              <a:rPr dirty="0" sz="2500" spc="-120" b="1" i="1">
                <a:latin typeface="Times New Roman"/>
                <a:cs typeface="Times New Roman"/>
              </a:rPr>
              <a:t></a:t>
            </a:r>
            <a:r>
              <a:rPr dirty="0" sz="2400" spc="-120">
                <a:latin typeface="宋体"/>
                <a:cs typeface="宋体"/>
              </a:rPr>
              <a:t>倍，即大了几十</a:t>
            </a:r>
            <a:r>
              <a:rPr dirty="0" sz="2400" spc="-120">
                <a:latin typeface="Times New Roman"/>
                <a:cs typeface="Times New Roman"/>
              </a:rPr>
              <a:t>~</a:t>
            </a:r>
            <a:r>
              <a:rPr dirty="0" sz="2400" spc="-120">
                <a:latin typeface="宋体"/>
                <a:cs typeface="宋体"/>
              </a:rPr>
              <a:t>几百倍。</a:t>
            </a:r>
            <a:endParaRPr sz="2400">
              <a:latin typeface="宋体"/>
              <a:cs typeface="宋体"/>
            </a:endParaRPr>
          </a:p>
          <a:p>
            <a:pPr marL="855344">
              <a:lnSpc>
                <a:spcPct val="100000"/>
              </a:lnSpc>
              <a:spcBef>
                <a:spcPts val="1415"/>
              </a:spcBef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BQ</a:t>
            </a:r>
            <a:r>
              <a:rPr dirty="0" sz="2400" spc="40">
                <a:latin typeface="宋体"/>
                <a:cs typeface="宋体"/>
              </a:rPr>
              <a:t>通常几十</a:t>
            </a:r>
            <a:r>
              <a:rPr dirty="0" sz="2400" spc="40">
                <a:latin typeface="Times New Roman"/>
                <a:cs typeface="Times New Roman"/>
              </a:rPr>
              <a:t>~</a:t>
            </a:r>
            <a:r>
              <a:rPr dirty="0" sz="2400" spc="40">
                <a:latin typeface="宋体"/>
                <a:cs typeface="宋体"/>
              </a:rPr>
              <a:t>几百微安，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CQ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通常几</a:t>
            </a:r>
            <a:r>
              <a:rPr dirty="0" sz="2400" spc="15">
                <a:latin typeface="Times New Roman"/>
                <a:cs typeface="Times New Roman"/>
              </a:rPr>
              <a:t>~</a:t>
            </a:r>
            <a:r>
              <a:rPr dirty="0" sz="2400" spc="15">
                <a:latin typeface="宋体"/>
                <a:cs typeface="宋体"/>
              </a:rPr>
              <a:t>几百毫安。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9190" y="3722560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5" h="0">
                <a:moveTo>
                  <a:pt x="0" y="0"/>
                </a:moveTo>
                <a:lnTo>
                  <a:pt x="1022984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48315" y="3722560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 h="0">
                <a:moveTo>
                  <a:pt x="0" y="0"/>
                </a:moveTo>
                <a:lnTo>
                  <a:pt x="712279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09648" y="3703320"/>
            <a:ext cx="29210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0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5711" y="3732530"/>
            <a:ext cx="70358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">
                <a:latin typeface="Times New Roman"/>
                <a:cs typeface="Times New Roman"/>
              </a:rPr>
              <a:t>30</a:t>
            </a:r>
            <a:r>
              <a:rPr dirty="0" sz="2650" spc="45">
                <a:latin typeface="Times New Roman"/>
                <a:cs typeface="Times New Roman"/>
              </a:rPr>
              <a:t>0</a:t>
            </a:r>
            <a:r>
              <a:rPr dirty="0" sz="2650" spc="-5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546" y="3494881"/>
            <a:ext cx="815340" cy="405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解：</a:t>
            </a:r>
            <a:r>
              <a:rPr dirty="0" sz="2400" spc="-76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baseline="4192" sz="3975" spc="-7">
                <a:latin typeface="Times New Roman"/>
                <a:cs typeface="Times New Roman"/>
              </a:rPr>
              <a:t>I</a:t>
            </a:r>
            <a:endParaRPr baseline="4192" sz="39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0248" y="3732530"/>
            <a:ext cx="348615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50">
                <a:latin typeface="Times New Roman"/>
                <a:cs typeface="Times New Roman"/>
              </a:rPr>
              <a:t>R</a:t>
            </a:r>
            <a:r>
              <a:rPr dirty="0" baseline="-25925" sz="2250" spc="22">
                <a:latin typeface="Times New Roman"/>
                <a:cs typeface="Times New Roman"/>
              </a:rPr>
              <a:t>B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9124" y="3258565"/>
            <a:ext cx="2183765" cy="62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35150" algn="l"/>
              </a:tabLst>
            </a:pPr>
            <a:r>
              <a:rPr dirty="0" baseline="-34591" sz="3975" spc="-1807">
                <a:latin typeface="Times New Roman"/>
                <a:cs typeface="Times New Roman"/>
              </a:rPr>
              <a:t></a:t>
            </a:r>
            <a:r>
              <a:rPr dirty="0" baseline="-34591" sz="3975" spc="-127">
                <a:latin typeface="Times New Roman"/>
                <a:cs typeface="Times New Roman"/>
              </a:rPr>
              <a:t> </a:t>
            </a:r>
            <a:r>
              <a:rPr dirty="0" sz="2650" spc="-420">
                <a:latin typeface="Times New Roman"/>
                <a:cs typeface="Times New Roman"/>
              </a:rPr>
              <a:t>V</a:t>
            </a:r>
            <a:r>
              <a:rPr dirty="0" baseline="-24074" sz="2250" spc="22">
                <a:latin typeface="Times New Roman"/>
                <a:cs typeface="Times New Roman"/>
              </a:rPr>
              <a:t>CC</a:t>
            </a:r>
            <a:r>
              <a:rPr dirty="0" baseline="-24074" sz="2250" spc="-112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-</a:t>
            </a:r>
            <a:r>
              <a:rPr dirty="0" sz="2650" spc="-35">
                <a:latin typeface="Times New Roman"/>
                <a:cs typeface="Times New Roman"/>
              </a:rPr>
              <a:t>0</a:t>
            </a:r>
            <a:r>
              <a:rPr dirty="0" sz="2650" spc="-5">
                <a:latin typeface="Times New Roman"/>
                <a:cs typeface="Times New Roman"/>
              </a:rPr>
              <a:t>.7</a:t>
            </a:r>
            <a:r>
              <a:rPr dirty="0" sz="2650" spc="170">
                <a:latin typeface="Times New Roman"/>
                <a:cs typeface="Times New Roman"/>
              </a:rPr>
              <a:t> </a:t>
            </a:r>
            <a:r>
              <a:rPr dirty="0" baseline="-34591" sz="3975" spc="-1807">
                <a:latin typeface="Times New Roman"/>
                <a:cs typeface="Times New Roman"/>
              </a:rPr>
              <a:t></a:t>
            </a:r>
            <a:r>
              <a:rPr dirty="0" baseline="-34591" sz="3975">
                <a:latin typeface="Times New Roman"/>
                <a:cs typeface="Times New Roman"/>
              </a:rPr>
              <a:t>	</a:t>
            </a:r>
            <a:r>
              <a:rPr dirty="0" sz="2650" spc="-5">
                <a:latin typeface="Times New Roman"/>
                <a:cs typeface="Times New Roman"/>
              </a:rPr>
              <a:t>12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835" y="3470402"/>
            <a:ext cx="247396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-10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0.04mA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-7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40μA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9627" y="4394200"/>
            <a:ext cx="42545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13888" sz="3900" spc="202">
                <a:latin typeface="Times New Roman"/>
                <a:cs typeface="Times New Roman"/>
              </a:rPr>
              <a:t>I</a:t>
            </a:r>
            <a:r>
              <a:rPr dirty="0" sz="1500" spc="30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1692" y="4289806"/>
            <a:ext cx="4443095" cy="48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55">
                <a:latin typeface="Times New Roman"/>
                <a:cs typeface="Times New Roman"/>
              </a:rPr>
              <a:t>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750" spc="-1305" i="1">
                <a:latin typeface="Times New Roman"/>
                <a:cs typeface="Times New Roman"/>
              </a:rPr>
              <a:t></a:t>
            </a:r>
            <a:r>
              <a:rPr dirty="0" sz="2750" spc="-285" i="1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I</a:t>
            </a:r>
            <a:r>
              <a:rPr dirty="0" baseline="-24074" sz="2250" spc="82">
                <a:latin typeface="Times New Roman"/>
                <a:cs typeface="Times New Roman"/>
              </a:rPr>
              <a:t>BQ 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-175">
                <a:latin typeface="Times New Roman"/>
                <a:cs typeface="Times New Roman"/>
              </a:rPr>
              <a:t>37.5</a:t>
            </a:r>
            <a:r>
              <a:rPr dirty="0" sz="2600" spc="-175">
                <a:latin typeface="Times New Roman"/>
                <a:cs typeface="Times New Roman"/>
              </a:rPr>
              <a:t> </a:t>
            </a:r>
            <a:r>
              <a:rPr dirty="0" sz="2600" spc="20">
                <a:latin typeface="Times New Roman"/>
                <a:cs typeface="Times New Roman"/>
              </a:rPr>
              <a:t>0.04mA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1.5mA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8479" y="5041900"/>
            <a:ext cx="60515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13888" sz="3900" spc="-135">
                <a:latin typeface="Times New Roman"/>
                <a:cs typeface="Times New Roman"/>
              </a:rPr>
              <a:t>V</a:t>
            </a:r>
            <a:r>
              <a:rPr dirty="0" sz="1500" spc="-90">
                <a:latin typeface="Times New Roman"/>
                <a:cs typeface="Times New Roman"/>
              </a:rPr>
              <a:t>CEQ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0375" y="4956555"/>
            <a:ext cx="4314825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 spc="-120">
                <a:latin typeface="Times New Roman"/>
                <a:cs typeface="Times New Roman"/>
              </a:rPr>
              <a:t>V</a:t>
            </a:r>
            <a:r>
              <a:rPr dirty="0" baseline="-24074" sz="2250" spc="-179">
                <a:latin typeface="Times New Roman"/>
                <a:cs typeface="Times New Roman"/>
              </a:rPr>
              <a:t>CC   </a:t>
            </a:r>
            <a:r>
              <a:rPr dirty="0" sz="2600" spc="-1155">
                <a:latin typeface="Times New Roman"/>
                <a:cs typeface="Times New Roman"/>
              </a:rPr>
              <a:t>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I</a:t>
            </a:r>
            <a:r>
              <a:rPr dirty="0" baseline="-24074" sz="2250" spc="82">
                <a:latin typeface="Times New Roman"/>
                <a:cs typeface="Times New Roman"/>
              </a:rPr>
              <a:t>CQ </a:t>
            </a:r>
            <a:r>
              <a:rPr dirty="0" sz="2600" spc="-125">
                <a:latin typeface="Times New Roman"/>
                <a:cs typeface="Times New Roman"/>
              </a:rPr>
              <a:t>R</a:t>
            </a:r>
            <a:r>
              <a:rPr dirty="0" baseline="-24074" sz="2250" spc="-187">
                <a:latin typeface="Times New Roman"/>
                <a:cs typeface="Times New Roman"/>
              </a:rPr>
              <a:t>C  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33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12 </a:t>
            </a:r>
            <a:r>
              <a:rPr dirty="0" sz="2600" spc="-355">
                <a:latin typeface="Times New Roman"/>
                <a:cs typeface="Times New Roman"/>
              </a:rPr>
              <a:t></a:t>
            </a:r>
            <a:r>
              <a:rPr dirty="0" sz="2600" spc="-355">
                <a:latin typeface="Times New Roman"/>
                <a:cs typeface="Times New Roman"/>
              </a:rPr>
              <a:t>1.5</a:t>
            </a:r>
            <a:r>
              <a:rPr dirty="0" sz="2600" spc="-355">
                <a:latin typeface="Times New Roman"/>
                <a:cs typeface="Times New Roman"/>
              </a:rPr>
              <a:t> </a:t>
            </a:r>
            <a:r>
              <a:rPr dirty="0" sz="2600" spc="15">
                <a:latin typeface="Times New Roman"/>
                <a:cs typeface="Times New Roman"/>
              </a:rPr>
              <a:t>4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6V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13547" y="1612391"/>
            <a:ext cx="40005" cy="1449705"/>
          </a:xfrm>
          <a:custGeom>
            <a:avLst/>
            <a:gdLst/>
            <a:ahLst/>
            <a:cxnLst/>
            <a:rect l="l" t="t" r="r" b="b"/>
            <a:pathLst>
              <a:path w="40004" h="1449705">
                <a:moveTo>
                  <a:pt x="39623" y="1449324"/>
                </a:moveTo>
                <a:lnTo>
                  <a:pt x="1523" y="1449324"/>
                </a:lnTo>
                <a:lnTo>
                  <a:pt x="0" y="0"/>
                </a:lnTo>
                <a:lnTo>
                  <a:pt x="38100" y="0"/>
                </a:lnTo>
                <a:lnTo>
                  <a:pt x="39623" y="1449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54111" y="1976627"/>
            <a:ext cx="173990" cy="480059"/>
          </a:xfrm>
          <a:custGeom>
            <a:avLst/>
            <a:gdLst/>
            <a:ahLst/>
            <a:cxnLst/>
            <a:rect l="l" t="t" r="r" b="b"/>
            <a:pathLst>
              <a:path w="173990" h="480060">
                <a:moveTo>
                  <a:pt x="0" y="0"/>
                </a:moveTo>
                <a:lnTo>
                  <a:pt x="173735" y="0"/>
                </a:lnTo>
                <a:lnTo>
                  <a:pt x="173735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34300" y="1956816"/>
            <a:ext cx="213360" cy="518159"/>
          </a:xfrm>
          <a:custGeom>
            <a:avLst/>
            <a:gdLst/>
            <a:ahLst/>
            <a:cxnLst/>
            <a:rect l="l" t="t" r="r" b="b"/>
            <a:pathLst>
              <a:path w="213359" h="518160">
                <a:moveTo>
                  <a:pt x="213359" y="518160"/>
                </a:moveTo>
                <a:lnTo>
                  <a:pt x="0" y="518160"/>
                </a:lnTo>
                <a:lnTo>
                  <a:pt x="0" y="0"/>
                </a:lnTo>
                <a:lnTo>
                  <a:pt x="213359" y="0"/>
                </a:lnTo>
                <a:lnTo>
                  <a:pt x="21335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80060"/>
                </a:lnTo>
                <a:lnTo>
                  <a:pt x="19812" y="480060"/>
                </a:lnTo>
                <a:lnTo>
                  <a:pt x="38100" y="499872"/>
                </a:lnTo>
                <a:lnTo>
                  <a:pt x="213359" y="499872"/>
                </a:lnTo>
                <a:lnTo>
                  <a:pt x="213359" y="518160"/>
                </a:lnTo>
                <a:close/>
              </a:path>
              <a:path w="213359" h="51816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3359" h="518160">
                <a:moveTo>
                  <a:pt x="17526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5260" y="19812"/>
                </a:lnTo>
                <a:lnTo>
                  <a:pt x="175260" y="38100"/>
                </a:lnTo>
                <a:close/>
              </a:path>
              <a:path w="213359" h="518160">
                <a:moveTo>
                  <a:pt x="175260" y="499872"/>
                </a:moveTo>
                <a:lnTo>
                  <a:pt x="175260" y="19812"/>
                </a:lnTo>
                <a:lnTo>
                  <a:pt x="193548" y="38100"/>
                </a:lnTo>
                <a:lnTo>
                  <a:pt x="213359" y="38100"/>
                </a:lnTo>
                <a:lnTo>
                  <a:pt x="213359" y="480060"/>
                </a:lnTo>
                <a:lnTo>
                  <a:pt x="193548" y="480060"/>
                </a:lnTo>
                <a:lnTo>
                  <a:pt x="175260" y="499872"/>
                </a:lnTo>
                <a:close/>
              </a:path>
              <a:path w="213359" h="518160">
                <a:moveTo>
                  <a:pt x="213359" y="38100"/>
                </a:moveTo>
                <a:lnTo>
                  <a:pt x="193548" y="38100"/>
                </a:lnTo>
                <a:lnTo>
                  <a:pt x="175260" y="19812"/>
                </a:lnTo>
                <a:lnTo>
                  <a:pt x="213359" y="19812"/>
                </a:lnTo>
                <a:lnTo>
                  <a:pt x="213359" y="38100"/>
                </a:lnTo>
                <a:close/>
              </a:path>
              <a:path w="213359" h="518160">
                <a:moveTo>
                  <a:pt x="38100" y="499872"/>
                </a:moveTo>
                <a:lnTo>
                  <a:pt x="19812" y="480060"/>
                </a:lnTo>
                <a:lnTo>
                  <a:pt x="38100" y="480060"/>
                </a:lnTo>
                <a:lnTo>
                  <a:pt x="38100" y="499872"/>
                </a:lnTo>
                <a:close/>
              </a:path>
              <a:path w="213359" h="518160">
                <a:moveTo>
                  <a:pt x="175260" y="499872"/>
                </a:moveTo>
                <a:lnTo>
                  <a:pt x="38100" y="499872"/>
                </a:lnTo>
                <a:lnTo>
                  <a:pt x="38100" y="480060"/>
                </a:lnTo>
                <a:lnTo>
                  <a:pt x="175260" y="480060"/>
                </a:lnTo>
                <a:lnTo>
                  <a:pt x="175260" y="499872"/>
                </a:lnTo>
                <a:close/>
              </a:path>
              <a:path w="213359" h="518160">
                <a:moveTo>
                  <a:pt x="213359" y="499872"/>
                </a:moveTo>
                <a:lnTo>
                  <a:pt x="175260" y="499872"/>
                </a:lnTo>
                <a:lnTo>
                  <a:pt x="193548" y="480060"/>
                </a:lnTo>
                <a:lnTo>
                  <a:pt x="213359" y="480060"/>
                </a:lnTo>
                <a:lnTo>
                  <a:pt x="213359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19644" y="161925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35517" y="2822448"/>
            <a:ext cx="0" cy="425450"/>
          </a:xfrm>
          <a:custGeom>
            <a:avLst/>
            <a:gdLst/>
            <a:ahLst/>
            <a:cxnLst/>
            <a:rect l="l" t="t" r="r" b="b"/>
            <a:pathLst>
              <a:path w="0" h="425450">
                <a:moveTo>
                  <a:pt x="0" y="0"/>
                </a:moveTo>
                <a:lnTo>
                  <a:pt x="0" y="4251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21040" y="3022092"/>
            <a:ext cx="266700" cy="265430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117804" y="143712"/>
                </a:moveTo>
                <a:lnTo>
                  <a:pt x="0" y="25908"/>
                </a:lnTo>
                <a:lnTo>
                  <a:pt x="27431" y="0"/>
                </a:lnTo>
                <a:lnTo>
                  <a:pt x="144323" y="116891"/>
                </a:lnTo>
                <a:lnTo>
                  <a:pt x="117804" y="143712"/>
                </a:lnTo>
                <a:close/>
              </a:path>
              <a:path w="266700" h="265429">
                <a:moveTo>
                  <a:pt x="230089" y="156972"/>
                </a:moveTo>
                <a:lnTo>
                  <a:pt x="131063" y="156972"/>
                </a:lnTo>
                <a:lnTo>
                  <a:pt x="158495" y="131064"/>
                </a:lnTo>
                <a:lnTo>
                  <a:pt x="144323" y="116891"/>
                </a:lnTo>
                <a:lnTo>
                  <a:pt x="198119" y="62484"/>
                </a:lnTo>
                <a:lnTo>
                  <a:pt x="230089" y="156972"/>
                </a:lnTo>
                <a:close/>
              </a:path>
              <a:path w="266700" h="265429">
                <a:moveTo>
                  <a:pt x="131063" y="156972"/>
                </a:moveTo>
                <a:lnTo>
                  <a:pt x="117804" y="143712"/>
                </a:lnTo>
                <a:lnTo>
                  <a:pt x="144323" y="116891"/>
                </a:lnTo>
                <a:lnTo>
                  <a:pt x="158495" y="131064"/>
                </a:lnTo>
                <a:lnTo>
                  <a:pt x="131063" y="156972"/>
                </a:lnTo>
                <a:close/>
              </a:path>
              <a:path w="266700" h="265429">
                <a:moveTo>
                  <a:pt x="266700" y="265176"/>
                </a:moveTo>
                <a:lnTo>
                  <a:pt x="64007" y="198119"/>
                </a:lnTo>
                <a:lnTo>
                  <a:pt x="117804" y="143712"/>
                </a:lnTo>
                <a:lnTo>
                  <a:pt x="131063" y="156972"/>
                </a:lnTo>
                <a:lnTo>
                  <a:pt x="230089" y="156972"/>
                </a:lnTo>
                <a:lnTo>
                  <a:pt x="266700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24088" y="2814827"/>
            <a:ext cx="283845" cy="220979"/>
          </a:xfrm>
          <a:custGeom>
            <a:avLst/>
            <a:gdLst/>
            <a:ahLst/>
            <a:cxnLst/>
            <a:rect l="l" t="t" r="r" b="b"/>
            <a:pathLst>
              <a:path w="283845" h="220980">
                <a:moveTo>
                  <a:pt x="21335" y="220980"/>
                </a:moveTo>
                <a:lnTo>
                  <a:pt x="0" y="190499"/>
                </a:lnTo>
                <a:lnTo>
                  <a:pt x="260604" y="0"/>
                </a:lnTo>
                <a:lnTo>
                  <a:pt x="283464" y="30480"/>
                </a:lnTo>
                <a:lnTo>
                  <a:pt x="21335" y="22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41307" y="1540763"/>
            <a:ext cx="165100" cy="151130"/>
          </a:xfrm>
          <a:custGeom>
            <a:avLst/>
            <a:gdLst/>
            <a:ahLst/>
            <a:cxnLst/>
            <a:rect l="l" t="t" r="r" b="b"/>
            <a:pathLst>
              <a:path w="165100" h="151130">
                <a:moveTo>
                  <a:pt x="112775" y="6095"/>
                </a:moveTo>
                <a:lnTo>
                  <a:pt x="53339" y="6095"/>
                </a:lnTo>
                <a:lnTo>
                  <a:pt x="65532" y="1524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4"/>
                </a:lnTo>
                <a:lnTo>
                  <a:pt x="112775" y="6095"/>
                </a:lnTo>
                <a:close/>
              </a:path>
              <a:path w="165100" h="151130">
                <a:moveTo>
                  <a:pt x="126491" y="12192"/>
                </a:moveTo>
                <a:lnTo>
                  <a:pt x="39624" y="12192"/>
                </a:lnTo>
                <a:lnTo>
                  <a:pt x="50292" y="6095"/>
                </a:lnTo>
                <a:lnTo>
                  <a:pt x="115824" y="6095"/>
                </a:lnTo>
                <a:lnTo>
                  <a:pt x="126491" y="12192"/>
                </a:lnTo>
                <a:close/>
              </a:path>
              <a:path w="165100" h="151130">
                <a:moveTo>
                  <a:pt x="149352" y="32004"/>
                </a:moveTo>
                <a:lnTo>
                  <a:pt x="16764" y="32004"/>
                </a:lnTo>
                <a:lnTo>
                  <a:pt x="24384" y="22860"/>
                </a:lnTo>
                <a:lnTo>
                  <a:pt x="25908" y="21335"/>
                </a:lnTo>
                <a:lnTo>
                  <a:pt x="25908" y="19812"/>
                </a:lnTo>
                <a:lnTo>
                  <a:pt x="36576" y="13716"/>
                </a:lnTo>
                <a:lnTo>
                  <a:pt x="36576" y="12192"/>
                </a:lnTo>
                <a:lnTo>
                  <a:pt x="128016" y="12192"/>
                </a:lnTo>
                <a:lnTo>
                  <a:pt x="129539" y="13716"/>
                </a:lnTo>
                <a:lnTo>
                  <a:pt x="138684" y="19812"/>
                </a:lnTo>
                <a:lnTo>
                  <a:pt x="140208" y="21335"/>
                </a:lnTo>
                <a:lnTo>
                  <a:pt x="140208" y="22860"/>
                </a:lnTo>
                <a:lnTo>
                  <a:pt x="141732" y="22860"/>
                </a:lnTo>
                <a:lnTo>
                  <a:pt x="149352" y="32004"/>
                </a:lnTo>
                <a:close/>
              </a:path>
              <a:path w="165100" h="151130">
                <a:moveTo>
                  <a:pt x="128016" y="140208"/>
                </a:moveTo>
                <a:lnTo>
                  <a:pt x="38100" y="140208"/>
                </a:lnTo>
                <a:lnTo>
                  <a:pt x="36576" y="138684"/>
                </a:lnTo>
                <a:lnTo>
                  <a:pt x="25908" y="131064"/>
                </a:lnTo>
                <a:lnTo>
                  <a:pt x="24384" y="129539"/>
                </a:lnTo>
                <a:lnTo>
                  <a:pt x="16764" y="120396"/>
                </a:lnTo>
                <a:lnTo>
                  <a:pt x="13716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4572" y="100584"/>
                </a:lnTo>
                <a:lnTo>
                  <a:pt x="1524" y="92964"/>
                </a:lnTo>
                <a:lnTo>
                  <a:pt x="1524" y="85344"/>
                </a:lnTo>
                <a:lnTo>
                  <a:pt x="0" y="76200"/>
                </a:lnTo>
                <a:lnTo>
                  <a:pt x="0" y="68580"/>
                </a:lnTo>
                <a:lnTo>
                  <a:pt x="3048" y="53340"/>
                </a:lnTo>
                <a:lnTo>
                  <a:pt x="6096" y="47244"/>
                </a:lnTo>
                <a:lnTo>
                  <a:pt x="7620" y="45719"/>
                </a:lnTo>
                <a:lnTo>
                  <a:pt x="7620" y="44196"/>
                </a:lnTo>
                <a:lnTo>
                  <a:pt x="13716" y="35052"/>
                </a:lnTo>
                <a:lnTo>
                  <a:pt x="15240" y="33527"/>
                </a:lnTo>
                <a:lnTo>
                  <a:pt x="15240" y="32004"/>
                </a:lnTo>
                <a:lnTo>
                  <a:pt x="150876" y="32004"/>
                </a:lnTo>
                <a:lnTo>
                  <a:pt x="150876" y="35052"/>
                </a:lnTo>
                <a:lnTo>
                  <a:pt x="152908" y="38100"/>
                </a:lnTo>
                <a:lnTo>
                  <a:pt x="74676" y="38100"/>
                </a:lnTo>
                <a:lnTo>
                  <a:pt x="66548" y="41148"/>
                </a:lnTo>
                <a:lnTo>
                  <a:pt x="65532" y="41148"/>
                </a:lnTo>
                <a:lnTo>
                  <a:pt x="58419" y="44196"/>
                </a:lnTo>
                <a:lnTo>
                  <a:pt x="57912" y="44196"/>
                </a:lnTo>
                <a:lnTo>
                  <a:pt x="54864" y="45719"/>
                </a:lnTo>
                <a:lnTo>
                  <a:pt x="56083" y="45719"/>
                </a:lnTo>
                <a:lnTo>
                  <a:pt x="52425" y="48768"/>
                </a:lnTo>
                <a:lnTo>
                  <a:pt x="51816" y="48768"/>
                </a:lnTo>
                <a:lnTo>
                  <a:pt x="48768" y="51816"/>
                </a:lnTo>
                <a:lnTo>
                  <a:pt x="49276" y="51816"/>
                </a:lnTo>
                <a:lnTo>
                  <a:pt x="46736" y="54864"/>
                </a:lnTo>
                <a:lnTo>
                  <a:pt x="45719" y="54864"/>
                </a:lnTo>
                <a:lnTo>
                  <a:pt x="42672" y="60960"/>
                </a:lnTo>
                <a:lnTo>
                  <a:pt x="41148" y="60960"/>
                </a:lnTo>
                <a:lnTo>
                  <a:pt x="41148" y="64008"/>
                </a:lnTo>
                <a:lnTo>
                  <a:pt x="39624" y="68580"/>
                </a:lnTo>
                <a:lnTo>
                  <a:pt x="38100" y="71628"/>
                </a:lnTo>
                <a:lnTo>
                  <a:pt x="38100" y="77724"/>
                </a:lnTo>
                <a:lnTo>
                  <a:pt x="39624" y="82296"/>
                </a:lnTo>
                <a:lnTo>
                  <a:pt x="39624" y="85344"/>
                </a:lnTo>
                <a:lnTo>
                  <a:pt x="41148" y="91440"/>
                </a:lnTo>
                <a:lnTo>
                  <a:pt x="42672" y="91440"/>
                </a:lnTo>
                <a:lnTo>
                  <a:pt x="45719" y="97536"/>
                </a:lnTo>
                <a:lnTo>
                  <a:pt x="46736" y="97536"/>
                </a:lnTo>
                <a:lnTo>
                  <a:pt x="49276" y="100584"/>
                </a:lnTo>
                <a:lnTo>
                  <a:pt x="48768" y="100584"/>
                </a:lnTo>
                <a:lnTo>
                  <a:pt x="51816" y="103632"/>
                </a:lnTo>
                <a:lnTo>
                  <a:pt x="52425" y="103632"/>
                </a:lnTo>
                <a:lnTo>
                  <a:pt x="57912" y="108204"/>
                </a:lnTo>
                <a:lnTo>
                  <a:pt x="60197" y="108204"/>
                </a:lnTo>
                <a:lnTo>
                  <a:pt x="62864" y="109728"/>
                </a:lnTo>
                <a:lnTo>
                  <a:pt x="62484" y="109728"/>
                </a:lnTo>
                <a:lnTo>
                  <a:pt x="65532" y="111252"/>
                </a:lnTo>
                <a:lnTo>
                  <a:pt x="67818" y="111252"/>
                </a:lnTo>
                <a:lnTo>
                  <a:pt x="73152" y="112775"/>
                </a:lnTo>
                <a:lnTo>
                  <a:pt x="153924" y="112775"/>
                </a:lnTo>
                <a:lnTo>
                  <a:pt x="150876" y="117348"/>
                </a:lnTo>
                <a:lnTo>
                  <a:pt x="150876" y="118872"/>
                </a:lnTo>
                <a:lnTo>
                  <a:pt x="149352" y="120396"/>
                </a:lnTo>
                <a:lnTo>
                  <a:pt x="141732" y="129539"/>
                </a:lnTo>
                <a:lnTo>
                  <a:pt x="140208" y="129539"/>
                </a:lnTo>
                <a:lnTo>
                  <a:pt x="140208" y="131064"/>
                </a:lnTo>
                <a:lnTo>
                  <a:pt x="138684" y="131064"/>
                </a:lnTo>
                <a:lnTo>
                  <a:pt x="129539" y="138684"/>
                </a:lnTo>
                <a:lnTo>
                  <a:pt x="128016" y="138684"/>
                </a:lnTo>
                <a:lnTo>
                  <a:pt x="128016" y="140208"/>
                </a:lnTo>
                <a:close/>
              </a:path>
              <a:path w="165100" h="151130">
                <a:moveTo>
                  <a:pt x="102108" y="42672"/>
                </a:moveTo>
                <a:lnTo>
                  <a:pt x="88391" y="38100"/>
                </a:lnTo>
                <a:lnTo>
                  <a:pt x="152908" y="38100"/>
                </a:lnTo>
                <a:lnTo>
                  <a:pt x="154940" y="41148"/>
                </a:lnTo>
                <a:lnTo>
                  <a:pt x="99060" y="41148"/>
                </a:lnTo>
                <a:lnTo>
                  <a:pt x="102108" y="42672"/>
                </a:lnTo>
                <a:close/>
              </a:path>
              <a:path w="165100" h="151130">
                <a:moveTo>
                  <a:pt x="62484" y="42672"/>
                </a:moveTo>
                <a:lnTo>
                  <a:pt x="65532" y="41148"/>
                </a:lnTo>
                <a:lnTo>
                  <a:pt x="66548" y="41148"/>
                </a:lnTo>
                <a:lnTo>
                  <a:pt x="62484" y="42672"/>
                </a:lnTo>
                <a:close/>
              </a:path>
              <a:path w="165100" h="151130">
                <a:moveTo>
                  <a:pt x="107217" y="44644"/>
                </a:moveTo>
                <a:lnTo>
                  <a:pt x="99060" y="41148"/>
                </a:lnTo>
                <a:lnTo>
                  <a:pt x="154940" y="41148"/>
                </a:lnTo>
                <a:lnTo>
                  <a:pt x="156972" y="44196"/>
                </a:lnTo>
                <a:lnTo>
                  <a:pt x="106679" y="44196"/>
                </a:lnTo>
                <a:lnTo>
                  <a:pt x="107217" y="44644"/>
                </a:lnTo>
                <a:close/>
              </a:path>
              <a:path w="165100" h="151130">
                <a:moveTo>
                  <a:pt x="54864" y="45719"/>
                </a:moveTo>
                <a:lnTo>
                  <a:pt x="57912" y="44196"/>
                </a:lnTo>
                <a:lnTo>
                  <a:pt x="57374" y="44644"/>
                </a:lnTo>
                <a:lnTo>
                  <a:pt x="54864" y="45719"/>
                </a:lnTo>
                <a:close/>
              </a:path>
              <a:path w="165100" h="151130">
                <a:moveTo>
                  <a:pt x="57374" y="44644"/>
                </a:moveTo>
                <a:lnTo>
                  <a:pt x="57912" y="44196"/>
                </a:lnTo>
                <a:lnTo>
                  <a:pt x="58419" y="44196"/>
                </a:lnTo>
                <a:lnTo>
                  <a:pt x="57374" y="44644"/>
                </a:lnTo>
                <a:close/>
              </a:path>
              <a:path w="165100" h="151130">
                <a:moveTo>
                  <a:pt x="109728" y="45719"/>
                </a:moveTo>
                <a:lnTo>
                  <a:pt x="107217" y="44644"/>
                </a:lnTo>
                <a:lnTo>
                  <a:pt x="106679" y="44196"/>
                </a:lnTo>
                <a:lnTo>
                  <a:pt x="109728" y="45719"/>
                </a:lnTo>
                <a:close/>
              </a:path>
              <a:path w="165100" h="151130">
                <a:moveTo>
                  <a:pt x="158495" y="45719"/>
                </a:moveTo>
                <a:lnTo>
                  <a:pt x="109728" y="45719"/>
                </a:lnTo>
                <a:lnTo>
                  <a:pt x="106679" y="44196"/>
                </a:lnTo>
                <a:lnTo>
                  <a:pt x="158495" y="44196"/>
                </a:lnTo>
                <a:lnTo>
                  <a:pt x="158495" y="45719"/>
                </a:lnTo>
                <a:close/>
              </a:path>
              <a:path w="165100" h="151130">
                <a:moveTo>
                  <a:pt x="56083" y="45719"/>
                </a:moveTo>
                <a:lnTo>
                  <a:pt x="54864" y="45719"/>
                </a:lnTo>
                <a:lnTo>
                  <a:pt x="57374" y="44644"/>
                </a:lnTo>
                <a:lnTo>
                  <a:pt x="56083" y="45719"/>
                </a:lnTo>
                <a:close/>
              </a:path>
              <a:path w="165100" h="151130">
                <a:moveTo>
                  <a:pt x="115824" y="51816"/>
                </a:moveTo>
                <a:lnTo>
                  <a:pt x="107217" y="44644"/>
                </a:lnTo>
                <a:lnTo>
                  <a:pt x="109728" y="45719"/>
                </a:lnTo>
                <a:lnTo>
                  <a:pt x="158495" y="45719"/>
                </a:lnTo>
                <a:lnTo>
                  <a:pt x="158495" y="47244"/>
                </a:lnTo>
                <a:lnTo>
                  <a:pt x="159511" y="48768"/>
                </a:lnTo>
                <a:lnTo>
                  <a:pt x="112775" y="48768"/>
                </a:lnTo>
                <a:lnTo>
                  <a:pt x="115824" y="51816"/>
                </a:lnTo>
                <a:close/>
              </a:path>
              <a:path w="165100" h="151130">
                <a:moveTo>
                  <a:pt x="48768" y="51816"/>
                </a:moveTo>
                <a:lnTo>
                  <a:pt x="51816" y="48768"/>
                </a:lnTo>
                <a:lnTo>
                  <a:pt x="50430" y="50430"/>
                </a:lnTo>
                <a:lnTo>
                  <a:pt x="48768" y="51816"/>
                </a:lnTo>
                <a:close/>
              </a:path>
              <a:path w="165100" h="151130">
                <a:moveTo>
                  <a:pt x="50430" y="50430"/>
                </a:moveTo>
                <a:lnTo>
                  <a:pt x="51816" y="48768"/>
                </a:lnTo>
                <a:lnTo>
                  <a:pt x="52425" y="48768"/>
                </a:lnTo>
                <a:lnTo>
                  <a:pt x="50430" y="50430"/>
                </a:lnTo>
                <a:close/>
              </a:path>
              <a:path w="165100" h="151130">
                <a:moveTo>
                  <a:pt x="162763" y="57911"/>
                </a:moveTo>
                <a:lnTo>
                  <a:pt x="121920" y="57912"/>
                </a:lnTo>
                <a:lnTo>
                  <a:pt x="112775" y="48768"/>
                </a:lnTo>
                <a:lnTo>
                  <a:pt x="159511" y="48768"/>
                </a:lnTo>
                <a:lnTo>
                  <a:pt x="161543" y="51816"/>
                </a:lnTo>
                <a:lnTo>
                  <a:pt x="162763" y="57911"/>
                </a:lnTo>
                <a:close/>
              </a:path>
              <a:path w="165100" h="151130">
                <a:moveTo>
                  <a:pt x="49276" y="51816"/>
                </a:moveTo>
                <a:lnTo>
                  <a:pt x="48768" y="51816"/>
                </a:lnTo>
                <a:lnTo>
                  <a:pt x="50430" y="50430"/>
                </a:lnTo>
                <a:lnTo>
                  <a:pt x="49276" y="51816"/>
                </a:lnTo>
                <a:close/>
              </a:path>
              <a:path w="165100" h="151130">
                <a:moveTo>
                  <a:pt x="44195" y="57912"/>
                </a:moveTo>
                <a:lnTo>
                  <a:pt x="45719" y="54864"/>
                </a:lnTo>
                <a:lnTo>
                  <a:pt x="46736" y="54864"/>
                </a:lnTo>
                <a:lnTo>
                  <a:pt x="44195" y="57912"/>
                </a:lnTo>
                <a:close/>
              </a:path>
              <a:path w="165100" h="151130">
                <a:moveTo>
                  <a:pt x="123952" y="62484"/>
                </a:moveTo>
                <a:lnTo>
                  <a:pt x="118872" y="54864"/>
                </a:lnTo>
                <a:lnTo>
                  <a:pt x="121920" y="57912"/>
                </a:lnTo>
                <a:lnTo>
                  <a:pt x="162763" y="57911"/>
                </a:lnTo>
                <a:lnTo>
                  <a:pt x="163372" y="60960"/>
                </a:lnTo>
                <a:lnTo>
                  <a:pt x="123444" y="60960"/>
                </a:lnTo>
                <a:lnTo>
                  <a:pt x="123952" y="62484"/>
                </a:lnTo>
                <a:close/>
              </a:path>
              <a:path w="165100" h="151130">
                <a:moveTo>
                  <a:pt x="41148" y="64008"/>
                </a:moveTo>
                <a:lnTo>
                  <a:pt x="41148" y="60960"/>
                </a:lnTo>
                <a:lnTo>
                  <a:pt x="42672" y="60960"/>
                </a:lnTo>
                <a:lnTo>
                  <a:pt x="41148" y="64008"/>
                </a:lnTo>
                <a:close/>
              </a:path>
              <a:path w="165100" h="151130">
                <a:moveTo>
                  <a:pt x="124968" y="64008"/>
                </a:moveTo>
                <a:lnTo>
                  <a:pt x="123952" y="62484"/>
                </a:lnTo>
                <a:lnTo>
                  <a:pt x="123444" y="60960"/>
                </a:lnTo>
                <a:lnTo>
                  <a:pt x="124968" y="64008"/>
                </a:lnTo>
                <a:close/>
              </a:path>
              <a:path w="165100" h="151130">
                <a:moveTo>
                  <a:pt x="163982" y="64008"/>
                </a:moveTo>
                <a:lnTo>
                  <a:pt x="124968" y="64008"/>
                </a:lnTo>
                <a:lnTo>
                  <a:pt x="123444" y="60960"/>
                </a:lnTo>
                <a:lnTo>
                  <a:pt x="163372" y="60960"/>
                </a:lnTo>
                <a:lnTo>
                  <a:pt x="163982" y="64008"/>
                </a:lnTo>
                <a:close/>
              </a:path>
              <a:path w="165100" h="151130">
                <a:moveTo>
                  <a:pt x="123952" y="89915"/>
                </a:moveTo>
                <a:lnTo>
                  <a:pt x="124968" y="86868"/>
                </a:lnTo>
                <a:lnTo>
                  <a:pt x="126491" y="83820"/>
                </a:lnTo>
                <a:lnTo>
                  <a:pt x="126491" y="70104"/>
                </a:lnTo>
                <a:lnTo>
                  <a:pt x="123952" y="62484"/>
                </a:lnTo>
                <a:lnTo>
                  <a:pt x="124968" y="64008"/>
                </a:lnTo>
                <a:lnTo>
                  <a:pt x="163982" y="64008"/>
                </a:lnTo>
                <a:lnTo>
                  <a:pt x="164592" y="67056"/>
                </a:lnTo>
                <a:lnTo>
                  <a:pt x="164592" y="82296"/>
                </a:lnTo>
                <a:lnTo>
                  <a:pt x="163576" y="88392"/>
                </a:lnTo>
                <a:lnTo>
                  <a:pt x="124968" y="88392"/>
                </a:lnTo>
                <a:lnTo>
                  <a:pt x="123952" y="89915"/>
                </a:lnTo>
                <a:close/>
              </a:path>
              <a:path w="165100" h="151130">
                <a:moveTo>
                  <a:pt x="42672" y="91440"/>
                </a:moveTo>
                <a:lnTo>
                  <a:pt x="41148" y="91440"/>
                </a:lnTo>
                <a:lnTo>
                  <a:pt x="41148" y="88392"/>
                </a:lnTo>
                <a:lnTo>
                  <a:pt x="42672" y="91440"/>
                </a:lnTo>
                <a:close/>
              </a:path>
              <a:path w="165100" h="151130">
                <a:moveTo>
                  <a:pt x="123444" y="91440"/>
                </a:moveTo>
                <a:lnTo>
                  <a:pt x="123952" y="89915"/>
                </a:lnTo>
                <a:lnTo>
                  <a:pt x="124968" y="88392"/>
                </a:lnTo>
                <a:lnTo>
                  <a:pt x="123444" y="91440"/>
                </a:lnTo>
                <a:close/>
              </a:path>
              <a:path w="165100" h="151130">
                <a:moveTo>
                  <a:pt x="163068" y="91440"/>
                </a:moveTo>
                <a:lnTo>
                  <a:pt x="123444" y="91440"/>
                </a:lnTo>
                <a:lnTo>
                  <a:pt x="124968" y="88392"/>
                </a:lnTo>
                <a:lnTo>
                  <a:pt x="163576" y="88392"/>
                </a:lnTo>
                <a:lnTo>
                  <a:pt x="163068" y="91440"/>
                </a:lnTo>
                <a:close/>
              </a:path>
              <a:path w="165100" h="151130">
                <a:moveTo>
                  <a:pt x="118872" y="97536"/>
                </a:moveTo>
                <a:lnTo>
                  <a:pt x="123952" y="89915"/>
                </a:lnTo>
                <a:lnTo>
                  <a:pt x="123444" y="91440"/>
                </a:lnTo>
                <a:lnTo>
                  <a:pt x="163068" y="91440"/>
                </a:lnTo>
                <a:lnTo>
                  <a:pt x="162306" y="94488"/>
                </a:lnTo>
                <a:lnTo>
                  <a:pt x="121920" y="94488"/>
                </a:lnTo>
                <a:lnTo>
                  <a:pt x="118872" y="97536"/>
                </a:lnTo>
                <a:close/>
              </a:path>
              <a:path w="165100" h="151130">
                <a:moveTo>
                  <a:pt x="46736" y="97536"/>
                </a:moveTo>
                <a:lnTo>
                  <a:pt x="45719" y="97536"/>
                </a:lnTo>
                <a:lnTo>
                  <a:pt x="44196" y="94488"/>
                </a:lnTo>
                <a:lnTo>
                  <a:pt x="46736" y="97536"/>
                </a:lnTo>
                <a:close/>
              </a:path>
              <a:path w="165100" h="151130">
                <a:moveTo>
                  <a:pt x="159105" y="103632"/>
                </a:moveTo>
                <a:lnTo>
                  <a:pt x="112775" y="103632"/>
                </a:lnTo>
                <a:lnTo>
                  <a:pt x="121920" y="94488"/>
                </a:lnTo>
                <a:lnTo>
                  <a:pt x="162306" y="94488"/>
                </a:lnTo>
                <a:lnTo>
                  <a:pt x="161543" y="97536"/>
                </a:lnTo>
                <a:lnTo>
                  <a:pt x="159105" y="103632"/>
                </a:lnTo>
                <a:close/>
              </a:path>
              <a:path w="165100" h="151130">
                <a:moveTo>
                  <a:pt x="51816" y="103632"/>
                </a:moveTo>
                <a:lnTo>
                  <a:pt x="48768" y="100584"/>
                </a:lnTo>
                <a:lnTo>
                  <a:pt x="50430" y="101969"/>
                </a:lnTo>
                <a:lnTo>
                  <a:pt x="51816" y="103632"/>
                </a:lnTo>
                <a:close/>
              </a:path>
              <a:path w="165100" h="151130">
                <a:moveTo>
                  <a:pt x="50430" y="101969"/>
                </a:moveTo>
                <a:lnTo>
                  <a:pt x="48768" y="100584"/>
                </a:lnTo>
                <a:lnTo>
                  <a:pt x="49276" y="100584"/>
                </a:lnTo>
                <a:lnTo>
                  <a:pt x="50430" y="101969"/>
                </a:lnTo>
                <a:close/>
              </a:path>
              <a:path w="165100" h="151130">
                <a:moveTo>
                  <a:pt x="156972" y="108204"/>
                </a:moveTo>
                <a:lnTo>
                  <a:pt x="106679" y="108204"/>
                </a:lnTo>
                <a:lnTo>
                  <a:pt x="115824" y="100584"/>
                </a:lnTo>
                <a:lnTo>
                  <a:pt x="112775" y="103632"/>
                </a:lnTo>
                <a:lnTo>
                  <a:pt x="159105" y="103632"/>
                </a:lnTo>
                <a:lnTo>
                  <a:pt x="158495" y="105156"/>
                </a:lnTo>
                <a:lnTo>
                  <a:pt x="158495" y="106680"/>
                </a:lnTo>
                <a:lnTo>
                  <a:pt x="156972" y="108204"/>
                </a:lnTo>
                <a:close/>
              </a:path>
              <a:path w="165100" h="151130">
                <a:moveTo>
                  <a:pt x="52425" y="103632"/>
                </a:moveTo>
                <a:lnTo>
                  <a:pt x="51816" y="103632"/>
                </a:lnTo>
                <a:lnTo>
                  <a:pt x="50430" y="101969"/>
                </a:lnTo>
                <a:lnTo>
                  <a:pt x="52425" y="103632"/>
                </a:lnTo>
                <a:close/>
              </a:path>
              <a:path w="165100" h="151130">
                <a:moveTo>
                  <a:pt x="60197" y="108204"/>
                </a:moveTo>
                <a:lnTo>
                  <a:pt x="57912" y="108204"/>
                </a:lnTo>
                <a:lnTo>
                  <a:pt x="54864" y="105156"/>
                </a:lnTo>
                <a:lnTo>
                  <a:pt x="60197" y="108204"/>
                </a:lnTo>
                <a:close/>
              </a:path>
              <a:path w="165100" h="151130">
                <a:moveTo>
                  <a:pt x="101430" y="109897"/>
                </a:moveTo>
                <a:lnTo>
                  <a:pt x="109728" y="105156"/>
                </a:lnTo>
                <a:lnTo>
                  <a:pt x="106679" y="108204"/>
                </a:lnTo>
                <a:lnTo>
                  <a:pt x="156972" y="108204"/>
                </a:lnTo>
                <a:lnTo>
                  <a:pt x="155956" y="109728"/>
                </a:lnTo>
                <a:lnTo>
                  <a:pt x="102108" y="109728"/>
                </a:lnTo>
                <a:lnTo>
                  <a:pt x="101430" y="109897"/>
                </a:lnTo>
                <a:close/>
              </a:path>
              <a:path w="165100" h="151130">
                <a:moveTo>
                  <a:pt x="65532" y="111252"/>
                </a:moveTo>
                <a:lnTo>
                  <a:pt x="62484" y="109728"/>
                </a:lnTo>
                <a:lnTo>
                  <a:pt x="63245" y="109945"/>
                </a:lnTo>
                <a:lnTo>
                  <a:pt x="65532" y="111252"/>
                </a:lnTo>
                <a:close/>
              </a:path>
              <a:path w="165100" h="151130">
                <a:moveTo>
                  <a:pt x="63245" y="109945"/>
                </a:moveTo>
                <a:lnTo>
                  <a:pt x="62484" y="109728"/>
                </a:lnTo>
                <a:lnTo>
                  <a:pt x="62864" y="109728"/>
                </a:lnTo>
                <a:lnTo>
                  <a:pt x="63245" y="109945"/>
                </a:lnTo>
                <a:close/>
              </a:path>
              <a:path w="165100" h="151130">
                <a:moveTo>
                  <a:pt x="99060" y="111252"/>
                </a:moveTo>
                <a:lnTo>
                  <a:pt x="101430" y="109897"/>
                </a:lnTo>
                <a:lnTo>
                  <a:pt x="102108" y="109728"/>
                </a:lnTo>
                <a:lnTo>
                  <a:pt x="99060" y="111252"/>
                </a:lnTo>
                <a:close/>
              </a:path>
              <a:path w="165100" h="151130">
                <a:moveTo>
                  <a:pt x="154940" y="111252"/>
                </a:moveTo>
                <a:lnTo>
                  <a:pt x="99060" y="111252"/>
                </a:lnTo>
                <a:lnTo>
                  <a:pt x="102108" y="109728"/>
                </a:lnTo>
                <a:lnTo>
                  <a:pt x="155956" y="109728"/>
                </a:lnTo>
                <a:lnTo>
                  <a:pt x="154940" y="111252"/>
                </a:lnTo>
                <a:close/>
              </a:path>
              <a:path w="165100" h="151130">
                <a:moveTo>
                  <a:pt x="153924" y="112775"/>
                </a:moveTo>
                <a:lnTo>
                  <a:pt x="89916" y="112775"/>
                </a:lnTo>
                <a:lnTo>
                  <a:pt x="101430" y="109897"/>
                </a:lnTo>
                <a:lnTo>
                  <a:pt x="99060" y="111252"/>
                </a:lnTo>
                <a:lnTo>
                  <a:pt x="154940" y="111252"/>
                </a:lnTo>
                <a:lnTo>
                  <a:pt x="153924" y="112775"/>
                </a:lnTo>
                <a:close/>
              </a:path>
              <a:path w="165100" h="151130">
                <a:moveTo>
                  <a:pt x="67818" y="111252"/>
                </a:moveTo>
                <a:lnTo>
                  <a:pt x="65532" y="111252"/>
                </a:lnTo>
                <a:lnTo>
                  <a:pt x="63245" y="109945"/>
                </a:lnTo>
                <a:lnTo>
                  <a:pt x="67818" y="111252"/>
                </a:lnTo>
                <a:close/>
              </a:path>
              <a:path w="165100" h="151130">
                <a:moveTo>
                  <a:pt x="114300" y="146304"/>
                </a:moveTo>
                <a:lnTo>
                  <a:pt x="50292" y="146304"/>
                </a:lnTo>
                <a:lnTo>
                  <a:pt x="50292" y="144780"/>
                </a:lnTo>
                <a:lnTo>
                  <a:pt x="39624" y="140208"/>
                </a:lnTo>
                <a:lnTo>
                  <a:pt x="126491" y="140208"/>
                </a:lnTo>
                <a:lnTo>
                  <a:pt x="115824" y="144780"/>
                </a:lnTo>
                <a:lnTo>
                  <a:pt x="114300" y="146304"/>
                </a:lnTo>
                <a:close/>
              </a:path>
              <a:path w="165100" h="151130">
                <a:moveTo>
                  <a:pt x="91439" y="150876"/>
                </a:moveTo>
                <a:lnTo>
                  <a:pt x="67056" y="150876"/>
                </a:lnTo>
                <a:lnTo>
                  <a:pt x="53339" y="146304"/>
                </a:lnTo>
                <a:lnTo>
                  <a:pt x="112775" y="146304"/>
                </a:lnTo>
                <a:lnTo>
                  <a:pt x="100584" y="149352"/>
                </a:lnTo>
                <a:lnTo>
                  <a:pt x="91439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253665" y="1866894"/>
            <a:ext cx="11626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0100" algn="l"/>
              </a:tabLst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baseline="1157" sz="3600" spc="-15">
                <a:latin typeface="Times New Roman"/>
                <a:cs typeface="Times New Roman"/>
              </a:rPr>
              <a:t>R</a:t>
            </a:r>
            <a:r>
              <a:rPr dirty="0" baseline="-19097" sz="2400" spc="127">
                <a:latin typeface="Times New Roman"/>
                <a:cs typeface="Times New Roman"/>
              </a:rPr>
              <a:t>C</a:t>
            </a:r>
            <a:endParaRPr baseline="-19097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71332" y="43273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 h="0">
                <a:moveTo>
                  <a:pt x="0" y="0"/>
                </a:moveTo>
                <a:lnTo>
                  <a:pt x="3794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24216" y="3041142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 h="0">
                <a:moveTo>
                  <a:pt x="0" y="0"/>
                </a:moveTo>
                <a:lnTo>
                  <a:pt x="5196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85453" y="164287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85453" y="2465832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5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99347" y="1985772"/>
            <a:ext cx="173990" cy="480059"/>
          </a:xfrm>
          <a:custGeom>
            <a:avLst/>
            <a:gdLst/>
            <a:ahLst/>
            <a:cxnLst/>
            <a:rect l="l" t="t" r="r" b="b"/>
            <a:pathLst>
              <a:path w="173990" h="480060">
                <a:moveTo>
                  <a:pt x="0" y="0"/>
                </a:moveTo>
                <a:lnTo>
                  <a:pt x="173735" y="0"/>
                </a:lnTo>
                <a:lnTo>
                  <a:pt x="173735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79535" y="1965960"/>
            <a:ext cx="213360" cy="520065"/>
          </a:xfrm>
          <a:custGeom>
            <a:avLst/>
            <a:gdLst/>
            <a:ahLst/>
            <a:cxnLst/>
            <a:rect l="l" t="t" r="r" b="b"/>
            <a:pathLst>
              <a:path w="213359" h="520064">
                <a:moveTo>
                  <a:pt x="213359" y="519684"/>
                </a:moveTo>
                <a:lnTo>
                  <a:pt x="0" y="519684"/>
                </a:lnTo>
                <a:lnTo>
                  <a:pt x="0" y="0"/>
                </a:lnTo>
                <a:lnTo>
                  <a:pt x="213359" y="0"/>
                </a:lnTo>
                <a:lnTo>
                  <a:pt x="21335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81584"/>
                </a:lnTo>
                <a:lnTo>
                  <a:pt x="19812" y="481584"/>
                </a:lnTo>
                <a:lnTo>
                  <a:pt x="38100" y="499872"/>
                </a:lnTo>
                <a:lnTo>
                  <a:pt x="213359" y="499872"/>
                </a:lnTo>
                <a:lnTo>
                  <a:pt x="213359" y="519684"/>
                </a:lnTo>
                <a:close/>
              </a:path>
              <a:path w="213359" h="52006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3359" h="520064">
                <a:moveTo>
                  <a:pt x="17526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5260" y="19812"/>
                </a:lnTo>
                <a:lnTo>
                  <a:pt x="175260" y="38100"/>
                </a:lnTo>
                <a:close/>
              </a:path>
              <a:path w="213359" h="520064">
                <a:moveTo>
                  <a:pt x="175260" y="499872"/>
                </a:moveTo>
                <a:lnTo>
                  <a:pt x="175260" y="19812"/>
                </a:lnTo>
                <a:lnTo>
                  <a:pt x="193548" y="38100"/>
                </a:lnTo>
                <a:lnTo>
                  <a:pt x="213359" y="38100"/>
                </a:lnTo>
                <a:lnTo>
                  <a:pt x="213359" y="481584"/>
                </a:lnTo>
                <a:lnTo>
                  <a:pt x="193548" y="481584"/>
                </a:lnTo>
                <a:lnTo>
                  <a:pt x="175260" y="499872"/>
                </a:lnTo>
                <a:close/>
              </a:path>
              <a:path w="213359" h="520064">
                <a:moveTo>
                  <a:pt x="213359" y="38100"/>
                </a:moveTo>
                <a:lnTo>
                  <a:pt x="193548" y="38100"/>
                </a:lnTo>
                <a:lnTo>
                  <a:pt x="175260" y="19812"/>
                </a:lnTo>
                <a:lnTo>
                  <a:pt x="213359" y="19812"/>
                </a:lnTo>
                <a:lnTo>
                  <a:pt x="213359" y="38100"/>
                </a:lnTo>
                <a:close/>
              </a:path>
              <a:path w="213359" h="520064">
                <a:moveTo>
                  <a:pt x="38100" y="499872"/>
                </a:moveTo>
                <a:lnTo>
                  <a:pt x="19812" y="481584"/>
                </a:lnTo>
                <a:lnTo>
                  <a:pt x="38100" y="481584"/>
                </a:lnTo>
                <a:lnTo>
                  <a:pt x="38100" y="499872"/>
                </a:lnTo>
                <a:close/>
              </a:path>
              <a:path w="213359" h="520064">
                <a:moveTo>
                  <a:pt x="175260" y="499872"/>
                </a:moveTo>
                <a:lnTo>
                  <a:pt x="38100" y="499872"/>
                </a:lnTo>
                <a:lnTo>
                  <a:pt x="38100" y="481584"/>
                </a:lnTo>
                <a:lnTo>
                  <a:pt x="175260" y="481584"/>
                </a:lnTo>
                <a:lnTo>
                  <a:pt x="175260" y="499872"/>
                </a:lnTo>
                <a:close/>
              </a:path>
              <a:path w="213359" h="520064">
                <a:moveTo>
                  <a:pt x="213359" y="499872"/>
                </a:moveTo>
                <a:lnTo>
                  <a:pt x="175260" y="499872"/>
                </a:lnTo>
                <a:lnTo>
                  <a:pt x="193548" y="481584"/>
                </a:lnTo>
                <a:lnTo>
                  <a:pt x="213359" y="481584"/>
                </a:lnTo>
                <a:lnTo>
                  <a:pt x="213359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43544" y="1578864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42672" y="85344"/>
                </a:moveTo>
                <a:lnTo>
                  <a:pt x="25717" y="81891"/>
                </a:lnTo>
                <a:lnTo>
                  <a:pt x="12192" y="72580"/>
                </a:lnTo>
                <a:lnTo>
                  <a:pt x="3238" y="58983"/>
                </a:lnTo>
                <a:lnTo>
                  <a:pt x="0" y="42672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6868" y="42672"/>
                </a:lnTo>
                <a:lnTo>
                  <a:pt x="83391" y="58983"/>
                </a:lnTo>
                <a:lnTo>
                  <a:pt x="73914" y="72580"/>
                </a:lnTo>
                <a:lnTo>
                  <a:pt x="59864" y="81891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37447" y="1572768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9436" y="96011"/>
                </a:moveTo>
                <a:lnTo>
                  <a:pt x="38100" y="96011"/>
                </a:lnTo>
                <a:lnTo>
                  <a:pt x="30480" y="94487"/>
                </a:lnTo>
                <a:lnTo>
                  <a:pt x="30480" y="92963"/>
                </a:lnTo>
                <a:lnTo>
                  <a:pt x="28956" y="92963"/>
                </a:lnTo>
                <a:lnTo>
                  <a:pt x="21336" y="89915"/>
                </a:lnTo>
                <a:lnTo>
                  <a:pt x="21336" y="88391"/>
                </a:lnTo>
                <a:lnTo>
                  <a:pt x="13716" y="83819"/>
                </a:lnTo>
                <a:lnTo>
                  <a:pt x="13716" y="82295"/>
                </a:lnTo>
                <a:lnTo>
                  <a:pt x="7620" y="76199"/>
                </a:lnTo>
                <a:lnTo>
                  <a:pt x="3048" y="68579"/>
                </a:lnTo>
                <a:lnTo>
                  <a:pt x="3048" y="67055"/>
                </a:lnTo>
                <a:lnTo>
                  <a:pt x="0" y="59435"/>
                </a:lnTo>
                <a:lnTo>
                  <a:pt x="0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7620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21336" y="9143"/>
                </a:lnTo>
                <a:lnTo>
                  <a:pt x="21336" y="7619"/>
                </a:lnTo>
                <a:lnTo>
                  <a:pt x="28956" y="4571"/>
                </a:lnTo>
                <a:lnTo>
                  <a:pt x="30480" y="3047"/>
                </a:lnTo>
                <a:lnTo>
                  <a:pt x="38100" y="1523"/>
                </a:lnTo>
                <a:lnTo>
                  <a:pt x="39624" y="1523"/>
                </a:lnTo>
                <a:lnTo>
                  <a:pt x="39624" y="0"/>
                </a:lnTo>
                <a:lnTo>
                  <a:pt x="59436" y="0"/>
                </a:lnTo>
                <a:lnTo>
                  <a:pt x="59436" y="1523"/>
                </a:lnTo>
                <a:lnTo>
                  <a:pt x="68580" y="3047"/>
                </a:lnTo>
                <a:lnTo>
                  <a:pt x="68580" y="4571"/>
                </a:lnTo>
                <a:lnTo>
                  <a:pt x="76200" y="7619"/>
                </a:lnTo>
                <a:lnTo>
                  <a:pt x="77724" y="7619"/>
                </a:lnTo>
                <a:lnTo>
                  <a:pt x="77724" y="9143"/>
                </a:lnTo>
                <a:lnTo>
                  <a:pt x="81788" y="12191"/>
                </a:lnTo>
                <a:lnTo>
                  <a:pt x="48768" y="12191"/>
                </a:lnTo>
                <a:lnTo>
                  <a:pt x="49530" y="12318"/>
                </a:lnTo>
                <a:lnTo>
                  <a:pt x="41148" y="13715"/>
                </a:lnTo>
                <a:lnTo>
                  <a:pt x="42672" y="13715"/>
                </a:lnTo>
                <a:lnTo>
                  <a:pt x="33528" y="15239"/>
                </a:lnTo>
                <a:lnTo>
                  <a:pt x="35052" y="15239"/>
                </a:lnTo>
                <a:lnTo>
                  <a:pt x="27432" y="18287"/>
                </a:lnTo>
                <a:lnTo>
                  <a:pt x="28956" y="18287"/>
                </a:lnTo>
                <a:lnTo>
                  <a:pt x="22859" y="22859"/>
                </a:lnTo>
                <a:lnTo>
                  <a:pt x="19431" y="27431"/>
                </a:lnTo>
                <a:lnTo>
                  <a:pt x="18288" y="27431"/>
                </a:lnTo>
                <a:lnTo>
                  <a:pt x="15849" y="33527"/>
                </a:lnTo>
                <a:lnTo>
                  <a:pt x="15240" y="33527"/>
                </a:lnTo>
                <a:lnTo>
                  <a:pt x="12700" y="41147"/>
                </a:lnTo>
                <a:lnTo>
                  <a:pt x="12192" y="41147"/>
                </a:lnTo>
                <a:lnTo>
                  <a:pt x="12192" y="56387"/>
                </a:lnTo>
                <a:lnTo>
                  <a:pt x="12801" y="56387"/>
                </a:lnTo>
                <a:lnTo>
                  <a:pt x="15240" y="62483"/>
                </a:lnTo>
                <a:lnTo>
                  <a:pt x="18288" y="68579"/>
                </a:lnTo>
                <a:lnTo>
                  <a:pt x="22859" y="74675"/>
                </a:lnTo>
                <a:lnTo>
                  <a:pt x="24383" y="74675"/>
                </a:lnTo>
                <a:lnTo>
                  <a:pt x="28956" y="79247"/>
                </a:lnTo>
                <a:lnTo>
                  <a:pt x="29972" y="79247"/>
                </a:lnTo>
                <a:lnTo>
                  <a:pt x="35052" y="82295"/>
                </a:lnTo>
                <a:lnTo>
                  <a:pt x="33528" y="82295"/>
                </a:lnTo>
                <a:lnTo>
                  <a:pt x="42672" y="83819"/>
                </a:lnTo>
                <a:lnTo>
                  <a:pt x="41148" y="83819"/>
                </a:lnTo>
                <a:lnTo>
                  <a:pt x="49530" y="85216"/>
                </a:lnTo>
                <a:lnTo>
                  <a:pt x="48768" y="85343"/>
                </a:lnTo>
                <a:lnTo>
                  <a:pt x="81788" y="85343"/>
                </a:lnTo>
                <a:lnTo>
                  <a:pt x="77724" y="88391"/>
                </a:lnTo>
                <a:lnTo>
                  <a:pt x="77724" y="89915"/>
                </a:lnTo>
                <a:lnTo>
                  <a:pt x="76200" y="89915"/>
                </a:lnTo>
                <a:lnTo>
                  <a:pt x="68580" y="92963"/>
                </a:lnTo>
                <a:lnTo>
                  <a:pt x="68580" y="94487"/>
                </a:lnTo>
                <a:lnTo>
                  <a:pt x="59436" y="96011"/>
                </a:lnTo>
                <a:close/>
              </a:path>
              <a:path w="99059" h="97789">
                <a:moveTo>
                  <a:pt x="49530" y="12318"/>
                </a:moveTo>
                <a:lnTo>
                  <a:pt x="48768" y="12191"/>
                </a:lnTo>
                <a:lnTo>
                  <a:pt x="50292" y="12191"/>
                </a:lnTo>
                <a:lnTo>
                  <a:pt x="49530" y="12318"/>
                </a:lnTo>
                <a:close/>
              </a:path>
              <a:path w="99059" h="97789">
                <a:moveTo>
                  <a:pt x="83820" y="13715"/>
                </a:moveTo>
                <a:lnTo>
                  <a:pt x="57912" y="13715"/>
                </a:lnTo>
                <a:lnTo>
                  <a:pt x="49530" y="12318"/>
                </a:lnTo>
                <a:lnTo>
                  <a:pt x="50292" y="12191"/>
                </a:lnTo>
                <a:lnTo>
                  <a:pt x="81788" y="12191"/>
                </a:lnTo>
                <a:lnTo>
                  <a:pt x="83820" y="13715"/>
                </a:lnTo>
                <a:close/>
              </a:path>
              <a:path w="99059" h="97789">
                <a:moveTo>
                  <a:pt x="94488" y="28955"/>
                </a:moveTo>
                <a:lnTo>
                  <a:pt x="80772" y="28955"/>
                </a:lnTo>
                <a:lnTo>
                  <a:pt x="74676" y="22859"/>
                </a:lnTo>
                <a:lnTo>
                  <a:pt x="76200" y="22859"/>
                </a:lnTo>
                <a:lnTo>
                  <a:pt x="70104" y="18287"/>
                </a:lnTo>
                <a:lnTo>
                  <a:pt x="64008" y="15239"/>
                </a:lnTo>
                <a:lnTo>
                  <a:pt x="56387" y="13715"/>
                </a:lnTo>
                <a:lnTo>
                  <a:pt x="85344" y="13715"/>
                </a:lnTo>
                <a:lnTo>
                  <a:pt x="85344" y="15239"/>
                </a:lnTo>
                <a:lnTo>
                  <a:pt x="89916" y="21335"/>
                </a:lnTo>
                <a:lnTo>
                  <a:pt x="91439" y="21335"/>
                </a:lnTo>
                <a:lnTo>
                  <a:pt x="94488" y="28955"/>
                </a:lnTo>
                <a:close/>
              </a:path>
              <a:path w="99059" h="97789">
                <a:moveTo>
                  <a:pt x="18288" y="28955"/>
                </a:moveTo>
                <a:lnTo>
                  <a:pt x="18288" y="27431"/>
                </a:lnTo>
                <a:lnTo>
                  <a:pt x="19431" y="27431"/>
                </a:lnTo>
                <a:lnTo>
                  <a:pt x="18288" y="28955"/>
                </a:lnTo>
                <a:close/>
              </a:path>
              <a:path w="99059" h="97789">
                <a:moveTo>
                  <a:pt x="83820" y="35051"/>
                </a:moveTo>
                <a:lnTo>
                  <a:pt x="79248" y="27431"/>
                </a:lnTo>
                <a:lnTo>
                  <a:pt x="80772" y="28955"/>
                </a:lnTo>
                <a:lnTo>
                  <a:pt x="94488" y="28955"/>
                </a:lnTo>
                <a:lnTo>
                  <a:pt x="96012" y="30479"/>
                </a:lnTo>
                <a:lnTo>
                  <a:pt x="96621" y="33527"/>
                </a:lnTo>
                <a:lnTo>
                  <a:pt x="83820" y="33527"/>
                </a:lnTo>
                <a:lnTo>
                  <a:pt x="83820" y="35051"/>
                </a:lnTo>
                <a:close/>
              </a:path>
              <a:path w="99059" h="97789">
                <a:moveTo>
                  <a:pt x="15240" y="35051"/>
                </a:moveTo>
                <a:lnTo>
                  <a:pt x="15240" y="33527"/>
                </a:lnTo>
                <a:lnTo>
                  <a:pt x="15849" y="33527"/>
                </a:lnTo>
                <a:lnTo>
                  <a:pt x="15240" y="35051"/>
                </a:lnTo>
                <a:close/>
              </a:path>
              <a:path w="99059" h="97789">
                <a:moveTo>
                  <a:pt x="85344" y="42671"/>
                </a:moveTo>
                <a:lnTo>
                  <a:pt x="83820" y="33527"/>
                </a:lnTo>
                <a:lnTo>
                  <a:pt x="96621" y="33527"/>
                </a:lnTo>
                <a:lnTo>
                  <a:pt x="97536" y="38099"/>
                </a:lnTo>
                <a:lnTo>
                  <a:pt x="99060" y="39623"/>
                </a:lnTo>
                <a:lnTo>
                  <a:pt x="99060" y="41147"/>
                </a:lnTo>
                <a:lnTo>
                  <a:pt x="85344" y="41147"/>
                </a:lnTo>
                <a:lnTo>
                  <a:pt x="85344" y="42671"/>
                </a:lnTo>
                <a:close/>
              </a:path>
              <a:path w="99059" h="97789">
                <a:moveTo>
                  <a:pt x="12192" y="42671"/>
                </a:moveTo>
                <a:lnTo>
                  <a:pt x="12192" y="41147"/>
                </a:lnTo>
                <a:lnTo>
                  <a:pt x="12700" y="41147"/>
                </a:lnTo>
                <a:lnTo>
                  <a:pt x="12192" y="42671"/>
                </a:lnTo>
                <a:close/>
              </a:path>
              <a:path w="99059" h="97789">
                <a:moveTo>
                  <a:pt x="99060" y="56387"/>
                </a:moveTo>
                <a:lnTo>
                  <a:pt x="85344" y="56387"/>
                </a:lnTo>
                <a:lnTo>
                  <a:pt x="86868" y="48767"/>
                </a:lnTo>
                <a:lnTo>
                  <a:pt x="85344" y="41147"/>
                </a:lnTo>
                <a:lnTo>
                  <a:pt x="99060" y="41147"/>
                </a:lnTo>
                <a:lnTo>
                  <a:pt x="99060" y="56387"/>
                </a:lnTo>
                <a:close/>
              </a:path>
              <a:path w="99059" h="97789">
                <a:moveTo>
                  <a:pt x="12801" y="56387"/>
                </a:moveTo>
                <a:lnTo>
                  <a:pt x="12192" y="56387"/>
                </a:lnTo>
                <a:lnTo>
                  <a:pt x="12192" y="54863"/>
                </a:lnTo>
                <a:lnTo>
                  <a:pt x="12801" y="56387"/>
                </a:lnTo>
                <a:close/>
              </a:path>
              <a:path w="99059" h="97789">
                <a:moveTo>
                  <a:pt x="87630" y="79247"/>
                </a:moveTo>
                <a:lnTo>
                  <a:pt x="70104" y="79247"/>
                </a:lnTo>
                <a:lnTo>
                  <a:pt x="80772" y="68579"/>
                </a:lnTo>
                <a:lnTo>
                  <a:pt x="79248" y="68579"/>
                </a:lnTo>
                <a:lnTo>
                  <a:pt x="83820" y="62483"/>
                </a:lnTo>
                <a:lnTo>
                  <a:pt x="85344" y="54863"/>
                </a:lnTo>
                <a:lnTo>
                  <a:pt x="85344" y="56387"/>
                </a:lnTo>
                <a:lnTo>
                  <a:pt x="99060" y="56387"/>
                </a:lnTo>
                <a:lnTo>
                  <a:pt x="99060" y="57911"/>
                </a:lnTo>
                <a:lnTo>
                  <a:pt x="97536" y="59435"/>
                </a:lnTo>
                <a:lnTo>
                  <a:pt x="96012" y="67055"/>
                </a:lnTo>
                <a:lnTo>
                  <a:pt x="94488" y="68579"/>
                </a:lnTo>
                <a:lnTo>
                  <a:pt x="91439" y="76199"/>
                </a:lnTo>
                <a:lnTo>
                  <a:pt x="89916" y="76199"/>
                </a:lnTo>
                <a:lnTo>
                  <a:pt x="87630" y="79247"/>
                </a:lnTo>
                <a:close/>
              </a:path>
              <a:path w="99059" h="97789">
                <a:moveTo>
                  <a:pt x="24383" y="74675"/>
                </a:moveTo>
                <a:lnTo>
                  <a:pt x="22859" y="74675"/>
                </a:lnTo>
                <a:lnTo>
                  <a:pt x="22859" y="73151"/>
                </a:lnTo>
                <a:lnTo>
                  <a:pt x="24383" y="74675"/>
                </a:lnTo>
                <a:close/>
              </a:path>
              <a:path w="99059" h="97789">
                <a:moveTo>
                  <a:pt x="29972" y="79247"/>
                </a:moveTo>
                <a:lnTo>
                  <a:pt x="28956" y="79247"/>
                </a:lnTo>
                <a:lnTo>
                  <a:pt x="27432" y="77723"/>
                </a:lnTo>
                <a:lnTo>
                  <a:pt x="29972" y="79247"/>
                </a:lnTo>
                <a:close/>
              </a:path>
              <a:path w="99059" h="97789">
                <a:moveTo>
                  <a:pt x="85344" y="83819"/>
                </a:moveTo>
                <a:lnTo>
                  <a:pt x="56387" y="83819"/>
                </a:lnTo>
                <a:lnTo>
                  <a:pt x="64008" y="82295"/>
                </a:lnTo>
                <a:lnTo>
                  <a:pt x="70104" y="77723"/>
                </a:lnTo>
                <a:lnTo>
                  <a:pt x="70104" y="79247"/>
                </a:lnTo>
                <a:lnTo>
                  <a:pt x="87630" y="79247"/>
                </a:lnTo>
                <a:lnTo>
                  <a:pt x="85344" y="82295"/>
                </a:lnTo>
                <a:lnTo>
                  <a:pt x="85344" y="83819"/>
                </a:lnTo>
                <a:close/>
              </a:path>
              <a:path w="99059" h="97789">
                <a:moveTo>
                  <a:pt x="81788" y="85343"/>
                </a:moveTo>
                <a:lnTo>
                  <a:pt x="50292" y="85343"/>
                </a:lnTo>
                <a:lnTo>
                  <a:pt x="49530" y="85216"/>
                </a:lnTo>
                <a:lnTo>
                  <a:pt x="57912" y="83819"/>
                </a:lnTo>
                <a:lnTo>
                  <a:pt x="83820" y="83819"/>
                </a:lnTo>
                <a:lnTo>
                  <a:pt x="81788" y="85343"/>
                </a:lnTo>
                <a:close/>
              </a:path>
              <a:path w="99059" h="97789">
                <a:moveTo>
                  <a:pt x="50292" y="85343"/>
                </a:moveTo>
                <a:lnTo>
                  <a:pt x="48768" y="85343"/>
                </a:lnTo>
                <a:lnTo>
                  <a:pt x="49530" y="85216"/>
                </a:lnTo>
                <a:lnTo>
                  <a:pt x="50292" y="85343"/>
                </a:lnTo>
                <a:close/>
              </a:path>
              <a:path w="99059" h="97789">
                <a:moveTo>
                  <a:pt x="50292" y="97535"/>
                </a:moveTo>
                <a:lnTo>
                  <a:pt x="48768" y="97535"/>
                </a:lnTo>
                <a:lnTo>
                  <a:pt x="39624" y="96011"/>
                </a:lnTo>
                <a:lnTo>
                  <a:pt x="57912" y="96011"/>
                </a:lnTo>
                <a:lnTo>
                  <a:pt x="50292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67166" y="3276600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47788" y="3075432"/>
            <a:ext cx="676910" cy="114300"/>
          </a:xfrm>
          <a:custGeom>
            <a:avLst/>
            <a:gdLst/>
            <a:ahLst/>
            <a:cxnLst/>
            <a:rect l="l" t="t" r="r" b="b"/>
            <a:pathLst>
              <a:path w="676909" h="114300">
                <a:moveTo>
                  <a:pt x="562356" y="114300"/>
                </a:moveTo>
                <a:lnTo>
                  <a:pt x="562356" y="0"/>
                </a:lnTo>
                <a:lnTo>
                  <a:pt x="639585" y="38100"/>
                </a:lnTo>
                <a:lnTo>
                  <a:pt x="582167" y="38100"/>
                </a:lnTo>
                <a:lnTo>
                  <a:pt x="582167" y="76200"/>
                </a:lnTo>
                <a:lnTo>
                  <a:pt x="637553" y="76200"/>
                </a:lnTo>
                <a:lnTo>
                  <a:pt x="562356" y="114300"/>
                </a:lnTo>
                <a:close/>
              </a:path>
              <a:path w="676909" h="114300">
                <a:moveTo>
                  <a:pt x="56235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62356" y="38100"/>
                </a:lnTo>
                <a:lnTo>
                  <a:pt x="562356" y="76200"/>
                </a:lnTo>
                <a:close/>
              </a:path>
              <a:path w="676909" h="114300">
                <a:moveTo>
                  <a:pt x="637553" y="76200"/>
                </a:moveTo>
                <a:lnTo>
                  <a:pt x="582167" y="76200"/>
                </a:lnTo>
                <a:lnTo>
                  <a:pt x="582167" y="38100"/>
                </a:lnTo>
                <a:lnTo>
                  <a:pt x="639585" y="38100"/>
                </a:lnTo>
                <a:lnTo>
                  <a:pt x="676656" y="56387"/>
                </a:lnTo>
                <a:lnTo>
                  <a:pt x="637553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523490" y="3233875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46235" y="1807463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76200" y="819912"/>
                </a:moveTo>
                <a:lnTo>
                  <a:pt x="38100" y="819912"/>
                </a:lnTo>
                <a:lnTo>
                  <a:pt x="38100" y="0"/>
                </a:lnTo>
                <a:lnTo>
                  <a:pt x="76200" y="0"/>
                </a:lnTo>
                <a:lnTo>
                  <a:pt x="76200" y="819912"/>
                </a:lnTo>
                <a:close/>
              </a:path>
              <a:path w="114300" h="914400">
                <a:moveTo>
                  <a:pt x="56387" y="914400"/>
                </a:moveTo>
                <a:lnTo>
                  <a:pt x="0" y="800100"/>
                </a:lnTo>
                <a:lnTo>
                  <a:pt x="38100" y="800100"/>
                </a:lnTo>
                <a:lnTo>
                  <a:pt x="38100" y="819912"/>
                </a:lnTo>
                <a:lnTo>
                  <a:pt x="104261" y="819912"/>
                </a:lnTo>
                <a:lnTo>
                  <a:pt x="56387" y="914400"/>
                </a:lnTo>
                <a:close/>
              </a:path>
              <a:path w="114300" h="914400">
                <a:moveTo>
                  <a:pt x="104261" y="819912"/>
                </a:moveTo>
                <a:lnTo>
                  <a:pt x="76200" y="819912"/>
                </a:lnTo>
                <a:lnTo>
                  <a:pt x="76200" y="800100"/>
                </a:lnTo>
                <a:lnTo>
                  <a:pt x="114300" y="800100"/>
                </a:lnTo>
                <a:lnTo>
                  <a:pt x="104261" y="81991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952980" y="2013192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10</a:t>
            </a:fld>
          </a:p>
        </p:txBody>
      </p:sp>
      <p:sp>
        <p:nvSpPr>
          <p:cNvPr id="38" name="object 38"/>
          <p:cNvSpPr txBox="1"/>
          <p:nvPr/>
        </p:nvSpPr>
        <p:spPr>
          <a:xfrm>
            <a:off x="9071764" y="1525552"/>
            <a:ext cx="598170" cy="919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dirty="0" sz="1600" spc="80">
                <a:latin typeface="Times New Roman"/>
                <a:cs typeface="Times New Roman"/>
              </a:rPr>
              <a:t>CQ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42687" y="2880354"/>
            <a:ext cx="66738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902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4.3.1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静态分析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54911" y="763485"/>
            <a:ext cx="32994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二、近似计算法</a:t>
            </a:r>
            <a:r>
              <a:rPr dirty="0" sz="2400" spc="-170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400" spc="-150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400" spc="-170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400" spc="-150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算例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904" y="2263140"/>
            <a:ext cx="4028440" cy="447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06:38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381" y="486219"/>
            <a:ext cx="8299450" cy="834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练习：已知</a:t>
            </a:r>
            <a:r>
              <a:rPr dirty="0" sz="2400" spc="15">
                <a:latin typeface="Times New Roman"/>
                <a:cs typeface="Times New Roman"/>
              </a:rPr>
              <a:t>T</a:t>
            </a:r>
            <a:r>
              <a:rPr dirty="0" sz="2400" spc="15">
                <a:latin typeface="宋体"/>
                <a:cs typeface="宋体"/>
              </a:rPr>
              <a:t>的</a:t>
            </a:r>
            <a:r>
              <a:rPr dirty="0" sz="2400" spc="15">
                <a:latin typeface="Times New Roman"/>
                <a:cs typeface="Times New Roman"/>
              </a:rPr>
              <a:t>V</a:t>
            </a:r>
            <a:r>
              <a:rPr dirty="0" baseline="-20833" sz="2400" spc="22">
                <a:latin typeface="Times New Roman"/>
                <a:cs typeface="Times New Roman"/>
              </a:rPr>
              <a:t>BEQ</a:t>
            </a:r>
            <a:r>
              <a:rPr dirty="0" sz="2400" spc="15">
                <a:latin typeface="Times New Roman"/>
                <a:cs typeface="Times New Roman"/>
              </a:rPr>
              <a:t>=0.6V</a:t>
            </a:r>
            <a:r>
              <a:rPr dirty="0" sz="2400" spc="15">
                <a:latin typeface="宋体"/>
                <a:cs typeface="宋体"/>
              </a:rPr>
              <a:t>，</a:t>
            </a: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baseline="-20833" sz="2400" spc="22">
                <a:latin typeface="Times New Roman"/>
                <a:cs typeface="Times New Roman"/>
              </a:rPr>
              <a:t>CEO</a:t>
            </a:r>
            <a:r>
              <a:rPr dirty="0" sz="2400" spc="15">
                <a:latin typeface="宋体"/>
                <a:cs typeface="宋体"/>
              </a:rPr>
              <a:t>和</a:t>
            </a:r>
            <a:r>
              <a:rPr dirty="0" sz="2400" spc="15">
                <a:latin typeface="Times New Roman"/>
                <a:cs typeface="Times New Roman"/>
              </a:rPr>
              <a:t>V</a:t>
            </a:r>
            <a:r>
              <a:rPr dirty="0" baseline="-20833" sz="2400" spc="22">
                <a:latin typeface="Times New Roman"/>
                <a:cs typeface="Times New Roman"/>
              </a:rPr>
              <a:t>CES</a:t>
            </a:r>
            <a:r>
              <a:rPr dirty="0" sz="2400" spc="15">
                <a:latin typeface="宋体"/>
                <a:cs typeface="宋体"/>
              </a:rPr>
              <a:t>可忽略不计，试分析当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20">
                <a:latin typeface="Times New Roman"/>
                <a:cs typeface="Times New Roman"/>
              </a:rPr>
              <a:t>S</a:t>
            </a:r>
            <a:r>
              <a:rPr dirty="0" sz="2400" spc="20">
                <a:latin typeface="宋体"/>
                <a:cs typeface="宋体"/>
              </a:rPr>
              <a:t>分别接通</a:t>
            </a:r>
            <a:r>
              <a:rPr dirty="0" sz="2400" spc="2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宋体"/>
                <a:cs typeface="宋体"/>
              </a:rPr>
              <a:t>、</a:t>
            </a:r>
            <a:r>
              <a:rPr dirty="0" sz="2400" spc="20">
                <a:latin typeface="Times New Roman"/>
                <a:cs typeface="Times New Roman"/>
              </a:rPr>
              <a:t>B</a:t>
            </a:r>
            <a:r>
              <a:rPr dirty="0" sz="2400" spc="20">
                <a:latin typeface="宋体"/>
                <a:cs typeface="宋体"/>
              </a:rPr>
              <a:t>、</a:t>
            </a:r>
            <a:r>
              <a:rPr dirty="0" sz="2400" spc="20">
                <a:latin typeface="Times New Roman"/>
                <a:cs typeface="Times New Roman"/>
              </a:rPr>
              <a:t>C</a:t>
            </a:r>
            <a:r>
              <a:rPr dirty="0" sz="2400" spc="20">
                <a:latin typeface="宋体"/>
                <a:cs typeface="宋体"/>
              </a:rPr>
              <a:t>三个位置时，</a:t>
            </a:r>
            <a:r>
              <a:rPr dirty="0" sz="2400" spc="20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宋体"/>
                <a:cs typeface="宋体"/>
              </a:rPr>
              <a:t>的工作区域？并估算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latin typeface="Times New Roman"/>
                <a:cs typeface="Times New Roman"/>
              </a:rPr>
              <a:t>C</a:t>
            </a:r>
            <a:r>
              <a:rPr dirty="0" sz="2400" spc="2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6904" y="2263140"/>
            <a:ext cx="4027931" cy="4469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83212" y="1560909"/>
            <a:ext cx="3796665" cy="4100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latin typeface="宋体"/>
                <a:cs typeface="宋体"/>
              </a:rPr>
              <a:t>（</a:t>
            </a:r>
            <a:r>
              <a:rPr dirty="0" sz="2400" spc="25">
                <a:latin typeface="Times New Roman"/>
                <a:cs typeface="Times New Roman"/>
              </a:rPr>
              <a:t>1</a:t>
            </a:r>
            <a:r>
              <a:rPr dirty="0" sz="2400" spc="25">
                <a:latin typeface="宋体"/>
                <a:cs typeface="宋体"/>
              </a:rPr>
              <a:t>）接</a:t>
            </a:r>
            <a:r>
              <a:rPr dirty="0" sz="2400" spc="25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88900">
              <a:lnSpc>
                <a:spcPct val="100000"/>
              </a:lnSpc>
              <a:spcBef>
                <a:spcPts val="545"/>
              </a:spcBef>
            </a:pP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≈ </a:t>
            </a:r>
            <a:r>
              <a:rPr dirty="0" sz="2400">
                <a:latin typeface="Times New Roman"/>
                <a:cs typeface="Times New Roman"/>
              </a:rPr>
              <a:t>12/(40 </a:t>
            </a:r>
            <a:r>
              <a:rPr dirty="0" sz="2400" spc="65">
                <a:latin typeface="Times New Roman"/>
                <a:cs typeface="Times New Roman"/>
              </a:rPr>
              <a:t>k)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0.3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40">
                <a:latin typeface="Times New Roman"/>
                <a:cs typeface="Times New Roman"/>
              </a:rPr>
              <a:t>βI</a:t>
            </a:r>
            <a:r>
              <a:rPr dirty="0" baseline="-20833" sz="2400" spc="60">
                <a:latin typeface="Times New Roman"/>
                <a:cs typeface="Times New Roman"/>
              </a:rPr>
              <a:t>B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80*0.3 </a:t>
            </a:r>
            <a:r>
              <a:rPr dirty="0" sz="2400" spc="60">
                <a:latin typeface="Times New Roman"/>
                <a:cs typeface="Times New Roman"/>
              </a:rPr>
              <a:t>mA </a:t>
            </a: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baseline="-20833" sz="2400" spc="82">
                <a:latin typeface="Times New Roman"/>
                <a:cs typeface="Times New Roman"/>
              </a:rPr>
              <a:t>CMAX</a:t>
            </a:r>
            <a:endParaRPr baseline="-20833"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35"/>
              </a:spcBef>
            </a:pPr>
            <a:r>
              <a:rPr dirty="0" sz="2400" spc="5">
                <a:latin typeface="宋体"/>
                <a:cs typeface="宋体"/>
              </a:rPr>
              <a:t>所以工作在饱和区。</a:t>
            </a:r>
            <a:endParaRPr sz="2400">
              <a:latin typeface="宋体"/>
              <a:cs typeface="宋体"/>
            </a:endParaRPr>
          </a:p>
          <a:p>
            <a:pPr marL="88900">
              <a:lnSpc>
                <a:spcPct val="100000"/>
              </a:lnSpc>
              <a:spcBef>
                <a:spcPts val="565"/>
              </a:spcBef>
            </a:pP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 </a:t>
            </a:r>
            <a:r>
              <a:rPr dirty="0" sz="2400" spc="-5">
                <a:latin typeface="Times New Roman"/>
                <a:cs typeface="Times New Roman"/>
              </a:rPr>
              <a:t>≈ 12/(4 </a:t>
            </a:r>
            <a:r>
              <a:rPr dirty="0" sz="2400" spc="65">
                <a:latin typeface="Times New Roman"/>
                <a:cs typeface="Times New Roman"/>
              </a:rPr>
              <a:t>k)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mA;</a:t>
            </a:r>
            <a:endParaRPr sz="24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2160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）接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53975">
              <a:lnSpc>
                <a:spcPct val="100000"/>
              </a:lnSpc>
              <a:spcBef>
                <a:spcPts val="565"/>
              </a:spcBef>
            </a:pP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≈ 12/(500 </a:t>
            </a:r>
            <a:r>
              <a:rPr dirty="0" sz="2400" spc="65">
                <a:latin typeface="Times New Roman"/>
                <a:cs typeface="Times New Roman"/>
              </a:rPr>
              <a:t>k)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24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uA</a:t>
            </a:r>
            <a:endParaRPr sz="24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600"/>
              </a:spcBef>
            </a:pPr>
            <a:r>
              <a:rPr dirty="0" sz="2400" spc="40">
                <a:latin typeface="Times New Roman"/>
                <a:cs typeface="Times New Roman"/>
              </a:rPr>
              <a:t>βI</a:t>
            </a:r>
            <a:r>
              <a:rPr dirty="0" baseline="-20833" sz="2400" spc="60">
                <a:latin typeface="Times New Roman"/>
                <a:cs typeface="Times New Roman"/>
              </a:rPr>
              <a:t>B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80*24 </a:t>
            </a:r>
            <a:r>
              <a:rPr dirty="0" sz="2400" spc="70">
                <a:latin typeface="Times New Roman"/>
                <a:cs typeface="Times New Roman"/>
              </a:rPr>
              <a:t>μ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1.92 </a:t>
            </a:r>
            <a:r>
              <a:rPr dirty="0" sz="2400" spc="70">
                <a:latin typeface="Times New Roman"/>
                <a:cs typeface="Times New Roman"/>
              </a:rPr>
              <a:t>mA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640"/>
              </a:spcBef>
            </a:pPr>
            <a:r>
              <a:rPr dirty="0" sz="2400" spc="5">
                <a:latin typeface="宋体"/>
                <a:cs typeface="宋体"/>
              </a:rPr>
              <a:t>工作在放大区；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429646" y="5936456"/>
            <a:ext cx="3885565" cy="868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5">
                <a:latin typeface="宋体"/>
                <a:cs typeface="宋体"/>
              </a:rPr>
              <a:t>接</a:t>
            </a:r>
            <a:r>
              <a:rPr dirty="0" sz="2400" spc="120">
                <a:latin typeface="Times New Roman"/>
                <a:cs typeface="Times New Roman"/>
              </a:rPr>
              <a:t>C</a:t>
            </a:r>
            <a:r>
              <a:rPr dirty="0" sz="2400" spc="10">
                <a:latin typeface="宋体"/>
                <a:cs typeface="宋体"/>
              </a:rPr>
              <a:t>，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截止</a:t>
            </a:r>
            <a:r>
              <a:rPr dirty="0" sz="2400">
                <a:latin typeface="宋体"/>
                <a:cs typeface="宋体"/>
              </a:rPr>
              <a:t>区；</a:t>
            </a:r>
            <a:endParaRPr sz="24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</a:pP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  </a:t>
            </a:r>
            <a:r>
              <a:rPr dirty="0" sz="2400" spc="-5">
                <a:latin typeface="Times New Roman"/>
                <a:cs typeface="Times New Roman"/>
              </a:rPr>
              <a:t>≈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025" y="1518046"/>
            <a:ext cx="37064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宋体"/>
                <a:cs typeface="宋体"/>
              </a:rPr>
              <a:t>解：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CMAX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12/(4 </a:t>
            </a:r>
            <a:r>
              <a:rPr dirty="0" sz="2400" spc="65">
                <a:latin typeface="Times New Roman"/>
                <a:cs typeface="Times New Roman"/>
              </a:rPr>
              <a:t>k)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6732" y="3479291"/>
            <a:ext cx="114300" cy="2758440"/>
          </a:xfrm>
          <a:custGeom>
            <a:avLst/>
            <a:gdLst/>
            <a:ahLst/>
            <a:cxnLst/>
            <a:rect l="l" t="t" r="r" b="b"/>
            <a:pathLst>
              <a:path w="114300" h="2758440">
                <a:moveTo>
                  <a:pt x="38100" y="190499"/>
                </a:moveTo>
                <a:lnTo>
                  <a:pt x="0" y="190499"/>
                </a:lnTo>
                <a:lnTo>
                  <a:pt x="56387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00" y="190499"/>
                </a:lnTo>
                <a:close/>
              </a:path>
              <a:path w="114300" h="2758440">
                <a:moveTo>
                  <a:pt x="76200" y="2758440"/>
                </a:moveTo>
                <a:lnTo>
                  <a:pt x="38100" y="275844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2758440"/>
                </a:lnTo>
                <a:close/>
              </a:path>
              <a:path w="114300" h="2758440">
                <a:moveTo>
                  <a:pt x="114300" y="190499"/>
                </a:moveTo>
                <a:lnTo>
                  <a:pt x="76200" y="190499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13120" y="6135623"/>
            <a:ext cx="2463165" cy="114300"/>
          </a:xfrm>
          <a:custGeom>
            <a:avLst/>
            <a:gdLst/>
            <a:ahLst/>
            <a:cxnLst/>
            <a:rect l="l" t="t" r="r" b="b"/>
            <a:pathLst>
              <a:path w="2463165" h="114300">
                <a:moveTo>
                  <a:pt x="2272283" y="38306"/>
                </a:moveTo>
                <a:lnTo>
                  <a:pt x="2272283" y="0"/>
                </a:lnTo>
                <a:lnTo>
                  <a:pt x="2404575" y="38100"/>
                </a:lnTo>
                <a:lnTo>
                  <a:pt x="2290572" y="38100"/>
                </a:lnTo>
                <a:lnTo>
                  <a:pt x="2272283" y="38306"/>
                </a:lnTo>
                <a:close/>
              </a:path>
              <a:path w="2463165" h="114300">
                <a:moveTo>
                  <a:pt x="2272283" y="76424"/>
                </a:moveTo>
                <a:lnTo>
                  <a:pt x="2272283" y="38306"/>
                </a:lnTo>
                <a:lnTo>
                  <a:pt x="2290572" y="38100"/>
                </a:lnTo>
                <a:lnTo>
                  <a:pt x="2292095" y="76200"/>
                </a:lnTo>
                <a:lnTo>
                  <a:pt x="2272283" y="76424"/>
                </a:lnTo>
                <a:close/>
              </a:path>
              <a:path w="2463165" h="114300">
                <a:moveTo>
                  <a:pt x="2272283" y="114300"/>
                </a:moveTo>
                <a:lnTo>
                  <a:pt x="2272283" y="76424"/>
                </a:lnTo>
                <a:lnTo>
                  <a:pt x="2292095" y="76200"/>
                </a:lnTo>
                <a:lnTo>
                  <a:pt x="2290572" y="38100"/>
                </a:lnTo>
                <a:lnTo>
                  <a:pt x="2404575" y="38100"/>
                </a:lnTo>
                <a:lnTo>
                  <a:pt x="2462783" y="54864"/>
                </a:lnTo>
                <a:lnTo>
                  <a:pt x="2272283" y="114300"/>
                </a:lnTo>
                <a:close/>
              </a:path>
              <a:path w="2463165" h="114300">
                <a:moveTo>
                  <a:pt x="1524" y="102108"/>
                </a:moveTo>
                <a:lnTo>
                  <a:pt x="0" y="64008"/>
                </a:lnTo>
                <a:lnTo>
                  <a:pt x="2272283" y="38306"/>
                </a:lnTo>
                <a:lnTo>
                  <a:pt x="2272283" y="76424"/>
                </a:lnTo>
                <a:lnTo>
                  <a:pt x="1524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54263" y="3319304"/>
            <a:ext cx="24637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4262" y="6294030"/>
            <a:ext cx="4324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3120" y="3954779"/>
            <a:ext cx="1035050" cy="2260600"/>
          </a:xfrm>
          <a:custGeom>
            <a:avLst/>
            <a:gdLst/>
            <a:ahLst/>
            <a:cxnLst/>
            <a:rect l="l" t="t" r="r" b="b"/>
            <a:pathLst>
              <a:path w="1035050" h="2260600">
                <a:moveTo>
                  <a:pt x="1524" y="2260091"/>
                </a:moveTo>
                <a:lnTo>
                  <a:pt x="0" y="2221991"/>
                </a:lnTo>
                <a:lnTo>
                  <a:pt x="361187" y="2197607"/>
                </a:lnTo>
                <a:lnTo>
                  <a:pt x="374904" y="2196083"/>
                </a:lnTo>
                <a:lnTo>
                  <a:pt x="390143" y="2194559"/>
                </a:lnTo>
                <a:lnTo>
                  <a:pt x="440436" y="2194559"/>
                </a:lnTo>
                <a:lnTo>
                  <a:pt x="446532" y="2193035"/>
                </a:lnTo>
                <a:lnTo>
                  <a:pt x="452628" y="2193035"/>
                </a:lnTo>
                <a:lnTo>
                  <a:pt x="464819" y="2189987"/>
                </a:lnTo>
                <a:lnTo>
                  <a:pt x="477012" y="2183891"/>
                </a:lnTo>
                <a:lnTo>
                  <a:pt x="484632" y="2179319"/>
                </a:lnTo>
                <a:lnTo>
                  <a:pt x="492252" y="2171699"/>
                </a:lnTo>
                <a:lnTo>
                  <a:pt x="501395" y="2164079"/>
                </a:lnTo>
                <a:lnTo>
                  <a:pt x="525780" y="2145791"/>
                </a:lnTo>
                <a:lnTo>
                  <a:pt x="562356" y="2113787"/>
                </a:lnTo>
                <a:lnTo>
                  <a:pt x="574548" y="2101595"/>
                </a:lnTo>
                <a:lnTo>
                  <a:pt x="588263" y="2089403"/>
                </a:lnTo>
                <a:lnTo>
                  <a:pt x="600456" y="2075687"/>
                </a:lnTo>
                <a:lnTo>
                  <a:pt x="614172" y="2060448"/>
                </a:lnTo>
                <a:lnTo>
                  <a:pt x="638556" y="2026919"/>
                </a:lnTo>
                <a:lnTo>
                  <a:pt x="650747" y="2007108"/>
                </a:lnTo>
                <a:lnTo>
                  <a:pt x="662939" y="1985772"/>
                </a:lnTo>
                <a:lnTo>
                  <a:pt x="675131" y="1962911"/>
                </a:lnTo>
                <a:lnTo>
                  <a:pt x="679704" y="1950719"/>
                </a:lnTo>
                <a:lnTo>
                  <a:pt x="685800" y="1937003"/>
                </a:lnTo>
                <a:lnTo>
                  <a:pt x="690372" y="1923287"/>
                </a:lnTo>
                <a:lnTo>
                  <a:pt x="696468" y="1909572"/>
                </a:lnTo>
                <a:lnTo>
                  <a:pt x="707135" y="1879091"/>
                </a:lnTo>
                <a:lnTo>
                  <a:pt x="725424" y="1816607"/>
                </a:lnTo>
                <a:lnTo>
                  <a:pt x="743712" y="1746504"/>
                </a:lnTo>
                <a:lnTo>
                  <a:pt x="752856" y="1708404"/>
                </a:lnTo>
                <a:lnTo>
                  <a:pt x="760475" y="1668779"/>
                </a:lnTo>
                <a:lnTo>
                  <a:pt x="769620" y="1629155"/>
                </a:lnTo>
                <a:lnTo>
                  <a:pt x="777239" y="1584960"/>
                </a:lnTo>
                <a:lnTo>
                  <a:pt x="786383" y="1540764"/>
                </a:lnTo>
                <a:lnTo>
                  <a:pt x="794004" y="1493519"/>
                </a:lnTo>
                <a:lnTo>
                  <a:pt x="801624" y="1444752"/>
                </a:lnTo>
                <a:lnTo>
                  <a:pt x="815339" y="1367027"/>
                </a:lnTo>
                <a:lnTo>
                  <a:pt x="824483" y="1312164"/>
                </a:lnTo>
                <a:lnTo>
                  <a:pt x="838200" y="1225296"/>
                </a:lnTo>
                <a:lnTo>
                  <a:pt x="839724" y="1210056"/>
                </a:lnTo>
                <a:lnTo>
                  <a:pt x="845820" y="1176527"/>
                </a:lnTo>
                <a:lnTo>
                  <a:pt x="847343" y="1158239"/>
                </a:lnTo>
                <a:lnTo>
                  <a:pt x="853439" y="1121664"/>
                </a:lnTo>
                <a:lnTo>
                  <a:pt x="856487" y="1101852"/>
                </a:lnTo>
                <a:lnTo>
                  <a:pt x="859535" y="1080516"/>
                </a:lnTo>
                <a:lnTo>
                  <a:pt x="862583" y="1060704"/>
                </a:lnTo>
                <a:lnTo>
                  <a:pt x="865631" y="1039367"/>
                </a:lnTo>
                <a:lnTo>
                  <a:pt x="877824" y="947928"/>
                </a:lnTo>
                <a:lnTo>
                  <a:pt x="883920" y="900683"/>
                </a:lnTo>
                <a:lnTo>
                  <a:pt x="890016" y="851916"/>
                </a:lnTo>
                <a:lnTo>
                  <a:pt x="897635" y="801624"/>
                </a:lnTo>
                <a:lnTo>
                  <a:pt x="903731" y="751332"/>
                </a:lnTo>
                <a:lnTo>
                  <a:pt x="909827" y="699516"/>
                </a:lnTo>
                <a:lnTo>
                  <a:pt x="923543" y="597408"/>
                </a:lnTo>
                <a:lnTo>
                  <a:pt x="929639" y="547116"/>
                </a:lnTo>
                <a:lnTo>
                  <a:pt x="937260" y="496824"/>
                </a:lnTo>
                <a:lnTo>
                  <a:pt x="943356" y="446532"/>
                </a:lnTo>
                <a:lnTo>
                  <a:pt x="949452" y="399287"/>
                </a:lnTo>
                <a:lnTo>
                  <a:pt x="954024" y="352043"/>
                </a:lnTo>
                <a:lnTo>
                  <a:pt x="966216" y="263651"/>
                </a:lnTo>
                <a:lnTo>
                  <a:pt x="967739" y="243840"/>
                </a:lnTo>
                <a:lnTo>
                  <a:pt x="970787" y="224028"/>
                </a:lnTo>
                <a:lnTo>
                  <a:pt x="972312" y="204216"/>
                </a:lnTo>
                <a:lnTo>
                  <a:pt x="975360" y="185928"/>
                </a:lnTo>
                <a:lnTo>
                  <a:pt x="976883" y="167640"/>
                </a:lnTo>
                <a:lnTo>
                  <a:pt x="979931" y="149351"/>
                </a:lnTo>
                <a:lnTo>
                  <a:pt x="981456" y="132587"/>
                </a:lnTo>
                <a:lnTo>
                  <a:pt x="982979" y="117347"/>
                </a:lnTo>
                <a:lnTo>
                  <a:pt x="986027" y="102108"/>
                </a:lnTo>
                <a:lnTo>
                  <a:pt x="987552" y="88391"/>
                </a:lnTo>
                <a:lnTo>
                  <a:pt x="989075" y="76200"/>
                </a:lnTo>
                <a:lnTo>
                  <a:pt x="990600" y="62483"/>
                </a:lnTo>
                <a:lnTo>
                  <a:pt x="992124" y="51816"/>
                </a:lnTo>
                <a:lnTo>
                  <a:pt x="992124" y="41147"/>
                </a:lnTo>
                <a:lnTo>
                  <a:pt x="993647" y="32004"/>
                </a:lnTo>
                <a:lnTo>
                  <a:pt x="995172" y="24383"/>
                </a:lnTo>
                <a:lnTo>
                  <a:pt x="995172" y="16763"/>
                </a:lnTo>
                <a:lnTo>
                  <a:pt x="996695" y="10667"/>
                </a:lnTo>
                <a:lnTo>
                  <a:pt x="996695" y="0"/>
                </a:lnTo>
                <a:lnTo>
                  <a:pt x="1034795" y="1524"/>
                </a:lnTo>
                <a:lnTo>
                  <a:pt x="1034795" y="15240"/>
                </a:lnTo>
                <a:lnTo>
                  <a:pt x="1033272" y="21336"/>
                </a:lnTo>
                <a:lnTo>
                  <a:pt x="1033272" y="28955"/>
                </a:lnTo>
                <a:lnTo>
                  <a:pt x="1031747" y="36575"/>
                </a:lnTo>
                <a:lnTo>
                  <a:pt x="1030224" y="45720"/>
                </a:lnTo>
                <a:lnTo>
                  <a:pt x="1028700" y="56387"/>
                </a:lnTo>
                <a:lnTo>
                  <a:pt x="1028700" y="67055"/>
                </a:lnTo>
                <a:lnTo>
                  <a:pt x="1027175" y="79247"/>
                </a:lnTo>
                <a:lnTo>
                  <a:pt x="1025652" y="92963"/>
                </a:lnTo>
                <a:lnTo>
                  <a:pt x="1022604" y="106679"/>
                </a:lnTo>
                <a:lnTo>
                  <a:pt x="1021079" y="121920"/>
                </a:lnTo>
                <a:lnTo>
                  <a:pt x="1019556" y="138683"/>
                </a:lnTo>
                <a:lnTo>
                  <a:pt x="1018031" y="153924"/>
                </a:lnTo>
                <a:lnTo>
                  <a:pt x="1014983" y="172212"/>
                </a:lnTo>
                <a:lnTo>
                  <a:pt x="1013460" y="190500"/>
                </a:lnTo>
                <a:lnTo>
                  <a:pt x="1010412" y="208787"/>
                </a:lnTo>
                <a:lnTo>
                  <a:pt x="1008887" y="228600"/>
                </a:lnTo>
                <a:lnTo>
                  <a:pt x="1005839" y="248412"/>
                </a:lnTo>
                <a:lnTo>
                  <a:pt x="1002791" y="269747"/>
                </a:lnTo>
                <a:lnTo>
                  <a:pt x="998220" y="312420"/>
                </a:lnTo>
                <a:lnTo>
                  <a:pt x="992124" y="356616"/>
                </a:lnTo>
                <a:lnTo>
                  <a:pt x="979931" y="451104"/>
                </a:lnTo>
                <a:lnTo>
                  <a:pt x="961643" y="601979"/>
                </a:lnTo>
                <a:lnTo>
                  <a:pt x="947927" y="704087"/>
                </a:lnTo>
                <a:lnTo>
                  <a:pt x="941831" y="755904"/>
                </a:lnTo>
                <a:lnTo>
                  <a:pt x="935735" y="806196"/>
                </a:lnTo>
                <a:lnTo>
                  <a:pt x="928116" y="856487"/>
                </a:lnTo>
                <a:lnTo>
                  <a:pt x="915924" y="954024"/>
                </a:lnTo>
                <a:lnTo>
                  <a:pt x="908304" y="999743"/>
                </a:lnTo>
                <a:lnTo>
                  <a:pt x="902208" y="1043939"/>
                </a:lnTo>
                <a:lnTo>
                  <a:pt x="899160" y="1065275"/>
                </a:lnTo>
                <a:lnTo>
                  <a:pt x="897635" y="1086612"/>
                </a:lnTo>
                <a:lnTo>
                  <a:pt x="888491" y="1146048"/>
                </a:lnTo>
                <a:lnTo>
                  <a:pt x="882395" y="1182623"/>
                </a:lnTo>
                <a:lnTo>
                  <a:pt x="880872" y="1199387"/>
                </a:lnTo>
                <a:lnTo>
                  <a:pt x="877824" y="1216152"/>
                </a:lnTo>
                <a:lnTo>
                  <a:pt x="874775" y="1231391"/>
                </a:lnTo>
                <a:lnTo>
                  <a:pt x="861060" y="1318260"/>
                </a:lnTo>
                <a:lnTo>
                  <a:pt x="856487" y="1345691"/>
                </a:lnTo>
                <a:lnTo>
                  <a:pt x="853439" y="1373123"/>
                </a:lnTo>
                <a:lnTo>
                  <a:pt x="839724" y="1450848"/>
                </a:lnTo>
                <a:lnTo>
                  <a:pt x="832104" y="1499616"/>
                </a:lnTo>
                <a:lnTo>
                  <a:pt x="822960" y="1546860"/>
                </a:lnTo>
                <a:lnTo>
                  <a:pt x="815339" y="1592579"/>
                </a:lnTo>
                <a:lnTo>
                  <a:pt x="806195" y="1636776"/>
                </a:lnTo>
                <a:lnTo>
                  <a:pt x="798575" y="1677924"/>
                </a:lnTo>
                <a:lnTo>
                  <a:pt x="789431" y="1717548"/>
                </a:lnTo>
                <a:lnTo>
                  <a:pt x="780287" y="1755648"/>
                </a:lnTo>
                <a:lnTo>
                  <a:pt x="752856" y="1859279"/>
                </a:lnTo>
                <a:lnTo>
                  <a:pt x="731520" y="1923287"/>
                </a:lnTo>
                <a:lnTo>
                  <a:pt x="726947" y="1938527"/>
                </a:lnTo>
                <a:lnTo>
                  <a:pt x="708660" y="1979675"/>
                </a:lnTo>
                <a:lnTo>
                  <a:pt x="696468" y="2004060"/>
                </a:lnTo>
                <a:lnTo>
                  <a:pt x="682752" y="2026919"/>
                </a:lnTo>
                <a:lnTo>
                  <a:pt x="669035" y="2048255"/>
                </a:lnTo>
                <a:lnTo>
                  <a:pt x="656843" y="2068067"/>
                </a:lnTo>
                <a:lnTo>
                  <a:pt x="629412" y="2101595"/>
                </a:lnTo>
                <a:lnTo>
                  <a:pt x="614172" y="2116835"/>
                </a:lnTo>
                <a:lnTo>
                  <a:pt x="600456" y="2129027"/>
                </a:lnTo>
                <a:lnTo>
                  <a:pt x="588263" y="2142743"/>
                </a:lnTo>
                <a:lnTo>
                  <a:pt x="574548" y="2153411"/>
                </a:lnTo>
                <a:lnTo>
                  <a:pt x="550163" y="2174747"/>
                </a:lnTo>
                <a:lnTo>
                  <a:pt x="525780" y="2193035"/>
                </a:lnTo>
                <a:lnTo>
                  <a:pt x="515112" y="2203703"/>
                </a:lnTo>
                <a:lnTo>
                  <a:pt x="504443" y="2211323"/>
                </a:lnTo>
                <a:lnTo>
                  <a:pt x="495300" y="2217419"/>
                </a:lnTo>
                <a:lnTo>
                  <a:pt x="484632" y="2221991"/>
                </a:lnTo>
                <a:lnTo>
                  <a:pt x="475487" y="2226563"/>
                </a:lnTo>
                <a:lnTo>
                  <a:pt x="466343" y="2229611"/>
                </a:lnTo>
                <a:lnTo>
                  <a:pt x="458723" y="2231135"/>
                </a:lnTo>
                <a:lnTo>
                  <a:pt x="449580" y="2231135"/>
                </a:lnTo>
                <a:lnTo>
                  <a:pt x="440436" y="2232659"/>
                </a:lnTo>
                <a:lnTo>
                  <a:pt x="391667" y="2232659"/>
                </a:lnTo>
                <a:lnTo>
                  <a:pt x="379476" y="2234183"/>
                </a:lnTo>
                <a:lnTo>
                  <a:pt x="362712" y="2235707"/>
                </a:lnTo>
                <a:lnTo>
                  <a:pt x="1524" y="226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81003" y="621177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1584" y="6251971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流通</a:t>
            </a:r>
            <a:r>
              <a:rPr dirty="0" sz="2400">
                <a:latin typeface="宋体"/>
                <a:cs typeface="宋体"/>
              </a:rPr>
              <a:t>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777" y="3220185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9092" y="2659380"/>
            <a:ext cx="40005" cy="1788160"/>
          </a:xfrm>
          <a:custGeom>
            <a:avLst/>
            <a:gdLst/>
            <a:ahLst/>
            <a:cxnLst/>
            <a:rect l="l" t="t" r="r" b="b"/>
            <a:pathLst>
              <a:path w="40005" h="1788160">
                <a:moveTo>
                  <a:pt x="39624" y="1787651"/>
                </a:moveTo>
                <a:lnTo>
                  <a:pt x="1524" y="1787651"/>
                </a:lnTo>
                <a:lnTo>
                  <a:pt x="0" y="0"/>
                </a:lnTo>
                <a:lnTo>
                  <a:pt x="38100" y="0"/>
                </a:lnTo>
                <a:lnTo>
                  <a:pt x="39624" y="17876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2892" y="3107435"/>
            <a:ext cx="210820" cy="594360"/>
          </a:xfrm>
          <a:custGeom>
            <a:avLst/>
            <a:gdLst/>
            <a:ahLst/>
            <a:cxnLst/>
            <a:rect l="l" t="t" r="r" b="b"/>
            <a:pathLst>
              <a:path w="210819" h="594360">
                <a:moveTo>
                  <a:pt x="0" y="0"/>
                </a:moveTo>
                <a:lnTo>
                  <a:pt x="210312" y="0"/>
                </a:lnTo>
                <a:lnTo>
                  <a:pt x="210312" y="594360"/>
                </a:lnTo>
                <a:lnTo>
                  <a:pt x="0" y="594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84604" y="3089148"/>
            <a:ext cx="247015" cy="631190"/>
          </a:xfrm>
          <a:custGeom>
            <a:avLst/>
            <a:gdLst/>
            <a:ahLst/>
            <a:cxnLst/>
            <a:rect l="l" t="t" r="r" b="b"/>
            <a:pathLst>
              <a:path w="247014" h="631189">
                <a:moveTo>
                  <a:pt x="246888" y="630935"/>
                </a:moveTo>
                <a:lnTo>
                  <a:pt x="0" y="630935"/>
                </a:lnTo>
                <a:lnTo>
                  <a:pt x="0" y="0"/>
                </a:lnTo>
                <a:lnTo>
                  <a:pt x="246888" y="0"/>
                </a:lnTo>
                <a:lnTo>
                  <a:pt x="24688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592836"/>
                </a:lnTo>
                <a:lnTo>
                  <a:pt x="18288" y="592836"/>
                </a:lnTo>
                <a:lnTo>
                  <a:pt x="38100" y="612647"/>
                </a:lnTo>
                <a:lnTo>
                  <a:pt x="246888" y="612647"/>
                </a:lnTo>
                <a:lnTo>
                  <a:pt x="246888" y="630935"/>
                </a:lnTo>
                <a:close/>
              </a:path>
              <a:path w="247014" h="631189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47014" h="631189">
                <a:moveTo>
                  <a:pt x="208788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208788" y="18288"/>
                </a:lnTo>
                <a:lnTo>
                  <a:pt x="208788" y="38099"/>
                </a:lnTo>
                <a:close/>
              </a:path>
              <a:path w="247014" h="631189">
                <a:moveTo>
                  <a:pt x="208788" y="612647"/>
                </a:moveTo>
                <a:lnTo>
                  <a:pt x="208788" y="18288"/>
                </a:lnTo>
                <a:lnTo>
                  <a:pt x="228600" y="38100"/>
                </a:lnTo>
                <a:lnTo>
                  <a:pt x="246888" y="38099"/>
                </a:lnTo>
                <a:lnTo>
                  <a:pt x="246888" y="592836"/>
                </a:lnTo>
                <a:lnTo>
                  <a:pt x="228600" y="592836"/>
                </a:lnTo>
                <a:lnTo>
                  <a:pt x="208788" y="612647"/>
                </a:lnTo>
                <a:close/>
              </a:path>
              <a:path w="247014" h="631189">
                <a:moveTo>
                  <a:pt x="246888" y="38099"/>
                </a:moveTo>
                <a:lnTo>
                  <a:pt x="228600" y="38100"/>
                </a:lnTo>
                <a:lnTo>
                  <a:pt x="208788" y="18288"/>
                </a:lnTo>
                <a:lnTo>
                  <a:pt x="246888" y="18287"/>
                </a:lnTo>
                <a:lnTo>
                  <a:pt x="246888" y="38099"/>
                </a:lnTo>
                <a:close/>
              </a:path>
              <a:path w="247014" h="631189">
                <a:moveTo>
                  <a:pt x="38100" y="612647"/>
                </a:moveTo>
                <a:lnTo>
                  <a:pt x="18288" y="592836"/>
                </a:lnTo>
                <a:lnTo>
                  <a:pt x="38100" y="592836"/>
                </a:lnTo>
                <a:lnTo>
                  <a:pt x="38100" y="612647"/>
                </a:lnTo>
                <a:close/>
              </a:path>
              <a:path w="247014" h="631189">
                <a:moveTo>
                  <a:pt x="208788" y="612647"/>
                </a:moveTo>
                <a:lnTo>
                  <a:pt x="38100" y="612647"/>
                </a:lnTo>
                <a:lnTo>
                  <a:pt x="38100" y="592836"/>
                </a:lnTo>
                <a:lnTo>
                  <a:pt x="208788" y="592836"/>
                </a:lnTo>
                <a:lnTo>
                  <a:pt x="208788" y="612647"/>
                </a:lnTo>
                <a:close/>
              </a:path>
              <a:path w="247014" h="631189">
                <a:moveTo>
                  <a:pt x="246888" y="612647"/>
                </a:moveTo>
                <a:lnTo>
                  <a:pt x="208788" y="612647"/>
                </a:lnTo>
                <a:lnTo>
                  <a:pt x="228600" y="592836"/>
                </a:lnTo>
                <a:lnTo>
                  <a:pt x="246888" y="592836"/>
                </a:lnTo>
                <a:lnTo>
                  <a:pt x="246888" y="6126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83663" y="2667761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4" h="0">
                <a:moveTo>
                  <a:pt x="0" y="0"/>
                </a:moveTo>
                <a:lnTo>
                  <a:pt x="13731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1646" y="4152900"/>
            <a:ext cx="0" cy="524510"/>
          </a:xfrm>
          <a:custGeom>
            <a:avLst/>
            <a:gdLst/>
            <a:ahLst/>
            <a:cxnLst/>
            <a:rect l="l" t="t" r="r" b="b"/>
            <a:pathLst>
              <a:path w="0" h="524510">
                <a:moveTo>
                  <a:pt x="0" y="0"/>
                </a:moveTo>
                <a:lnTo>
                  <a:pt x="0" y="524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88691" y="4399788"/>
            <a:ext cx="326390" cy="285115"/>
          </a:xfrm>
          <a:custGeom>
            <a:avLst/>
            <a:gdLst/>
            <a:ahLst/>
            <a:cxnLst/>
            <a:rect l="l" t="t" r="r" b="b"/>
            <a:pathLst>
              <a:path w="326389" h="285114">
                <a:moveTo>
                  <a:pt x="227831" y="225263"/>
                </a:moveTo>
                <a:lnTo>
                  <a:pt x="0" y="28956"/>
                </a:lnTo>
                <a:lnTo>
                  <a:pt x="24383" y="0"/>
                </a:lnTo>
                <a:lnTo>
                  <a:pt x="252507" y="196559"/>
                </a:lnTo>
                <a:lnTo>
                  <a:pt x="227831" y="225263"/>
                </a:lnTo>
                <a:close/>
              </a:path>
              <a:path w="326389" h="285114">
                <a:moveTo>
                  <a:pt x="306502" y="237743"/>
                </a:moveTo>
                <a:lnTo>
                  <a:pt x="242315" y="237743"/>
                </a:lnTo>
                <a:lnTo>
                  <a:pt x="266700" y="208788"/>
                </a:lnTo>
                <a:lnTo>
                  <a:pt x="252507" y="196559"/>
                </a:lnTo>
                <a:lnTo>
                  <a:pt x="277367" y="167640"/>
                </a:lnTo>
                <a:lnTo>
                  <a:pt x="306502" y="237743"/>
                </a:lnTo>
                <a:close/>
              </a:path>
              <a:path w="326389" h="285114">
                <a:moveTo>
                  <a:pt x="242315" y="237743"/>
                </a:moveTo>
                <a:lnTo>
                  <a:pt x="227831" y="225263"/>
                </a:lnTo>
                <a:lnTo>
                  <a:pt x="252507" y="196559"/>
                </a:lnTo>
                <a:lnTo>
                  <a:pt x="266700" y="208788"/>
                </a:lnTo>
                <a:lnTo>
                  <a:pt x="242315" y="237743"/>
                </a:lnTo>
                <a:close/>
              </a:path>
              <a:path w="326389" h="285114">
                <a:moveTo>
                  <a:pt x="326135" y="284988"/>
                </a:moveTo>
                <a:lnTo>
                  <a:pt x="202691" y="254507"/>
                </a:lnTo>
                <a:lnTo>
                  <a:pt x="227831" y="225263"/>
                </a:lnTo>
                <a:lnTo>
                  <a:pt x="242315" y="237743"/>
                </a:lnTo>
                <a:lnTo>
                  <a:pt x="306502" y="237743"/>
                </a:lnTo>
                <a:lnTo>
                  <a:pt x="326135" y="284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90216" y="4146803"/>
            <a:ext cx="337185" cy="265430"/>
          </a:xfrm>
          <a:custGeom>
            <a:avLst/>
            <a:gdLst/>
            <a:ahLst/>
            <a:cxnLst/>
            <a:rect l="l" t="t" r="r" b="b"/>
            <a:pathLst>
              <a:path w="337185" h="265429">
                <a:moveTo>
                  <a:pt x="22859" y="265176"/>
                </a:moveTo>
                <a:lnTo>
                  <a:pt x="0" y="234696"/>
                </a:lnTo>
                <a:lnTo>
                  <a:pt x="313943" y="0"/>
                </a:lnTo>
                <a:lnTo>
                  <a:pt x="336803" y="30480"/>
                </a:lnTo>
                <a:lnTo>
                  <a:pt x="22859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2403" y="2575560"/>
            <a:ext cx="192405" cy="178435"/>
          </a:xfrm>
          <a:custGeom>
            <a:avLst/>
            <a:gdLst/>
            <a:ahLst/>
            <a:cxnLst/>
            <a:rect l="l" t="t" r="r" b="b"/>
            <a:pathLst>
              <a:path w="192404" h="178435">
                <a:moveTo>
                  <a:pt x="161543" y="24383"/>
                </a:moveTo>
                <a:lnTo>
                  <a:pt x="30480" y="24383"/>
                </a:lnTo>
                <a:lnTo>
                  <a:pt x="41148" y="15239"/>
                </a:lnTo>
                <a:lnTo>
                  <a:pt x="50292" y="10667"/>
                </a:lnTo>
                <a:lnTo>
                  <a:pt x="59436" y="7619"/>
                </a:lnTo>
                <a:lnTo>
                  <a:pt x="67056" y="4571"/>
                </a:lnTo>
                <a:lnTo>
                  <a:pt x="76200" y="1523"/>
                </a:lnTo>
                <a:lnTo>
                  <a:pt x="85344" y="0"/>
                </a:lnTo>
                <a:lnTo>
                  <a:pt x="105155" y="0"/>
                </a:lnTo>
                <a:lnTo>
                  <a:pt x="123444" y="3047"/>
                </a:lnTo>
                <a:lnTo>
                  <a:pt x="132588" y="6095"/>
                </a:lnTo>
                <a:lnTo>
                  <a:pt x="140208" y="10667"/>
                </a:lnTo>
                <a:lnTo>
                  <a:pt x="147828" y="13715"/>
                </a:lnTo>
                <a:lnTo>
                  <a:pt x="161543" y="24383"/>
                </a:lnTo>
                <a:close/>
              </a:path>
              <a:path w="192404" h="178435">
                <a:moveTo>
                  <a:pt x="173736" y="38099"/>
                </a:moveTo>
                <a:lnTo>
                  <a:pt x="18288" y="38099"/>
                </a:lnTo>
                <a:lnTo>
                  <a:pt x="18288" y="36575"/>
                </a:lnTo>
                <a:lnTo>
                  <a:pt x="28956" y="25907"/>
                </a:lnTo>
                <a:lnTo>
                  <a:pt x="28956" y="24383"/>
                </a:lnTo>
                <a:lnTo>
                  <a:pt x="163068" y="24383"/>
                </a:lnTo>
                <a:lnTo>
                  <a:pt x="163068" y="25907"/>
                </a:lnTo>
                <a:lnTo>
                  <a:pt x="173736" y="36575"/>
                </a:lnTo>
                <a:lnTo>
                  <a:pt x="173736" y="38099"/>
                </a:lnTo>
                <a:close/>
              </a:path>
              <a:path w="192404" h="178435">
                <a:moveTo>
                  <a:pt x="97536" y="178307"/>
                </a:moveTo>
                <a:lnTo>
                  <a:pt x="86868" y="176783"/>
                </a:lnTo>
                <a:lnTo>
                  <a:pt x="77724" y="176783"/>
                </a:lnTo>
                <a:lnTo>
                  <a:pt x="68580" y="173735"/>
                </a:lnTo>
                <a:lnTo>
                  <a:pt x="60960" y="170687"/>
                </a:lnTo>
                <a:lnTo>
                  <a:pt x="51816" y="167639"/>
                </a:lnTo>
                <a:lnTo>
                  <a:pt x="44195" y="163067"/>
                </a:lnTo>
                <a:lnTo>
                  <a:pt x="30480" y="153923"/>
                </a:lnTo>
                <a:lnTo>
                  <a:pt x="27432" y="150875"/>
                </a:lnTo>
                <a:lnTo>
                  <a:pt x="18288" y="140207"/>
                </a:lnTo>
                <a:lnTo>
                  <a:pt x="16764" y="138683"/>
                </a:lnTo>
                <a:lnTo>
                  <a:pt x="13716" y="132587"/>
                </a:lnTo>
                <a:lnTo>
                  <a:pt x="9144" y="124967"/>
                </a:lnTo>
                <a:lnTo>
                  <a:pt x="6096" y="117347"/>
                </a:lnTo>
                <a:lnTo>
                  <a:pt x="3048" y="108203"/>
                </a:lnTo>
                <a:lnTo>
                  <a:pt x="0" y="89915"/>
                </a:lnTo>
                <a:lnTo>
                  <a:pt x="4572" y="62483"/>
                </a:lnTo>
                <a:lnTo>
                  <a:pt x="7620" y="54863"/>
                </a:lnTo>
                <a:lnTo>
                  <a:pt x="16764" y="39623"/>
                </a:lnTo>
                <a:lnTo>
                  <a:pt x="16764" y="38099"/>
                </a:lnTo>
                <a:lnTo>
                  <a:pt x="91439" y="38099"/>
                </a:lnTo>
                <a:lnTo>
                  <a:pt x="85344" y="39623"/>
                </a:lnTo>
                <a:lnTo>
                  <a:pt x="79248" y="39623"/>
                </a:lnTo>
                <a:lnTo>
                  <a:pt x="73152" y="42671"/>
                </a:lnTo>
                <a:lnTo>
                  <a:pt x="68580" y="44195"/>
                </a:lnTo>
                <a:lnTo>
                  <a:pt x="65532" y="45719"/>
                </a:lnTo>
                <a:lnTo>
                  <a:pt x="57403" y="51815"/>
                </a:lnTo>
                <a:lnTo>
                  <a:pt x="56387" y="51815"/>
                </a:lnTo>
                <a:lnTo>
                  <a:pt x="53339" y="54863"/>
                </a:lnTo>
                <a:lnTo>
                  <a:pt x="53775" y="54863"/>
                </a:lnTo>
                <a:lnTo>
                  <a:pt x="47244" y="62483"/>
                </a:lnTo>
                <a:lnTo>
                  <a:pt x="45719" y="64007"/>
                </a:lnTo>
                <a:lnTo>
                  <a:pt x="42672" y="68579"/>
                </a:lnTo>
                <a:lnTo>
                  <a:pt x="39624" y="77723"/>
                </a:lnTo>
                <a:lnTo>
                  <a:pt x="39624" y="82295"/>
                </a:lnTo>
                <a:lnTo>
                  <a:pt x="38100" y="88391"/>
                </a:lnTo>
                <a:lnTo>
                  <a:pt x="39624" y="92963"/>
                </a:lnTo>
                <a:lnTo>
                  <a:pt x="39624" y="97535"/>
                </a:lnTo>
                <a:lnTo>
                  <a:pt x="44195" y="111251"/>
                </a:lnTo>
                <a:lnTo>
                  <a:pt x="47625" y="115823"/>
                </a:lnTo>
                <a:lnTo>
                  <a:pt x="47244" y="115823"/>
                </a:lnTo>
                <a:lnTo>
                  <a:pt x="54864" y="123443"/>
                </a:lnTo>
                <a:lnTo>
                  <a:pt x="53339" y="123443"/>
                </a:lnTo>
                <a:lnTo>
                  <a:pt x="67056" y="132587"/>
                </a:lnTo>
                <a:lnTo>
                  <a:pt x="73152" y="135635"/>
                </a:lnTo>
                <a:lnTo>
                  <a:pt x="77724" y="137159"/>
                </a:lnTo>
                <a:lnTo>
                  <a:pt x="83820" y="138683"/>
                </a:lnTo>
                <a:lnTo>
                  <a:pt x="89916" y="138683"/>
                </a:lnTo>
                <a:lnTo>
                  <a:pt x="94488" y="140207"/>
                </a:lnTo>
                <a:lnTo>
                  <a:pt x="173736" y="140207"/>
                </a:lnTo>
                <a:lnTo>
                  <a:pt x="164592" y="150875"/>
                </a:lnTo>
                <a:lnTo>
                  <a:pt x="161543" y="153923"/>
                </a:lnTo>
                <a:lnTo>
                  <a:pt x="150876" y="161543"/>
                </a:lnTo>
                <a:lnTo>
                  <a:pt x="141732" y="167639"/>
                </a:lnTo>
                <a:lnTo>
                  <a:pt x="132588" y="170687"/>
                </a:lnTo>
                <a:lnTo>
                  <a:pt x="124968" y="173735"/>
                </a:lnTo>
                <a:lnTo>
                  <a:pt x="97536" y="178307"/>
                </a:lnTo>
                <a:close/>
              </a:path>
              <a:path w="192404" h="178435">
                <a:moveTo>
                  <a:pt x="137160" y="53593"/>
                </a:moveTo>
                <a:lnTo>
                  <a:pt x="129539" y="47243"/>
                </a:lnTo>
                <a:lnTo>
                  <a:pt x="124968" y="45719"/>
                </a:lnTo>
                <a:lnTo>
                  <a:pt x="120396" y="42671"/>
                </a:lnTo>
                <a:lnTo>
                  <a:pt x="108204" y="39623"/>
                </a:lnTo>
                <a:lnTo>
                  <a:pt x="103632" y="38099"/>
                </a:lnTo>
                <a:lnTo>
                  <a:pt x="175260" y="38099"/>
                </a:lnTo>
                <a:lnTo>
                  <a:pt x="175260" y="39623"/>
                </a:lnTo>
                <a:lnTo>
                  <a:pt x="178307" y="45719"/>
                </a:lnTo>
                <a:lnTo>
                  <a:pt x="181965" y="51815"/>
                </a:lnTo>
                <a:lnTo>
                  <a:pt x="135636" y="51815"/>
                </a:lnTo>
                <a:lnTo>
                  <a:pt x="137160" y="53593"/>
                </a:lnTo>
                <a:close/>
              </a:path>
              <a:path w="192404" h="178435">
                <a:moveTo>
                  <a:pt x="53339" y="54863"/>
                </a:moveTo>
                <a:lnTo>
                  <a:pt x="56387" y="51815"/>
                </a:lnTo>
                <a:lnTo>
                  <a:pt x="54559" y="53949"/>
                </a:lnTo>
                <a:lnTo>
                  <a:pt x="53339" y="54863"/>
                </a:lnTo>
                <a:close/>
              </a:path>
              <a:path w="192404" h="178435">
                <a:moveTo>
                  <a:pt x="54559" y="53949"/>
                </a:moveTo>
                <a:lnTo>
                  <a:pt x="56387" y="51815"/>
                </a:lnTo>
                <a:lnTo>
                  <a:pt x="57403" y="51815"/>
                </a:lnTo>
                <a:lnTo>
                  <a:pt x="54559" y="53949"/>
                </a:lnTo>
                <a:close/>
              </a:path>
              <a:path w="192404" h="178435">
                <a:moveTo>
                  <a:pt x="138684" y="54863"/>
                </a:moveTo>
                <a:lnTo>
                  <a:pt x="137160" y="53593"/>
                </a:lnTo>
                <a:lnTo>
                  <a:pt x="135636" y="51815"/>
                </a:lnTo>
                <a:lnTo>
                  <a:pt x="138684" y="54863"/>
                </a:lnTo>
                <a:close/>
              </a:path>
              <a:path w="192404" h="178435">
                <a:moveTo>
                  <a:pt x="183489" y="54863"/>
                </a:moveTo>
                <a:lnTo>
                  <a:pt x="138684" y="54863"/>
                </a:lnTo>
                <a:lnTo>
                  <a:pt x="135636" y="51815"/>
                </a:lnTo>
                <a:lnTo>
                  <a:pt x="181965" y="51815"/>
                </a:lnTo>
                <a:lnTo>
                  <a:pt x="182880" y="53339"/>
                </a:lnTo>
                <a:lnTo>
                  <a:pt x="183489" y="54863"/>
                </a:lnTo>
                <a:close/>
              </a:path>
              <a:path w="192404" h="178435">
                <a:moveTo>
                  <a:pt x="143256" y="117347"/>
                </a:moveTo>
                <a:lnTo>
                  <a:pt x="149352" y="108203"/>
                </a:lnTo>
                <a:lnTo>
                  <a:pt x="150876" y="105155"/>
                </a:lnTo>
                <a:lnTo>
                  <a:pt x="152400" y="100583"/>
                </a:lnTo>
                <a:lnTo>
                  <a:pt x="152400" y="94487"/>
                </a:lnTo>
                <a:lnTo>
                  <a:pt x="153924" y="89915"/>
                </a:lnTo>
                <a:lnTo>
                  <a:pt x="153924" y="85343"/>
                </a:lnTo>
                <a:lnTo>
                  <a:pt x="152400" y="80771"/>
                </a:lnTo>
                <a:lnTo>
                  <a:pt x="150876" y="74675"/>
                </a:lnTo>
                <a:lnTo>
                  <a:pt x="147828" y="65531"/>
                </a:lnTo>
                <a:lnTo>
                  <a:pt x="144779" y="62483"/>
                </a:lnTo>
                <a:lnTo>
                  <a:pt x="137160" y="53593"/>
                </a:lnTo>
                <a:lnTo>
                  <a:pt x="138684" y="54863"/>
                </a:lnTo>
                <a:lnTo>
                  <a:pt x="183489" y="54863"/>
                </a:lnTo>
                <a:lnTo>
                  <a:pt x="185928" y="60959"/>
                </a:lnTo>
                <a:lnTo>
                  <a:pt x="188976" y="70103"/>
                </a:lnTo>
                <a:lnTo>
                  <a:pt x="192024" y="88391"/>
                </a:lnTo>
                <a:lnTo>
                  <a:pt x="188976" y="106679"/>
                </a:lnTo>
                <a:lnTo>
                  <a:pt x="187452" y="114299"/>
                </a:lnTo>
                <a:lnTo>
                  <a:pt x="186944" y="115823"/>
                </a:lnTo>
                <a:lnTo>
                  <a:pt x="144779" y="115823"/>
                </a:lnTo>
                <a:lnTo>
                  <a:pt x="143256" y="117347"/>
                </a:lnTo>
                <a:close/>
              </a:path>
              <a:path w="192404" h="178435">
                <a:moveTo>
                  <a:pt x="53775" y="54863"/>
                </a:moveTo>
                <a:lnTo>
                  <a:pt x="53339" y="54863"/>
                </a:lnTo>
                <a:lnTo>
                  <a:pt x="54559" y="53949"/>
                </a:lnTo>
                <a:lnTo>
                  <a:pt x="53775" y="54863"/>
                </a:lnTo>
                <a:close/>
              </a:path>
              <a:path w="192404" h="178435">
                <a:moveTo>
                  <a:pt x="48768" y="117347"/>
                </a:moveTo>
                <a:lnTo>
                  <a:pt x="47244" y="115823"/>
                </a:lnTo>
                <a:lnTo>
                  <a:pt x="47625" y="115823"/>
                </a:lnTo>
                <a:lnTo>
                  <a:pt x="48768" y="117347"/>
                </a:lnTo>
                <a:close/>
              </a:path>
              <a:path w="192404" h="178435">
                <a:moveTo>
                  <a:pt x="135636" y="124967"/>
                </a:moveTo>
                <a:lnTo>
                  <a:pt x="144779" y="115823"/>
                </a:lnTo>
                <a:lnTo>
                  <a:pt x="186944" y="115823"/>
                </a:lnTo>
                <a:lnTo>
                  <a:pt x="184404" y="123443"/>
                </a:lnTo>
                <a:lnTo>
                  <a:pt x="138684" y="123443"/>
                </a:lnTo>
                <a:lnTo>
                  <a:pt x="135636" y="124967"/>
                </a:lnTo>
                <a:close/>
              </a:path>
              <a:path w="192404" h="178435">
                <a:moveTo>
                  <a:pt x="56387" y="124967"/>
                </a:moveTo>
                <a:lnTo>
                  <a:pt x="53339" y="123443"/>
                </a:lnTo>
                <a:lnTo>
                  <a:pt x="54864" y="123443"/>
                </a:lnTo>
                <a:lnTo>
                  <a:pt x="56387" y="124967"/>
                </a:lnTo>
                <a:close/>
              </a:path>
              <a:path w="192404" h="178435">
                <a:moveTo>
                  <a:pt x="173736" y="140207"/>
                </a:moveTo>
                <a:lnTo>
                  <a:pt x="100584" y="140207"/>
                </a:lnTo>
                <a:lnTo>
                  <a:pt x="118872" y="135635"/>
                </a:lnTo>
                <a:lnTo>
                  <a:pt x="123444" y="134111"/>
                </a:lnTo>
                <a:lnTo>
                  <a:pt x="126491" y="131063"/>
                </a:lnTo>
                <a:lnTo>
                  <a:pt x="138684" y="123443"/>
                </a:lnTo>
                <a:lnTo>
                  <a:pt x="184404" y="123443"/>
                </a:lnTo>
                <a:lnTo>
                  <a:pt x="175260" y="138683"/>
                </a:lnTo>
                <a:lnTo>
                  <a:pt x="173736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07809" y="3212594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4892" y="600989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88236" y="442188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 h="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03398" y="2695956"/>
            <a:ext cx="0" cy="424180"/>
          </a:xfrm>
          <a:custGeom>
            <a:avLst/>
            <a:gdLst/>
            <a:ahLst/>
            <a:cxnLst/>
            <a:rect l="l" t="t" r="r" b="b"/>
            <a:pathLst>
              <a:path w="0" h="424180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3398" y="3712464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97480" y="3119627"/>
            <a:ext cx="210820" cy="593090"/>
          </a:xfrm>
          <a:custGeom>
            <a:avLst/>
            <a:gdLst/>
            <a:ahLst/>
            <a:cxnLst/>
            <a:rect l="l" t="t" r="r" b="b"/>
            <a:pathLst>
              <a:path w="210819" h="593089">
                <a:moveTo>
                  <a:pt x="0" y="0"/>
                </a:moveTo>
                <a:lnTo>
                  <a:pt x="210311" y="0"/>
                </a:lnTo>
                <a:lnTo>
                  <a:pt x="210311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79192" y="3099816"/>
            <a:ext cx="247015" cy="632460"/>
          </a:xfrm>
          <a:custGeom>
            <a:avLst/>
            <a:gdLst/>
            <a:ahLst/>
            <a:cxnLst/>
            <a:rect l="l" t="t" r="r" b="b"/>
            <a:pathLst>
              <a:path w="247014" h="632460">
                <a:moveTo>
                  <a:pt x="246888" y="632460"/>
                </a:moveTo>
                <a:lnTo>
                  <a:pt x="0" y="632460"/>
                </a:lnTo>
                <a:lnTo>
                  <a:pt x="0" y="0"/>
                </a:lnTo>
                <a:lnTo>
                  <a:pt x="246888" y="0"/>
                </a:lnTo>
                <a:lnTo>
                  <a:pt x="2468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594360"/>
                </a:lnTo>
                <a:lnTo>
                  <a:pt x="18288" y="594360"/>
                </a:lnTo>
                <a:lnTo>
                  <a:pt x="38100" y="612647"/>
                </a:lnTo>
                <a:lnTo>
                  <a:pt x="246888" y="612647"/>
                </a:lnTo>
                <a:lnTo>
                  <a:pt x="246888" y="632460"/>
                </a:lnTo>
                <a:close/>
              </a:path>
              <a:path w="247014" h="63246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47014" h="632460">
                <a:moveTo>
                  <a:pt x="208788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208788" y="19812"/>
                </a:lnTo>
                <a:lnTo>
                  <a:pt x="208788" y="38099"/>
                </a:lnTo>
                <a:close/>
              </a:path>
              <a:path w="247014" h="632460">
                <a:moveTo>
                  <a:pt x="208788" y="612647"/>
                </a:moveTo>
                <a:lnTo>
                  <a:pt x="208788" y="19812"/>
                </a:lnTo>
                <a:lnTo>
                  <a:pt x="228600" y="38100"/>
                </a:lnTo>
                <a:lnTo>
                  <a:pt x="246888" y="38099"/>
                </a:lnTo>
                <a:lnTo>
                  <a:pt x="246888" y="594360"/>
                </a:lnTo>
                <a:lnTo>
                  <a:pt x="228600" y="594360"/>
                </a:lnTo>
                <a:lnTo>
                  <a:pt x="208788" y="612647"/>
                </a:lnTo>
                <a:close/>
              </a:path>
              <a:path w="247014" h="632460">
                <a:moveTo>
                  <a:pt x="246888" y="38099"/>
                </a:moveTo>
                <a:lnTo>
                  <a:pt x="228600" y="38100"/>
                </a:lnTo>
                <a:lnTo>
                  <a:pt x="208788" y="19812"/>
                </a:lnTo>
                <a:lnTo>
                  <a:pt x="246888" y="19812"/>
                </a:lnTo>
                <a:lnTo>
                  <a:pt x="246888" y="38099"/>
                </a:lnTo>
                <a:close/>
              </a:path>
              <a:path w="247014" h="632460">
                <a:moveTo>
                  <a:pt x="38100" y="612647"/>
                </a:moveTo>
                <a:lnTo>
                  <a:pt x="18288" y="594360"/>
                </a:lnTo>
                <a:lnTo>
                  <a:pt x="38100" y="594360"/>
                </a:lnTo>
                <a:lnTo>
                  <a:pt x="38100" y="612647"/>
                </a:lnTo>
                <a:close/>
              </a:path>
              <a:path w="247014" h="632460">
                <a:moveTo>
                  <a:pt x="208788" y="612647"/>
                </a:moveTo>
                <a:lnTo>
                  <a:pt x="38100" y="612647"/>
                </a:lnTo>
                <a:lnTo>
                  <a:pt x="38100" y="594360"/>
                </a:lnTo>
                <a:lnTo>
                  <a:pt x="208788" y="594360"/>
                </a:lnTo>
                <a:lnTo>
                  <a:pt x="208788" y="612647"/>
                </a:lnTo>
                <a:close/>
              </a:path>
              <a:path w="247014" h="632460">
                <a:moveTo>
                  <a:pt x="246888" y="612647"/>
                </a:moveTo>
                <a:lnTo>
                  <a:pt x="208788" y="612647"/>
                </a:lnTo>
                <a:lnTo>
                  <a:pt x="228600" y="594360"/>
                </a:lnTo>
                <a:lnTo>
                  <a:pt x="246888" y="594360"/>
                </a:lnTo>
                <a:lnTo>
                  <a:pt x="246888" y="612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50819" y="2618232"/>
            <a:ext cx="105410" cy="104139"/>
          </a:xfrm>
          <a:custGeom>
            <a:avLst/>
            <a:gdLst/>
            <a:ahLst/>
            <a:cxnLst/>
            <a:rect l="l" t="t" r="r" b="b"/>
            <a:pathLst>
              <a:path w="105410" h="104139">
                <a:moveTo>
                  <a:pt x="53339" y="103631"/>
                </a:moveTo>
                <a:lnTo>
                  <a:pt x="32146" y="99607"/>
                </a:lnTo>
                <a:lnTo>
                  <a:pt x="15239" y="88582"/>
                </a:lnTo>
                <a:lnTo>
                  <a:pt x="4048" y="72128"/>
                </a:lnTo>
                <a:lnTo>
                  <a:pt x="0" y="51815"/>
                </a:lnTo>
                <a:lnTo>
                  <a:pt x="4048" y="31503"/>
                </a:lnTo>
                <a:lnTo>
                  <a:pt x="15239" y="15049"/>
                </a:lnTo>
                <a:lnTo>
                  <a:pt x="32146" y="4024"/>
                </a:lnTo>
                <a:lnTo>
                  <a:pt x="53339" y="0"/>
                </a:lnTo>
                <a:lnTo>
                  <a:pt x="73652" y="4024"/>
                </a:lnTo>
                <a:lnTo>
                  <a:pt x="90106" y="15049"/>
                </a:lnTo>
                <a:lnTo>
                  <a:pt x="101131" y="31503"/>
                </a:lnTo>
                <a:lnTo>
                  <a:pt x="105155" y="51815"/>
                </a:lnTo>
                <a:lnTo>
                  <a:pt x="101131" y="72128"/>
                </a:lnTo>
                <a:lnTo>
                  <a:pt x="90106" y="88582"/>
                </a:lnTo>
                <a:lnTo>
                  <a:pt x="73652" y="99607"/>
                </a:lnTo>
                <a:lnTo>
                  <a:pt x="53339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44724" y="261213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25908" y="91440"/>
                </a:moveTo>
                <a:lnTo>
                  <a:pt x="9144" y="91440"/>
                </a:lnTo>
                <a:lnTo>
                  <a:pt x="9144" y="89916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0104"/>
                </a:lnTo>
                <a:lnTo>
                  <a:pt x="0" y="70104"/>
                </a:lnTo>
                <a:lnTo>
                  <a:pt x="0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6764" y="16764"/>
                </a:lnTo>
                <a:lnTo>
                  <a:pt x="25908" y="9144"/>
                </a:lnTo>
                <a:lnTo>
                  <a:pt x="35052" y="4572"/>
                </a:lnTo>
                <a:lnTo>
                  <a:pt x="36576" y="4572"/>
                </a:lnTo>
                <a:lnTo>
                  <a:pt x="36576" y="3048"/>
                </a:lnTo>
                <a:lnTo>
                  <a:pt x="45719" y="0"/>
                </a:lnTo>
                <a:lnTo>
                  <a:pt x="71628" y="0"/>
                </a:lnTo>
                <a:lnTo>
                  <a:pt x="80772" y="3048"/>
                </a:lnTo>
                <a:lnTo>
                  <a:pt x="82296" y="4572"/>
                </a:lnTo>
                <a:lnTo>
                  <a:pt x="91439" y="9144"/>
                </a:lnTo>
                <a:lnTo>
                  <a:pt x="92964" y="9144"/>
                </a:lnTo>
                <a:lnTo>
                  <a:pt x="96012" y="12192"/>
                </a:lnTo>
                <a:lnTo>
                  <a:pt x="50292" y="12192"/>
                </a:lnTo>
                <a:lnTo>
                  <a:pt x="39624" y="15240"/>
                </a:lnTo>
                <a:lnTo>
                  <a:pt x="41148" y="15240"/>
                </a:lnTo>
                <a:lnTo>
                  <a:pt x="32004" y="19812"/>
                </a:lnTo>
                <a:lnTo>
                  <a:pt x="33528" y="19812"/>
                </a:lnTo>
                <a:lnTo>
                  <a:pt x="25908" y="25908"/>
                </a:lnTo>
                <a:lnTo>
                  <a:pt x="21031" y="32004"/>
                </a:lnTo>
                <a:lnTo>
                  <a:pt x="19812" y="32004"/>
                </a:lnTo>
                <a:lnTo>
                  <a:pt x="15240" y="41148"/>
                </a:lnTo>
                <a:lnTo>
                  <a:pt x="16255" y="41148"/>
                </a:lnTo>
                <a:lnTo>
                  <a:pt x="13716" y="48768"/>
                </a:lnTo>
                <a:lnTo>
                  <a:pt x="12409" y="57912"/>
                </a:lnTo>
                <a:lnTo>
                  <a:pt x="12192" y="57912"/>
                </a:lnTo>
                <a:lnTo>
                  <a:pt x="12192" y="59436"/>
                </a:lnTo>
                <a:lnTo>
                  <a:pt x="12409" y="59436"/>
                </a:lnTo>
                <a:lnTo>
                  <a:pt x="13716" y="68580"/>
                </a:lnTo>
                <a:lnTo>
                  <a:pt x="14223" y="68580"/>
                </a:lnTo>
                <a:lnTo>
                  <a:pt x="16764" y="76200"/>
                </a:lnTo>
                <a:lnTo>
                  <a:pt x="15240" y="76200"/>
                </a:lnTo>
                <a:lnTo>
                  <a:pt x="19812" y="83820"/>
                </a:lnTo>
                <a:lnTo>
                  <a:pt x="25908" y="91440"/>
                </a:lnTo>
                <a:close/>
              </a:path>
              <a:path w="117475" h="117475">
                <a:moveTo>
                  <a:pt x="48768" y="13716"/>
                </a:moveTo>
                <a:lnTo>
                  <a:pt x="50292" y="12192"/>
                </a:lnTo>
                <a:lnTo>
                  <a:pt x="57912" y="12192"/>
                </a:lnTo>
                <a:lnTo>
                  <a:pt x="58674" y="12300"/>
                </a:lnTo>
                <a:lnTo>
                  <a:pt x="48768" y="13716"/>
                </a:lnTo>
                <a:close/>
              </a:path>
              <a:path w="117475" h="117475">
                <a:moveTo>
                  <a:pt x="58674" y="12300"/>
                </a:moveTo>
                <a:lnTo>
                  <a:pt x="57912" y="12192"/>
                </a:lnTo>
                <a:lnTo>
                  <a:pt x="59436" y="12192"/>
                </a:lnTo>
                <a:lnTo>
                  <a:pt x="58674" y="12300"/>
                </a:lnTo>
                <a:close/>
              </a:path>
              <a:path w="117475" h="117475">
                <a:moveTo>
                  <a:pt x="68580" y="13716"/>
                </a:moveTo>
                <a:lnTo>
                  <a:pt x="58674" y="12300"/>
                </a:lnTo>
                <a:lnTo>
                  <a:pt x="59436" y="12192"/>
                </a:lnTo>
                <a:lnTo>
                  <a:pt x="67056" y="12192"/>
                </a:lnTo>
                <a:lnTo>
                  <a:pt x="68580" y="13716"/>
                </a:lnTo>
                <a:close/>
              </a:path>
              <a:path w="117475" h="117475">
                <a:moveTo>
                  <a:pt x="91439" y="25908"/>
                </a:moveTo>
                <a:lnTo>
                  <a:pt x="83820" y="19812"/>
                </a:lnTo>
                <a:lnTo>
                  <a:pt x="85344" y="19812"/>
                </a:lnTo>
                <a:lnTo>
                  <a:pt x="76200" y="15240"/>
                </a:lnTo>
                <a:lnTo>
                  <a:pt x="77724" y="15240"/>
                </a:lnTo>
                <a:lnTo>
                  <a:pt x="67056" y="12192"/>
                </a:lnTo>
                <a:lnTo>
                  <a:pt x="96012" y="12192"/>
                </a:lnTo>
                <a:lnTo>
                  <a:pt x="100584" y="16764"/>
                </a:lnTo>
                <a:lnTo>
                  <a:pt x="106679" y="24384"/>
                </a:lnTo>
                <a:lnTo>
                  <a:pt x="91439" y="24384"/>
                </a:lnTo>
                <a:lnTo>
                  <a:pt x="91439" y="25908"/>
                </a:lnTo>
                <a:close/>
              </a:path>
              <a:path w="117475" h="117475">
                <a:moveTo>
                  <a:pt x="97536" y="33528"/>
                </a:moveTo>
                <a:lnTo>
                  <a:pt x="91439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97536" y="32004"/>
                </a:lnTo>
                <a:lnTo>
                  <a:pt x="97536" y="33528"/>
                </a:lnTo>
                <a:close/>
              </a:path>
              <a:path w="117475" h="117475">
                <a:moveTo>
                  <a:pt x="19812" y="33528"/>
                </a:moveTo>
                <a:lnTo>
                  <a:pt x="19812" y="32004"/>
                </a:lnTo>
                <a:lnTo>
                  <a:pt x="21031" y="32004"/>
                </a:lnTo>
                <a:lnTo>
                  <a:pt x="19812" y="33528"/>
                </a:lnTo>
                <a:close/>
              </a:path>
              <a:path w="117475" h="117475">
                <a:moveTo>
                  <a:pt x="114300" y="41148"/>
                </a:moveTo>
                <a:lnTo>
                  <a:pt x="102108" y="41148"/>
                </a:lnTo>
                <a:lnTo>
                  <a:pt x="97536" y="32004"/>
                </a:lnTo>
                <a:lnTo>
                  <a:pt x="111252" y="32004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4300" y="41148"/>
                </a:lnTo>
                <a:close/>
              </a:path>
              <a:path w="117475" h="117475">
                <a:moveTo>
                  <a:pt x="16255" y="41148"/>
                </a:moveTo>
                <a:lnTo>
                  <a:pt x="15240" y="41148"/>
                </a:lnTo>
                <a:lnTo>
                  <a:pt x="16764" y="39624"/>
                </a:lnTo>
                <a:lnTo>
                  <a:pt x="16255" y="41148"/>
                </a:lnTo>
                <a:close/>
              </a:path>
              <a:path w="117475" h="117475">
                <a:moveTo>
                  <a:pt x="105047" y="58674"/>
                </a:moveTo>
                <a:lnTo>
                  <a:pt x="103632" y="48768"/>
                </a:lnTo>
                <a:lnTo>
                  <a:pt x="105155" y="48768"/>
                </a:lnTo>
                <a:lnTo>
                  <a:pt x="100584" y="39624"/>
                </a:lnTo>
                <a:lnTo>
                  <a:pt x="102108" y="41148"/>
                </a:lnTo>
                <a:lnTo>
                  <a:pt x="114300" y="41148"/>
                </a:lnTo>
                <a:lnTo>
                  <a:pt x="115824" y="45720"/>
                </a:lnTo>
                <a:lnTo>
                  <a:pt x="117348" y="45720"/>
                </a:lnTo>
                <a:lnTo>
                  <a:pt x="117348" y="57912"/>
                </a:lnTo>
                <a:lnTo>
                  <a:pt x="105155" y="57912"/>
                </a:lnTo>
                <a:lnTo>
                  <a:pt x="105047" y="58674"/>
                </a:lnTo>
                <a:close/>
              </a:path>
              <a:path w="117475" h="117475">
                <a:moveTo>
                  <a:pt x="12192" y="59436"/>
                </a:moveTo>
                <a:lnTo>
                  <a:pt x="12192" y="57912"/>
                </a:lnTo>
                <a:lnTo>
                  <a:pt x="12300" y="58674"/>
                </a:lnTo>
                <a:lnTo>
                  <a:pt x="12192" y="59436"/>
                </a:lnTo>
                <a:close/>
              </a:path>
              <a:path w="117475" h="117475">
                <a:moveTo>
                  <a:pt x="12300" y="58674"/>
                </a:moveTo>
                <a:lnTo>
                  <a:pt x="12192" y="57912"/>
                </a:lnTo>
                <a:lnTo>
                  <a:pt x="12409" y="57912"/>
                </a:lnTo>
                <a:lnTo>
                  <a:pt x="12300" y="58674"/>
                </a:lnTo>
                <a:close/>
              </a:path>
              <a:path w="117475" h="117475">
                <a:moveTo>
                  <a:pt x="105155" y="59436"/>
                </a:moveTo>
                <a:lnTo>
                  <a:pt x="105047" y="58674"/>
                </a:lnTo>
                <a:lnTo>
                  <a:pt x="105155" y="57912"/>
                </a:lnTo>
                <a:lnTo>
                  <a:pt x="105155" y="59436"/>
                </a:lnTo>
                <a:close/>
              </a:path>
              <a:path w="117475" h="117475">
                <a:moveTo>
                  <a:pt x="117348" y="59436"/>
                </a:moveTo>
                <a:lnTo>
                  <a:pt x="105155" y="59436"/>
                </a:lnTo>
                <a:lnTo>
                  <a:pt x="105155" y="57912"/>
                </a:lnTo>
                <a:lnTo>
                  <a:pt x="117348" y="57912"/>
                </a:lnTo>
                <a:lnTo>
                  <a:pt x="117348" y="59436"/>
                </a:lnTo>
                <a:close/>
              </a:path>
              <a:path w="117475" h="117475">
                <a:moveTo>
                  <a:pt x="12409" y="59436"/>
                </a:moveTo>
                <a:lnTo>
                  <a:pt x="12192" y="59436"/>
                </a:lnTo>
                <a:lnTo>
                  <a:pt x="12300" y="58674"/>
                </a:lnTo>
                <a:lnTo>
                  <a:pt x="12409" y="59436"/>
                </a:lnTo>
                <a:close/>
              </a:path>
              <a:path w="117475" h="117475">
                <a:moveTo>
                  <a:pt x="103632" y="68580"/>
                </a:moveTo>
                <a:lnTo>
                  <a:pt x="105047" y="58674"/>
                </a:lnTo>
                <a:lnTo>
                  <a:pt x="105155" y="59436"/>
                </a:lnTo>
                <a:lnTo>
                  <a:pt x="117348" y="59436"/>
                </a:lnTo>
                <a:lnTo>
                  <a:pt x="117348" y="67056"/>
                </a:lnTo>
                <a:lnTo>
                  <a:pt x="105155" y="67056"/>
                </a:lnTo>
                <a:lnTo>
                  <a:pt x="103632" y="68580"/>
                </a:lnTo>
                <a:close/>
              </a:path>
              <a:path w="117475" h="117475">
                <a:moveTo>
                  <a:pt x="14223" y="68580"/>
                </a:moveTo>
                <a:lnTo>
                  <a:pt x="13716" y="68580"/>
                </a:lnTo>
                <a:lnTo>
                  <a:pt x="13716" y="67056"/>
                </a:lnTo>
                <a:lnTo>
                  <a:pt x="14223" y="68580"/>
                </a:lnTo>
                <a:close/>
              </a:path>
              <a:path w="117475" h="117475">
                <a:moveTo>
                  <a:pt x="108204" y="91440"/>
                </a:moveTo>
                <a:lnTo>
                  <a:pt x="91439" y="91440"/>
                </a:lnTo>
                <a:lnTo>
                  <a:pt x="97536" y="83820"/>
                </a:lnTo>
                <a:lnTo>
                  <a:pt x="102108" y="76200"/>
                </a:lnTo>
                <a:lnTo>
                  <a:pt x="100584" y="76200"/>
                </a:lnTo>
                <a:lnTo>
                  <a:pt x="105155" y="67056"/>
                </a:lnTo>
                <a:lnTo>
                  <a:pt x="117348" y="67056"/>
                </a:lnTo>
                <a:lnTo>
                  <a:pt x="117348" y="70104"/>
                </a:lnTo>
                <a:lnTo>
                  <a:pt x="115824" y="70104"/>
                </a:lnTo>
                <a:lnTo>
                  <a:pt x="112775" y="80772"/>
                </a:lnTo>
                <a:lnTo>
                  <a:pt x="112775" y="82296"/>
                </a:lnTo>
                <a:lnTo>
                  <a:pt x="108204" y="89916"/>
                </a:lnTo>
                <a:lnTo>
                  <a:pt x="108204" y="91440"/>
                </a:lnTo>
                <a:close/>
              </a:path>
              <a:path w="117475" h="117475">
                <a:moveTo>
                  <a:pt x="82296" y="112776"/>
                </a:moveTo>
                <a:lnTo>
                  <a:pt x="35052" y="112776"/>
                </a:lnTo>
                <a:lnTo>
                  <a:pt x="35052" y="111252"/>
                </a:lnTo>
                <a:lnTo>
                  <a:pt x="25908" y="106680"/>
                </a:lnTo>
                <a:lnTo>
                  <a:pt x="16764" y="100584"/>
                </a:lnTo>
                <a:lnTo>
                  <a:pt x="16764" y="99060"/>
                </a:lnTo>
                <a:lnTo>
                  <a:pt x="10668" y="91440"/>
                </a:lnTo>
                <a:lnTo>
                  <a:pt x="25908" y="91440"/>
                </a:lnTo>
                <a:lnTo>
                  <a:pt x="25908" y="89916"/>
                </a:lnTo>
                <a:lnTo>
                  <a:pt x="33528" y="96012"/>
                </a:lnTo>
                <a:lnTo>
                  <a:pt x="32004" y="96012"/>
                </a:lnTo>
                <a:lnTo>
                  <a:pt x="41148" y="100584"/>
                </a:lnTo>
                <a:lnTo>
                  <a:pt x="39624" y="100584"/>
                </a:lnTo>
                <a:lnTo>
                  <a:pt x="50292" y="103632"/>
                </a:lnTo>
                <a:lnTo>
                  <a:pt x="96774" y="103632"/>
                </a:lnTo>
                <a:lnTo>
                  <a:pt x="92964" y="106680"/>
                </a:lnTo>
                <a:lnTo>
                  <a:pt x="91439" y="106680"/>
                </a:lnTo>
                <a:lnTo>
                  <a:pt x="82296" y="111252"/>
                </a:lnTo>
                <a:lnTo>
                  <a:pt x="82296" y="112776"/>
                </a:lnTo>
                <a:close/>
              </a:path>
              <a:path w="117475" h="117475">
                <a:moveTo>
                  <a:pt x="96774" y="103632"/>
                </a:moveTo>
                <a:lnTo>
                  <a:pt x="67056" y="103632"/>
                </a:lnTo>
                <a:lnTo>
                  <a:pt x="77724" y="100584"/>
                </a:lnTo>
                <a:lnTo>
                  <a:pt x="76200" y="100584"/>
                </a:lnTo>
                <a:lnTo>
                  <a:pt x="85344" y="96012"/>
                </a:lnTo>
                <a:lnTo>
                  <a:pt x="83820" y="96012"/>
                </a:lnTo>
                <a:lnTo>
                  <a:pt x="91439" y="89916"/>
                </a:lnTo>
                <a:lnTo>
                  <a:pt x="91439" y="91440"/>
                </a:lnTo>
                <a:lnTo>
                  <a:pt x="106679" y="91440"/>
                </a:lnTo>
                <a:lnTo>
                  <a:pt x="100584" y="99060"/>
                </a:lnTo>
                <a:lnTo>
                  <a:pt x="100584" y="100584"/>
                </a:lnTo>
                <a:lnTo>
                  <a:pt x="96774" y="103632"/>
                </a:lnTo>
                <a:close/>
              </a:path>
              <a:path w="117475" h="117475">
                <a:moveTo>
                  <a:pt x="71628" y="115824"/>
                </a:moveTo>
                <a:lnTo>
                  <a:pt x="45719" y="115824"/>
                </a:lnTo>
                <a:lnTo>
                  <a:pt x="36576" y="112776"/>
                </a:lnTo>
                <a:lnTo>
                  <a:pt x="80772" y="112776"/>
                </a:lnTo>
                <a:lnTo>
                  <a:pt x="71628" y="115824"/>
                </a:lnTo>
                <a:close/>
              </a:path>
              <a:path w="117475" h="117475">
                <a:moveTo>
                  <a:pt x="59436" y="117348"/>
                </a:moveTo>
                <a:lnTo>
                  <a:pt x="57912" y="117348"/>
                </a:lnTo>
                <a:lnTo>
                  <a:pt x="47244" y="115824"/>
                </a:lnTo>
                <a:lnTo>
                  <a:pt x="70104" y="115824"/>
                </a:lnTo>
                <a:lnTo>
                  <a:pt x="59436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94253" y="4657344"/>
            <a:ext cx="0" cy="1344295"/>
          </a:xfrm>
          <a:custGeom>
            <a:avLst/>
            <a:gdLst/>
            <a:ahLst/>
            <a:cxnLst/>
            <a:rect l="l" t="t" r="r" b="b"/>
            <a:pathLst>
              <a:path w="0" h="1344295">
                <a:moveTo>
                  <a:pt x="0" y="0"/>
                </a:moveTo>
                <a:lnTo>
                  <a:pt x="0" y="13441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19004" y="1531585"/>
            <a:ext cx="3638550" cy="158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从发射结正偏着手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2400" spc="-5">
                <a:latin typeface="Times New Roman"/>
                <a:cs typeface="Times New Roman"/>
              </a:rPr>
              <a:t>(1)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三极管的输入特性。</a:t>
            </a:r>
            <a:endParaRPr sz="2400">
              <a:latin typeface="宋体"/>
              <a:cs typeface="宋体"/>
            </a:endParaRPr>
          </a:p>
          <a:p>
            <a:pPr marL="24765">
              <a:lnSpc>
                <a:spcPct val="100000"/>
              </a:lnSpc>
              <a:spcBef>
                <a:spcPts val="1310"/>
              </a:spcBef>
            </a:pPr>
            <a:r>
              <a:rPr dirty="0" sz="2400">
                <a:latin typeface="Times New Roman"/>
                <a:cs typeface="Times New Roman"/>
              </a:rPr>
              <a:t>(2)</a:t>
            </a:r>
            <a:r>
              <a:rPr dirty="0" sz="2400">
                <a:latin typeface="宋体"/>
                <a:cs typeface="宋体"/>
              </a:rPr>
              <a:t>电阻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：</a:t>
            </a:r>
            <a:r>
              <a:rPr dirty="0" sz="2400" spc="-625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CC</a:t>
            </a:r>
            <a:r>
              <a:rPr dirty="0" baseline="-20833" sz="2400" spc="-4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05500" y="3948684"/>
            <a:ext cx="1615440" cy="2289175"/>
          </a:xfrm>
          <a:custGeom>
            <a:avLst/>
            <a:gdLst/>
            <a:ahLst/>
            <a:cxnLst/>
            <a:rect l="l" t="t" r="r" b="b"/>
            <a:pathLst>
              <a:path w="1615440" h="2289175">
                <a:moveTo>
                  <a:pt x="1584960" y="2289048"/>
                </a:moveTo>
                <a:lnTo>
                  <a:pt x="0" y="21335"/>
                </a:lnTo>
                <a:lnTo>
                  <a:pt x="32003" y="0"/>
                </a:lnTo>
                <a:lnTo>
                  <a:pt x="1615439" y="2267712"/>
                </a:lnTo>
                <a:lnTo>
                  <a:pt x="1584960" y="22890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240528" y="3331972"/>
            <a:ext cx="22987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7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50624" y="3558540"/>
            <a:ext cx="464184" cy="718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180340" algn="l"/>
              </a:tabLst>
            </a:pPr>
            <a:r>
              <a:rPr dirty="0" sz="1500" spc="5" u="heavy">
                <a:latin typeface="Times New Roman"/>
                <a:cs typeface="Times New Roman"/>
              </a:rPr>
              <a:t> </a:t>
            </a:r>
            <a:r>
              <a:rPr dirty="0" sz="1500" spc="5" u="heavy">
                <a:latin typeface="Times New Roman"/>
                <a:cs typeface="Times New Roman"/>
              </a:rPr>
              <a:t>	</a:t>
            </a:r>
            <a:r>
              <a:rPr dirty="0" sz="1500" spc="15" u="heavy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  <a:p>
            <a:pPr algn="ctr" marL="35560">
              <a:lnSpc>
                <a:spcPct val="100000"/>
              </a:lnSpc>
              <a:spcBef>
                <a:spcPts val="170"/>
              </a:spcBef>
            </a:pPr>
            <a:r>
              <a:rPr dirty="0" sz="2600" spc="-100">
                <a:latin typeface="Times New Roman"/>
                <a:cs typeface="Times New Roman"/>
              </a:rPr>
              <a:t>R</a:t>
            </a:r>
            <a:r>
              <a:rPr dirty="0" baseline="-25925" sz="2250" spc="-150">
                <a:latin typeface="Times New Roman"/>
                <a:cs typeface="Times New Roman"/>
              </a:rPr>
              <a:t>B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02481" y="6338257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14744" y="5100827"/>
            <a:ext cx="134620" cy="114300"/>
          </a:xfrm>
          <a:custGeom>
            <a:avLst/>
            <a:gdLst/>
            <a:ahLst/>
            <a:cxnLst/>
            <a:rect l="l" t="t" r="r" b="b"/>
            <a:pathLst>
              <a:path w="134620" h="114300">
                <a:moveTo>
                  <a:pt x="67056" y="114300"/>
                </a:moveTo>
                <a:lnTo>
                  <a:pt x="41148" y="109775"/>
                </a:lnTo>
                <a:lnTo>
                  <a:pt x="19812" y="97536"/>
                </a:lnTo>
                <a:lnTo>
                  <a:pt x="5334" y="79581"/>
                </a:lnTo>
                <a:lnTo>
                  <a:pt x="0" y="57912"/>
                </a:lnTo>
                <a:lnTo>
                  <a:pt x="5334" y="35361"/>
                </a:lnTo>
                <a:lnTo>
                  <a:pt x="19812" y="16954"/>
                </a:lnTo>
                <a:lnTo>
                  <a:pt x="41148" y="4548"/>
                </a:lnTo>
                <a:lnTo>
                  <a:pt x="67056" y="0"/>
                </a:lnTo>
                <a:lnTo>
                  <a:pt x="92964" y="4548"/>
                </a:lnTo>
                <a:lnTo>
                  <a:pt x="114300" y="16954"/>
                </a:lnTo>
                <a:lnTo>
                  <a:pt x="128778" y="35361"/>
                </a:lnTo>
                <a:lnTo>
                  <a:pt x="134112" y="57912"/>
                </a:lnTo>
                <a:lnTo>
                  <a:pt x="128778" y="79581"/>
                </a:lnTo>
                <a:lnTo>
                  <a:pt x="114300" y="97536"/>
                </a:lnTo>
                <a:lnTo>
                  <a:pt x="92964" y="109775"/>
                </a:lnTo>
                <a:lnTo>
                  <a:pt x="67056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96455" y="5082539"/>
            <a:ext cx="170815" cy="152400"/>
          </a:xfrm>
          <a:custGeom>
            <a:avLst/>
            <a:gdLst/>
            <a:ahLst/>
            <a:cxnLst/>
            <a:rect l="l" t="t" r="r" b="b"/>
            <a:pathLst>
              <a:path w="170815" h="152400">
                <a:moveTo>
                  <a:pt x="115824" y="4572"/>
                </a:moveTo>
                <a:lnTo>
                  <a:pt x="54864" y="4572"/>
                </a:lnTo>
                <a:lnTo>
                  <a:pt x="67056" y="1524"/>
                </a:lnTo>
                <a:lnTo>
                  <a:pt x="76200" y="0"/>
                </a:lnTo>
                <a:lnTo>
                  <a:pt x="102108" y="0"/>
                </a:lnTo>
                <a:lnTo>
                  <a:pt x="115824" y="4572"/>
                </a:lnTo>
                <a:close/>
              </a:path>
              <a:path w="170815" h="152400">
                <a:moveTo>
                  <a:pt x="132588" y="12192"/>
                </a:moveTo>
                <a:lnTo>
                  <a:pt x="39624" y="12192"/>
                </a:lnTo>
                <a:lnTo>
                  <a:pt x="39624" y="10667"/>
                </a:lnTo>
                <a:lnTo>
                  <a:pt x="51816" y="6095"/>
                </a:lnTo>
                <a:lnTo>
                  <a:pt x="53339" y="4572"/>
                </a:lnTo>
                <a:lnTo>
                  <a:pt x="118872" y="4572"/>
                </a:lnTo>
                <a:lnTo>
                  <a:pt x="120396" y="6095"/>
                </a:lnTo>
                <a:lnTo>
                  <a:pt x="131064" y="10667"/>
                </a:lnTo>
                <a:lnTo>
                  <a:pt x="132588" y="12192"/>
                </a:lnTo>
                <a:close/>
              </a:path>
              <a:path w="170815" h="152400">
                <a:moveTo>
                  <a:pt x="143256" y="19812"/>
                </a:moveTo>
                <a:lnTo>
                  <a:pt x="27432" y="19812"/>
                </a:lnTo>
                <a:lnTo>
                  <a:pt x="38100" y="12192"/>
                </a:lnTo>
                <a:lnTo>
                  <a:pt x="134112" y="12192"/>
                </a:lnTo>
                <a:lnTo>
                  <a:pt x="143256" y="19812"/>
                </a:lnTo>
                <a:close/>
              </a:path>
              <a:path w="170815" h="152400">
                <a:moveTo>
                  <a:pt x="56387" y="45719"/>
                </a:moveTo>
                <a:lnTo>
                  <a:pt x="7620" y="45719"/>
                </a:lnTo>
                <a:lnTo>
                  <a:pt x="7620" y="42672"/>
                </a:lnTo>
                <a:lnTo>
                  <a:pt x="13716" y="33527"/>
                </a:lnTo>
                <a:lnTo>
                  <a:pt x="25908" y="21335"/>
                </a:lnTo>
                <a:lnTo>
                  <a:pt x="25908" y="19812"/>
                </a:lnTo>
                <a:lnTo>
                  <a:pt x="144779" y="19812"/>
                </a:lnTo>
                <a:lnTo>
                  <a:pt x="146304" y="21335"/>
                </a:lnTo>
                <a:lnTo>
                  <a:pt x="153924" y="30480"/>
                </a:lnTo>
                <a:lnTo>
                  <a:pt x="155448" y="32004"/>
                </a:lnTo>
                <a:lnTo>
                  <a:pt x="156972" y="32004"/>
                </a:lnTo>
                <a:lnTo>
                  <a:pt x="156972" y="33527"/>
                </a:lnTo>
                <a:lnTo>
                  <a:pt x="160020" y="38100"/>
                </a:lnTo>
                <a:lnTo>
                  <a:pt x="77724" y="38100"/>
                </a:lnTo>
                <a:lnTo>
                  <a:pt x="70866" y="39624"/>
                </a:lnTo>
                <a:lnTo>
                  <a:pt x="67056" y="39624"/>
                </a:lnTo>
                <a:lnTo>
                  <a:pt x="64008" y="41148"/>
                </a:lnTo>
                <a:lnTo>
                  <a:pt x="64389" y="41148"/>
                </a:lnTo>
                <a:lnTo>
                  <a:pt x="56387" y="45719"/>
                </a:lnTo>
                <a:close/>
              </a:path>
              <a:path w="170815" h="152400">
                <a:moveTo>
                  <a:pt x="105918" y="40930"/>
                </a:moveTo>
                <a:lnTo>
                  <a:pt x="96012" y="38100"/>
                </a:lnTo>
                <a:lnTo>
                  <a:pt x="160020" y="38100"/>
                </a:lnTo>
                <a:lnTo>
                  <a:pt x="161036" y="39624"/>
                </a:lnTo>
                <a:lnTo>
                  <a:pt x="103632" y="39624"/>
                </a:lnTo>
                <a:lnTo>
                  <a:pt x="105918" y="40930"/>
                </a:lnTo>
                <a:close/>
              </a:path>
              <a:path w="170815" h="152400">
                <a:moveTo>
                  <a:pt x="64008" y="41148"/>
                </a:moveTo>
                <a:lnTo>
                  <a:pt x="67056" y="39624"/>
                </a:lnTo>
                <a:lnTo>
                  <a:pt x="64631" y="41009"/>
                </a:lnTo>
                <a:lnTo>
                  <a:pt x="64008" y="41148"/>
                </a:lnTo>
                <a:close/>
              </a:path>
              <a:path w="170815" h="152400">
                <a:moveTo>
                  <a:pt x="64631" y="41009"/>
                </a:moveTo>
                <a:lnTo>
                  <a:pt x="67056" y="39624"/>
                </a:lnTo>
                <a:lnTo>
                  <a:pt x="70866" y="39624"/>
                </a:lnTo>
                <a:lnTo>
                  <a:pt x="64631" y="41009"/>
                </a:lnTo>
                <a:close/>
              </a:path>
              <a:path w="170815" h="152400">
                <a:moveTo>
                  <a:pt x="106679" y="41148"/>
                </a:moveTo>
                <a:lnTo>
                  <a:pt x="105918" y="40930"/>
                </a:lnTo>
                <a:lnTo>
                  <a:pt x="103632" y="39624"/>
                </a:lnTo>
                <a:lnTo>
                  <a:pt x="106679" y="41148"/>
                </a:lnTo>
                <a:close/>
              </a:path>
              <a:path w="170815" h="152400">
                <a:moveTo>
                  <a:pt x="162052" y="41148"/>
                </a:moveTo>
                <a:lnTo>
                  <a:pt x="106679" y="41148"/>
                </a:lnTo>
                <a:lnTo>
                  <a:pt x="103632" y="39624"/>
                </a:lnTo>
                <a:lnTo>
                  <a:pt x="161036" y="39624"/>
                </a:lnTo>
                <a:lnTo>
                  <a:pt x="162052" y="41148"/>
                </a:lnTo>
                <a:close/>
              </a:path>
              <a:path w="170815" h="152400">
                <a:moveTo>
                  <a:pt x="164592" y="45719"/>
                </a:moveTo>
                <a:lnTo>
                  <a:pt x="114300" y="45719"/>
                </a:lnTo>
                <a:lnTo>
                  <a:pt x="105918" y="40930"/>
                </a:lnTo>
                <a:lnTo>
                  <a:pt x="106679" y="41148"/>
                </a:lnTo>
                <a:lnTo>
                  <a:pt x="162052" y="41148"/>
                </a:lnTo>
                <a:lnTo>
                  <a:pt x="163068" y="42672"/>
                </a:lnTo>
                <a:lnTo>
                  <a:pt x="163068" y="44196"/>
                </a:lnTo>
                <a:lnTo>
                  <a:pt x="164592" y="45719"/>
                </a:lnTo>
                <a:close/>
              </a:path>
              <a:path w="170815" h="152400">
                <a:moveTo>
                  <a:pt x="64389" y="41148"/>
                </a:moveTo>
                <a:lnTo>
                  <a:pt x="64008" y="41148"/>
                </a:lnTo>
                <a:lnTo>
                  <a:pt x="64631" y="41009"/>
                </a:lnTo>
                <a:lnTo>
                  <a:pt x="64389" y="41148"/>
                </a:lnTo>
                <a:close/>
              </a:path>
              <a:path w="170815" h="152400">
                <a:moveTo>
                  <a:pt x="155448" y="120396"/>
                </a:moveTo>
                <a:lnTo>
                  <a:pt x="15240" y="120396"/>
                </a:lnTo>
                <a:lnTo>
                  <a:pt x="15240" y="118872"/>
                </a:lnTo>
                <a:lnTo>
                  <a:pt x="13716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4572" y="100584"/>
                </a:lnTo>
                <a:lnTo>
                  <a:pt x="1524" y="92964"/>
                </a:lnTo>
                <a:lnTo>
                  <a:pt x="0" y="85344"/>
                </a:lnTo>
                <a:lnTo>
                  <a:pt x="0" y="68580"/>
                </a:lnTo>
                <a:lnTo>
                  <a:pt x="1524" y="60960"/>
                </a:lnTo>
                <a:lnTo>
                  <a:pt x="4572" y="53340"/>
                </a:lnTo>
                <a:lnTo>
                  <a:pt x="6096" y="45719"/>
                </a:lnTo>
                <a:lnTo>
                  <a:pt x="56387" y="45719"/>
                </a:lnTo>
                <a:lnTo>
                  <a:pt x="59436" y="44196"/>
                </a:lnTo>
                <a:lnTo>
                  <a:pt x="48768" y="50292"/>
                </a:lnTo>
                <a:lnTo>
                  <a:pt x="50292" y="50292"/>
                </a:lnTo>
                <a:lnTo>
                  <a:pt x="47244" y="53340"/>
                </a:lnTo>
                <a:lnTo>
                  <a:pt x="45719" y="53340"/>
                </a:lnTo>
                <a:lnTo>
                  <a:pt x="41365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39624" y="67056"/>
                </a:lnTo>
                <a:lnTo>
                  <a:pt x="38100" y="71628"/>
                </a:lnTo>
                <a:lnTo>
                  <a:pt x="38100" y="80772"/>
                </a:lnTo>
                <a:lnTo>
                  <a:pt x="40640" y="88392"/>
                </a:lnTo>
                <a:lnTo>
                  <a:pt x="39624" y="88392"/>
                </a:lnTo>
                <a:lnTo>
                  <a:pt x="45719" y="97536"/>
                </a:lnTo>
                <a:lnTo>
                  <a:pt x="46736" y="97536"/>
                </a:lnTo>
                <a:lnTo>
                  <a:pt x="49276" y="100584"/>
                </a:lnTo>
                <a:lnTo>
                  <a:pt x="48768" y="100584"/>
                </a:lnTo>
                <a:lnTo>
                  <a:pt x="51816" y="103632"/>
                </a:lnTo>
                <a:lnTo>
                  <a:pt x="53035" y="103632"/>
                </a:lnTo>
                <a:lnTo>
                  <a:pt x="59436" y="108204"/>
                </a:lnTo>
                <a:lnTo>
                  <a:pt x="61721" y="108204"/>
                </a:lnTo>
                <a:lnTo>
                  <a:pt x="64389" y="109728"/>
                </a:lnTo>
                <a:lnTo>
                  <a:pt x="64008" y="109728"/>
                </a:lnTo>
                <a:lnTo>
                  <a:pt x="67056" y="111252"/>
                </a:lnTo>
                <a:lnTo>
                  <a:pt x="69342" y="111252"/>
                </a:lnTo>
                <a:lnTo>
                  <a:pt x="74676" y="112775"/>
                </a:lnTo>
                <a:lnTo>
                  <a:pt x="79248" y="112775"/>
                </a:lnTo>
                <a:lnTo>
                  <a:pt x="85344" y="114300"/>
                </a:lnTo>
                <a:lnTo>
                  <a:pt x="159004" y="114300"/>
                </a:lnTo>
                <a:lnTo>
                  <a:pt x="156972" y="117348"/>
                </a:lnTo>
                <a:lnTo>
                  <a:pt x="156972" y="118872"/>
                </a:lnTo>
                <a:lnTo>
                  <a:pt x="155448" y="120396"/>
                </a:lnTo>
                <a:close/>
              </a:path>
              <a:path w="170815" h="152400">
                <a:moveTo>
                  <a:pt x="165735" y="50292"/>
                </a:moveTo>
                <a:lnTo>
                  <a:pt x="121920" y="50292"/>
                </a:lnTo>
                <a:lnTo>
                  <a:pt x="111252" y="44196"/>
                </a:lnTo>
                <a:lnTo>
                  <a:pt x="114300" y="45719"/>
                </a:lnTo>
                <a:lnTo>
                  <a:pt x="164592" y="45719"/>
                </a:lnTo>
                <a:lnTo>
                  <a:pt x="165735" y="50292"/>
                </a:lnTo>
                <a:close/>
              </a:path>
              <a:path w="170815" h="152400">
                <a:moveTo>
                  <a:pt x="50292" y="50292"/>
                </a:moveTo>
                <a:lnTo>
                  <a:pt x="48768" y="50292"/>
                </a:lnTo>
                <a:lnTo>
                  <a:pt x="51816" y="48768"/>
                </a:lnTo>
                <a:lnTo>
                  <a:pt x="50292" y="50292"/>
                </a:lnTo>
                <a:close/>
              </a:path>
              <a:path w="170815" h="152400">
                <a:moveTo>
                  <a:pt x="126491" y="56387"/>
                </a:moveTo>
                <a:lnTo>
                  <a:pt x="118872" y="48768"/>
                </a:lnTo>
                <a:lnTo>
                  <a:pt x="121920" y="50292"/>
                </a:lnTo>
                <a:lnTo>
                  <a:pt x="165735" y="50292"/>
                </a:lnTo>
                <a:lnTo>
                  <a:pt x="166116" y="51816"/>
                </a:lnTo>
                <a:lnTo>
                  <a:pt x="166725" y="53340"/>
                </a:lnTo>
                <a:lnTo>
                  <a:pt x="124968" y="53340"/>
                </a:lnTo>
                <a:lnTo>
                  <a:pt x="126491" y="56387"/>
                </a:lnTo>
                <a:close/>
              </a:path>
              <a:path w="170815" h="152400">
                <a:moveTo>
                  <a:pt x="44195" y="56387"/>
                </a:moveTo>
                <a:lnTo>
                  <a:pt x="45719" y="53340"/>
                </a:lnTo>
                <a:lnTo>
                  <a:pt x="47244" y="53340"/>
                </a:lnTo>
                <a:lnTo>
                  <a:pt x="44195" y="56387"/>
                </a:lnTo>
                <a:close/>
              </a:path>
              <a:path w="170815" h="152400">
                <a:moveTo>
                  <a:pt x="131064" y="64008"/>
                </a:moveTo>
                <a:lnTo>
                  <a:pt x="124968" y="53340"/>
                </a:lnTo>
                <a:lnTo>
                  <a:pt x="166725" y="53340"/>
                </a:lnTo>
                <a:lnTo>
                  <a:pt x="169164" y="59436"/>
                </a:lnTo>
                <a:lnTo>
                  <a:pt x="169468" y="60960"/>
                </a:lnTo>
                <a:lnTo>
                  <a:pt x="129539" y="60960"/>
                </a:lnTo>
                <a:lnTo>
                  <a:pt x="131064" y="64008"/>
                </a:lnTo>
                <a:close/>
              </a:path>
              <a:path w="170815" h="152400">
                <a:moveTo>
                  <a:pt x="39624" y="64008"/>
                </a:moveTo>
                <a:lnTo>
                  <a:pt x="41148" y="60960"/>
                </a:lnTo>
                <a:lnTo>
                  <a:pt x="41365" y="60960"/>
                </a:lnTo>
                <a:lnTo>
                  <a:pt x="39624" y="64008"/>
                </a:lnTo>
                <a:close/>
              </a:path>
              <a:path w="170815" h="152400">
                <a:moveTo>
                  <a:pt x="129539" y="89916"/>
                </a:moveTo>
                <a:lnTo>
                  <a:pt x="132588" y="83820"/>
                </a:lnTo>
                <a:lnTo>
                  <a:pt x="132588" y="67056"/>
                </a:lnTo>
                <a:lnTo>
                  <a:pt x="129539" y="60960"/>
                </a:lnTo>
                <a:lnTo>
                  <a:pt x="169468" y="60960"/>
                </a:lnTo>
                <a:lnTo>
                  <a:pt x="170688" y="67056"/>
                </a:lnTo>
                <a:lnTo>
                  <a:pt x="170688" y="82296"/>
                </a:lnTo>
                <a:lnTo>
                  <a:pt x="169468" y="88392"/>
                </a:lnTo>
                <a:lnTo>
                  <a:pt x="131064" y="88392"/>
                </a:lnTo>
                <a:lnTo>
                  <a:pt x="129539" y="89916"/>
                </a:lnTo>
                <a:close/>
              </a:path>
              <a:path w="170815" h="152400">
                <a:moveTo>
                  <a:pt x="41148" y="89916"/>
                </a:moveTo>
                <a:lnTo>
                  <a:pt x="39624" y="88392"/>
                </a:lnTo>
                <a:lnTo>
                  <a:pt x="40640" y="88392"/>
                </a:lnTo>
                <a:lnTo>
                  <a:pt x="41148" y="89916"/>
                </a:lnTo>
                <a:close/>
              </a:path>
              <a:path w="170815" h="152400">
                <a:moveTo>
                  <a:pt x="167640" y="97536"/>
                </a:moveTo>
                <a:lnTo>
                  <a:pt x="124968" y="97536"/>
                </a:lnTo>
                <a:lnTo>
                  <a:pt x="131064" y="88392"/>
                </a:lnTo>
                <a:lnTo>
                  <a:pt x="169468" y="88392"/>
                </a:lnTo>
                <a:lnTo>
                  <a:pt x="167640" y="97536"/>
                </a:lnTo>
                <a:close/>
              </a:path>
              <a:path w="170815" h="152400">
                <a:moveTo>
                  <a:pt x="46736" y="97536"/>
                </a:moveTo>
                <a:lnTo>
                  <a:pt x="45719" y="97536"/>
                </a:lnTo>
                <a:lnTo>
                  <a:pt x="44195" y="94488"/>
                </a:lnTo>
                <a:lnTo>
                  <a:pt x="46736" y="97536"/>
                </a:lnTo>
                <a:close/>
              </a:path>
              <a:path w="170815" h="152400">
                <a:moveTo>
                  <a:pt x="120664" y="101480"/>
                </a:moveTo>
                <a:lnTo>
                  <a:pt x="126491" y="94488"/>
                </a:lnTo>
                <a:lnTo>
                  <a:pt x="124968" y="97536"/>
                </a:lnTo>
                <a:lnTo>
                  <a:pt x="167640" y="97536"/>
                </a:lnTo>
                <a:lnTo>
                  <a:pt x="166420" y="100584"/>
                </a:lnTo>
                <a:lnTo>
                  <a:pt x="121920" y="100584"/>
                </a:lnTo>
                <a:lnTo>
                  <a:pt x="120664" y="101480"/>
                </a:lnTo>
                <a:close/>
              </a:path>
              <a:path w="170815" h="152400">
                <a:moveTo>
                  <a:pt x="51816" y="103632"/>
                </a:moveTo>
                <a:lnTo>
                  <a:pt x="48768" y="100584"/>
                </a:lnTo>
                <a:lnTo>
                  <a:pt x="50023" y="101480"/>
                </a:lnTo>
                <a:lnTo>
                  <a:pt x="51816" y="103632"/>
                </a:lnTo>
                <a:close/>
              </a:path>
              <a:path w="170815" h="152400">
                <a:moveTo>
                  <a:pt x="50023" y="101480"/>
                </a:moveTo>
                <a:lnTo>
                  <a:pt x="48768" y="100584"/>
                </a:lnTo>
                <a:lnTo>
                  <a:pt x="49276" y="100584"/>
                </a:lnTo>
                <a:lnTo>
                  <a:pt x="50023" y="101480"/>
                </a:lnTo>
                <a:close/>
              </a:path>
              <a:path w="170815" h="152400">
                <a:moveTo>
                  <a:pt x="118872" y="103632"/>
                </a:moveTo>
                <a:lnTo>
                  <a:pt x="120664" y="101480"/>
                </a:lnTo>
                <a:lnTo>
                  <a:pt x="121920" y="100584"/>
                </a:lnTo>
                <a:lnTo>
                  <a:pt x="118872" y="103632"/>
                </a:lnTo>
                <a:close/>
              </a:path>
              <a:path w="170815" h="152400">
                <a:moveTo>
                  <a:pt x="165201" y="103632"/>
                </a:moveTo>
                <a:lnTo>
                  <a:pt x="118872" y="103632"/>
                </a:lnTo>
                <a:lnTo>
                  <a:pt x="121920" y="100584"/>
                </a:lnTo>
                <a:lnTo>
                  <a:pt x="166420" y="100584"/>
                </a:lnTo>
                <a:lnTo>
                  <a:pt x="165201" y="103632"/>
                </a:lnTo>
                <a:close/>
              </a:path>
              <a:path w="170815" h="152400">
                <a:moveTo>
                  <a:pt x="53035" y="103632"/>
                </a:moveTo>
                <a:lnTo>
                  <a:pt x="51816" y="103632"/>
                </a:lnTo>
                <a:lnTo>
                  <a:pt x="50023" y="101480"/>
                </a:lnTo>
                <a:lnTo>
                  <a:pt x="53035" y="103632"/>
                </a:lnTo>
                <a:close/>
              </a:path>
              <a:path w="170815" h="152400">
                <a:moveTo>
                  <a:pt x="163068" y="108204"/>
                </a:moveTo>
                <a:lnTo>
                  <a:pt x="111252" y="108204"/>
                </a:lnTo>
                <a:lnTo>
                  <a:pt x="120664" y="101480"/>
                </a:lnTo>
                <a:lnTo>
                  <a:pt x="118872" y="103632"/>
                </a:lnTo>
                <a:lnTo>
                  <a:pt x="165201" y="103632"/>
                </a:lnTo>
                <a:lnTo>
                  <a:pt x="164592" y="105156"/>
                </a:lnTo>
                <a:lnTo>
                  <a:pt x="164592" y="106680"/>
                </a:lnTo>
                <a:lnTo>
                  <a:pt x="163068" y="106680"/>
                </a:lnTo>
                <a:lnTo>
                  <a:pt x="163068" y="108204"/>
                </a:lnTo>
                <a:close/>
              </a:path>
              <a:path w="170815" h="152400">
                <a:moveTo>
                  <a:pt x="61721" y="108204"/>
                </a:moveTo>
                <a:lnTo>
                  <a:pt x="59436" y="108204"/>
                </a:lnTo>
                <a:lnTo>
                  <a:pt x="56387" y="105156"/>
                </a:lnTo>
                <a:lnTo>
                  <a:pt x="61721" y="108204"/>
                </a:lnTo>
                <a:close/>
              </a:path>
              <a:path w="170815" h="152400">
                <a:moveTo>
                  <a:pt x="106002" y="109897"/>
                </a:moveTo>
                <a:lnTo>
                  <a:pt x="114300" y="105156"/>
                </a:lnTo>
                <a:lnTo>
                  <a:pt x="111252" y="108204"/>
                </a:lnTo>
                <a:lnTo>
                  <a:pt x="163068" y="108204"/>
                </a:lnTo>
                <a:lnTo>
                  <a:pt x="162052" y="109728"/>
                </a:lnTo>
                <a:lnTo>
                  <a:pt x="106679" y="109728"/>
                </a:lnTo>
                <a:lnTo>
                  <a:pt x="106002" y="109897"/>
                </a:lnTo>
                <a:close/>
              </a:path>
              <a:path w="170815" h="152400">
                <a:moveTo>
                  <a:pt x="67056" y="111252"/>
                </a:moveTo>
                <a:lnTo>
                  <a:pt x="64008" y="109728"/>
                </a:lnTo>
                <a:lnTo>
                  <a:pt x="64769" y="109945"/>
                </a:lnTo>
                <a:lnTo>
                  <a:pt x="67056" y="111252"/>
                </a:lnTo>
                <a:close/>
              </a:path>
              <a:path w="170815" h="152400">
                <a:moveTo>
                  <a:pt x="64769" y="109945"/>
                </a:moveTo>
                <a:lnTo>
                  <a:pt x="64008" y="109728"/>
                </a:lnTo>
                <a:lnTo>
                  <a:pt x="64389" y="109728"/>
                </a:lnTo>
                <a:lnTo>
                  <a:pt x="64769" y="109945"/>
                </a:lnTo>
                <a:close/>
              </a:path>
              <a:path w="170815" h="152400">
                <a:moveTo>
                  <a:pt x="103632" y="111252"/>
                </a:moveTo>
                <a:lnTo>
                  <a:pt x="106002" y="109897"/>
                </a:lnTo>
                <a:lnTo>
                  <a:pt x="106679" y="109728"/>
                </a:lnTo>
                <a:lnTo>
                  <a:pt x="103632" y="111252"/>
                </a:lnTo>
                <a:close/>
              </a:path>
              <a:path w="170815" h="152400">
                <a:moveTo>
                  <a:pt x="161036" y="111252"/>
                </a:moveTo>
                <a:lnTo>
                  <a:pt x="103632" y="111252"/>
                </a:lnTo>
                <a:lnTo>
                  <a:pt x="106679" y="109728"/>
                </a:lnTo>
                <a:lnTo>
                  <a:pt x="162052" y="109728"/>
                </a:lnTo>
                <a:lnTo>
                  <a:pt x="161036" y="111252"/>
                </a:lnTo>
                <a:close/>
              </a:path>
              <a:path w="170815" h="152400">
                <a:moveTo>
                  <a:pt x="159004" y="114300"/>
                </a:moveTo>
                <a:lnTo>
                  <a:pt x="89916" y="114300"/>
                </a:lnTo>
                <a:lnTo>
                  <a:pt x="94488" y="112775"/>
                </a:lnTo>
                <a:lnTo>
                  <a:pt x="106002" y="109897"/>
                </a:lnTo>
                <a:lnTo>
                  <a:pt x="103632" y="111252"/>
                </a:lnTo>
                <a:lnTo>
                  <a:pt x="161036" y="111252"/>
                </a:lnTo>
                <a:lnTo>
                  <a:pt x="159004" y="114300"/>
                </a:lnTo>
                <a:close/>
              </a:path>
              <a:path w="170815" h="152400">
                <a:moveTo>
                  <a:pt x="69342" y="111252"/>
                </a:moveTo>
                <a:lnTo>
                  <a:pt x="67056" y="111252"/>
                </a:lnTo>
                <a:lnTo>
                  <a:pt x="64769" y="109945"/>
                </a:lnTo>
                <a:lnTo>
                  <a:pt x="69342" y="111252"/>
                </a:lnTo>
                <a:close/>
              </a:path>
              <a:path w="170815" h="152400">
                <a:moveTo>
                  <a:pt x="144779" y="131064"/>
                </a:moveTo>
                <a:lnTo>
                  <a:pt x="25908" y="131064"/>
                </a:lnTo>
                <a:lnTo>
                  <a:pt x="25908" y="129539"/>
                </a:lnTo>
                <a:lnTo>
                  <a:pt x="24384" y="129539"/>
                </a:lnTo>
                <a:lnTo>
                  <a:pt x="16764" y="120396"/>
                </a:lnTo>
                <a:lnTo>
                  <a:pt x="153924" y="120396"/>
                </a:lnTo>
                <a:lnTo>
                  <a:pt x="146304" y="129539"/>
                </a:lnTo>
                <a:lnTo>
                  <a:pt x="144779" y="131064"/>
                </a:lnTo>
                <a:close/>
              </a:path>
              <a:path w="170815" h="152400">
                <a:moveTo>
                  <a:pt x="118872" y="146304"/>
                </a:moveTo>
                <a:lnTo>
                  <a:pt x="51816" y="146304"/>
                </a:lnTo>
                <a:lnTo>
                  <a:pt x="39624" y="140208"/>
                </a:lnTo>
                <a:lnTo>
                  <a:pt x="38100" y="138684"/>
                </a:lnTo>
                <a:lnTo>
                  <a:pt x="27432" y="131064"/>
                </a:lnTo>
                <a:lnTo>
                  <a:pt x="143256" y="131064"/>
                </a:lnTo>
                <a:lnTo>
                  <a:pt x="134112" y="138684"/>
                </a:lnTo>
                <a:lnTo>
                  <a:pt x="132588" y="138684"/>
                </a:lnTo>
                <a:lnTo>
                  <a:pt x="132588" y="140208"/>
                </a:lnTo>
                <a:lnTo>
                  <a:pt x="131064" y="140208"/>
                </a:lnTo>
                <a:lnTo>
                  <a:pt x="118872" y="146304"/>
                </a:lnTo>
                <a:close/>
              </a:path>
              <a:path w="170815" h="152400">
                <a:moveTo>
                  <a:pt x="86868" y="152400"/>
                </a:moveTo>
                <a:lnTo>
                  <a:pt x="77724" y="150876"/>
                </a:lnTo>
                <a:lnTo>
                  <a:pt x="70104" y="150876"/>
                </a:lnTo>
                <a:lnTo>
                  <a:pt x="54864" y="146304"/>
                </a:lnTo>
                <a:lnTo>
                  <a:pt x="115824" y="146304"/>
                </a:lnTo>
                <a:lnTo>
                  <a:pt x="103632" y="149352"/>
                </a:lnTo>
                <a:lnTo>
                  <a:pt x="94488" y="150876"/>
                </a:lnTo>
                <a:lnTo>
                  <a:pt x="86868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926095" y="4698490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96100" y="4084320"/>
            <a:ext cx="2551430" cy="1344295"/>
          </a:xfrm>
          <a:custGeom>
            <a:avLst/>
            <a:gdLst/>
            <a:ahLst/>
            <a:cxnLst/>
            <a:rect l="l" t="t" r="r" b="b"/>
            <a:pathLst>
              <a:path w="2551429" h="1344295">
                <a:moveTo>
                  <a:pt x="2334767" y="1524"/>
                </a:moveTo>
                <a:lnTo>
                  <a:pt x="1106424" y="1524"/>
                </a:lnTo>
                <a:lnTo>
                  <a:pt x="1118616" y="0"/>
                </a:lnTo>
                <a:lnTo>
                  <a:pt x="2322575" y="0"/>
                </a:lnTo>
                <a:lnTo>
                  <a:pt x="2334767" y="1524"/>
                </a:lnTo>
                <a:close/>
              </a:path>
              <a:path w="2551429" h="1344295">
                <a:moveTo>
                  <a:pt x="890016" y="778727"/>
                </a:moveTo>
                <a:lnTo>
                  <a:pt x="890016" y="216408"/>
                </a:lnTo>
                <a:lnTo>
                  <a:pt x="891540" y="205740"/>
                </a:lnTo>
                <a:lnTo>
                  <a:pt x="894588" y="182880"/>
                </a:lnTo>
                <a:lnTo>
                  <a:pt x="908304" y="140208"/>
                </a:lnTo>
                <a:lnTo>
                  <a:pt x="929640" y="100584"/>
                </a:lnTo>
                <a:lnTo>
                  <a:pt x="957072" y="67056"/>
                </a:lnTo>
                <a:lnTo>
                  <a:pt x="990600" y="39624"/>
                </a:lnTo>
                <a:lnTo>
                  <a:pt x="1030224" y="18288"/>
                </a:lnTo>
                <a:lnTo>
                  <a:pt x="1072896" y="4571"/>
                </a:lnTo>
                <a:lnTo>
                  <a:pt x="1094232" y="1524"/>
                </a:lnTo>
                <a:lnTo>
                  <a:pt x="2345436" y="1524"/>
                </a:lnTo>
                <a:lnTo>
                  <a:pt x="2368295" y="4571"/>
                </a:lnTo>
                <a:lnTo>
                  <a:pt x="2391156" y="10668"/>
                </a:lnTo>
                <a:lnTo>
                  <a:pt x="2399080" y="13716"/>
                </a:lnTo>
                <a:lnTo>
                  <a:pt x="1097280" y="13716"/>
                </a:lnTo>
                <a:lnTo>
                  <a:pt x="1074420" y="18288"/>
                </a:lnTo>
                <a:lnTo>
                  <a:pt x="1075944" y="18288"/>
                </a:lnTo>
                <a:lnTo>
                  <a:pt x="1054608" y="22859"/>
                </a:lnTo>
                <a:lnTo>
                  <a:pt x="1034796" y="30480"/>
                </a:lnTo>
                <a:lnTo>
                  <a:pt x="1014984" y="39624"/>
                </a:lnTo>
                <a:lnTo>
                  <a:pt x="1016508" y="39624"/>
                </a:lnTo>
                <a:lnTo>
                  <a:pt x="998220" y="50292"/>
                </a:lnTo>
                <a:lnTo>
                  <a:pt x="966216" y="76200"/>
                </a:lnTo>
                <a:lnTo>
                  <a:pt x="940308" y="108204"/>
                </a:lnTo>
                <a:lnTo>
                  <a:pt x="928116" y="126491"/>
                </a:lnTo>
                <a:lnTo>
                  <a:pt x="929640" y="126491"/>
                </a:lnTo>
                <a:lnTo>
                  <a:pt x="918972" y="144779"/>
                </a:lnTo>
                <a:lnTo>
                  <a:pt x="920496" y="144779"/>
                </a:lnTo>
                <a:lnTo>
                  <a:pt x="912876" y="164592"/>
                </a:lnTo>
                <a:lnTo>
                  <a:pt x="907215" y="184404"/>
                </a:lnTo>
                <a:lnTo>
                  <a:pt x="906780" y="184404"/>
                </a:lnTo>
                <a:lnTo>
                  <a:pt x="903732" y="207264"/>
                </a:lnTo>
                <a:lnTo>
                  <a:pt x="903732" y="217932"/>
                </a:lnTo>
                <a:lnTo>
                  <a:pt x="902208" y="228600"/>
                </a:lnTo>
                <a:lnTo>
                  <a:pt x="902208" y="777239"/>
                </a:lnTo>
                <a:lnTo>
                  <a:pt x="894588" y="777239"/>
                </a:lnTo>
                <a:lnTo>
                  <a:pt x="890016" y="778727"/>
                </a:lnTo>
                <a:close/>
              </a:path>
              <a:path w="2551429" h="1344295">
                <a:moveTo>
                  <a:pt x="2547010" y="185928"/>
                </a:moveTo>
                <a:lnTo>
                  <a:pt x="2534412" y="185928"/>
                </a:lnTo>
                <a:lnTo>
                  <a:pt x="2528316" y="164592"/>
                </a:lnTo>
                <a:lnTo>
                  <a:pt x="2520695" y="144779"/>
                </a:lnTo>
                <a:lnTo>
                  <a:pt x="2500883" y="108204"/>
                </a:lnTo>
                <a:lnTo>
                  <a:pt x="2474975" y="76200"/>
                </a:lnTo>
                <a:lnTo>
                  <a:pt x="2442971" y="50292"/>
                </a:lnTo>
                <a:lnTo>
                  <a:pt x="2424683" y="39624"/>
                </a:lnTo>
                <a:lnTo>
                  <a:pt x="2426208" y="39624"/>
                </a:lnTo>
                <a:lnTo>
                  <a:pt x="2406395" y="30480"/>
                </a:lnTo>
                <a:lnTo>
                  <a:pt x="2386583" y="22859"/>
                </a:lnTo>
                <a:lnTo>
                  <a:pt x="2365248" y="18288"/>
                </a:lnTo>
                <a:lnTo>
                  <a:pt x="2366771" y="18288"/>
                </a:lnTo>
                <a:lnTo>
                  <a:pt x="2343912" y="13716"/>
                </a:lnTo>
                <a:lnTo>
                  <a:pt x="2399080" y="13716"/>
                </a:lnTo>
                <a:lnTo>
                  <a:pt x="2450591" y="39624"/>
                </a:lnTo>
                <a:lnTo>
                  <a:pt x="2484120" y="67056"/>
                </a:lnTo>
                <a:lnTo>
                  <a:pt x="2511552" y="100584"/>
                </a:lnTo>
                <a:lnTo>
                  <a:pt x="2532887" y="140208"/>
                </a:lnTo>
                <a:lnTo>
                  <a:pt x="2546604" y="182880"/>
                </a:lnTo>
                <a:lnTo>
                  <a:pt x="2547010" y="185928"/>
                </a:lnTo>
                <a:close/>
              </a:path>
              <a:path w="2551429" h="1344295">
                <a:moveTo>
                  <a:pt x="906780" y="185928"/>
                </a:moveTo>
                <a:lnTo>
                  <a:pt x="906780" y="184404"/>
                </a:lnTo>
                <a:lnTo>
                  <a:pt x="907215" y="184404"/>
                </a:lnTo>
                <a:lnTo>
                  <a:pt x="906780" y="185928"/>
                </a:lnTo>
                <a:close/>
              </a:path>
              <a:path w="2551429" h="1344295">
                <a:moveTo>
                  <a:pt x="2549652" y="1138427"/>
                </a:moveTo>
                <a:lnTo>
                  <a:pt x="2537460" y="1138427"/>
                </a:lnTo>
                <a:lnTo>
                  <a:pt x="2537460" y="207264"/>
                </a:lnTo>
                <a:lnTo>
                  <a:pt x="2532887" y="184404"/>
                </a:lnTo>
                <a:lnTo>
                  <a:pt x="2534412" y="185928"/>
                </a:lnTo>
                <a:lnTo>
                  <a:pt x="2547010" y="185928"/>
                </a:lnTo>
                <a:lnTo>
                  <a:pt x="2549652" y="205740"/>
                </a:lnTo>
                <a:lnTo>
                  <a:pt x="2551175" y="216408"/>
                </a:lnTo>
                <a:lnTo>
                  <a:pt x="2551175" y="1127760"/>
                </a:lnTo>
                <a:lnTo>
                  <a:pt x="2549652" y="1138427"/>
                </a:lnTo>
                <a:close/>
              </a:path>
              <a:path w="2551429" h="1344295">
                <a:moveTo>
                  <a:pt x="890016" y="783336"/>
                </a:moveTo>
                <a:lnTo>
                  <a:pt x="890016" y="778727"/>
                </a:lnTo>
                <a:lnTo>
                  <a:pt x="894588" y="777239"/>
                </a:lnTo>
                <a:lnTo>
                  <a:pt x="890016" y="783336"/>
                </a:lnTo>
                <a:close/>
              </a:path>
              <a:path w="2551429" h="1344295">
                <a:moveTo>
                  <a:pt x="902208" y="783336"/>
                </a:moveTo>
                <a:lnTo>
                  <a:pt x="890016" y="783336"/>
                </a:lnTo>
                <a:lnTo>
                  <a:pt x="894588" y="777239"/>
                </a:lnTo>
                <a:lnTo>
                  <a:pt x="902208" y="777239"/>
                </a:lnTo>
                <a:lnTo>
                  <a:pt x="902208" y="783336"/>
                </a:lnTo>
                <a:close/>
              </a:path>
              <a:path w="2551429" h="1344295">
                <a:moveTo>
                  <a:pt x="890016" y="1121301"/>
                </a:moveTo>
                <a:lnTo>
                  <a:pt x="0" y="1068324"/>
                </a:lnTo>
                <a:lnTo>
                  <a:pt x="890016" y="778727"/>
                </a:lnTo>
                <a:lnTo>
                  <a:pt x="890016" y="783336"/>
                </a:lnTo>
                <a:lnTo>
                  <a:pt x="902208" y="783336"/>
                </a:lnTo>
                <a:lnTo>
                  <a:pt x="902208" y="787908"/>
                </a:lnTo>
                <a:lnTo>
                  <a:pt x="72550" y="1057656"/>
                </a:lnTo>
                <a:lnTo>
                  <a:pt x="33528" y="1057656"/>
                </a:lnTo>
                <a:lnTo>
                  <a:pt x="35051" y="1069848"/>
                </a:lnTo>
                <a:lnTo>
                  <a:pt x="237923" y="1069848"/>
                </a:lnTo>
                <a:lnTo>
                  <a:pt x="902208" y="1109472"/>
                </a:lnTo>
                <a:lnTo>
                  <a:pt x="902762" y="1115568"/>
                </a:lnTo>
                <a:lnTo>
                  <a:pt x="890016" y="1115568"/>
                </a:lnTo>
                <a:lnTo>
                  <a:pt x="890016" y="1121301"/>
                </a:lnTo>
                <a:close/>
              </a:path>
              <a:path w="2551429" h="1344295">
                <a:moveTo>
                  <a:pt x="35051" y="1069848"/>
                </a:moveTo>
                <a:lnTo>
                  <a:pt x="33528" y="1057656"/>
                </a:lnTo>
                <a:lnTo>
                  <a:pt x="66501" y="1059622"/>
                </a:lnTo>
                <a:lnTo>
                  <a:pt x="35051" y="1069848"/>
                </a:lnTo>
                <a:close/>
              </a:path>
              <a:path w="2551429" h="1344295">
                <a:moveTo>
                  <a:pt x="66501" y="1059622"/>
                </a:moveTo>
                <a:lnTo>
                  <a:pt x="33528" y="1057656"/>
                </a:lnTo>
                <a:lnTo>
                  <a:pt x="72550" y="1057656"/>
                </a:lnTo>
                <a:lnTo>
                  <a:pt x="66501" y="1059622"/>
                </a:lnTo>
                <a:close/>
              </a:path>
              <a:path w="2551429" h="1344295">
                <a:moveTo>
                  <a:pt x="237923" y="1069848"/>
                </a:moveTo>
                <a:lnTo>
                  <a:pt x="35051" y="1069848"/>
                </a:lnTo>
                <a:lnTo>
                  <a:pt x="66501" y="1059622"/>
                </a:lnTo>
                <a:lnTo>
                  <a:pt x="237923" y="1069848"/>
                </a:lnTo>
                <a:close/>
              </a:path>
              <a:path w="2551429" h="1344295">
                <a:moveTo>
                  <a:pt x="896112" y="1121664"/>
                </a:moveTo>
                <a:lnTo>
                  <a:pt x="890016" y="1121301"/>
                </a:lnTo>
                <a:lnTo>
                  <a:pt x="890016" y="1115568"/>
                </a:lnTo>
                <a:lnTo>
                  <a:pt x="896112" y="1121664"/>
                </a:lnTo>
                <a:close/>
              </a:path>
              <a:path w="2551429" h="1344295">
                <a:moveTo>
                  <a:pt x="903316" y="1121664"/>
                </a:moveTo>
                <a:lnTo>
                  <a:pt x="896112" y="1121664"/>
                </a:lnTo>
                <a:lnTo>
                  <a:pt x="890016" y="1115568"/>
                </a:lnTo>
                <a:lnTo>
                  <a:pt x="902762" y="1115568"/>
                </a:lnTo>
                <a:lnTo>
                  <a:pt x="903316" y="1121664"/>
                </a:lnTo>
                <a:close/>
              </a:path>
              <a:path w="2551429" h="1344295">
                <a:moveTo>
                  <a:pt x="2334767" y="1344168"/>
                </a:moveTo>
                <a:lnTo>
                  <a:pt x="1106424" y="1344168"/>
                </a:lnTo>
                <a:lnTo>
                  <a:pt x="1094232" y="1342643"/>
                </a:lnTo>
                <a:lnTo>
                  <a:pt x="1050036" y="1333500"/>
                </a:lnTo>
                <a:lnTo>
                  <a:pt x="1008888" y="1316735"/>
                </a:lnTo>
                <a:lnTo>
                  <a:pt x="973836" y="1292352"/>
                </a:lnTo>
                <a:lnTo>
                  <a:pt x="941832" y="1260348"/>
                </a:lnTo>
                <a:lnTo>
                  <a:pt x="917448" y="1223772"/>
                </a:lnTo>
                <a:lnTo>
                  <a:pt x="900684" y="1184148"/>
                </a:lnTo>
                <a:lnTo>
                  <a:pt x="891540" y="1138427"/>
                </a:lnTo>
                <a:lnTo>
                  <a:pt x="890016" y="1127760"/>
                </a:lnTo>
                <a:lnTo>
                  <a:pt x="890016" y="1121301"/>
                </a:lnTo>
                <a:lnTo>
                  <a:pt x="896112" y="1121664"/>
                </a:lnTo>
                <a:lnTo>
                  <a:pt x="903316" y="1121664"/>
                </a:lnTo>
                <a:lnTo>
                  <a:pt x="903732" y="1126235"/>
                </a:lnTo>
                <a:lnTo>
                  <a:pt x="903732" y="1138427"/>
                </a:lnTo>
                <a:lnTo>
                  <a:pt x="903935" y="1138427"/>
                </a:lnTo>
                <a:lnTo>
                  <a:pt x="906780" y="1159764"/>
                </a:lnTo>
                <a:lnTo>
                  <a:pt x="907215" y="1159764"/>
                </a:lnTo>
                <a:lnTo>
                  <a:pt x="912876" y="1179575"/>
                </a:lnTo>
                <a:lnTo>
                  <a:pt x="920496" y="1199387"/>
                </a:lnTo>
                <a:lnTo>
                  <a:pt x="918972" y="1199387"/>
                </a:lnTo>
                <a:lnTo>
                  <a:pt x="928819" y="1217675"/>
                </a:lnTo>
                <a:lnTo>
                  <a:pt x="928116" y="1217675"/>
                </a:lnTo>
                <a:lnTo>
                  <a:pt x="940308" y="1235964"/>
                </a:lnTo>
                <a:lnTo>
                  <a:pt x="966216" y="1267968"/>
                </a:lnTo>
                <a:lnTo>
                  <a:pt x="998220" y="1293875"/>
                </a:lnTo>
                <a:lnTo>
                  <a:pt x="1016508" y="1304543"/>
                </a:lnTo>
                <a:lnTo>
                  <a:pt x="1014984" y="1304543"/>
                </a:lnTo>
                <a:lnTo>
                  <a:pt x="1034796" y="1313687"/>
                </a:lnTo>
                <a:lnTo>
                  <a:pt x="1054608" y="1321308"/>
                </a:lnTo>
                <a:lnTo>
                  <a:pt x="1075944" y="1327404"/>
                </a:lnTo>
                <a:lnTo>
                  <a:pt x="1074420" y="1327404"/>
                </a:lnTo>
                <a:lnTo>
                  <a:pt x="1097280" y="1330452"/>
                </a:lnTo>
                <a:lnTo>
                  <a:pt x="2399080" y="1330452"/>
                </a:lnTo>
                <a:lnTo>
                  <a:pt x="2391156" y="1333500"/>
                </a:lnTo>
                <a:lnTo>
                  <a:pt x="2368295" y="1339595"/>
                </a:lnTo>
                <a:lnTo>
                  <a:pt x="2334767" y="1344168"/>
                </a:lnTo>
                <a:close/>
              </a:path>
              <a:path w="2551429" h="1344295">
                <a:moveTo>
                  <a:pt x="903935" y="1138427"/>
                </a:moveTo>
                <a:lnTo>
                  <a:pt x="903732" y="1138427"/>
                </a:lnTo>
                <a:lnTo>
                  <a:pt x="903732" y="1136904"/>
                </a:lnTo>
                <a:lnTo>
                  <a:pt x="903935" y="1138427"/>
                </a:lnTo>
                <a:close/>
              </a:path>
              <a:path w="2551429" h="1344295">
                <a:moveTo>
                  <a:pt x="2532887" y="1159764"/>
                </a:moveTo>
                <a:lnTo>
                  <a:pt x="2537460" y="1136904"/>
                </a:lnTo>
                <a:lnTo>
                  <a:pt x="2537460" y="1138427"/>
                </a:lnTo>
                <a:lnTo>
                  <a:pt x="2549652" y="1138427"/>
                </a:lnTo>
                <a:lnTo>
                  <a:pt x="2547010" y="1158239"/>
                </a:lnTo>
                <a:lnTo>
                  <a:pt x="2534412" y="1158239"/>
                </a:lnTo>
                <a:lnTo>
                  <a:pt x="2532887" y="1159764"/>
                </a:lnTo>
                <a:close/>
              </a:path>
              <a:path w="2551429" h="1344295">
                <a:moveTo>
                  <a:pt x="907215" y="1159764"/>
                </a:moveTo>
                <a:lnTo>
                  <a:pt x="906780" y="1159764"/>
                </a:lnTo>
                <a:lnTo>
                  <a:pt x="906780" y="1158239"/>
                </a:lnTo>
                <a:lnTo>
                  <a:pt x="907215" y="1159764"/>
                </a:lnTo>
                <a:close/>
              </a:path>
              <a:path w="2551429" h="1344295">
                <a:moveTo>
                  <a:pt x="2525854" y="1219200"/>
                </a:moveTo>
                <a:lnTo>
                  <a:pt x="2511552" y="1219200"/>
                </a:lnTo>
                <a:lnTo>
                  <a:pt x="2520695" y="1199387"/>
                </a:lnTo>
                <a:lnTo>
                  <a:pt x="2528316" y="1179575"/>
                </a:lnTo>
                <a:lnTo>
                  <a:pt x="2534412" y="1158239"/>
                </a:lnTo>
                <a:lnTo>
                  <a:pt x="2547010" y="1158239"/>
                </a:lnTo>
                <a:lnTo>
                  <a:pt x="2546604" y="1161287"/>
                </a:lnTo>
                <a:lnTo>
                  <a:pt x="2540508" y="1184148"/>
                </a:lnTo>
                <a:lnTo>
                  <a:pt x="2532887" y="1203960"/>
                </a:lnTo>
                <a:lnTo>
                  <a:pt x="2525854" y="1219200"/>
                </a:lnTo>
                <a:close/>
              </a:path>
              <a:path w="2551429" h="1344295">
                <a:moveTo>
                  <a:pt x="929640" y="1219200"/>
                </a:moveTo>
                <a:lnTo>
                  <a:pt x="928116" y="1217675"/>
                </a:lnTo>
                <a:lnTo>
                  <a:pt x="928819" y="1217675"/>
                </a:lnTo>
                <a:lnTo>
                  <a:pt x="929640" y="1219200"/>
                </a:lnTo>
                <a:close/>
              </a:path>
              <a:path w="2551429" h="1344295">
                <a:moveTo>
                  <a:pt x="2399080" y="1330452"/>
                </a:moveTo>
                <a:lnTo>
                  <a:pt x="2343912" y="1330452"/>
                </a:lnTo>
                <a:lnTo>
                  <a:pt x="2366771" y="1327404"/>
                </a:lnTo>
                <a:lnTo>
                  <a:pt x="2365248" y="1327404"/>
                </a:lnTo>
                <a:lnTo>
                  <a:pt x="2386583" y="1321308"/>
                </a:lnTo>
                <a:lnTo>
                  <a:pt x="2406395" y="1313687"/>
                </a:lnTo>
                <a:lnTo>
                  <a:pt x="2426208" y="1304543"/>
                </a:lnTo>
                <a:lnTo>
                  <a:pt x="2424683" y="1304543"/>
                </a:lnTo>
                <a:lnTo>
                  <a:pt x="2442971" y="1293875"/>
                </a:lnTo>
                <a:lnTo>
                  <a:pt x="2474975" y="1267968"/>
                </a:lnTo>
                <a:lnTo>
                  <a:pt x="2500883" y="1235964"/>
                </a:lnTo>
                <a:lnTo>
                  <a:pt x="2511552" y="1217675"/>
                </a:lnTo>
                <a:lnTo>
                  <a:pt x="2511552" y="1219200"/>
                </a:lnTo>
                <a:lnTo>
                  <a:pt x="2525854" y="1219200"/>
                </a:lnTo>
                <a:lnTo>
                  <a:pt x="2523744" y="1223772"/>
                </a:lnTo>
                <a:lnTo>
                  <a:pt x="2499360" y="1260348"/>
                </a:lnTo>
                <a:lnTo>
                  <a:pt x="2467356" y="1292352"/>
                </a:lnTo>
                <a:lnTo>
                  <a:pt x="2430779" y="1316735"/>
                </a:lnTo>
                <a:lnTo>
                  <a:pt x="2410967" y="1325879"/>
                </a:lnTo>
                <a:lnTo>
                  <a:pt x="2399080" y="133045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934999" y="4194871"/>
            <a:ext cx="1244600" cy="1111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400">
                <a:latin typeface="宋体"/>
                <a:cs typeface="宋体"/>
              </a:rPr>
              <a:t>与输入特  性的交点  </a:t>
            </a:r>
            <a:r>
              <a:rPr dirty="0" sz="2400" spc="30">
                <a:latin typeface="宋体"/>
                <a:cs typeface="宋体"/>
              </a:rPr>
              <a:t>就是</a:t>
            </a:r>
            <a:r>
              <a:rPr dirty="0" sz="2400" spc="30">
                <a:latin typeface="Times New Roman"/>
                <a:cs typeface="Times New Roman"/>
              </a:rPr>
              <a:t>Q</a:t>
            </a:r>
            <a:r>
              <a:rPr dirty="0" sz="2400" spc="30">
                <a:latin typeface="宋体"/>
                <a:cs typeface="宋体"/>
              </a:rPr>
              <a:t>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41053" y="1552575"/>
            <a:ext cx="2552065" cy="1302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(1)输入回路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810"/>
              </a:lnSpc>
              <a:spcBef>
                <a:spcPts val="1800"/>
              </a:spcBef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96439" y="4248911"/>
            <a:ext cx="467995" cy="114300"/>
          </a:xfrm>
          <a:custGeom>
            <a:avLst/>
            <a:gdLst/>
            <a:ahLst/>
            <a:cxnLst/>
            <a:rect l="l" t="t" r="r" b="b"/>
            <a:pathLst>
              <a:path w="467994" h="114300">
                <a:moveTo>
                  <a:pt x="353567" y="114300"/>
                </a:moveTo>
                <a:lnTo>
                  <a:pt x="353567" y="0"/>
                </a:lnTo>
                <a:lnTo>
                  <a:pt x="428765" y="38100"/>
                </a:lnTo>
                <a:lnTo>
                  <a:pt x="373380" y="38100"/>
                </a:lnTo>
                <a:lnTo>
                  <a:pt x="373380" y="76200"/>
                </a:lnTo>
                <a:lnTo>
                  <a:pt x="430797" y="76200"/>
                </a:lnTo>
                <a:lnTo>
                  <a:pt x="353567" y="114300"/>
                </a:lnTo>
                <a:close/>
              </a:path>
              <a:path w="467994" h="114300">
                <a:moveTo>
                  <a:pt x="35356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53567" y="38100"/>
                </a:lnTo>
                <a:lnTo>
                  <a:pt x="353567" y="76200"/>
                </a:lnTo>
                <a:close/>
              </a:path>
              <a:path w="467994" h="114300">
                <a:moveTo>
                  <a:pt x="430797" y="76200"/>
                </a:moveTo>
                <a:lnTo>
                  <a:pt x="373380" y="76200"/>
                </a:lnTo>
                <a:lnTo>
                  <a:pt x="373380" y="38100"/>
                </a:lnTo>
                <a:lnTo>
                  <a:pt x="428765" y="38100"/>
                </a:lnTo>
                <a:lnTo>
                  <a:pt x="467867" y="57912"/>
                </a:lnTo>
                <a:lnTo>
                  <a:pt x="4307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053773" y="3867877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32447" y="51808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65747" y="51808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99047" y="51808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22264" y="51808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 h="0">
                <a:moveTo>
                  <a:pt x="0" y="0"/>
                </a:moveTo>
                <a:lnTo>
                  <a:pt x="6248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85609" y="518007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85609" y="544677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85609" y="571347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85609" y="598017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280210" y="5073332"/>
            <a:ext cx="4375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15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6432285" y="6297123"/>
            <a:ext cx="65722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9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38592" y="4393692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81069" y="4657266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81306" y="471218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83999" y="4888415"/>
            <a:ext cx="45465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4.3.1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静态分析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54911" y="763485"/>
            <a:ext cx="1854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三、图解分析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703" y="2804160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76200" y="818387"/>
                </a:moveTo>
                <a:lnTo>
                  <a:pt x="38100" y="818387"/>
                </a:lnTo>
                <a:lnTo>
                  <a:pt x="38100" y="0"/>
                </a:lnTo>
                <a:lnTo>
                  <a:pt x="76200" y="0"/>
                </a:lnTo>
                <a:lnTo>
                  <a:pt x="76200" y="818387"/>
                </a:lnTo>
                <a:close/>
              </a:path>
              <a:path w="114300" h="914400">
                <a:moveTo>
                  <a:pt x="57912" y="914400"/>
                </a:moveTo>
                <a:lnTo>
                  <a:pt x="0" y="800100"/>
                </a:lnTo>
                <a:lnTo>
                  <a:pt x="38100" y="800100"/>
                </a:lnTo>
                <a:lnTo>
                  <a:pt x="38100" y="818387"/>
                </a:lnTo>
                <a:lnTo>
                  <a:pt x="105277" y="818387"/>
                </a:lnTo>
                <a:lnTo>
                  <a:pt x="57912" y="914400"/>
                </a:lnTo>
                <a:close/>
              </a:path>
              <a:path w="114300" h="914400">
                <a:moveTo>
                  <a:pt x="105277" y="818387"/>
                </a:moveTo>
                <a:lnTo>
                  <a:pt x="76200" y="818387"/>
                </a:lnTo>
                <a:lnTo>
                  <a:pt x="76200" y="800100"/>
                </a:lnTo>
                <a:lnTo>
                  <a:pt x="114300" y="800100"/>
                </a:lnTo>
                <a:lnTo>
                  <a:pt x="105277" y="818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0668" y="3057069"/>
            <a:ext cx="29083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495" y="3838958"/>
            <a:ext cx="509270" cy="1183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dirty="0" sz="2400" spc="10">
                <a:latin typeface="Times New Roman"/>
                <a:cs typeface="Times New Roman"/>
              </a:rPr>
              <a:t>+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382" y="1631156"/>
            <a:ext cx="32124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(1)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三极管的输出特性。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3382" y="2206816"/>
            <a:ext cx="37719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(2)</a:t>
            </a:r>
            <a:r>
              <a:rPr dirty="0" sz="2400" spc="10">
                <a:latin typeface="宋体"/>
                <a:cs typeface="宋体"/>
              </a:rPr>
              <a:t>电阻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C</a:t>
            </a:r>
            <a:r>
              <a:rPr dirty="0" sz="2400" spc="10">
                <a:latin typeface="宋体"/>
                <a:cs typeface="宋体"/>
              </a:rPr>
              <a:t>：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CE</a:t>
            </a:r>
            <a:r>
              <a:rPr dirty="0" sz="2400" spc="5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baseline="-20833" sz="2400" spc="-3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C</a:t>
            </a:r>
            <a:r>
              <a:rPr dirty="0" sz="2400" spc="70">
                <a:latin typeface="Times New Roman"/>
                <a:cs typeface="Times New Roman"/>
              </a:rPr>
              <a:t>R</a:t>
            </a:r>
            <a:r>
              <a:rPr dirty="0" baseline="-20833" sz="2400" spc="104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0766" y="2822368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2177" y="6025821"/>
            <a:ext cx="44195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1323" y="6063996"/>
            <a:ext cx="2516505" cy="114300"/>
          </a:xfrm>
          <a:custGeom>
            <a:avLst/>
            <a:gdLst/>
            <a:ahLst/>
            <a:cxnLst/>
            <a:rect l="l" t="t" r="r" b="b"/>
            <a:pathLst>
              <a:path w="2516504" h="114300">
                <a:moveTo>
                  <a:pt x="2325624" y="114300"/>
                </a:moveTo>
                <a:lnTo>
                  <a:pt x="2325624" y="0"/>
                </a:lnTo>
                <a:lnTo>
                  <a:pt x="2450952" y="38100"/>
                </a:lnTo>
                <a:lnTo>
                  <a:pt x="2345436" y="38100"/>
                </a:lnTo>
                <a:lnTo>
                  <a:pt x="2345436" y="76200"/>
                </a:lnTo>
                <a:lnTo>
                  <a:pt x="2454340" y="76200"/>
                </a:lnTo>
                <a:lnTo>
                  <a:pt x="2325624" y="114300"/>
                </a:lnTo>
                <a:close/>
              </a:path>
              <a:path w="2516504" h="114300">
                <a:moveTo>
                  <a:pt x="23256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5624" y="38100"/>
                </a:lnTo>
                <a:lnTo>
                  <a:pt x="2325624" y="76200"/>
                </a:lnTo>
                <a:close/>
              </a:path>
              <a:path w="2516504" h="114300">
                <a:moveTo>
                  <a:pt x="2454340" y="76200"/>
                </a:moveTo>
                <a:lnTo>
                  <a:pt x="2345436" y="76200"/>
                </a:lnTo>
                <a:lnTo>
                  <a:pt x="2345436" y="38100"/>
                </a:lnTo>
                <a:lnTo>
                  <a:pt x="2450952" y="38100"/>
                </a:lnTo>
                <a:lnTo>
                  <a:pt x="2516124" y="57912"/>
                </a:lnTo>
                <a:lnTo>
                  <a:pt x="24543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83223" y="3112007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00" y="190499"/>
                </a:moveTo>
                <a:lnTo>
                  <a:pt x="0" y="190500"/>
                </a:lnTo>
                <a:lnTo>
                  <a:pt x="57912" y="0"/>
                </a:lnTo>
                <a:lnTo>
                  <a:pt x="108435" y="170688"/>
                </a:lnTo>
                <a:lnTo>
                  <a:pt x="38100" y="170688"/>
                </a:lnTo>
                <a:lnTo>
                  <a:pt x="38100" y="190499"/>
                </a:lnTo>
                <a:close/>
              </a:path>
              <a:path w="114300" h="3009900">
                <a:moveTo>
                  <a:pt x="76200" y="3009900"/>
                </a:moveTo>
                <a:lnTo>
                  <a:pt x="38100" y="300990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00" y="190499"/>
                </a:lnTo>
                <a:lnTo>
                  <a:pt x="76200" y="170688"/>
                </a:lnTo>
                <a:lnTo>
                  <a:pt x="108435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8276" y="3483864"/>
            <a:ext cx="2136647" cy="2670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69865" y="606547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1364" y="639015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09132" y="3400044"/>
            <a:ext cx="2144395" cy="2842260"/>
          </a:xfrm>
          <a:custGeom>
            <a:avLst/>
            <a:gdLst/>
            <a:ahLst/>
            <a:cxnLst/>
            <a:rect l="l" t="t" r="r" b="b"/>
            <a:pathLst>
              <a:path w="2144395" h="2842260">
                <a:moveTo>
                  <a:pt x="2113787" y="2842259"/>
                </a:moveTo>
                <a:lnTo>
                  <a:pt x="0" y="22859"/>
                </a:lnTo>
                <a:lnTo>
                  <a:pt x="30480" y="0"/>
                </a:lnTo>
                <a:lnTo>
                  <a:pt x="2144267" y="2819400"/>
                </a:lnTo>
                <a:lnTo>
                  <a:pt x="2113787" y="284225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89647" y="4809744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4" h="106679">
                <a:moveTo>
                  <a:pt x="54864" y="106679"/>
                </a:moveTo>
                <a:lnTo>
                  <a:pt x="33432" y="102417"/>
                </a:lnTo>
                <a:lnTo>
                  <a:pt x="16001" y="90868"/>
                </a:lnTo>
                <a:lnTo>
                  <a:pt x="4286" y="73890"/>
                </a:lnTo>
                <a:lnTo>
                  <a:pt x="0" y="53339"/>
                </a:lnTo>
                <a:lnTo>
                  <a:pt x="4286" y="32146"/>
                </a:lnTo>
                <a:lnTo>
                  <a:pt x="16002" y="15239"/>
                </a:lnTo>
                <a:lnTo>
                  <a:pt x="33432" y="4048"/>
                </a:lnTo>
                <a:lnTo>
                  <a:pt x="54864" y="0"/>
                </a:lnTo>
                <a:lnTo>
                  <a:pt x="75414" y="4048"/>
                </a:lnTo>
                <a:lnTo>
                  <a:pt x="92392" y="15239"/>
                </a:lnTo>
                <a:lnTo>
                  <a:pt x="103941" y="32146"/>
                </a:lnTo>
                <a:lnTo>
                  <a:pt x="108204" y="53339"/>
                </a:lnTo>
                <a:lnTo>
                  <a:pt x="103941" y="73890"/>
                </a:lnTo>
                <a:lnTo>
                  <a:pt x="92392" y="90868"/>
                </a:lnTo>
                <a:lnTo>
                  <a:pt x="75414" y="102417"/>
                </a:lnTo>
                <a:lnTo>
                  <a:pt x="54864" y="10667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71359" y="478993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4" h="146685">
                <a:moveTo>
                  <a:pt x="100584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6095"/>
                </a:lnTo>
                <a:close/>
              </a:path>
              <a:path w="146684" h="146685">
                <a:moveTo>
                  <a:pt x="111252" y="12191"/>
                </a:moveTo>
                <a:lnTo>
                  <a:pt x="33528" y="12191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1"/>
                </a:lnTo>
                <a:close/>
              </a:path>
              <a:path w="146684" h="146685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4" h="146685">
                <a:moveTo>
                  <a:pt x="124968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7912" y="41147"/>
                </a:lnTo>
                <a:lnTo>
                  <a:pt x="58674" y="41147"/>
                </a:lnTo>
                <a:lnTo>
                  <a:pt x="56387" y="42671"/>
                </a:lnTo>
                <a:lnTo>
                  <a:pt x="54864" y="42671"/>
                </a:lnTo>
                <a:lnTo>
                  <a:pt x="50292" y="47243"/>
                </a:lnTo>
                <a:lnTo>
                  <a:pt x="48768" y="47243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8768" y="99059"/>
                </a:lnTo>
                <a:lnTo>
                  <a:pt x="50291" y="99059"/>
                </a:lnTo>
                <a:lnTo>
                  <a:pt x="54864" y="103631"/>
                </a:lnTo>
                <a:lnTo>
                  <a:pt x="56387" y="103631"/>
                </a:lnTo>
                <a:lnTo>
                  <a:pt x="58674" y="105155"/>
                </a:lnTo>
                <a:lnTo>
                  <a:pt x="57912" y="105155"/>
                </a:lnTo>
                <a:lnTo>
                  <a:pt x="60960" y="106679"/>
                </a:lnTo>
                <a:lnTo>
                  <a:pt x="62484" y="106679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4" h="146685">
                <a:moveTo>
                  <a:pt x="64008" y="39623"/>
                </a:moveTo>
                <a:lnTo>
                  <a:pt x="67056" y="38099"/>
                </a:lnTo>
                <a:lnTo>
                  <a:pt x="70104" y="38099"/>
                </a:lnTo>
                <a:lnTo>
                  <a:pt x="72542" y="38404"/>
                </a:lnTo>
                <a:lnTo>
                  <a:pt x="64008" y="39623"/>
                </a:lnTo>
                <a:close/>
              </a:path>
              <a:path w="146684" h="146685">
                <a:moveTo>
                  <a:pt x="72542" y="38404"/>
                </a:moveTo>
                <a:lnTo>
                  <a:pt x="70104" y="38099"/>
                </a:lnTo>
                <a:lnTo>
                  <a:pt x="74676" y="38099"/>
                </a:lnTo>
                <a:lnTo>
                  <a:pt x="72542" y="38404"/>
                </a:lnTo>
                <a:close/>
              </a:path>
              <a:path w="146684" h="146685">
                <a:moveTo>
                  <a:pt x="82296" y="39623"/>
                </a:moveTo>
                <a:lnTo>
                  <a:pt x="72542" y="38404"/>
                </a:lnTo>
                <a:lnTo>
                  <a:pt x="74676" y="38099"/>
                </a:lnTo>
                <a:lnTo>
                  <a:pt x="77724" y="38099"/>
                </a:lnTo>
                <a:lnTo>
                  <a:pt x="82296" y="39623"/>
                </a:lnTo>
                <a:close/>
              </a:path>
              <a:path w="146684" h="146685">
                <a:moveTo>
                  <a:pt x="87058" y="40766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7058" y="40766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59436" y="40639"/>
                </a:lnTo>
                <a:lnTo>
                  <a:pt x="57912" y="41147"/>
                </a:lnTo>
                <a:close/>
              </a:path>
              <a:path w="146684" h="146685">
                <a:moveTo>
                  <a:pt x="59436" y="40639"/>
                </a:moveTo>
                <a:lnTo>
                  <a:pt x="60960" y="39623"/>
                </a:lnTo>
                <a:lnTo>
                  <a:pt x="62484" y="39623"/>
                </a:lnTo>
                <a:lnTo>
                  <a:pt x="59436" y="40639"/>
                </a:lnTo>
                <a:close/>
              </a:path>
              <a:path w="146684" h="146685">
                <a:moveTo>
                  <a:pt x="88391" y="41147"/>
                </a:moveTo>
                <a:lnTo>
                  <a:pt x="87058" y="40766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137922" y="41147"/>
                </a:moveTo>
                <a:lnTo>
                  <a:pt x="88391" y="41147"/>
                </a:lnTo>
                <a:lnTo>
                  <a:pt x="85344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6684" h="146685">
                <a:moveTo>
                  <a:pt x="58674" y="41147"/>
                </a:moveTo>
                <a:lnTo>
                  <a:pt x="57912" y="41147"/>
                </a:lnTo>
                <a:lnTo>
                  <a:pt x="59436" y="40639"/>
                </a:lnTo>
                <a:lnTo>
                  <a:pt x="58674" y="41147"/>
                </a:lnTo>
                <a:close/>
              </a:path>
              <a:path w="146684" h="146685">
                <a:moveTo>
                  <a:pt x="94488" y="45719"/>
                </a:moveTo>
                <a:lnTo>
                  <a:pt x="87058" y="40766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91439" y="42671"/>
                </a:lnTo>
                <a:lnTo>
                  <a:pt x="94488" y="45719"/>
                </a:lnTo>
                <a:close/>
              </a:path>
              <a:path w="146684" h="146685">
                <a:moveTo>
                  <a:pt x="51816" y="45719"/>
                </a:moveTo>
                <a:lnTo>
                  <a:pt x="54864" y="42671"/>
                </a:lnTo>
                <a:lnTo>
                  <a:pt x="56387" y="42671"/>
                </a:lnTo>
                <a:lnTo>
                  <a:pt x="51816" y="45719"/>
                </a:lnTo>
                <a:close/>
              </a:path>
              <a:path w="146684" h="146685">
                <a:moveTo>
                  <a:pt x="141514" y="50291"/>
                </a:moveTo>
                <a:lnTo>
                  <a:pt x="99060" y="50291"/>
                </a:lnTo>
                <a:lnTo>
                  <a:pt x="91439" y="42671"/>
                </a:lnTo>
                <a:lnTo>
                  <a:pt x="138684" y="42671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514" y="50291"/>
                </a:lnTo>
                <a:close/>
              </a:path>
              <a:path w="146684" h="146685">
                <a:moveTo>
                  <a:pt x="47244" y="50291"/>
                </a:moveTo>
                <a:lnTo>
                  <a:pt x="48768" y="47243"/>
                </a:lnTo>
                <a:lnTo>
                  <a:pt x="50292" y="47243"/>
                </a:lnTo>
                <a:lnTo>
                  <a:pt x="47244" y="50291"/>
                </a:lnTo>
                <a:close/>
              </a:path>
              <a:path w="146684" h="146685">
                <a:moveTo>
                  <a:pt x="102107" y="54863"/>
                </a:moveTo>
                <a:lnTo>
                  <a:pt x="96012" y="47243"/>
                </a:lnTo>
                <a:lnTo>
                  <a:pt x="99060" y="50291"/>
                </a:lnTo>
                <a:lnTo>
                  <a:pt x="141514" y="50291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4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4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4" h="146685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46684" h="146685">
                <a:moveTo>
                  <a:pt x="106679" y="68579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5215" y="64007"/>
                </a:lnTo>
                <a:lnTo>
                  <a:pt x="106679" y="64007"/>
                </a:lnTo>
                <a:lnTo>
                  <a:pt x="106679" y="68579"/>
                </a:lnTo>
                <a:close/>
              </a:path>
              <a:path w="146684" h="146685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46684" h="146685">
                <a:moveTo>
                  <a:pt x="107986" y="73151"/>
                </a:moveTo>
                <a:lnTo>
                  <a:pt x="106679" y="64007"/>
                </a:lnTo>
                <a:lnTo>
                  <a:pt x="145215" y="64007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4" h="146685">
                <a:moveTo>
                  <a:pt x="145215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215" y="82295"/>
                </a:lnTo>
                <a:close/>
              </a:path>
              <a:path w="146684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46684" h="146685">
                <a:moveTo>
                  <a:pt x="103632" y="88391"/>
                </a:moveTo>
                <a:lnTo>
                  <a:pt x="106679" y="77723"/>
                </a:lnTo>
                <a:lnTo>
                  <a:pt x="106679" y="82295"/>
                </a:lnTo>
                <a:lnTo>
                  <a:pt x="145215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6684" h="146685">
                <a:moveTo>
                  <a:pt x="141732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8391"/>
                </a:lnTo>
                <a:lnTo>
                  <a:pt x="143256" y="89915"/>
                </a:lnTo>
                <a:lnTo>
                  <a:pt x="141732" y="94487"/>
                </a:lnTo>
                <a:close/>
              </a:path>
              <a:path w="146684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4" h="146685">
                <a:moveTo>
                  <a:pt x="96012" y="99059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732" y="94487"/>
                </a:lnTo>
                <a:lnTo>
                  <a:pt x="141224" y="9601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4" h="146685">
                <a:moveTo>
                  <a:pt x="50291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0291" y="99059"/>
                </a:lnTo>
                <a:close/>
              </a:path>
              <a:path w="146684" h="146685">
                <a:moveTo>
                  <a:pt x="138684" y="103631"/>
                </a:moveTo>
                <a:lnTo>
                  <a:pt x="91439" y="103631"/>
                </a:lnTo>
                <a:lnTo>
                  <a:pt x="99060" y="96011"/>
                </a:lnTo>
                <a:lnTo>
                  <a:pt x="141224" y="96011"/>
                </a:lnTo>
                <a:lnTo>
                  <a:pt x="140208" y="99059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4" h="146685">
                <a:moveTo>
                  <a:pt x="56387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6387" y="103631"/>
                </a:lnTo>
                <a:close/>
              </a:path>
              <a:path w="146684" h="146685">
                <a:moveTo>
                  <a:pt x="87058" y="105536"/>
                </a:moveTo>
                <a:lnTo>
                  <a:pt x="94488" y="100583"/>
                </a:lnTo>
                <a:lnTo>
                  <a:pt x="91439" y="103631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7058" y="105536"/>
                </a:lnTo>
                <a:close/>
              </a:path>
              <a:path w="146684" h="146685">
                <a:moveTo>
                  <a:pt x="60960" y="106679"/>
                </a:moveTo>
                <a:lnTo>
                  <a:pt x="57912" y="105155"/>
                </a:lnTo>
                <a:lnTo>
                  <a:pt x="59436" y="105663"/>
                </a:lnTo>
                <a:lnTo>
                  <a:pt x="60960" y="106679"/>
                </a:lnTo>
                <a:close/>
              </a:path>
              <a:path w="146684" h="146685">
                <a:moveTo>
                  <a:pt x="59436" y="105663"/>
                </a:moveTo>
                <a:lnTo>
                  <a:pt x="57912" y="105155"/>
                </a:lnTo>
                <a:lnTo>
                  <a:pt x="58674" y="105155"/>
                </a:lnTo>
                <a:lnTo>
                  <a:pt x="59436" y="105663"/>
                </a:lnTo>
                <a:close/>
              </a:path>
              <a:path w="146684" h="146685">
                <a:moveTo>
                  <a:pt x="85344" y="106679"/>
                </a:moveTo>
                <a:lnTo>
                  <a:pt x="87058" y="105536"/>
                </a:lnTo>
                <a:lnTo>
                  <a:pt x="88391" y="105155"/>
                </a:lnTo>
                <a:lnTo>
                  <a:pt x="85344" y="106679"/>
                </a:lnTo>
                <a:close/>
              </a:path>
              <a:path w="146684" h="146685">
                <a:moveTo>
                  <a:pt x="137160" y="106679"/>
                </a:moveTo>
                <a:lnTo>
                  <a:pt x="85344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4" h="146685">
                <a:moveTo>
                  <a:pt x="136398" y="108203"/>
                </a:moveTo>
                <a:lnTo>
                  <a:pt x="77724" y="108203"/>
                </a:lnTo>
                <a:lnTo>
                  <a:pt x="87058" y="105536"/>
                </a:lnTo>
                <a:lnTo>
                  <a:pt x="85344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4" h="146685">
                <a:moveTo>
                  <a:pt x="62484" y="106679"/>
                </a:moveTo>
                <a:lnTo>
                  <a:pt x="60960" y="106679"/>
                </a:lnTo>
                <a:lnTo>
                  <a:pt x="59436" y="105663"/>
                </a:lnTo>
                <a:lnTo>
                  <a:pt x="62484" y="106679"/>
                </a:lnTo>
                <a:close/>
              </a:path>
              <a:path w="146684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542" y="107899"/>
                </a:lnTo>
                <a:lnTo>
                  <a:pt x="70104" y="108203"/>
                </a:lnTo>
                <a:close/>
              </a:path>
              <a:path w="146684" h="146685">
                <a:moveTo>
                  <a:pt x="77724" y="108203"/>
                </a:moveTo>
                <a:lnTo>
                  <a:pt x="74676" y="108203"/>
                </a:lnTo>
                <a:lnTo>
                  <a:pt x="72542" y="107899"/>
                </a:lnTo>
                <a:lnTo>
                  <a:pt x="82296" y="106679"/>
                </a:lnTo>
                <a:lnTo>
                  <a:pt x="77724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0104" y="108203"/>
                </a:lnTo>
                <a:lnTo>
                  <a:pt x="72542" y="107899"/>
                </a:lnTo>
                <a:lnTo>
                  <a:pt x="74676" y="108203"/>
                </a:lnTo>
                <a:close/>
              </a:path>
              <a:path w="146684" h="146685">
                <a:moveTo>
                  <a:pt x="112775" y="134111"/>
                </a:moveTo>
                <a:lnTo>
                  <a:pt x="32004" y="134111"/>
                </a:lnTo>
                <a:lnTo>
                  <a:pt x="32004" y="132587"/>
                </a:lnTo>
                <a:lnTo>
                  <a:pt x="30480" y="132587"/>
                </a:lnTo>
                <a:lnTo>
                  <a:pt x="22859" y="126491"/>
                </a:lnTo>
                <a:lnTo>
                  <a:pt x="21336" y="124967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4300" y="132587"/>
                </a:lnTo>
                <a:lnTo>
                  <a:pt x="112775" y="134111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2672" y="140207"/>
                </a:lnTo>
                <a:lnTo>
                  <a:pt x="33528" y="134111"/>
                </a:lnTo>
                <a:lnTo>
                  <a:pt x="111252" y="134111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9916" y="144779"/>
                </a:moveTo>
                <a:lnTo>
                  <a:pt x="56387" y="144779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0584" y="140207"/>
                </a:lnTo>
                <a:lnTo>
                  <a:pt x="99060" y="141731"/>
                </a:lnTo>
                <a:lnTo>
                  <a:pt x="89916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84263" y="4879762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3172" y="4030979"/>
            <a:ext cx="2466340" cy="982980"/>
          </a:xfrm>
          <a:custGeom>
            <a:avLst/>
            <a:gdLst/>
            <a:ahLst/>
            <a:cxnLst/>
            <a:rect l="l" t="t" r="r" b="b"/>
            <a:pathLst>
              <a:path w="2466340" h="982979">
                <a:moveTo>
                  <a:pt x="1429373" y="284988"/>
                </a:moveTo>
                <a:lnTo>
                  <a:pt x="1406651" y="284988"/>
                </a:lnTo>
                <a:lnTo>
                  <a:pt x="1406651" y="278410"/>
                </a:lnTo>
                <a:lnTo>
                  <a:pt x="2464308" y="0"/>
                </a:lnTo>
                <a:lnTo>
                  <a:pt x="2465832" y="3048"/>
                </a:lnTo>
                <a:lnTo>
                  <a:pt x="2442953" y="13716"/>
                </a:lnTo>
                <a:lnTo>
                  <a:pt x="2414016" y="13716"/>
                </a:lnTo>
                <a:lnTo>
                  <a:pt x="2348530" y="44256"/>
                </a:lnTo>
                <a:lnTo>
                  <a:pt x="1429373" y="284988"/>
                </a:lnTo>
                <a:close/>
              </a:path>
              <a:path w="2466340" h="982979">
                <a:moveTo>
                  <a:pt x="2348530" y="44256"/>
                </a:moveTo>
                <a:lnTo>
                  <a:pt x="2414016" y="13716"/>
                </a:lnTo>
                <a:lnTo>
                  <a:pt x="2418322" y="25200"/>
                </a:lnTo>
                <a:lnTo>
                  <a:pt x="2414522" y="26972"/>
                </a:lnTo>
                <a:lnTo>
                  <a:pt x="2348530" y="44256"/>
                </a:lnTo>
                <a:close/>
              </a:path>
              <a:path w="2466340" h="982979">
                <a:moveTo>
                  <a:pt x="2418322" y="25200"/>
                </a:moveTo>
                <a:lnTo>
                  <a:pt x="2414016" y="13716"/>
                </a:lnTo>
                <a:lnTo>
                  <a:pt x="2442953" y="13716"/>
                </a:lnTo>
                <a:lnTo>
                  <a:pt x="2418322" y="25200"/>
                </a:lnTo>
                <a:close/>
              </a:path>
              <a:path w="2466340" h="982979">
                <a:moveTo>
                  <a:pt x="2414522" y="26972"/>
                </a:moveTo>
                <a:lnTo>
                  <a:pt x="2418322" y="25200"/>
                </a:lnTo>
                <a:lnTo>
                  <a:pt x="2418587" y="25907"/>
                </a:lnTo>
                <a:lnTo>
                  <a:pt x="2414522" y="26972"/>
                </a:lnTo>
                <a:close/>
              </a:path>
              <a:path w="2466340" h="982979">
                <a:moveTo>
                  <a:pt x="1403942" y="865631"/>
                </a:moveTo>
                <a:lnTo>
                  <a:pt x="1391412" y="865631"/>
                </a:lnTo>
                <a:lnTo>
                  <a:pt x="1394459" y="851916"/>
                </a:lnTo>
                <a:lnTo>
                  <a:pt x="1392936" y="851916"/>
                </a:lnTo>
                <a:lnTo>
                  <a:pt x="1394459" y="838199"/>
                </a:lnTo>
                <a:lnTo>
                  <a:pt x="1394459" y="489204"/>
                </a:lnTo>
                <a:lnTo>
                  <a:pt x="2348530" y="44256"/>
                </a:lnTo>
                <a:lnTo>
                  <a:pt x="2414522" y="26972"/>
                </a:lnTo>
                <a:lnTo>
                  <a:pt x="1413409" y="493776"/>
                </a:lnTo>
                <a:lnTo>
                  <a:pt x="1406651" y="493776"/>
                </a:lnTo>
                <a:lnTo>
                  <a:pt x="1403604" y="498348"/>
                </a:lnTo>
                <a:lnTo>
                  <a:pt x="1406651" y="498348"/>
                </a:lnTo>
                <a:lnTo>
                  <a:pt x="1406651" y="853440"/>
                </a:lnTo>
                <a:lnTo>
                  <a:pt x="1403942" y="865631"/>
                </a:lnTo>
                <a:close/>
              </a:path>
              <a:path w="2466340" h="982979">
                <a:moveTo>
                  <a:pt x="1263395" y="982980"/>
                </a:moveTo>
                <a:lnTo>
                  <a:pt x="144779" y="982980"/>
                </a:lnTo>
                <a:lnTo>
                  <a:pt x="129539" y="981455"/>
                </a:lnTo>
                <a:lnTo>
                  <a:pt x="88391" y="970787"/>
                </a:lnTo>
                <a:lnTo>
                  <a:pt x="42672" y="940307"/>
                </a:lnTo>
                <a:lnTo>
                  <a:pt x="18288" y="906780"/>
                </a:lnTo>
                <a:lnTo>
                  <a:pt x="3048" y="867155"/>
                </a:lnTo>
                <a:lnTo>
                  <a:pt x="0" y="838199"/>
                </a:lnTo>
                <a:lnTo>
                  <a:pt x="0" y="286512"/>
                </a:lnTo>
                <a:lnTo>
                  <a:pt x="7620" y="242316"/>
                </a:lnTo>
                <a:lnTo>
                  <a:pt x="25908" y="205740"/>
                </a:lnTo>
                <a:lnTo>
                  <a:pt x="33528" y="193548"/>
                </a:lnTo>
                <a:lnTo>
                  <a:pt x="64008" y="166116"/>
                </a:lnTo>
                <a:lnTo>
                  <a:pt x="102108" y="147828"/>
                </a:lnTo>
                <a:lnTo>
                  <a:pt x="129539" y="141732"/>
                </a:lnTo>
                <a:lnTo>
                  <a:pt x="1277112" y="141732"/>
                </a:lnTo>
                <a:lnTo>
                  <a:pt x="1292351" y="144780"/>
                </a:lnTo>
                <a:lnTo>
                  <a:pt x="1306067" y="147828"/>
                </a:lnTo>
                <a:lnTo>
                  <a:pt x="1318259" y="152400"/>
                </a:lnTo>
                <a:lnTo>
                  <a:pt x="1321688" y="153924"/>
                </a:lnTo>
                <a:lnTo>
                  <a:pt x="144779" y="153924"/>
                </a:lnTo>
                <a:lnTo>
                  <a:pt x="117348" y="156972"/>
                </a:lnTo>
                <a:lnTo>
                  <a:pt x="118872" y="156972"/>
                </a:lnTo>
                <a:lnTo>
                  <a:pt x="105155" y="160020"/>
                </a:lnTo>
                <a:lnTo>
                  <a:pt x="106679" y="160020"/>
                </a:lnTo>
                <a:lnTo>
                  <a:pt x="92964" y="164592"/>
                </a:lnTo>
                <a:lnTo>
                  <a:pt x="94488" y="164592"/>
                </a:lnTo>
                <a:lnTo>
                  <a:pt x="82296" y="170688"/>
                </a:lnTo>
                <a:lnTo>
                  <a:pt x="71628" y="176784"/>
                </a:lnTo>
                <a:lnTo>
                  <a:pt x="60960" y="184404"/>
                </a:lnTo>
                <a:lnTo>
                  <a:pt x="53340" y="192024"/>
                </a:lnTo>
                <a:lnTo>
                  <a:pt x="51816" y="192024"/>
                </a:lnTo>
                <a:lnTo>
                  <a:pt x="42672" y="202692"/>
                </a:lnTo>
                <a:lnTo>
                  <a:pt x="35052" y="211836"/>
                </a:lnTo>
                <a:lnTo>
                  <a:pt x="36576" y="211836"/>
                </a:lnTo>
                <a:lnTo>
                  <a:pt x="29908" y="222504"/>
                </a:lnTo>
                <a:lnTo>
                  <a:pt x="28956" y="222504"/>
                </a:lnTo>
                <a:lnTo>
                  <a:pt x="22859" y="234696"/>
                </a:lnTo>
                <a:lnTo>
                  <a:pt x="24384" y="234696"/>
                </a:lnTo>
                <a:lnTo>
                  <a:pt x="18288" y="246888"/>
                </a:lnTo>
                <a:lnTo>
                  <a:pt x="19812" y="246888"/>
                </a:lnTo>
                <a:lnTo>
                  <a:pt x="15240" y="259080"/>
                </a:lnTo>
                <a:lnTo>
                  <a:pt x="13716" y="272796"/>
                </a:lnTo>
                <a:lnTo>
                  <a:pt x="13716" y="851916"/>
                </a:lnTo>
                <a:lnTo>
                  <a:pt x="15240" y="865631"/>
                </a:lnTo>
                <a:lnTo>
                  <a:pt x="15747" y="865631"/>
                </a:lnTo>
                <a:lnTo>
                  <a:pt x="19812" y="877824"/>
                </a:lnTo>
                <a:lnTo>
                  <a:pt x="18288" y="877824"/>
                </a:lnTo>
                <a:lnTo>
                  <a:pt x="24384" y="890016"/>
                </a:lnTo>
                <a:lnTo>
                  <a:pt x="22859" y="890016"/>
                </a:lnTo>
                <a:lnTo>
                  <a:pt x="28956" y="900684"/>
                </a:lnTo>
                <a:lnTo>
                  <a:pt x="35623" y="911351"/>
                </a:lnTo>
                <a:lnTo>
                  <a:pt x="35052" y="911351"/>
                </a:lnTo>
                <a:lnTo>
                  <a:pt x="44195" y="922020"/>
                </a:lnTo>
                <a:lnTo>
                  <a:pt x="42672" y="922020"/>
                </a:lnTo>
                <a:lnTo>
                  <a:pt x="60960" y="940307"/>
                </a:lnTo>
                <a:lnTo>
                  <a:pt x="71628" y="947928"/>
                </a:lnTo>
                <a:lnTo>
                  <a:pt x="82296" y="954024"/>
                </a:lnTo>
                <a:lnTo>
                  <a:pt x="94488" y="960120"/>
                </a:lnTo>
                <a:lnTo>
                  <a:pt x="92964" y="960120"/>
                </a:lnTo>
                <a:lnTo>
                  <a:pt x="106679" y="964691"/>
                </a:lnTo>
                <a:lnTo>
                  <a:pt x="105155" y="964691"/>
                </a:lnTo>
                <a:lnTo>
                  <a:pt x="118872" y="967739"/>
                </a:lnTo>
                <a:lnTo>
                  <a:pt x="117348" y="967739"/>
                </a:lnTo>
                <a:lnTo>
                  <a:pt x="144779" y="970787"/>
                </a:lnTo>
                <a:lnTo>
                  <a:pt x="1318259" y="970787"/>
                </a:lnTo>
                <a:lnTo>
                  <a:pt x="1306067" y="976884"/>
                </a:lnTo>
                <a:lnTo>
                  <a:pt x="1292351" y="979932"/>
                </a:lnTo>
                <a:lnTo>
                  <a:pt x="1277112" y="981455"/>
                </a:lnTo>
                <a:lnTo>
                  <a:pt x="1263395" y="982980"/>
                </a:lnTo>
                <a:close/>
              </a:path>
              <a:path w="2466340" h="982979">
                <a:moveTo>
                  <a:pt x="1355539" y="192844"/>
                </a:moveTo>
                <a:lnTo>
                  <a:pt x="1345691" y="184404"/>
                </a:lnTo>
                <a:lnTo>
                  <a:pt x="1347216" y="184404"/>
                </a:lnTo>
                <a:lnTo>
                  <a:pt x="1336548" y="176784"/>
                </a:lnTo>
                <a:lnTo>
                  <a:pt x="1324355" y="170688"/>
                </a:lnTo>
                <a:lnTo>
                  <a:pt x="1325879" y="170688"/>
                </a:lnTo>
                <a:lnTo>
                  <a:pt x="1313687" y="164592"/>
                </a:lnTo>
                <a:lnTo>
                  <a:pt x="1301495" y="160020"/>
                </a:lnTo>
                <a:lnTo>
                  <a:pt x="1289304" y="156972"/>
                </a:lnTo>
                <a:lnTo>
                  <a:pt x="1275587" y="155448"/>
                </a:lnTo>
                <a:lnTo>
                  <a:pt x="1277112" y="155448"/>
                </a:lnTo>
                <a:lnTo>
                  <a:pt x="1261871" y="153924"/>
                </a:lnTo>
                <a:lnTo>
                  <a:pt x="1321688" y="153924"/>
                </a:lnTo>
                <a:lnTo>
                  <a:pt x="1331975" y="158496"/>
                </a:lnTo>
                <a:lnTo>
                  <a:pt x="1342644" y="166116"/>
                </a:lnTo>
                <a:lnTo>
                  <a:pt x="1354836" y="175260"/>
                </a:lnTo>
                <a:lnTo>
                  <a:pt x="1363979" y="184404"/>
                </a:lnTo>
                <a:lnTo>
                  <a:pt x="1372870" y="192024"/>
                </a:lnTo>
                <a:lnTo>
                  <a:pt x="1354836" y="192024"/>
                </a:lnTo>
                <a:lnTo>
                  <a:pt x="1355539" y="192844"/>
                </a:lnTo>
                <a:close/>
              </a:path>
              <a:path w="2466340" h="982979">
                <a:moveTo>
                  <a:pt x="51816" y="193548"/>
                </a:moveTo>
                <a:lnTo>
                  <a:pt x="51816" y="192024"/>
                </a:lnTo>
                <a:lnTo>
                  <a:pt x="53340" y="192024"/>
                </a:lnTo>
                <a:lnTo>
                  <a:pt x="51816" y="193548"/>
                </a:lnTo>
                <a:close/>
              </a:path>
              <a:path w="2466340" h="982979">
                <a:moveTo>
                  <a:pt x="1356359" y="193548"/>
                </a:moveTo>
                <a:lnTo>
                  <a:pt x="1355539" y="192844"/>
                </a:lnTo>
                <a:lnTo>
                  <a:pt x="1354836" y="192024"/>
                </a:lnTo>
                <a:lnTo>
                  <a:pt x="1356359" y="193548"/>
                </a:lnTo>
                <a:close/>
              </a:path>
              <a:path w="2466340" h="982979">
                <a:moveTo>
                  <a:pt x="1374648" y="193548"/>
                </a:moveTo>
                <a:lnTo>
                  <a:pt x="1356359" y="193548"/>
                </a:lnTo>
                <a:lnTo>
                  <a:pt x="1354836" y="192024"/>
                </a:lnTo>
                <a:lnTo>
                  <a:pt x="1372870" y="192024"/>
                </a:lnTo>
                <a:lnTo>
                  <a:pt x="1374648" y="193548"/>
                </a:lnTo>
                <a:close/>
              </a:path>
              <a:path w="2466340" h="982979">
                <a:moveTo>
                  <a:pt x="1393274" y="224028"/>
                </a:moveTo>
                <a:lnTo>
                  <a:pt x="1379220" y="224028"/>
                </a:lnTo>
                <a:lnTo>
                  <a:pt x="1371600" y="211836"/>
                </a:lnTo>
                <a:lnTo>
                  <a:pt x="1363979" y="202692"/>
                </a:lnTo>
                <a:lnTo>
                  <a:pt x="1355539" y="192844"/>
                </a:lnTo>
                <a:lnTo>
                  <a:pt x="1356359" y="193548"/>
                </a:lnTo>
                <a:lnTo>
                  <a:pt x="1374648" y="193548"/>
                </a:lnTo>
                <a:lnTo>
                  <a:pt x="1382267" y="205740"/>
                </a:lnTo>
                <a:lnTo>
                  <a:pt x="1389887" y="216408"/>
                </a:lnTo>
                <a:lnTo>
                  <a:pt x="1393274" y="224028"/>
                </a:lnTo>
                <a:close/>
              </a:path>
              <a:path w="2466340" h="982979">
                <a:moveTo>
                  <a:pt x="28956" y="224028"/>
                </a:moveTo>
                <a:lnTo>
                  <a:pt x="28956" y="222504"/>
                </a:lnTo>
                <a:lnTo>
                  <a:pt x="29908" y="222504"/>
                </a:lnTo>
                <a:lnTo>
                  <a:pt x="28956" y="224028"/>
                </a:lnTo>
                <a:close/>
              </a:path>
              <a:path w="2466340" h="982979">
                <a:moveTo>
                  <a:pt x="1394459" y="294132"/>
                </a:moveTo>
                <a:lnTo>
                  <a:pt x="1392936" y="272796"/>
                </a:lnTo>
                <a:lnTo>
                  <a:pt x="1394459" y="272796"/>
                </a:lnTo>
                <a:lnTo>
                  <a:pt x="1391412" y="259080"/>
                </a:lnTo>
                <a:lnTo>
                  <a:pt x="1388363" y="246888"/>
                </a:lnTo>
                <a:lnTo>
                  <a:pt x="1383791" y="234696"/>
                </a:lnTo>
                <a:lnTo>
                  <a:pt x="1377695" y="222504"/>
                </a:lnTo>
                <a:lnTo>
                  <a:pt x="1379220" y="224028"/>
                </a:lnTo>
                <a:lnTo>
                  <a:pt x="1393274" y="224028"/>
                </a:lnTo>
                <a:lnTo>
                  <a:pt x="1395983" y="230124"/>
                </a:lnTo>
                <a:lnTo>
                  <a:pt x="1400555" y="242316"/>
                </a:lnTo>
                <a:lnTo>
                  <a:pt x="1403604" y="257556"/>
                </a:lnTo>
                <a:lnTo>
                  <a:pt x="1406651" y="271272"/>
                </a:lnTo>
                <a:lnTo>
                  <a:pt x="1406651" y="278410"/>
                </a:lnTo>
                <a:lnTo>
                  <a:pt x="1399032" y="280416"/>
                </a:lnTo>
                <a:lnTo>
                  <a:pt x="1406651" y="284988"/>
                </a:lnTo>
                <a:lnTo>
                  <a:pt x="1429373" y="284988"/>
                </a:lnTo>
                <a:lnTo>
                  <a:pt x="1394459" y="294132"/>
                </a:lnTo>
                <a:close/>
              </a:path>
              <a:path w="2466340" h="982979">
                <a:moveTo>
                  <a:pt x="1406651" y="284988"/>
                </a:moveTo>
                <a:lnTo>
                  <a:pt x="1399032" y="280416"/>
                </a:lnTo>
                <a:lnTo>
                  <a:pt x="1406651" y="278410"/>
                </a:lnTo>
                <a:lnTo>
                  <a:pt x="1406651" y="284988"/>
                </a:lnTo>
                <a:close/>
              </a:path>
              <a:path w="2466340" h="982979">
                <a:moveTo>
                  <a:pt x="1403604" y="498348"/>
                </a:moveTo>
                <a:lnTo>
                  <a:pt x="1406651" y="493776"/>
                </a:lnTo>
                <a:lnTo>
                  <a:pt x="1406651" y="496926"/>
                </a:lnTo>
                <a:lnTo>
                  <a:pt x="1403604" y="498348"/>
                </a:lnTo>
                <a:close/>
              </a:path>
              <a:path w="2466340" h="982979">
                <a:moveTo>
                  <a:pt x="1406651" y="496926"/>
                </a:moveTo>
                <a:lnTo>
                  <a:pt x="1406651" y="493776"/>
                </a:lnTo>
                <a:lnTo>
                  <a:pt x="1413409" y="493776"/>
                </a:lnTo>
                <a:lnTo>
                  <a:pt x="1406651" y="496926"/>
                </a:lnTo>
                <a:close/>
              </a:path>
              <a:path w="2466340" h="982979">
                <a:moveTo>
                  <a:pt x="1406651" y="498348"/>
                </a:moveTo>
                <a:lnTo>
                  <a:pt x="1403604" y="498348"/>
                </a:lnTo>
                <a:lnTo>
                  <a:pt x="1406651" y="496926"/>
                </a:lnTo>
                <a:lnTo>
                  <a:pt x="1406651" y="498348"/>
                </a:lnTo>
                <a:close/>
              </a:path>
              <a:path w="2466340" h="982979">
                <a:moveTo>
                  <a:pt x="15747" y="865631"/>
                </a:moveTo>
                <a:lnTo>
                  <a:pt x="15240" y="865631"/>
                </a:lnTo>
                <a:lnTo>
                  <a:pt x="15240" y="864107"/>
                </a:lnTo>
                <a:lnTo>
                  <a:pt x="15747" y="865631"/>
                </a:lnTo>
                <a:close/>
              </a:path>
              <a:path w="2466340" h="982979">
                <a:moveTo>
                  <a:pt x="1386077" y="912876"/>
                </a:moveTo>
                <a:lnTo>
                  <a:pt x="1371600" y="912876"/>
                </a:lnTo>
                <a:lnTo>
                  <a:pt x="1379220" y="900684"/>
                </a:lnTo>
                <a:lnTo>
                  <a:pt x="1377695" y="900684"/>
                </a:lnTo>
                <a:lnTo>
                  <a:pt x="1383791" y="890016"/>
                </a:lnTo>
                <a:lnTo>
                  <a:pt x="1388363" y="877824"/>
                </a:lnTo>
                <a:lnTo>
                  <a:pt x="1391412" y="864107"/>
                </a:lnTo>
                <a:lnTo>
                  <a:pt x="1391412" y="865631"/>
                </a:lnTo>
                <a:lnTo>
                  <a:pt x="1403942" y="865631"/>
                </a:lnTo>
                <a:lnTo>
                  <a:pt x="1400555" y="880872"/>
                </a:lnTo>
                <a:lnTo>
                  <a:pt x="1395983" y="894588"/>
                </a:lnTo>
                <a:lnTo>
                  <a:pt x="1389887" y="906780"/>
                </a:lnTo>
                <a:lnTo>
                  <a:pt x="1386077" y="912876"/>
                </a:lnTo>
                <a:close/>
              </a:path>
              <a:path w="2466340" h="982979">
                <a:moveTo>
                  <a:pt x="36576" y="912876"/>
                </a:moveTo>
                <a:lnTo>
                  <a:pt x="35052" y="911351"/>
                </a:lnTo>
                <a:lnTo>
                  <a:pt x="35623" y="911351"/>
                </a:lnTo>
                <a:lnTo>
                  <a:pt x="36576" y="912876"/>
                </a:lnTo>
                <a:close/>
              </a:path>
              <a:path w="2466340" h="982979">
                <a:moveTo>
                  <a:pt x="1318259" y="970787"/>
                </a:moveTo>
                <a:lnTo>
                  <a:pt x="1261871" y="970787"/>
                </a:lnTo>
                <a:lnTo>
                  <a:pt x="1277112" y="969264"/>
                </a:lnTo>
                <a:lnTo>
                  <a:pt x="1275587" y="969264"/>
                </a:lnTo>
                <a:lnTo>
                  <a:pt x="1289304" y="967739"/>
                </a:lnTo>
                <a:lnTo>
                  <a:pt x="1301495" y="964691"/>
                </a:lnTo>
                <a:lnTo>
                  <a:pt x="1313687" y="960120"/>
                </a:lnTo>
                <a:lnTo>
                  <a:pt x="1325879" y="954024"/>
                </a:lnTo>
                <a:lnTo>
                  <a:pt x="1324355" y="954024"/>
                </a:lnTo>
                <a:lnTo>
                  <a:pt x="1336548" y="947928"/>
                </a:lnTo>
                <a:lnTo>
                  <a:pt x="1347216" y="940307"/>
                </a:lnTo>
                <a:lnTo>
                  <a:pt x="1345691" y="940307"/>
                </a:lnTo>
                <a:lnTo>
                  <a:pt x="1356359" y="931164"/>
                </a:lnTo>
                <a:lnTo>
                  <a:pt x="1354836" y="931164"/>
                </a:lnTo>
                <a:lnTo>
                  <a:pt x="1363979" y="922020"/>
                </a:lnTo>
                <a:lnTo>
                  <a:pt x="1371600" y="911351"/>
                </a:lnTo>
                <a:lnTo>
                  <a:pt x="1371600" y="912876"/>
                </a:lnTo>
                <a:lnTo>
                  <a:pt x="1386077" y="912876"/>
                </a:lnTo>
                <a:lnTo>
                  <a:pt x="1382267" y="918972"/>
                </a:lnTo>
                <a:lnTo>
                  <a:pt x="1374648" y="929639"/>
                </a:lnTo>
                <a:lnTo>
                  <a:pt x="1354836" y="949451"/>
                </a:lnTo>
                <a:lnTo>
                  <a:pt x="1342644" y="958595"/>
                </a:lnTo>
                <a:lnTo>
                  <a:pt x="1331975" y="964691"/>
                </a:lnTo>
                <a:lnTo>
                  <a:pt x="1318259" y="970787"/>
                </a:lnTo>
                <a:close/>
              </a:path>
              <a:path w="2466340" h="982979">
                <a:moveTo>
                  <a:pt x="1261871" y="970787"/>
                </a:moveTo>
                <a:lnTo>
                  <a:pt x="144779" y="970787"/>
                </a:lnTo>
                <a:lnTo>
                  <a:pt x="144779" y="969264"/>
                </a:lnTo>
                <a:lnTo>
                  <a:pt x="1261871" y="969264"/>
                </a:lnTo>
                <a:lnTo>
                  <a:pt x="1261871" y="9707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77408" y="4137577"/>
            <a:ext cx="939800" cy="775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2400">
              <a:lnSpc>
                <a:spcPct val="105000"/>
              </a:lnSpc>
            </a:pPr>
            <a:r>
              <a:rPr dirty="0" sz="2400">
                <a:latin typeface="宋体"/>
                <a:cs typeface="宋体"/>
              </a:rPr>
              <a:t>直流  负载线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03947" y="3236976"/>
            <a:ext cx="2577465" cy="1576070"/>
          </a:xfrm>
          <a:custGeom>
            <a:avLst/>
            <a:gdLst/>
            <a:ahLst/>
            <a:cxnLst/>
            <a:rect l="l" t="t" r="r" b="b"/>
            <a:pathLst>
              <a:path w="2577465" h="1576070">
                <a:moveTo>
                  <a:pt x="917448" y="778564"/>
                </a:moveTo>
                <a:lnTo>
                  <a:pt x="917448" y="205740"/>
                </a:lnTo>
                <a:lnTo>
                  <a:pt x="926592" y="160020"/>
                </a:lnTo>
                <a:lnTo>
                  <a:pt x="955548" y="100584"/>
                </a:lnTo>
                <a:lnTo>
                  <a:pt x="984504" y="67056"/>
                </a:lnTo>
                <a:lnTo>
                  <a:pt x="1036320" y="27431"/>
                </a:lnTo>
                <a:lnTo>
                  <a:pt x="1077467" y="10668"/>
                </a:lnTo>
                <a:lnTo>
                  <a:pt x="1133855" y="0"/>
                </a:lnTo>
                <a:lnTo>
                  <a:pt x="2360676" y="0"/>
                </a:lnTo>
                <a:lnTo>
                  <a:pt x="2395727" y="4571"/>
                </a:lnTo>
                <a:lnTo>
                  <a:pt x="2417064" y="10668"/>
                </a:lnTo>
                <a:lnTo>
                  <a:pt x="2425598" y="13716"/>
                </a:lnTo>
                <a:lnTo>
                  <a:pt x="1123188" y="13716"/>
                </a:lnTo>
                <a:lnTo>
                  <a:pt x="1101852" y="16764"/>
                </a:lnTo>
                <a:lnTo>
                  <a:pt x="1080516" y="22859"/>
                </a:lnTo>
                <a:lnTo>
                  <a:pt x="1082040" y="22859"/>
                </a:lnTo>
                <a:lnTo>
                  <a:pt x="1060704" y="30480"/>
                </a:lnTo>
                <a:lnTo>
                  <a:pt x="1062228" y="30480"/>
                </a:lnTo>
                <a:lnTo>
                  <a:pt x="1045718" y="38100"/>
                </a:lnTo>
                <a:lnTo>
                  <a:pt x="1042416" y="38100"/>
                </a:lnTo>
                <a:lnTo>
                  <a:pt x="1024128" y="50292"/>
                </a:lnTo>
                <a:lnTo>
                  <a:pt x="1025652" y="50292"/>
                </a:lnTo>
                <a:lnTo>
                  <a:pt x="1007364" y="62483"/>
                </a:lnTo>
                <a:lnTo>
                  <a:pt x="1008888" y="62483"/>
                </a:lnTo>
                <a:lnTo>
                  <a:pt x="992124" y="76200"/>
                </a:lnTo>
                <a:lnTo>
                  <a:pt x="993648" y="76200"/>
                </a:lnTo>
                <a:lnTo>
                  <a:pt x="978408" y="91439"/>
                </a:lnTo>
                <a:lnTo>
                  <a:pt x="966216" y="108204"/>
                </a:lnTo>
                <a:lnTo>
                  <a:pt x="956437" y="124968"/>
                </a:lnTo>
                <a:lnTo>
                  <a:pt x="955548" y="124968"/>
                </a:lnTo>
                <a:lnTo>
                  <a:pt x="946404" y="144779"/>
                </a:lnTo>
                <a:lnTo>
                  <a:pt x="938784" y="164592"/>
                </a:lnTo>
                <a:lnTo>
                  <a:pt x="934538" y="184404"/>
                </a:lnTo>
                <a:lnTo>
                  <a:pt x="934212" y="184404"/>
                </a:lnTo>
                <a:lnTo>
                  <a:pt x="931367" y="205740"/>
                </a:lnTo>
                <a:lnTo>
                  <a:pt x="931164" y="205740"/>
                </a:lnTo>
                <a:lnTo>
                  <a:pt x="929830" y="216408"/>
                </a:lnTo>
                <a:lnTo>
                  <a:pt x="929640" y="216408"/>
                </a:lnTo>
                <a:lnTo>
                  <a:pt x="929640" y="777239"/>
                </a:lnTo>
                <a:lnTo>
                  <a:pt x="918972" y="777239"/>
                </a:lnTo>
                <a:lnTo>
                  <a:pt x="917448" y="778564"/>
                </a:lnTo>
                <a:close/>
              </a:path>
              <a:path w="2577465" h="1576070">
                <a:moveTo>
                  <a:pt x="2452115" y="39624"/>
                </a:moveTo>
                <a:lnTo>
                  <a:pt x="2432303" y="30480"/>
                </a:lnTo>
                <a:lnTo>
                  <a:pt x="2433827" y="30480"/>
                </a:lnTo>
                <a:lnTo>
                  <a:pt x="2412492" y="22859"/>
                </a:lnTo>
                <a:lnTo>
                  <a:pt x="2414015" y="22859"/>
                </a:lnTo>
                <a:lnTo>
                  <a:pt x="2392680" y="16764"/>
                </a:lnTo>
                <a:lnTo>
                  <a:pt x="2371343" y="13716"/>
                </a:lnTo>
                <a:lnTo>
                  <a:pt x="2425598" y="13716"/>
                </a:lnTo>
                <a:lnTo>
                  <a:pt x="2438399" y="18288"/>
                </a:lnTo>
                <a:lnTo>
                  <a:pt x="2458211" y="27431"/>
                </a:lnTo>
                <a:lnTo>
                  <a:pt x="2474214" y="38100"/>
                </a:lnTo>
                <a:lnTo>
                  <a:pt x="2452115" y="38100"/>
                </a:lnTo>
                <a:lnTo>
                  <a:pt x="2452115" y="39624"/>
                </a:lnTo>
                <a:close/>
              </a:path>
              <a:path w="2577465" h="1576070">
                <a:moveTo>
                  <a:pt x="1042416" y="39624"/>
                </a:moveTo>
                <a:lnTo>
                  <a:pt x="1042416" y="38100"/>
                </a:lnTo>
                <a:lnTo>
                  <a:pt x="1045718" y="38100"/>
                </a:lnTo>
                <a:lnTo>
                  <a:pt x="1042416" y="39624"/>
                </a:lnTo>
                <a:close/>
              </a:path>
              <a:path w="2577465" h="1576070">
                <a:moveTo>
                  <a:pt x="2538984" y="126491"/>
                </a:moveTo>
                <a:lnTo>
                  <a:pt x="2528315" y="108204"/>
                </a:lnTo>
                <a:lnTo>
                  <a:pt x="2516123" y="91439"/>
                </a:lnTo>
                <a:lnTo>
                  <a:pt x="2500884" y="76200"/>
                </a:lnTo>
                <a:lnTo>
                  <a:pt x="2502407" y="76200"/>
                </a:lnTo>
                <a:lnTo>
                  <a:pt x="2485643" y="62483"/>
                </a:lnTo>
                <a:lnTo>
                  <a:pt x="2487168" y="62483"/>
                </a:lnTo>
                <a:lnTo>
                  <a:pt x="2468880" y="50292"/>
                </a:lnTo>
                <a:lnTo>
                  <a:pt x="2470403" y="50292"/>
                </a:lnTo>
                <a:lnTo>
                  <a:pt x="2452115" y="38100"/>
                </a:lnTo>
                <a:lnTo>
                  <a:pt x="2474214" y="38100"/>
                </a:lnTo>
                <a:lnTo>
                  <a:pt x="2510027" y="67056"/>
                </a:lnTo>
                <a:lnTo>
                  <a:pt x="2538984" y="100584"/>
                </a:lnTo>
                <a:lnTo>
                  <a:pt x="2552113" y="124968"/>
                </a:lnTo>
                <a:lnTo>
                  <a:pt x="2538984" y="124968"/>
                </a:lnTo>
                <a:lnTo>
                  <a:pt x="2538984" y="126491"/>
                </a:lnTo>
                <a:close/>
              </a:path>
              <a:path w="2577465" h="1576070">
                <a:moveTo>
                  <a:pt x="955548" y="126491"/>
                </a:moveTo>
                <a:lnTo>
                  <a:pt x="955548" y="124968"/>
                </a:lnTo>
                <a:lnTo>
                  <a:pt x="956437" y="124968"/>
                </a:lnTo>
                <a:lnTo>
                  <a:pt x="955548" y="126491"/>
                </a:lnTo>
                <a:close/>
              </a:path>
              <a:path w="2577465" h="1576070">
                <a:moveTo>
                  <a:pt x="2560319" y="185928"/>
                </a:moveTo>
                <a:lnTo>
                  <a:pt x="2555748" y="164592"/>
                </a:lnTo>
                <a:lnTo>
                  <a:pt x="2548127" y="144779"/>
                </a:lnTo>
                <a:lnTo>
                  <a:pt x="2538984" y="124968"/>
                </a:lnTo>
                <a:lnTo>
                  <a:pt x="2552113" y="124968"/>
                </a:lnTo>
                <a:lnTo>
                  <a:pt x="2560319" y="140208"/>
                </a:lnTo>
                <a:lnTo>
                  <a:pt x="2567939" y="160020"/>
                </a:lnTo>
                <a:lnTo>
                  <a:pt x="2572816" y="184404"/>
                </a:lnTo>
                <a:lnTo>
                  <a:pt x="2560319" y="184404"/>
                </a:lnTo>
                <a:lnTo>
                  <a:pt x="2560319" y="185928"/>
                </a:lnTo>
                <a:close/>
              </a:path>
              <a:path w="2577465" h="1576070">
                <a:moveTo>
                  <a:pt x="934212" y="185928"/>
                </a:moveTo>
                <a:lnTo>
                  <a:pt x="934212" y="184404"/>
                </a:lnTo>
                <a:lnTo>
                  <a:pt x="934538" y="184404"/>
                </a:lnTo>
                <a:lnTo>
                  <a:pt x="934212" y="185928"/>
                </a:lnTo>
                <a:close/>
              </a:path>
              <a:path w="2577465" h="1576070">
                <a:moveTo>
                  <a:pt x="2563368" y="207264"/>
                </a:moveTo>
                <a:lnTo>
                  <a:pt x="2560319" y="184404"/>
                </a:lnTo>
                <a:lnTo>
                  <a:pt x="2572816" y="184404"/>
                </a:lnTo>
                <a:lnTo>
                  <a:pt x="2577084" y="205740"/>
                </a:lnTo>
                <a:lnTo>
                  <a:pt x="2563368" y="205740"/>
                </a:lnTo>
                <a:lnTo>
                  <a:pt x="2563368" y="207264"/>
                </a:lnTo>
                <a:close/>
              </a:path>
              <a:path w="2577465" h="1576070">
                <a:moveTo>
                  <a:pt x="931164" y="207264"/>
                </a:moveTo>
                <a:lnTo>
                  <a:pt x="931164" y="205740"/>
                </a:lnTo>
                <a:lnTo>
                  <a:pt x="931367" y="205740"/>
                </a:lnTo>
                <a:lnTo>
                  <a:pt x="931164" y="207264"/>
                </a:lnTo>
                <a:close/>
              </a:path>
              <a:path w="2577465" h="1576070">
                <a:moveTo>
                  <a:pt x="2564892" y="217931"/>
                </a:moveTo>
                <a:lnTo>
                  <a:pt x="2563368" y="205740"/>
                </a:lnTo>
                <a:lnTo>
                  <a:pt x="2577084" y="205740"/>
                </a:lnTo>
                <a:lnTo>
                  <a:pt x="2577084" y="216408"/>
                </a:lnTo>
                <a:lnTo>
                  <a:pt x="2564892" y="216408"/>
                </a:lnTo>
                <a:lnTo>
                  <a:pt x="2564892" y="217931"/>
                </a:lnTo>
                <a:close/>
              </a:path>
              <a:path w="2577465" h="1576070">
                <a:moveTo>
                  <a:pt x="929640" y="217932"/>
                </a:moveTo>
                <a:lnTo>
                  <a:pt x="929640" y="216408"/>
                </a:lnTo>
                <a:lnTo>
                  <a:pt x="929830" y="216408"/>
                </a:lnTo>
                <a:lnTo>
                  <a:pt x="929640" y="217932"/>
                </a:lnTo>
                <a:close/>
              </a:path>
              <a:path w="2577465" h="1576070">
                <a:moveTo>
                  <a:pt x="2572816" y="1159764"/>
                </a:moveTo>
                <a:lnTo>
                  <a:pt x="2560319" y="1159764"/>
                </a:lnTo>
                <a:lnTo>
                  <a:pt x="2563368" y="1136904"/>
                </a:lnTo>
                <a:lnTo>
                  <a:pt x="2564892" y="1126235"/>
                </a:lnTo>
                <a:lnTo>
                  <a:pt x="2564892" y="216408"/>
                </a:lnTo>
                <a:lnTo>
                  <a:pt x="2577084" y="216408"/>
                </a:lnTo>
                <a:lnTo>
                  <a:pt x="2577084" y="1138427"/>
                </a:lnTo>
                <a:lnTo>
                  <a:pt x="2572816" y="1159764"/>
                </a:lnTo>
                <a:close/>
              </a:path>
              <a:path w="2577465" h="1576070">
                <a:moveTo>
                  <a:pt x="917448" y="783336"/>
                </a:moveTo>
                <a:lnTo>
                  <a:pt x="917448" y="778564"/>
                </a:lnTo>
                <a:lnTo>
                  <a:pt x="918972" y="777239"/>
                </a:lnTo>
                <a:lnTo>
                  <a:pt x="917448" y="783336"/>
                </a:lnTo>
                <a:close/>
              </a:path>
              <a:path w="2577465" h="1576070">
                <a:moveTo>
                  <a:pt x="929640" y="783336"/>
                </a:moveTo>
                <a:lnTo>
                  <a:pt x="917448" y="783336"/>
                </a:lnTo>
                <a:lnTo>
                  <a:pt x="918972" y="777239"/>
                </a:lnTo>
                <a:lnTo>
                  <a:pt x="929640" y="777239"/>
                </a:lnTo>
                <a:lnTo>
                  <a:pt x="929640" y="783336"/>
                </a:lnTo>
                <a:close/>
              </a:path>
              <a:path w="2577465" h="1576070">
                <a:moveTo>
                  <a:pt x="0" y="1575816"/>
                </a:moveTo>
                <a:lnTo>
                  <a:pt x="917448" y="778564"/>
                </a:lnTo>
                <a:lnTo>
                  <a:pt x="917448" y="783336"/>
                </a:lnTo>
                <a:lnTo>
                  <a:pt x="929640" y="783336"/>
                </a:lnTo>
                <a:lnTo>
                  <a:pt x="929640" y="786384"/>
                </a:lnTo>
                <a:lnTo>
                  <a:pt x="76717" y="1524800"/>
                </a:lnTo>
                <a:lnTo>
                  <a:pt x="38100" y="1543812"/>
                </a:lnTo>
                <a:lnTo>
                  <a:pt x="44196" y="1552955"/>
                </a:lnTo>
                <a:lnTo>
                  <a:pt x="46640" y="1552955"/>
                </a:lnTo>
                <a:lnTo>
                  <a:pt x="0" y="1575816"/>
                </a:lnTo>
                <a:close/>
              </a:path>
              <a:path w="2577465" h="1576070">
                <a:moveTo>
                  <a:pt x="46640" y="1552955"/>
                </a:moveTo>
                <a:lnTo>
                  <a:pt x="44196" y="1552955"/>
                </a:lnTo>
                <a:lnTo>
                  <a:pt x="76717" y="1524800"/>
                </a:lnTo>
                <a:lnTo>
                  <a:pt x="929640" y="1104900"/>
                </a:lnTo>
                <a:lnTo>
                  <a:pt x="929640" y="1115568"/>
                </a:lnTo>
                <a:lnTo>
                  <a:pt x="917448" y="1115568"/>
                </a:lnTo>
                <a:lnTo>
                  <a:pt x="917448" y="1126145"/>
                </a:lnTo>
                <a:lnTo>
                  <a:pt x="46640" y="1552955"/>
                </a:lnTo>
                <a:close/>
              </a:path>
              <a:path w="2577465" h="1576070">
                <a:moveTo>
                  <a:pt x="917448" y="1126145"/>
                </a:moveTo>
                <a:lnTo>
                  <a:pt x="917448" y="1115568"/>
                </a:lnTo>
                <a:lnTo>
                  <a:pt x="926592" y="1121664"/>
                </a:lnTo>
                <a:lnTo>
                  <a:pt x="917448" y="1126145"/>
                </a:lnTo>
                <a:close/>
              </a:path>
              <a:path w="2577465" h="1576070">
                <a:moveTo>
                  <a:pt x="2372868" y="1342643"/>
                </a:moveTo>
                <a:lnTo>
                  <a:pt x="1121664" y="1342643"/>
                </a:lnTo>
                <a:lnTo>
                  <a:pt x="1098804" y="1339595"/>
                </a:lnTo>
                <a:lnTo>
                  <a:pt x="1056132" y="1325879"/>
                </a:lnTo>
                <a:lnTo>
                  <a:pt x="1018032" y="1304543"/>
                </a:lnTo>
                <a:lnTo>
                  <a:pt x="984504" y="1277112"/>
                </a:lnTo>
                <a:lnTo>
                  <a:pt x="955548" y="1243583"/>
                </a:lnTo>
                <a:lnTo>
                  <a:pt x="934212" y="1203960"/>
                </a:lnTo>
                <a:lnTo>
                  <a:pt x="922020" y="1161287"/>
                </a:lnTo>
                <a:lnTo>
                  <a:pt x="917448" y="1138427"/>
                </a:lnTo>
                <a:lnTo>
                  <a:pt x="917448" y="1126145"/>
                </a:lnTo>
                <a:lnTo>
                  <a:pt x="926592" y="1121664"/>
                </a:lnTo>
                <a:lnTo>
                  <a:pt x="917448" y="1115568"/>
                </a:lnTo>
                <a:lnTo>
                  <a:pt x="929640" y="1115568"/>
                </a:lnTo>
                <a:lnTo>
                  <a:pt x="929640" y="1126235"/>
                </a:lnTo>
                <a:lnTo>
                  <a:pt x="931164" y="1136904"/>
                </a:lnTo>
                <a:lnTo>
                  <a:pt x="934212" y="1159764"/>
                </a:lnTo>
                <a:lnTo>
                  <a:pt x="934538" y="1159764"/>
                </a:lnTo>
                <a:lnTo>
                  <a:pt x="938784" y="1179575"/>
                </a:lnTo>
                <a:lnTo>
                  <a:pt x="955548" y="1217675"/>
                </a:lnTo>
                <a:lnTo>
                  <a:pt x="978408" y="1252727"/>
                </a:lnTo>
                <a:lnTo>
                  <a:pt x="993648" y="1267968"/>
                </a:lnTo>
                <a:lnTo>
                  <a:pt x="992124" y="1267968"/>
                </a:lnTo>
                <a:lnTo>
                  <a:pt x="1008888" y="1281683"/>
                </a:lnTo>
                <a:lnTo>
                  <a:pt x="1007364" y="1281683"/>
                </a:lnTo>
                <a:lnTo>
                  <a:pt x="1025652" y="1293875"/>
                </a:lnTo>
                <a:lnTo>
                  <a:pt x="1024128" y="1293875"/>
                </a:lnTo>
                <a:lnTo>
                  <a:pt x="1042416" y="1304543"/>
                </a:lnTo>
                <a:lnTo>
                  <a:pt x="1062228" y="1313687"/>
                </a:lnTo>
                <a:lnTo>
                  <a:pt x="1060704" y="1313687"/>
                </a:lnTo>
                <a:lnTo>
                  <a:pt x="1082040" y="1321308"/>
                </a:lnTo>
                <a:lnTo>
                  <a:pt x="1080516" y="1321308"/>
                </a:lnTo>
                <a:lnTo>
                  <a:pt x="1101852" y="1325879"/>
                </a:lnTo>
                <a:lnTo>
                  <a:pt x="1133855" y="1330452"/>
                </a:lnTo>
                <a:lnTo>
                  <a:pt x="2425598" y="1330452"/>
                </a:lnTo>
                <a:lnTo>
                  <a:pt x="2417064" y="1333500"/>
                </a:lnTo>
                <a:lnTo>
                  <a:pt x="2395727" y="1339595"/>
                </a:lnTo>
                <a:lnTo>
                  <a:pt x="2372868" y="1342643"/>
                </a:lnTo>
                <a:close/>
              </a:path>
              <a:path w="2577465" h="1576070">
                <a:moveTo>
                  <a:pt x="934538" y="1159764"/>
                </a:moveTo>
                <a:lnTo>
                  <a:pt x="934212" y="1159764"/>
                </a:lnTo>
                <a:lnTo>
                  <a:pt x="934212" y="1158239"/>
                </a:lnTo>
                <a:lnTo>
                  <a:pt x="934538" y="1159764"/>
                </a:lnTo>
                <a:close/>
              </a:path>
              <a:path w="2577465" h="1576070">
                <a:moveTo>
                  <a:pt x="2425598" y="1330452"/>
                </a:moveTo>
                <a:lnTo>
                  <a:pt x="2360676" y="1330452"/>
                </a:lnTo>
                <a:lnTo>
                  <a:pt x="2392680" y="1325879"/>
                </a:lnTo>
                <a:lnTo>
                  <a:pt x="2414015" y="1321308"/>
                </a:lnTo>
                <a:lnTo>
                  <a:pt x="2412492" y="1321308"/>
                </a:lnTo>
                <a:lnTo>
                  <a:pt x="2433827" y="1313687"/>
                </a:lnTo>
                <a:lnTo>
                  <a:pt x="2432303" y="1313687"/>
                </a:lnTo>
                <a:lnTo>
                  <a:pt x="2452115" y="1304543"/>
                </a:lnTo>
                <a:lnTo>
                  <a:pt x="2470403" y="1293875"/>
                </a:lnTo>
                <a:lnTo>
                  <a:pt x="2468880" y="1293875"/>
                </a:lnTo>
                <a:lnTo>
                  <a:pt x="2487168" y="1281683"/>
                </a:lnTo>
                <a:lnTo>
                  <a:pt x="2485643" y="1281683"/>
                </a:lnTo>
                <a:lnTo>
                  <a:pt x="2502407" y="1267968"/>
                </a:lnTo>
                <a:lnTo>
                  <a:pt x="2500884" y="1267968"/>
                </a:lnTo>
                <a:lnTo>
                  <a:pt x="2528315" y="1235964"/>
                </a:lnTo>
                <a:lnTo>
                  <a:pt x="2548127" y="1199387"/>
                </a:lnTo>
                <a:lnTo>
                  <a:pt x="2560319" y="1158239"/>
                </a:lnTo>
                <a:lnTo>
                  <a:pt x="2560319" y="1159764"/>
                </a:lnTo>
                <a:lnTo>
                  <a:pt x="2572816" y="1159764"/>
                </a:lnTo>
                <a:lnTo>
                  <a:pt x="2572511" y="1161287"/>
                </a:lnTo>
                <a:lnTo>
                  <a:pt x="2560319" y="1203960"/>
                </a:lnTo>
                <a:lnTo>
                  <a:pt x="2538984" y="1243583"/>
                </a:lnTo>
                <a:lnTo>
                  <a:pt x="2510027" y="1277112"/>
                </a:lnTo>
                <a:lnTo>
                  <a:pt x="2476499" y="1304543"/>
                </a:lnTo>
                <a:lnTo>
                  <a:pt x="2438399" y="1325879"/>
                </a:lnTo>
                <a:lnTo>
                  <a:pt x="2425598" y="1330452"/>
                </a:lnTo>
                <a:close/>
              </a:path>
              <a:path w="2577465" h="1576070">
                <a:moveTo>
                  <a:pt x="2350007" y="1344168"/>
                </a:moveTo>
                <a:lnTo>
                  <a:pt x="1144524" y="1344168"/>
                </a:lnTo>
                <a:lnTo>
                  <a:pt x="1133855" y="1342643"/>
                </a:lnTo>
                <a:lnTo>
                  <a:pt x="2360676" y="1342643"/>
                </a:lnTo>
                <a:lnTo>
                  <a:pt x="2350007" y="1344168"/>
                </a:lnTo>
                <a:close/>
              </a:path>
              <a:path w="2577465" h="1576070">
                <a:moveTo>
                  <a:pt x="44196" y="1552955"/>
                </a:moveTo>
                <a:lnTo>
                  <a:pt x="38100" y="1543812"/>
                </a:lnTo>
                <a:lnTo>
                  <a:pt x="76717" y="1524800"/>
                </a:lnTo>
                <a:lnTo>
                  <a:pt x="44196" y="1552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270158" y="3345957"/>
            <a:ext cx="1244600" cy="1111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400">
                <a:latin typeface="宋体"/>
                <a:cs typeface="宋体"/>
              </a:rPr>
              <a:t>与输出特  性的交点  </a:t>
            </a:r>
            <a:r>
              <a:rPr dirty="0" sz="2400" spc="30">
                <a:latin typeface="宋体"/>
                <a:cs typeface="宋体"/>
              </a:rPr>
              <a:t>就是</a:t>
            </a:r>
            <a:r>
              <a:rPr dirty="0" sz="2400" spc="30">
                <a:latin typeface="Times New Roman"/>
                <a:cs typeface="Times New Roman"/>
              </a:rPr>
              <a:t>Q</a:t>
            </a:r>
            <a:r>
              <a:rPr dirty="0" sz="2400" spc="30">
                <a:latin typeface="宋体"/>
                <a:cs typeface="宋体"/>
              </a:rPr>
              <a:t>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6467" y="4719812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8525" y="6224587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流通</a:t>
            </a:r>
            <a:r>
              <a:rPr dirty="0" sz="2400">
                <a:latin typeface="宋体"/>
                <a:cs typeface="宋体"/>
              </a:rPr>
              <a:t>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1002" y="3137883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79092" y="2659380"/>
            <a:ext cx="40005" cy="1788160"/>
          </a:xfrm>
          <a:custGeom>
            <a:avLst/>
            <a:gdLst/>
            <a:ahLst/>
            <a:cxnLst/>
            <a:rect l="l" t="t" r="r" b="b"/>
            <a:pathLst>
              <a:path w="40005" h="1788160">
                <a:moveTo>
                  <a:pt x="39624" y="1787651"/>
                </a:moveTo>
                <a:lnTo>
                  <a:pt x="1524" y="1787651"/>
                </a:lnTo>
                <a:lnTo>
                  <a:pt x="0" y="0"/>
                </a:lnTo>
                <a:lnTo>
                  <a:pt x="38100" y="0"/>
                </a:lnTo>
                <a:lnTo>
                  <a:pt x="39624" y="1787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02892" y="3107435"/>
            <a:ext cx="210820" cy="593090"/>
          </a:xfrm>
          <a:custGeom>
            <a:avLst/>
            <a:gdLst/>
            <a:ahLst/>
            <a:cxnLst/>
            <a:rect l="l" t="t" r="r" b="b"/>
            <a:pathLst>
              <a:path w="210819" h="593089">
                <a:moveTo>
                  <a:pt x="0" y="0"/>
                </a:moveTo>
                <a:lnTo>
                  <a:pt x="210312" y="0"/>
                </a:lnTo>
                <a:lnTo>
                  <a:pt x="210312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84604" y="3089148"/>
            <a:ext cx="247015" cy="631190"/>
          </a:xfrm>
          <a:custGeom>
            <a:avLst/>
            <a:gdLst/>
            <a:ahLst/>
            <a:cxnLst/>
            <a:rect l="l" t="t" r="r" b="b"/>
            <a:pathLst>
              <a:path w="247014" h="631189">
                <a:moveTo>
                  <a:pt x="246888" y="630935"/>
                </a:moveTo>
                <a:lnTo>
                  <a:pt x="0" y="630935"/>
                </a:lnTo>
                <a:lnTo>
                  <a:pt x="0" y="0"/>
                </a:lnTo>
                <a:lnTo>
                  <a:pt x="246888" y="0"/>
                </a:lnTo>
                <a:lnTo>
                  <a:pt x="24688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592836"/>
                </a:lnTo>
                <a:lnTo>
                  <a:pt x="18288" y="592836"/>
                </a:lnTo>
                <a:lnTo>
                  <a:pt x="38100" y="611124"/>
                </a:lnTo>
                <a:lnTo>
                  <a:pt x="246888" y="611124"/>
                </a:lnTo>
                <a:lnTo>
                  <a:pt x="246888" y="630935"/>
                </a:lnTo>
                <a:close/>
              </a:path>
              <a:path w="247014" h="631189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47014" h="631189">
                <a:moveTo>
                  <a:pt x="208788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208788" y="18288"/>
                </a:lnTo>
                <a:lnTo>
                  <a:pt x="208788" y="38099"/>
                </a:lnTo>
                <a:close/>
              </a:path>
              <a:path w="247014" h="631189">
                <a:moveTo>
                  <a:pt x="208788" y="611124"/>
                </a:moveTo>
                <a:lnTo>
                  <a:pt x="208788" y="18288"/>
                </a:lnTo>
                <a:lnTo>
                  <a:pt x="228600" y="38100"/>
                </a:lnTo>
                <a:lnTo>
                  <a:pt x="246888" y="38099"/>
                </a:lnTo>
                <a:lnTo>
                  <a:pt x="246888" y="592836"/>
                </a:lnTo>
                <a:lnTo>
                  <a:pt x="228600" y="592836"/>
                </a:lnTo>
                <a:lnTo>
                  <a:pt x="208788" y="611124"/>
                </a:lnTo>
                <a:close/>
              </a:path>
              <a:path w="247014" h="631189">
                <a:moveTo>
                  <a:pt x="246888" y="38099"/>
                </a:moveTo>
                <a:lnTo>
                  <a:pt x="228600" y="38100"/>
                </a:lnTo>
                <a:lnTo>
                  <a:pt x="208788" y="18288"/>
                </a:lnTo>
                <a:lnTo>
                  <a:pt x="246888" y="18287"/>
                </a:lnTo>
                <a:lnTo>
                  <a:pt x="246888" y="38099"/>
                </a:lnTo>
                <a:close/>
              </a:path>
              <a:path w="247014" h="631189">
                <a:moveTo>
                  <a:pt x="38100" y="611124"/>
                </a:moveTo>
                <a:lnTo>
                  <a:pt x="18288" y="592836"/>
                </a:lnTo>
                <a:lnTo>
                  <a:pt x="38100" y="592836"/>
                </a:lnTo>
                <a:lnTo>
                  <a:pt x="38100" y="611124"/>
                </a:lnTo>
                <a:close/>
              </a:path>
              <a:path w="247014" h="631189">
                <a:moveTo>
                  <a:pt x="208788" y="611124"/>
                </a:moveTo>
                <a:lnTo>
                  <a:pt x="38100" y="611124"/>
                </a:lnTo>
                <a:lnTo>
                  <a:pt x="38100" y="592836"/>
                </a:lnTo>
                <a:lnTo>
                  <a:pt x="208788" y="592836"/>
                </a:lnTo>
                <a:lnTo>
                  <a:pt x="208788" y="611124"/>
                </a:lnTo>
                <a:close/>
              </a:path>
              <a:path w="247014" h="631189">
                <a:moveTo>
                  <a:pt x="246888" y="611124"/>
                </a:moveTo>
                <a:lnTo>
                  <a:pt x="208788" y="611124"/>
                </a:lnTo>
                <a:lnTo>
                  <a:pt x="228600" y="592836"/>
                </a:lnTo>
                <a:lnTo>
                  <a:pt x="246888" y="592836"/>
                </a:lnTo>
                <a:lnTo>
                  <a:pt x="246888" y="6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83663" y="2667761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4" h="0">
                <a:moveTo>
                  <a:pt x="0" y="0"/>
                </a:moveTo>
                <a:lnTo>
                  <a:pt x="13731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1646" y="4152900"/>
            <a:ext cx="0" cy="523240"/>
          </a:xfrm>
          <a:custGeom>
            <a:avLst/>
            <a:gdLst/>
            <a:ahLst/>
            <a:cxnLst/>
            <a:rect l="l" t="t" r="r" b="b"/>
            <a:pathLst>
              <a:path w="0" h="523239">
                <a:moveTo>
                  <a:pt x="0" y="0"/>
                </a:moveTo>
                <a:lnTo>
                  <a:pt x="0" y="5227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88691" y="4399788"/>
            <a:ext cx="326390" cy="285115"/>
          </a:xfrm>
          <a:custGeom>
            <a:avLst/>
            <a:gdLst/>
            <a:ahLst/>
            <a:cxnLst/>
            <a:rect l="l" t="t" r="r" b="b"/>
            <a:pathLst>
              <a:path w="326389" h="285114">
                <a:moveTo>
                  <a:pt x="169961" y="175039"/>
                </a:moveTo>
                <a:lnTo>
                  <a:pt x="0" y="28956"/>
                </a:lnTo>
                <a:lnTo>
                  <a:pt x="24383" y="0"/>
                </a:lnTo>
                <a:lnTo>
                  <a:pt x="194521" y="146234"/>
                </a:lnTo>
                <a:lnTo>
                  <a:pt x="169961" y="175039"/>
                </a:lnTo>
                <a:close/>
              </a:path>
              <a:path w="326389" h="285114">
                <a:moveTo>
                  <a:pt x="285306" y="187452"/>
                </a:moveTo>
                <a:lnTo>
                  <a:pt x="184403" y="187452"/>
                </a:lnTo>
                <a:lnTo>
                  <a:pt x="208788" y="158495"/>
                </a:lnTo>
                <a:lnTo>
                  <a:pt x="194521" y="146234"/>
                </a:lnTo>
                <a:lnTo>
                  <a:pt x="243840" y="88391"/>
                </a:lnTo>
                <a:lnTo>
                  <a:pt x="285306" y="187452"/>
                </a:lnTo>
                <a:close/>
              </a:path>
              <a:path w="326389" h="285114">
                <a:moveTo>
                  <a:pt x="184403" y="187452"/>
                </a:moveTo>
                <a:lnTo>
                  <a:pt x="169961" y="175039"/>
                </a:lnTo>
                <a:lnTo>
                  <a:pt x="194521" y="146234"/>
                </a:lnTo>
                <a:lnTo>
                  <a:pt x="208788" y="158495"/>
                </a:lnTo>
                <a:lnTo>
                  <a:pt x="184403" y="187452"/>
                </a:lnTo>
                <a:close/>
              </a:path>
              <a:path w="326389" h="285114">
                <a:moveTo>
                  <a:pt x="326135" y="284988"/>
                </a:moveTo>
                <a:lnTo>
                  <a:pt x="120395" y="233172"/>
                </a:lnTo>
                <a:lnTo>
                  <a:pt x="169961" y="175039"/>
                </a:lnTo>
                <a:lnTo>
                  <a:pt x="184403" y="187452"/>
                </a:lnTo>
                <a:lnTo>
                  <a:pt x="285306" y="187452"/>
                </a:lnTo>
                <a:lnTo>
                  <a:pt x="326135" y="284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90216" y="4146803"/>
            <a:ext cx="337185" cy="265430"/>
          </a:xfrm>
          <a:custGeom>
            <a:avLst/>
            <a:gdLst/>
            <a:ahLst/>
            <a:cxnLst/>
            <a:rect l="l" t="t" r="r" b="b"/>
            <a:pathLst>
              <a:path w="337185" h="265429">
                <a:moveTo>
                  <a:pt x="22859" y="265176"/>
                </a:moveTo>
                <a:lnTo>
                  <a:pt x="0" y="234696"/>
                </a:lnTo>
                <a:lnTo>
                  <a:pt x="313943" y="0"/>
                </a:lnTo>
                <a:lnTo>
                  <a:pt x="336803" y="30480"/>
                </a:lnTo>
                <a:lnTo>
                  <a:pt x="22859" y="2651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635812" y="2540490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32403" y="2575560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63068" y="25907"/>
                </a:moveTo>
                <a:lnTo>
                  <a:pt x="28956" y="25907"/>
                </a:lnTo>
                <a:lnTo>
                  <a:pt x="28956" y="24383"/>
                </a:lnTo>
                <a:lnTo>
                  <a:pt x="30480" y="24383"/>
                </a:lnTo>
                <a:lnTo>
                  <a:pt x="41148" y="15239"/>
                </a:lnTo>
                <a:lnTo>
                  <a:pt x="50292" y="10667"/>
                </a:lnTo>
                <a:lnTo>
                  <a:pt x="57912" y="6095"/>
                </a:lnTo>
                <a:lnTo>
                  <a:pt x="67056" y="4571"/>
                </a:lnTo>
                <a:lnTo>
                  <a:pt x="76200" y="1523"/>
                </a:lnTo>
                <a:lnTo>
                  <a:pt x="85344" y="0"/>
                </a:lnTo>
                <a:lnTo>
                  <a:pt x="105155" y="0"/>
                </a:lnTo>
                <a:lnTo>
                  <a:pt x="123444" y="3047"/>
                </a:lnTo>
                <a:lnTo>
                  <a:pt x="131064" y="6095"/>
                </a:lnTo>
                <a:lnTo>
                  <a:pt x="140208" y="9143"/>
                </a:lnTo>
                <a:lnTo>
                  <a:pt x="147828" y="13715"/>
                </a:lnTo>
                <a:lnTo>
                  <a:pt x="161543" y="24383"/>
                </a:lnTo>
                <a:lnTo>
                  <a:pt x="163068" y="25907"/>
                </a:lnTo>
                <a:close/>
              </a:path>
              <a:path w="190500" h="177164">
                <a:moveTo>
                  <a:pt x="137160" y="53593"/>
                </a:moveTo>
                <a:lnTo>
                  <a:pt x="129539" y="47243"/>
                </a:lnTo>
                <a:lnTo>
                  <a:pt x="124968" y="44195"/>
                </a:lnTo>
                <a:lnTo>
                  <a:pt x="118872" y="42671"/>
                </a:lnTo>
                <a:lnTo>
                  <a:pt x="114300" y="41147"/>
                </a:lnTo>
                <a:lnTo>
                  <a:pt x="102108" y="38099"/>
                </a:lnTo>
                <a:lnTo>
                  <a:pt x="18288" y="38099"/>
                </a:lnTo>
                <a:lnTo>
                  <a:pt x="18288" y="36575"/>
                </a:lnTo>
                <a:lnTo>
                  <a:pt x="27432" y="25907"/>
                </a:lnTo>
                <a:lnTo>
                  <a:pt x="164592" y="25907"/>
                </a:lnTo>
                <a:lnTo>
                  <a:pt x="173736" y="36575"/>
                </a:lnTo>
                <a:lnTo>
                  <a:pt x="173736" y="38099"/>
                </a:lnTo>
                <a:lnTo>
                  <a:pt x="175260" y="39623"/>
                </a:lnTo>
                <a:lnTo>
                  <a:pt x="178307" y="44195"/>
                </a:lnTo>
                <a:lnTo>
                  <a:pt x="182880" y="51815"/>
                </a:lnTo>
                <a:lnTo>
                  <a:pt x="135636" y="51815"/>
                </a:lnTo>
                <a:lnTo>
                  <a:pt x="137160" y="53593"/>
                </a:lnTo>
                <a:close/>
              </a:path>
              <a:path w="190500" h="177164">
                <a:moveTo>
                  <a:pt x="164592" y="150875"/>
                </a:moveTo>
                <a:lnTo>
                  <a:pt x="27432" y="150875"/>
                </a:lnTo>
                <a:lnTo>
                  <a:pt x="18288" y="140207"/>
                </a:lnTo>
                <a:lnTo>
                  <a:pt x="16764" y="138683"/>
                </a:lnTo>
                <a:lnTo>
                  <a:pt x="12192" y="132587"/>
                </a:lnTo>
                <a:lnTo>
                  <a:pt x="9144" y="124967"/>
                </a:lnTo>
                <a:lnTo>
                  <a:pt x="6096" y="115823"/>
                </a:lnTo>
                <a:lnTo>
                  <a:pt x="3048" y="108203"/>
                </a:lnTo>
                <a:lnTo>
                  <a:pt x="4572" y="62483"/>
                </a:lnTo>
                <a:lnTo>
                  <a:pt x="16764" y="39623"/>
                </a:lnTo>
                <a:lnTo>
                  <a:pt x="16764" y="38099"/>
                </a:lnTo>
                <a:lnTo>
                  <a:pt x="85344" y="38099"/>
                </a:lnTo>
                <a:lnTo>
                  <a:pt x="73152" y="41147"/>
                </a:lnTo>
                <a:lnTo>
                  <a:pt x="68580" y="44195"/>
                </a:lnTo>
                <a:lnTo>
                  <a:pt x="64008" y="45719"/>
                </a:lnTo>
                <a:lnTo>
                  <a:pt x="56896" y="51815"/>
                </a:lnTo>
                <a:lnTo>
                  <a:pt x="56387" y="51815"/>
                </a:lnTo>
                <a:lnTo>
                  <a:pt x="53339" y="54863"/>
                </a:lnTo>
                <a:lnTo>
                  <a:pt x="53775" y="54863"/>
                </a:lnTo>
                <a:lnTo>
                  <a:pt x="49856" y="59435"/>
                </a:lnTo>
                <a:lnTo>
                  <a:pt x="48768" y="59435"/>
                </a:lnTo>
                <a:lnTo>
                  <a:pt x="42672" y="68579"/>
                </a:lnTo>
                <a:lnTo>
                  <a:pt x="39624" y="77723"/>
                </a:lnTo>
                <a:lnTo>
                  <a:pt x="39624" y="82295"/>
                </a:lnTo>
                <a:lnTo>
                  <a:pt x="38100" y="86867"/>
                </a:lnTo>
                <a:lnTo>
                  <a:pt x="38100" y="92963"/>
                </a:lnTo>
                <a:lnTo>
                  <a:pt x="44195" y="111251"/>
                </a:lnTo>
                <a:lnTo>
                  <a:pt x="48768" y="117347"/>
                </a:lnTo>
                <a:lnTo>
                  <a:pt x="49856" y="117347"/>
                </a:lnTo>
                <a:lnTo>
                  <a:pt x="55081" y="123443"/>
                </a:lnTo>
                <a:lnTo>
                  <a:pt x="53339" y="123443"/>
                </a:lnTo>
                <a:lnTo>
                  <a:pt x="67056" y="132587"/>
                </a:lnTo>
                <a:lnTo>
                  <a:pt x="71628" y="134111"/>
                </a:lnTo>
                <a:lnTo>
                  <a:pt x="77724" y="137159"/>
                </a:lnTo>
                <a:lnTo>
                  <a:pt x="83820" y="138683"/>
                </a:lnTo>
                <a:lnTo>
                  <a:pt x="173736" y="138683"/>
                </a:lnTo>
                <a:lnTo>
                  <a:pt x="173736" y="140207"/>
                </a:lnTo>
                <a:lnTo>
                  <a:pt x="164592" y="150875"/>
                </a:lnTo>
                <a:close/>
              </a:path>
              <a:path w="190500" h="177164">
                <a:moveTo>
                  <a:pt x="53339" y="54863"/>
                </a:moveTo>
                <a:lnTo>
                  <a:pt x="56387" y="51815"/>
                </a:lnTo>
                <a:lnTo>
                  <a:pt x="54981" y="53457"/>
                </a:lnTo>
                <a:lnTo>
                  <a:pt x="53339" y="54863"/>
                </a:lnTo>
                <a:close/>
              </a:path>
              <a:path w="190500" h="177164">
                <a:moveTo>
                  <a:pt x="54981" y="53457"/>
                </a:moveTo>
                <a:lnTo>
                  <a:pt x="56387" y="51815"/>
                </a:lnTo>
                <a:lnTo>
                  <a:pt x="56896" y="51815"/>
                </a:lnTo>
                <a:lnTo>
                  <a:pt x="54981" y="53457"/>
                </a:lnTo>
                <a:close/>
              </a:path>
              <a:path w="190500" h="177164">
                <a:moveTo>
                  <a:pt x="138684" y="54863"/>
                </a:moveTo>
                <a:lnTo>
                  <a:pt x="137160" y="53593"/>
                </a:lnTo>
                <a:lnTo>
                  <a:pt x="135636" y="51815"/>
                </a:lnTo>
                <a:lnTo>
                  <a:pt x="138684" y="54863"/>
                </a:lnTo>
                <a:close/>
              </a:path>
              <a:path w="190500" h="177164">
                <a:moveTo>
                  <a:pt x="183896" y="54863"/>
                </a:moveTo>
                <a:lnTo>
                  <a:pt x="138684" y="54863"/>
                </a:lnTo>
                <a:lnTo>
                  <a:pt x="135636" y="51815"/>
                </a:lnTo>
                <a:lnTo>
                  <a:pt x="182880" y="51815"/>
                </a:lnTo>
                <a:lnTo>
                  <a:pt x="183896" y="54863"/>
                </a:lnTo>
                <a:close/>
              </a:path>
              <a:path w="190500" h="177164">
                <a:moveTo>
                  <a:pt x="53775" y="54863"/>
                </a:moveTo>
                <a:lnTo>
                  <a:pt x="53339" y="54863"/>
                </a:lnTo>
                <a:lnTo>
                  <a:pt x="54981" y="53457"/>
                </a:lnTo>
                <a:lnTo>
                  <a:pt x="53775" y="54863"/>
                </a:lnTo>
                <a:close/>
              </a:path>
              <a:path w="190500" h="177164">
                <a:moveTo>
                  <a:pt x="144779" y="62483"/>
                </a:moveTo>
                <a:lnTo>
                  <a:pt x="137160" y="53593"/>
                </a:lnTo>
                <a:lnTo>
                  <a:pt x="138684" y="54863"/>
                </a:lnTo>
                <a:lnTo>
                  <a:pt x="183896" y="54863"/>
                </a:lnTo>
                <a:lnTo>
                  <a:pt x="185420" y="59435"/>
                </a:lnTo>
                <a:lnTo>
                  <a:pt x="143256" y="59435"/>
                </a:lnTo>
                <a:lnTo>
                  <a:pt x="144779" y="62483"/>
                </a:lnTo>
                <a:close/>
              </a:path>
              <a:path w="190500" h="177164">
                <a:moveTo>
                  <a:pt x="47244" y="62483"/>
                </a:moveTo>
                <a:lnTo>
                  <a:pt x="48768" y="59435"/>
                </a:lnTo>
                <a:lnTo>
                  <a:pt x="49856" y="59435"/>
                </a:lnTo>
                <a:lnTo>
                  <a:pt x="47244" y="62483"/>
                </a:lnTo>
                <a:close/>
              </a:path>
              <a:path w="190500" h="177164">
                <a:moveTo>
                  <a:pt x="186436" y="117347"/>
                </a:moveTo>
                <a:lnTo>
                  <a:pt x="143256" y="117347"/>
                </a:lnTo>
                <a:lnTo>
                  <a:pt x="146304" y="112775"/>
                </a:lnTo>
                <a:lnTo>
                  <a:pt x="147828" y="108203"/>
                </a:lnTo>
                <a:lnTo>
                  <a:pt x="150876" y="103631"/>
                </a:lnTo>
                <a:lnTo>
                  <a:pt x="152400" y="99059"/>
                </a:lnTo>
                <a:lnTo>
                  <a:pt x="152400" y="79247"/>
                </a:lnTo>
                <a:lnTo>
                  <a:pt x="149352" y="70103"/>
                </a:lnTo>
                <a:lnTo>
                  <a:pt x="146304" y="65531"/>
                </a:lnTo>
                <a:lnTo>
                  <a:pt x="143256" y="59435"/>
                </a:lnTo>
                <a:lnTo>
                  <a:pt x="185420" y="59435"/>
                </a:lnTo>
                <a:lnTo>
                  <a:pt x="185928" y="60959"/>
                </a:lnTo>
                <a:lnTo>
                  <a:pt x="188976" y="68579"/>
                </a:lnTo>
                <a:lnTo>
                  <a:pt x="190500" y="77723"/>
                </a:lnTo>
                <a:lnTo>
                  <a:pt x="190500" y="96011"/>
                </a:lnTo>
                <a:lnTo>
                  <a:pt x="187452" y="114299"/>
                </a:lnTo>
                <a:lnTo>
                  <a:pt x="186436" y="117347"/>
                </a:lnTo>
                <a:close/>
              </a:path>
              <a:path w="190500" h="177164">
                <a:moveTo>
                  <a:pt x="49856" y="117347"/>
                </a:moveTo>
                <a:lnTo>
                  <a:pt x="48768" y="117347"/>
                </a:lnTo>
                <a:lnTo>
                  <a:pt x="47244" y="114299"/>
                </a:lnTo>
                <a:lnTo>
                  <a:pt x="49856" y="117347"/>
                </a:lnTo>
                <a:close/>
              </a:path>
              <a:path w="190500" h="177164">
                <a:moveTo>
                  <a:pt x="135636" y="124967"/>
                </a:moveTo>
                <a:lnTo>
                  <a:pt x="144779" y="114299"/>
                </a:lnTo>
                <a:lnTo>
                  <a:pt x="143256" y="117347"/>
                </a:lnTo>
                <a:lnTo>
                  <a:pt x="186436" y="117347"/>
                </a:lnTo>
                <a:lnTo>
                  <a:pt x="184404" y="123443"/>
                </a:lnTo>
                <a:lnTo>
                  <a:pt x="138684" y="123443"/>
                </a:lnTo>
                <a:lnTo>
                  <a:pt x="135636" y="124967"/>
                </a:lnTo>
                <a:close/>
              </a:path>
              <a:path w="190500" h="177164">
                <a:moveTo>
                  <a:pt x="56387" y="124967"/>
                </a:moveTo>
                <a:lnTo>
                  <a:pt x="53339" y="123443"/>
                </a:lnTo>
                <a:lnTo>
                  <a:pt x="55081" y="123443"/>
                </a:lnTo>
                <a:lnTo>
                  <a:pt x="56387" y="124967"/>
                </a:lnTo>
                <a:close/>
              </a:path>
              <a:path w="190500" h="177164">
                <a:moveTo>
                  <a:pt x="175260" y="138683"/>
                </a:moveTo>
                <a:lnTo>
                  <a:pt x="106679" y="138683"/>
                </a:lnTo>
                <a:lnTo>
                  <a:pt x="112775" y="137159"/>
                </a:lnTo>
                <a:lnTo>
                  <a:pt x="117348" y="135635"/>
                </a:lnTo>
                <a:lnTo>
                  <a:pt x="123444" y="134111"/>
                </a:lnTo>
                <a:lnTo>
                  <a:pt x="126491" y="131063"/>
                </a:lnTo>
                <a:lnTo>
                  <a:pt x="138684" y="123443"/>
                </a:lnTo>
                <a:lnTo>
                  <a:pt x="184404" y="123443"/>
                </a:lnTo>
                <a:lnTo>
                  <a:pt x="175260" y="138683"/>
                </a:lnTo>
                <a:close/>
              </a:path>
              <a:path w="190500" h="177164">
                <a:moveTo>
                  <a:pt x="106679" y="176783"/>
                </a:moveTo>
                <a:lnTo>
                  <a:pt x="86868" y="176783"/>
                </a:lnTo>
                <a:lnTo>
                  <a:pt x="68580" y="173735"/>
                </a:lnTo>
                <a:lnTo>
                  <a:pt x="59436" y="170687"/>
                </a:lnTo>
                <a:lnTo>
                  <a:pt x="51816" y="167639"/>
                </a:lnTo>
                <a:lnTo>
                  <a:pt x="44195" y="163067"/>
                </a:lnTo>
                <a:lnTo>
                  <a:pt x="30480" y="152399"/>
                </a:lnTo>
                <a:lnTo>
                  <a:pt x="28956" y="152399"/>
                </a:lnTo>
                <a:lnTo>
                  <a:pt x="28956" y="150875"/>
                </a:lnTo>
                <a:lnTo>
                  <a:pt x="163068" y="150875"/>
                </a:lnTo>
                <a:lnTo>
                  <a:pt x="124968" y="173735"/>
                </a:lnTo>
                <a:lnTo>
                  <a:pt x="106679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227603" y="321110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0277" y="3387335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43556" y="600989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88236" y="442188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 h="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03398" y="2695956"/>
            <a:ext cx="0" cy="424180"/>
          </a:xfrm>
          <a:custGeom>
            <a:avLst/>
            <a:gdLst/>
            <a:ahLst/>
            <a:cxnLst/>
            <a:rect l="l" t="t" r="r" b="b"/>
            <a:pathLst>
              <a:path w="0" h="424180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03398" y="3712464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97480" y="3119627"/>
            <a:ext cx="210820" cy="593090"/>
          </a:xfrm>
          <a:custGeom>
            <a:avLst/>
            <a:gdLst/>
            <a:ahLst/>
            <a:cxnLst/>
            <a:rect l="l" t="t" r="r" b="b"/>
            <a:pathLst>
              <a:path w="210819" h="593089">
                <a:moveTo>
                  <a:pt x="0" y="0"/>
                </a:moveTo>
                <a:lnTo>
                  <a:pt x="210311" y="0"/>
                </a:lnTo>
                <a:lnTo>
                  <a:pt x="210311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79192" y="3099816"/>
            <a:ext cx="247015" cy="631190"/>
          </a:xfrm>
          <a:custGeom>
            <a:avLst/>
            <a:gdLst/>
            <a:ahLst/>
            <a:cxnLst/>
            <a:rect l="l" t="t" r="r" b="b"/>
            <a:pathLst>
              <a:path w="247014" h="631189">
                <a:moveTo>
                  <a:pt x="246888" y="630935"/>
                </a:moveTo>
                <a:lnTo>
                  <a:pt x="0" y="630935"/>
                </a:lnTo>
                <a:lnTo>
                  <a:pt x="0" y="0"/>
                </a:lnTo>
                <a:lnTo>
                  <a:pt x="246888" y="0"/>
                </a:lnTo>
                <a:lnTo>
                  <a:pt x="2468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592836"/>
                </a:lnTo>
                <a:lnTo>
                  <a:pt x="18288" y="592836"/>
                </a:lnTo>
                <a:lnTo>
                  <a:pt x="38100" y="612647"/>
                </a:lnTo>
                <a:lnTo>
                  <a:pt x="246888" y="612647"/>
                </a:lnTo>
                <a:lnTo>
                  <a:pt x="246888" y="630935"/>
                </a:lnTo>
                <a:close/>
              </a:path>
              <a:path w="247014" h="631189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47014" h="631189">
                <a:moveTo>
                  <a:pt x="208788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208788" y="19812"/>
                </a:lnTo>
                <a:lnTo>
                  <a:pt x="208788" y="38099"/>
                </a:lnTo>
                <a:close/>
              </a:path>
              <a:path w="247014" h="631189">
                <a:moveTo>
                  <a:pt x="208788" y="612647"/>
                </a:moveTo>
                <a:lnTo>
                  <a:pt x="208788" y="19812"/>
                </a:lnTo>
                <a:lnTo>
                  <a:pt x="228600" y="38100"/>
                </a:lnTo>
                <a:lnTo>
                  <a:pt x="246888" y="38099"/>
                </a:lnTo>
                <a:lnTo>
                  <a:pt x="246888" y="592836"/>
                </a:lnTo>
                <a:lnTo>
                  <a:pt x="228600" y="592836"/>
                </a:lnTo>
                <a:lnTo>
                  <a:pt x="208788" y="612647"/>
                </a:lnTo>
                <a:close/>
              </a:path>
              <a:path w="247014" h="631189">
                <a:moveTo>
                  <a:pt x="246888" y="38099"/>
                </a:moveTo>
                <a:lnTo>
                  <a:pt x="228600" y="38100"/>
                </a:lnTo>
                <a:lnTo>
                  <a:pt x="208788" y="19812"/>
                </a:lnTo>
                <a:lnTo>
                  <a:pt x="246888" y="19812"/>
                </a:lnTo>
                <a:lnTo>
                  <a:pt x="246888" y="38099"/>
                </a:lnTo>
                <a:close/>
              </a:path>
              <a:path w="247014" h="631189">
                <a:moveTo>
                  <a:pt x="38100" y="612647"/>
                </a:moveTo>
                <a:lnTo>
                  <a:pt x="18288" y="592836"/>
                </a:lnTo>
                <a:lnTo>
                  <a:pt x="38100" y="592836"/>
                </a:lnTo>
                <a:lnTo>
                  <a:pt x="38100" y="612647"/>
                </a:lnTo>
                <a:close/>
              </a:path>
              <a:path w="247014" h="631189">
                <a:moveTo>
                  <a:pt x="208788" y="612647"/>
                </a:moveTo>
                <a:lnTo>
                  <a:pt x="38100" y="612647"/>
                </a:lnTo>
                <a:lnTo>
                  <a:pt x="38100" y="592836"/>
                </a:lnTo>
                <a:lnTo>
                  <a:pt x="208788" y="592836"/>
                </a:lnTo>
                <a:lnTo>
                  <a:pt x="208788" y="612647"/>
                </a:lnTo>
                <a:close/>
              </a:path>
              <a:path w="247014" h="631189">
                <a:moveTo>
                  <a:pt x="246888" y="612647"/>
                </a:moveTo>
                <a:lnTo>
                  <a:pt x="208788" y="612647"/>
                </a:lnTo>
                <a:lnTo>
                  <a:pt x="228600" y="592836"/>
                </a:lnTo>
                <a:lnTo>
                  <a:pt x="246888" y="592836"/>
                </a:lnTo>
                <a:lnTo>
                  <a:pt x="246888" y="6126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50819" y="2618232"/>
            <a:ext cx="105410" cy="104139"/>
          </a:xfrm>
          <a:custGeom>
            <a:avLst/>
            <a:gdLst/>
            <a:ahLst/>
            <a:cxnLst/>
            <a:rect l="l" t="t" r="r" b="b"/>
            <a:pathLst>
              <a:path w="105410" h="104139">
                <a:moveTo>
                  <a:pt x="51816" y="103631"/>
                </a:moveTo>
                <a:lnTo>
                  <a:pt x="31503" y="99607"/>
                </a:lnTo>
                <a:lnTo>
                  <a:pt x="15049" y="88582"/>
                </a:lnTo>
                <a:lnTo>
                  <a:pt x="4024" y="72128"/>
                </a:lnTo>
                <a:lnTo>
                  <a:pt x="0" y="51815"/>
                </a:lnTo>
                <a:lnTo>
                  <a:pt x="4024" y="31503"/>
                </a:lnTo>
                <a:lnTo>
                  <a:pt x="15049" y="15049"/>
                </a:lnTo>
                <a:lnTo>
                  <a:pt x="31503" y="4024"/>
                </a:lnTo>
                <a:lnTo>
                  <a:pt x="51816" y="0"/>
                </a:lnTo>
                <a:lnTo>
                  <a:pt x="73009" y="4024"/>
                </a:lnTo>
                <a:lnTo>
                  <a:pt x="89916" y="15049"/>
                </a:lnTo>
                <a:lnTo>
                  <a:pt x="101107" y="31503"/>
                </a:lnTo>
                <a:lnTo>
                  <a:pt x="105155" y="51815"/>
                </a:lnTo>
                <a:lnTo>
                  <a:pt x="101107" y="72128"/>
                </a:lnTo>
                <a:lnTo>
                  <a:pt x="89916" y="88582"/>
                </a:lnTo>
                <a:lnTo>
                  <a:pt x="73009" y="99607"/>
                </a:lnTo>
                <a:lnTo>
                  <a:pt x="51816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44724" y="2610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70104" y="1524"/>
                </a:moveTo>
                <a:lnTo>
                  <a:pt x="47244" y="1524"/>
                </a:lnTo>
                <a:lnTo>
                  <a:pt x="57912" y="0"/>
                </a:lnTo>
                <a:lnTo>
                  <a:pt x="59436" y="0"/>
                </a:lnTo>
                <a:lnTo>
                  <a:pt x="70104" y="1524"/>
                </a:lnTo>
                <a:close/>
              </a:path>
              <a:path w="117475" h="117475">
                <a:moveTo>
                  <a:pt x="80772" y="4572"/>
                </a:moveTo>
                <a:lnTo>
                  <a:pt x="36576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80772" y="4572"/>
                </a:lnTo>
                <a:close/>
              </a:path>
              <a:path w="117475" h="117475">
                <a:moveTo>
                  <a:pt x="25908" y="27432"/>
                </a:moveTo>
                <a:lnTo>
                  <a:pt x="25908" y="25908"/>
                </a:lnTo>
                <a:lnTo>
                  <a:pt x="10668" y="25908"/>
                </a:lnTo>
                <a:lnTo>
                  <a:pt x="16764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25908" y="10668"/>
                </a:lnTo>
                <a:lnTo>
                  <a:pt x="35052" y="6096"/>
                </a:lnTo>
                <a:lnTo>
                  <a:pt x="35052" y="4572"/>
                </a:lnTo>
                <a:lnTo>
                  <a:pt x="82296" y="4572"/>
                </a:lnTo>
                <a:lnTo>
                  <a:pt x="82296" y="6096"/>
                </a:lnTo>
                <a:lnTo>
                  <a:pt x="91439" y="10668"/>
                </a:lnTo>
                <a:lnTo>
                  <a:pt x="96012" y="13716"/>
                </a:lnTo>
                <a:lnTo>
                  <a:pt x="50292" y="13716"/>
                </a:lnTo>
                <a:lnTo>
                  <a:pt x="39624" y="16764"/>
                </a:lnTo>
                <a:lnTo>
                  <a:pt x="41148" y="16764"/>
                </a:lnTo>
                <a:lnTo>
                  <a:pt x="32004" y="21336"/>
                </a:lnTo>
                <a:lnTo>
                  <a:pt x="33528" y="21336"/>
                </a:lnTo>
                <a:lnTo>
                  <a:pt x="25908" y="27432"/>
                </a:lnTo>
                <a:close/>
              </a:path>
              <a:path w="117475" h="117475">
                <a:moveTo>
                  <a:pt x="91439" y="27432"/>
                </a:moveTo>
                <a:lnTo>
                  <a:pt x="83820" y="21336"/>
                </a:lnTo>
                <a:lnTo>
                  <a:pt x="85344" y="21336"/>
                </a:lnTo>
                <a:lnTo>
                  <a:pt x="76200" y="16764"/>
                </a:lnTo>
                <a:lnTo>
                  <a:pt x="77724" y="16764"/>
                </a:lnTo>
                <a:lnTo>
                  <a:pt x="67056" y="13716"/>
                </a:lnTo>
                <a:lnTo>
                  <a:pt x="96012" y="13716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5908"/>
                </a:lnTo>
                <a:lnTo>
                  <a:pt x="91439" y="25908"/>
                </a:lnTo>
                <a:lnTo>
                  <a:pt x="91439" y="27432"/>
                </a:lnTo>
                <a:close/>
              </a:path>
              <a:path w="117475" h="117475">
                <a:moveTo>
                  <a:pt x="25908" y="92964"/>
                </a:moveTo>
                <a:lnTo>
                  <a:pt x="9144" y="92964"/>
                </a:lnTo>
                <a:lnTo>
                  <a:pt x="9144" y="91440"/>
                </a:lnTo>
                <a:lnTo>
                  <a:pt x="4572" y="82296"/>
                </a:lnTo>
                <a:lnTo>
                  <a:pt x="1524" y="71628"/>
                </a:lnTo>
                <a:lnTo>
                  <a:pt x="0" y="71628"/>
                </a:lnTo>
                <a:lnTo>
                  <a:pt x="0" y="47244"/>
                </a:lnTo>
                <a:lnTo>
                  <a:pt x="1524" y="47244"/>
                </a:lnTo>
                <a:lnTo>
                  <a:pt x="4572" y="36576"/>
                </a:lnTo>
                <a:lnTo>
                  <a:pt x="9144" y="27432"/>
                </a:lnTo>
                <a:lnTo>
                  <a:pt x="9144" y="25908"/>
                </a:lnTo>
                <a:lnTo>
                  <a:pt x="25908" y="25908"/>
                </a:lnTo>
                <a:lnTo>
                  <a:pt x="19812" y="33528"/>
                </a:lnTo>
                <a:lnTo>
                  <a:pt x="15240" y="42672"/>
                </a:lnTo>
                <a:lnTo>
                  <a:pt x="16002" y="42672"/>
                </a:lnTo>
                <a:lnTo>
                  <a:pt x="12192" y="50292"/>
                </a:lnTo>
                <a:lnTo>
                  <a:pt x="13498" y="50292"/>
                </a:lnTo>
                <a:lnTo>
                  <a:pt x="12192" y="59436"/>
                </a:lnTo>
                <a:lnTo>
                  <a:pt x="13716" y="68580"/>
                </a:lnTo>
                <a:lnTo>
                  <a:pt x="12192" y="68580"/>
                </a:lnTo>
                <a:lnTo>
                  <a:pt x="16002" y="76200"/>
                </a:lnTo>
                <a:lnTo>
                  <a:pt x="15240" y="76200"/>
                </a:lnTo>
                <a:lnTo>
                  <a:pt x="19812" y="85344"/>
                </a:lnTo>
                <a:lnTo>
                  <a:pt x="20828" y="85344"/>
                </a:lnTo>
                <a:lnTo>
                  <a:pt x="25908" y="92964"/>
                </a:lnTo>
                <a:close/>
              </a:path>
              <a:path w="117475" h="117475">
                <a:moveTo>
                  <a:pt x="114517" y="42672"/>
                </a:moveTo>
                <a:lnTo>
                  <a:pt x="102108" y="42672"/>
                </a:lnTo>
                <a:lnTo>
                  <a:pt x="97536" y="33528"/>
                </a:lnTo>
                <a:lnTo>
                  <a:pt x="91439" y="25908"/>
                </a:lnTo>
                <a:lnTo>
                  <a:pt x="108204" y="25908"/>
                </a:lnTo>
                <a:lnTo>
                  <a:pt x="108204" y="27432"/>
                </a:lnTo>
                <a:lnTo>
                  <a:pt x="112775" y="36576"/>
                </a:lnTo>
                <a:lnTo>
                  <a:pt x="114517" y="42672"/>
                </a:lnTo>
                <a:close/>
              </a:path>
              <a:path w="117475" h="117475">
                <a:moveTo>
                  <a:pt x="16002" y="42672"/>
                </a:moveTo>
                <a:lnTo>
                  <a:pt x="15240" y="42672"/>
                </a:lnTo>
                <a:lnTo>
                  <a:pt x="16764" y="41148"/>
                </a:lnTo>
                <a:lnTo>
                  <a:pt x="16002" y="42672"/>
                </a:lnTo>
                <a:close/>
              </a:path>
              <a:path w="117475" h="117475">
                <a:moveTo>
                  <a:pt x="103632" y="50292"/>
                </a:moveTo>
                <a:lnTo>
                  <a:pt x="100584" y="41148"/>
                </a:lnTo>
                <a:lnTo>
                  <a:pt x="102108" y="42672"/>
                </a:lnTo>
                <a:lnTo>
                  <a:pt x="114517" y="42672"/>
                </a:lnTo>
                <a:lnTo>
                  <a:pt x="115824" y="47244"/>
                </a:lnTo>
                <a:lnTo>
                  <a:pt x="117348" y="47244"/>
                </a:lnTo>
                <a:lnTo>
                  <a:pt x="117348" y="48768"/>
                </a:lnTo>
                <a:lnTo>
                  <a:pt x="103632" y="48768"/>
                </a:lnTo>
                <a:lnTo>
                  <a:pt x="103632" y="50292"/>
                </a:lnTo>
                <a:close/>
              </a:path>
              <a:path w="117475" h="117475">
                <a:moveTo>
                  <a:pt x="13498" y="50292"/>
                </a:moveTo>
                <a:lnTo>
                  <a:pt x="12192" y="50292"/>
                </a:lnTo>
                <a:lnTo>
                  <a:pt x="13716" y="48768"/>
                </a:lnTo>
                <a:lnTo>
                  <a:pt x="13498" y="50292"/>
                </a:lnTo>
                <a:close/>
              </a:path>
              <a:path w="117475" h="117475">
                <a:moveTo>
                  <a:pt x="100584" y="77724"/>
                </a:moveTo>
                <a:lnTo>
                  <a:pt x="103632" y="68580"/>
                </a:lnTo>
                <a:lnTo>
                  <a:pt x="105155" y="59436"/>
                </a:lnTo>
                <a:lnTo>
                  <a:pt x="103632" y="48768"/>
                </a:lnTo>
                <a:lnTo>
                  <a:pt x="117348" y="48768"/>
                </a:lnTo>
                <a:lnTo>
                  <a:pt x="117348" y="71628"/>
                </a:lnTo>
                <a:lnTo>
                  <a:pt x="115824" y="71628"/>
                </a:lnTo>
                <a:lnTo>
                  <a:pt x="114517" y="76200"/>
                </a:lnTo>
                <a:lnTo>
                  <a:pt x="102108" y="76200"/>
                </a:lnTo>
                <a:lnTo>
                  <a:pt x="100584" y="77724"/>
                </a:lnTo>
                <a:close/>
              </a:path>
              <a:path w="117475" h="117475">
                <a:moveTo>
                  <a:pt x="16764" y="77724"/>
                </a:moveTo>
                <a:lnTo>
                  <a:pt x="15240" y="76200"/>
                </a:lnTo>
                <a:lnTo>
                  <a:pt x="16002" y="76200"/>
                </a:lnTo>
                <a:lnTo>
                  <a:pt x="16764" y="77724"/>
                </a:lnTo>
                <a:close/>
              </a:path>
              <a:path w="117475" h="117475">
                <a:moveTo>
                  <a:pt x="111252" y="85344"/>
                </a:moveTo>
                <a:lnTo>
                  <a:pt x="97536" y="85344"/>
                </a:lnTo>
                <a:lnTo>
                  <a:pt x="102108" y="76200"/>
                </a:lnTo>
                <a:lnTo>
                  <a:pt x="114517" y="76200"/>
                </a:lnTo>
                <a:lnTo>
                  <a:pt x="112775" y="82296"/>
                </a:lnTo>
                <a:lnTo>
                  <a:pt x="111252" y="85344"/>
                </a:lnTo>
                <a:close/>
              </a:path>
              <a:path w="117475" h="117475">
                <a:moveTo>
                  <a:pt x="20828" y="85344"/>
                </a:moveTo>
                <a:lnTo>
                  <a:pt x="19812" y="85344"/>
                </a:lnTo>
                <a:lnTo>
                  <a:pt x="19812" y="83820"/>
                </a:lnTo>
                <a:lnTo>
                  <a:pt x="20828" y="85344"/>
                </a:lnTo>
                <a:close/>
              </a:path>
              <a:path w="117475" h="117475">
                <a:moveTo>
                  <a:pt x="108204" y="92964"/>
                </a:moveTo>
                <a:lnTo>
                  <a:pt x="91439" y="92964"/>
                </a:lnTo>
                <a:lnTo>
                  <a:pt x="97536" y="83820"/>
                </a:lnTo>
                <a:lnTo>
                  <a:pt x="97536" y="85344"/>
                </a:lnTo>
                <a:lnTo>
                  <a:pt x="111252" y="85344"/>
                </a:lnTo>
                <a:lnTo>
                  <a:pt x="108204" y="91440"/>
                </a:lnTo>
                <a:lnTo>
                  <a:pt x="108204" y="92964"/>
                </a:lnTo>
                <a:close/>
              </a:path>
              <a:path w="117475" h="117475">
                <a:moveTo>
                  <a:pt x="71628" y="117348"/>
                </a:moveTo>
                <a:lnTo>
                  <a:pt x="45719" y="117348"/>
                </a:lnTo>
                <a:lnTo>
                  <a:pt x="36576" y="114300"/>
                </a:lnTo>
                <a:lnTo>
                  <a:pt x="35052" y="112776"/>
                </a:lnTo>
                <a:lnTo>
                  <a:pt x="25908" y="108204"/>
                </a:lnTo>
                <a:lnTo>
                  <a:pt x="24384" y="108204"/>
                </a:lnTo>
                <a:lnTo>
                  <a:pt x="16764" y="100584"/>
                </a:lnTo>
                <a:lnTo>
                  <a:pt x="10668" y="92964"/>
                </a:lnTo>
                <a:lnTo>
                  <a:pt x="25908" y="92964"/>
                </a:lnTo>
                <a:lnTo>
                  <a:pt x="25908" y="91440"/>
                </a:lnTo>
                <a:lnTo>
                  <a:pt x="33528" y="97536"/>
                </a:lnTo>
                <a:lnTo>
                  <a:pt x="32004" y="97536"/>
                </a:lnTo>
                <a:lnTo>
                  <a:pt x="41148" y="102108"/>
                </a:lnTo>
                <a:lnTo>
                  <a:pt x="39624" y="102108"/>
                </a:lnTo>
                <a:lnTo>
                  <a:pt x="50292" y="105156"/>
                </a:lnTo>
                <a:lnTo>
                  <a:pt x="95097" y="105156"/>
                </a:lnTo>
                <a:lnTo>
                  <a:pt x="91439" y="108204"/>
                </a:lnTo>
                <a:lnTo>
                  <a:pt x="82296" y="112776"/>
                </a:lnTo>
                <a:lnTo>
                  <a:pt x="80772" y="112776"/>
                </a:lnTo>
                <a:lnTo>
                  <a:pt x="80772" y="114300"/>
                </a:lnTo>
                <a:lnTo>
                  <a:pt x="71628" y="117348"/>
                </a:lnTo>
                <a:close/>
              </a:path>
              <a:path w="117475" h="117475">
                <a:moveTo>
                  <a:pt x="95097" y="105156"/>
                </a:moveTo>
                <a:lnTo>
                  <a:pt x="67056" y="105156"/>
                </a:lnTo>
                <a:lnTo>
                  <a:pt x="77724" y="102108"/>
                </a:lnTo>
                <a:lnTo>
                  <a:pt x="76200" y="102108"/>
                </a:lnTo>
                <a:lnTo>
                  <a:pt x="85344" y="97536"/>
                </a:lnTo>
                <a:lnTo>
                  <a:pt x="83820" y="97536"/>
                </a:lnTo>
                <a:lnTo>
                  <a:pt x="91439" y="91440"/>
                </a:lnTo>
                <a:lnTo>
                  <a:pt x="91439" y="92964"/>
                </a:lnTo>
                <a:lnTo>
                  <a:pt x="106679" y="92964"/>
                </a:lnTo>
                <a:lnTo>
                  <a:pt x="100584" y="100584"/>
                </a:lnTo>
                <a:lnTo>
                  <a:pt x="95097" y="105156"/>
                </a:lnTo>
                <a:close/>
              </a:path>
              <a:path w="117475" h="117475">
                <a:moveTo>
                  <a:pt x="57912" y="105156"/>
                </a:moveTo>
                <a:lnTo>
                  <a:pt x="50292" y="105156"/>
                </a:lnTo>
                <a:lnTo>
                  <a:pt x="48768" y="103632"/>
                </a:lnTo>
                <a:lnTo>
                  <a:pt x="58674" y="105047"/>
                </a:lnTo>
                <a:lnTo>
                  <a:pt x="57912" y="105156"/>
                </a:lnTo>
                <a:close/>
              </a:path>
              <a:path w="117475" h="117475">
                <a:moveTo>
                  <a:pt x="67056" y="105156"/>
                </a:moveTo>
                <a:lnTo>
                  <a:pt x="59436" y="105156"/>
                </a:lnTo>
                <a:lnTo>
                  <a:pt x="58674" y="105047"/>
                </a:lnTo>
                <a:lnTo>
                  <a:pt x="68580" y="103632"/>
                </a:lnTo>
                <a:lnTo>
                  <a:pt x="67056" y="105156"/>
                </a:lnTo>
                <a:close/>
              </a:path>
              <a:path w="117475" h="117475">
                <a:moveTo>
                  <a:pt x="59436" y="105156"/>
                </a:moveTo>
                <a:lnTo>
                  <a:pt x="57912" y="105156"/>
                </a:lnTo>
                <a:lnTo>
                  <a:pt x="58674" y="105047"/>
                </a:lnTo>
                <a:lnTo>
                  <a:pt x="59436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60725" y="4657344"/>
            <a:ext cx="0" cy="1343025"/>
          </a:xfrm>
          <a:custGeom>
            <a:avLst/>
            <a:gdLst/>
            <a:ahLst/>
            <a:cxnLst/>
            <a:rect l="l" t="t" r="r" b="b"/>
            <a:pathLst>
              <a:path w="0" h="1343025">
                <a:moveTo>
                  <a:pt x="0" y="0"/>
                </a:moveTo>
                <a:lnTo>
                  <a:pt x="0" y="134264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06580" y="3484149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 h="0">
                <a:moveTo>
                  <a:pt x="0" y="0"/>
                </a:moveTo>
                <a:lnTo>
                  <a:pt x="488537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61152" y="3726180"/>
            <a:ext cx="15494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83784" y="3109467"/>
            <a:ext cx="4743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14957" sz="3900" spc="-569">
                <a:latin typeface="Times New Roman"/>
                <a:cs typeface="Times New Roman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69128" y="3499611"/>
            <a:ext cx="22987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25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50615" y="1649015"/>
            <a:ext cx="17113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(2)输出回路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572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810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048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86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524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762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000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238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476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5714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952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190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428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666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904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14288" y="4868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65520" y="486841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26223" y="4801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26223" y="4877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26223" y="4953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26223" y="5029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26223" y="5106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126223" y="5182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26223" y="5258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126223" y="5334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26223" y="5410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26223" y="5487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126223" y="5563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26223" y="5639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26223" y="5715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26223" y="5791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26223" y="5868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26223" y="5944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26223" y="6020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126223" y="6096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26223" y="6172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496605" y="4744180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15431" y="4920481"/>
            <a:ext cx="3289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65076" y="614018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67743" y="6316454"/>
            <a:ext cx="4648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21323" y="4837175"/>
            <a:ext cx="2066925" cy="1280160"/>
          </a:xfrm>
          <a:custGeom>
            <a:avLst/>
            <a:gdLst/>
            <a:ahLst/>
            <a:cxnLst/>
            <a:rect l="l" t="t" r="r" b="b"/>
            <a:pathLst>
              <a:path w="2066925" h="1280160">
                <a:moveTo>
                  <a:pt x="38100" y="1280160"/>
                </a:moveTo>
                <a:lnTo>
                  <a:pt x="0" y="1277112"/>
                </a:lnTo>
                <a:lnTo>
                  <a:pt x="1524" y="1264920"/>
                </a:lnTo>
                <a:lnTo>
                  <a:pt x="1524" y="1251204"/>
                </a:lnTo>
                <a:lnTo>
                  <a:pt x="3048" y="1235964"/>
                </a:lnTo>
                <a:lnTo>
                  <a:pt x="3048" y="1219200"/>
                </a:lnTo>
                <a:lnTo>
                  <a:pt x="4572" y="1200912"/>
                </a:lnTo>
                <a:lnTo>
                  <a:pt x="4572" y="1181100"/>
                </a:lnTo>
                <a:lnTo>
                  <a:pt x="6096" y="1161288"/>
                </a:lnTo>
                <a:lnTo>
                  <a:pt x="6096" y="1139952"/>
                </a:lnTo>
                <a:lnTo>
                  <a:pt x="7620" y="1117092"/>
                </a:lnTo>
                <a:lnTo>
                  <a:pt x="9048" y="1094232"/>
                </a:lnTo>
                <a:lnTo>
                  <a:pt x="9144" y="1068324"/>
                </a:lnTo>
                <a:lnTo>
                  <a:pt x="10668" y="1043940"/>
                </a:lnTo>
                <a:lnTo>
                  <a:pt x="13716" y="992124"/>
                </a:lnTo>
                <a:lnTo>
                  <a:pt x="15240" y="938784"/>
                </a:lnTo>
                <a:lnTo>
                  <a:pt x="24384" y="778764"/>
                </a:lnTo>
                <a:lnTo>
                  <a:pt x="27432" y="752856"/>
                </a:lnTo>
                <a:lnTo>
                  <a:pt x="32004" y="679704"/>
                </a:lnTo>
                <a:lnTo>
                  <a:pt x="35052" y="656843"/>
                </a:lnTo>
                <a:lnTo>
                  <a:pt x="36576" y="633984"/>
                </a:lnTo>
                <a:lnTo>
                  <a:pt x="39624" y="612647"/>
                </a:lnTo>
                <a:lnTo>
                  <a:pt x="42672" y="592836"/>
                </a:lnTo>
                <a:lnTo>
                  <a:pt x="44195" y="574547"/>
                </a:lnTo>
                <a:lnTo>
                  <a:pt x="53339" y="524256"/>
                </a:lnTo>
                <a:lnTo>
                  <a:pt x="74676" y="438912"/>
                </a:lnTo>
                <a:lnTo>
                  <a:pt x="89916" y="390143"/>
                </a:lnTo>
                <a:lnTo>
                  <a:pt x="117348" y="327660"/>
                </a:lnTo>
                <a:lnTo>
                  <a:pt x="135636" y="291084"/>
                </a:lnTo>
                <a:lnTo>
                  <a:pt x="155448" y="259080"/>
                </a:lnTo>
                <a:lnTo>
                  <a:pt x="164592" y="243839"/>
                </a:lnTo>
                <a:lnTo>
                  <a:pt x="184404" y="214884"/>
                </a:lnTo>
                <a:lnTo>
                  <a:pt x="193548" y="201168"/>
                </a:lnTo>
                <a:lnTo>
                  <a:pt x="201168" y="188976"/>
                </a:lnTo>
                <a:lnTo>
                  <a:pt x="207264" y="179832"/>
                </a:lnTo>
                <a:lnTo>
                  <a:pt x="213359" y="169164"/>
                </a:lnTo>
                <a:lnTo>
                  <a:pt x="217931" y="161543"/>
                </a:lnTo>
                <a:lnTo>
                  <a:pt x="225551" y="152400"/>
                </a:lnTo>
                <a:lnTo>
                  <a:pt x="231648" y="144780"/>
                </a:lnTo>
                <a:lnTo>
                  <a:pt x="278892" y="114300"/>
                </a:lnTo>
                <a:lnTo>
                  <a:pt x="286512" y="112776"/>
                </a:lnTo>
                <a:lnTo>
                  <a:pt x="294131" y="109728"/>
                </a:lnTo>
                <a:lnTo>
                  <a:pt x="303276" y="106680"/>
                </a:lnTo>
                <a:lnTo>
                  <a:pt x="312419" y="105156"/>
                </a:lnTo>
                <a:lnTo>
                  <a:pt x="321563" y="102108"/>
                </a:lnTo>
                <a:lnTo>
                  <a:pt x="332232" y="99060"/>
                </a:lnTo>
                <a:lnTo>
                  <a:pt x="368808" y="89916"/>
                </a:lnTo>
                <a:lnTo>
                  <a:pt x="382523" y="86868"/>
                </a:lnTo>
                <a:lnTo>
                  <a:pt x="397763" y="85343"/>
                </a:lnTo>
                <a:lnTo>
                  <a:pt x="428243" y="79247"/>
                </a:lnTo>
                <a:lnTo>
                  <a:pt x="496823" y="67056"/>
                </a:lnTo>
                <a:lnTo>
                  <a:pt x="534924" y="60960"/>
                </a:lnTo>
                <a:lnTo>
                  <a:pt x="574548" y="56387"/>
                </a:lnTo>
                <a:lnTo>
                  <a:pt x="615695" y="50291"/>
                </a:lnTo>
                <a:lnTo>
                  <a:pt x="658368" y="45720"/>
                </a:lnTo>
                <a:lnTo>
                  <a:pt x="847343" y="27432"/>
                </a:lnTo>
                <a:lnTo>
                  <a:pt x="897635" y="24383"/>
                </a:lnTo>
                <a:lnTo>
                  <a:pt x="947927" y="19812"/>
                </a:lnTo>
                <a:lnTo>
                  <a:pt x="1053083" y="13716"/>
                </a:lnTo>
                <a:lnTo>
                  <a:pt x="1080516" y="13716"/>
                </a:lnTo>
                <a:lnTo>
                  <a:pt x="1095756" y="12191"/>
                </a:lnTo>
                <a:lnTo>
                  <a:pt x="1110995" y="12191"/>
                </a:lnTo>
                <a:lnTo>
                  <a:pt x="1213104" y="7620"/>
                </a:lnTo>
                <a:lnTo>
                  <a:pt x="1251204" y="7620"/>
                </a:lnTo>
                <a:lnTo>
                  <a:pt x="1289304" y="6096"/>
                </a:lnTo>
                <a:lnTo>
                  <a:pt x="1330451" y="6096"/>
                </a:lnTo>
                <a:lnTo>
                  <a:pt x="1370075" y="4571"/>
                </a:lnTo>
                <a:lnTo>
                  <a:pt x="1412748" y="4571"/>
                </a:lnTo>
                <a:lnTo>
                  <a:pt x="1580387" y="1524"/>
                </a:lnTo>
                <a:lnTo>
                  <a:pt x="1703832" y="1524"/>
                </a:lnTo>
                <a:lnTo>
                  <a:pt x="1743455" y="0"/>
                </a:lnTo>
                <a:lnTo>
                  <a:pt x="2065020" y="0"/>
                </a:lnTo>
                <a:lnTo>
                  <a:pt x="2066544" y="1524"/>
                </a:lnTo>
                <a:lnTo>
                  <a:pt x="2060448" y="38100"/>
                </a:lnTo>
                <a:lnTo>
                  <a:pt x="1743455" y="38100"/>
                </a:lnTo>
                <a:lnTo>
                  <a:pt x="1703832" y="39624"/>
                </a:lnTo>
                <a:lnTo>
                  <a:pt x="1580387" y="39624"/>
                </a:lnTo>
                <a:lnTo>
                  <a:pt x="1412748" y="42671"/>
                </a:lnTo>
                <a:lnTo>
                  <a:pt x="1371600" y="42671"/>
                </a:lnTo>
                <a:lnTo>
                  <a:pt x="1330451" y="44196"/>
                </a:lnTo>
                <a:lnTo>
                  <a:pt x="1290828" y="44196"/>
                </a:lnTo>
                <a:lnTo>
                  <a:pt x="1251204" y="45720"/>
                </a:lnTo>
                <a:lnTo>
                  <a:pt x="1214627" y="45720"/>
                </a:lnTo>
                <a:lnTo>
                  <a:pt x="1112520" y="50291"/>
                </a:lnTo>
                <a:lnTo>
                  <a:pt x="1097279" y="50291"/>
                </a:lnTo>
                <a:lnTo>
                  <a:pt x="1082039" y="51816"/>
                </a:lnTo>
                <a:lnTo>
                  <a:pt x="1054608" y="51816"/>
                </a:lnTo>
                <a:lnTo>
                  <a:pt x="950975" y="57912"/>
                </a:lnTo>
                <a:lnTo>
                  <a:pt x="900683" y="62484"/>
                </a:lnTo>
                <a:lnTo>
                  <a:pt x="850391" y="65532"/>
                </a:lnTo>
                <a:lnTo>
                  <a:pt x="620268" y="88391"/>
                </a:lnTo>
                <a:lnTo>
                  <a:pt x="579119" y="94487"/>
                </a:lnTo>
                <a:lnTo>
                  <a:pt x="539495" y="99060"/>
                </a:lnTo>
                <a:lnTo>
                  <a:pt x="502919" y="105156"/>
                </a:lnTo>
                <a:lnTo>
                  <a:pt x="451104" y="112776"/>
                </a:lnTo>
                <a:lnTo>
                  <a:pt x="405384" y="121920"/>
                </a:lnTo>
                <a:lnTo>
                  <a:pt x="364236" y="131064"/>
                </a:lnTo>
                <a:lnTo>
                  <a:pt x="353567" y="134112"/>
                </a:lnTo>
                <a:lnTo>
                  <a:pt x="341376" y="135636"/>
                </a:lnTo>
                <a:lnTo>
                  <a:pt x="323087" y="141732"/>
                </a:lnTo>
                <a:lnTo>
                  <a:pt x="313943" y="143256"/>
                </a:lnTo>
                <a:lnTo>
                  <a:pt x="306323" y="146304"/>
                </a:lnTo>
                <a:lnTo>
                  <a:pt x="300228" y="147828"/>
                </a:lnTo>
                <a:lnTo>
                  <a:pt x="294131" y="150876"/>
                </a:lnTo>
                <a:lnTo>
                  <a:pt x="288036" y="152400"/>
                </a:lnTo>
                <a:lnTo>
                  <a:pt x="278892" y="156972"/>
                </a:lnTo>
                <a:lnTo>
                  <a:pt x="271272" y="161543"/>
                </a:lnTo>
                <a:lnTo>
                  <a:pt x="265176" y="164591"/>
                </a:lnTo>
                <a:lnTo>
                  <a:pt x="260604" y="169164"/>
                </a:lnTo>
                <a:lnTo>
                  <a:pt x="256031" y="175260"/>
                </a:lnTo>
                <a:lnTo>
                  <a:pt x="249936" y="181356"/>
                </a:lnTo>
                <a:lnTo>
                  <a:pt x="245364" y="190500"/>
                </a:lnTo>
                <a:lnTo>
                  <a:pt x="239268" y="199643"/>
                </a:lnTo>
                <a:lnTo>
                  <a:pt x="233172" y="210312"/>
                </a:lnTo>
                <a:lnTo>
                  <a:pt x="225551" y="222504"/>
                </a:lnTo>
                <a:lnTo>
                  <a:pt x="216407" y="236220"/>
                </a:lnTo>
                <a:lnTo>
                  <a:pt x="196595" y="263651"/>
                </a:lnTo>
                <a:lnTo>
                  <a:pt x="169164" y="309372"/>
                </a:lnTo>
                <a:lnTo>
                  <a:pt x="150876" y="342900"/>
                </a:lnTo>
                <a:lnTo>
                  <a:pt x="143256" y="362712"/>
                </a:lnTo>
                <a:lnTo>
                  <a:pt x="134112" y="381000"/>
                </a:lnTo>
                <a:lnTo>
                  <a:pt x="118872" y="425195"/>
                </a:lnTo>
                <a:lnTo>
                  <a:pt x="103632" y="475487"/>
                </a:lnTo>
                <a:lnTo>
                  <a:pt x="91439" y="531876"/>
                </a:lnTo>
                <a:lnTo>
                  <a:pt x="82296" y="580643"/>
                </a:lnTo>
                <a:lnTo>
                  <a:pt x="77724" y="617220"/>
                </a:lnTo>
                <a:lnTo>
                  <a:pt x="74676" y="638556"/>
                </a:lnTo>
                <a:lnTo>
                  <a:pt x="73152" y="659891"/>
                </a:lnTo>
                <a:lnTo>
                  <a:pt x="70104" y="682752"/>
                </a:lnTo>
                <a:lnTo>
                  <a:pt x="67056" y="731520"/>
                </a:lnTo>
                <a:lnTo>
                  <a:pt x="59436" y="833628"/>
                </a:lnTo>
                <a:lnTo>
                  <a:pt x="56387" y="886968"/>
                </a:lnTo>
                <a:lnTo>
                  <a:pt x="53339" y="941832"/>
                </a:lnTo>
                <a:lnTo>
                  <a:pt x="51816" y="993648"/>
                </a:lnTo>
                <a:lnTo>
                  <a:pt x="47244" y="1071372"/>
                </a:lnTo>
                <a:lnTo>
                  <a:pt x="47244" y="1094232"/>
                </a:lnTo>
                <a:lnTo>
                  <a:pt x="45719" y="1118616"/>
                </a:lnTo>
                <a:lnTo>
                  <a:pt x="44195" y="1141476"/>
                </a:lnTo>
                <a:lnTo>
                  <a:pt x="44195" y="1162812"/>
                </a:lnTo>
                <a:lnTo>
                  <a:pt x="42672" y="1184148"/>
                </a:lnTo>
                <a:lnTo>
                  <a:pt x="42672" y="1202436"/>
                </a:lnTo>
                <a:lnTo>
                  <a:pt x="41148" y="1220724"/>
                </a:lnTo>
                <a:lnTo>
                  <a:pt x="41148" y="1237488"/>
                </a:lnTo>
                <a:lnTo>
                  <a:pt x="39624" y="1252728"/>
                </a:lnTo>
                <a:lnTo>
                  <a:pt x="39624" y="1267968"/>
                </a:lnTo>
                <a:lnTo>
                  <a:pt x="38100" y="1280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4.3.1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静态分析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15</a:t>
            </a:fld>
          </a:p>
        </p:txBody>
      </p:sp>
      <p:sp>
        <p:nvSpPr>
          <p:cNvPr id="92" name="object 92"/>
          <p:cNvSpPr txBox="1"/>
          <p:nvPr/>
        </p:nvSpPr>
        <p:spPr>
          <a:xfrm>
            <a:off x="4054911" y="763485"/>
            <a:ext cx="1854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三、图解分析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557" y="778201"/>
            <a:ext cx="169291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60">
                <a:latin typeface="Times New Roman"/>
                <a:cs typeface="Times New Roman"/>
              </a:rPr>
              <a:t>AC</a:t>
            </a:r>
            <a:r>
              <a:rPr dirty="0" sz="2500" spc="-195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Times New Roman"/>
                <a:cs typeface="Times New Roman"/>
              </a:rPr>
              <a:t>Analysis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4.3.2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1220" y="1616964"/>
            <a:ext cx="3704843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23564" y="5154676"/>
            <a:ext cx="963294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7225" algn="l"/>
              </a:tabLst>
            </a:pPr>
            <a:r>
              <a:rPr dirty="0" sz="2600" spc="-215">
                <a:latin typeface="Times New Roman"/>
                <a:cs typeface="Times New Roman"/>
              </a:rPr>
              <a:t>R</a:t>
            </a:r>
            <a:r>
              <a:rPr dirty="0" baseline="-24074" sz="2250" spc="7">
                <a:latin typeface="Times New Roman"/>
                <a:cs typeface="Times New Roman"/>
              </a:rPr>
              <a:t>i</a:t>
            </a:r>
            <a:r>
              <a:rPr dirty="0" baseline="-24074" sz="2250">
                <a:latin typeface="Times New Roman"/>
                <a:cs typeface="Times New Roman"/>
              </a:rPr>
              <a:t>	</a:t>
            </a:r>
            <a:r>
              <a:rPr dirty="0" sz="2600" spc="-200">
                <a:latin typeface="Times New Roman"/>
                <a:cs typeface="Times New Roman"/>
              </a:rPr>
              <a:t>R</a:t>
            </a:r>
            <a:r>
              <a:rPr dirty="0" baseline="-24074" sz="2250" spc="30">
                <a:latin typeface="Times New Roman"/>
                <a:cs typeface="Times New Roman"/>
              </a:rPr>
              <a:t>o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393" y="6846084"/>
            <a:ext cx="2209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553" y="5178821"/>
            <a:ext cx="1990089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分析对象：</a:t>
            </a:r>
            <a:r>
              <a:rPr dirty="0" sz="2400" spc="65">
                <a:latin typeface="宋体"/>
                <a:cs typeface="宋体"/>
              </a:rPr>
              <a:t> </a:t>
            </a:r>
            <a:r>
              <a:rPr dirty="0" baseline="4273" sz="3900" spc="-1582">
                <a:latin typeface="Times New Roman"/>
                <a:cs typeface="Times New Roman"/>
              </a:rPr>
              <a:t>A</a:t>
            </a:r>
            <a:r>
              <a:rPr dirty="0" baseline="20299" sz="3900" spc="-1582">
                <a:latin typeface="Times New Roman"/>
                <a:cs typeface="Times New Roman"/>
              </a:rPr>
              <a:t></a:t>
            </a:r>
            <a:r>
              <a:rPr dirty="0" baseline="-16666" sz="2250" spc="-1582">
                <a:latin typeface="Times New Roman"/>
                <a:cs typeface="Times New Roman"/>
              </a:rPr>
              <a:t>v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0553" y="1783556"/>
            <a:ext cx="4240530" cy="300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动态分析有两种方法：</a:t>
            </a:r>
            <a:endParaRPr sz="2400">
              <a:latin typeface="宋体"/>
              <a:cs typeface="宋体"/>
            </a:endParaRPr>
          </a:p>
          <a:p>
            <a:pPr marL="628015" marR="541020">
              <a:lnSpc>
                <a:spcPct val="169900"/>
              </a:lnSpc>
            </a:pPr>
            <a:r>
              <a:rPr dirty="0" sz="2400" spc="5">
                <a:latin typeface="宋体"/>
                <a:cs typeface="宋体"/>
              </a:rPr>
              <a:t>一、图解分析法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二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模</a:t>
            </a:r>
            <a:r>
              <a:rPr dirty="0" sz="2400" spc="20">
                <a:latin typeface="宋体"/>
                <a:cs typeface="宋体"/>
              </a:rPr>
              <a:t>型</a:t>
            </a:r>
            <a:r>
              <a:rPr dirty="0" sz="2400">
                <a:latin typeface="宋体"/>
                <a:cs typeface="宋体"/>
              </a:rPr>
              <a:t>分</a:t>
            </a:r>
            <a:r>
              <a:rPr dirty="0" sz="2400" spc="20">
                <a:latin typeface="宋体"/>
                <a:cs typeface="宋体"/>
              </a:rPr>
              <a:t>析</a:t>
            </a:r>
            <a:r>
              <a:rPr dirty="0" sz="2400">
                <a:latin typeface="宋体"/>
                <a:cs typeface="宋体"/>
              </a:rPr>
              <a:t>法</a:t>
            </a:r>
            <a:endParaRPr sz="2400">
              <a:latin typeface="宋体"/>
              <a:cs typeface="宋体"/>
            </a:endParaRPr>
          </a:p>
          <a:p>
            <a:pPr marL="1624330">
              <a:lnSpc>
                <a:spcPct val="100000"/>
              </a:lnSpc>
              <a:spcBef>
                <a:spcPts val="2010"/>
              </a:spcBef>
            </a:pPr>
            <a:r>
              <a:rPr dirty="0" sz="2400" spc="5">
                <a:latin typeface="宋体"/>
                <a:cs typeface="宋体"/>
              </a:rPr>
              <a:t>（微变等效电路法)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分析路径：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交流通路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557" y="778201"/>
            <a:ext cx="169291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60">
                <a:latin typeface="Times New Roman"/>
                <a:cs typeface="Times New Roman"/>
              </a:rPr>
              <a:t>AC</a:t>
            </a:r>
            <a:r>
              <a:rPr dirty="0" sz="2500" spc="-195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Times New Roman"/>
                <a:cs typeface="Times New Roman"/>
              </a:rPr>
              <a:t>Analysis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4.3.2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912" y="3837432"/>
            <a:ext cx="3285743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73176" y="5291272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6540" y="4512564"/>
            <a:ext cx="114300" cy="2131060"/>
          </a:xfrm>
          <a:custGeom>
            <a:avLst/>
            <a:gdLst/>
            <a:ahLst/>
            <a:cxnLst/>
            <a:rect l="l" t="t" r="r" b="b"/>
            <a:pathLst>
              <a:path w="114300" h="2131059">
                <a:moveTo>
                  <a:pt x="38100" y="110325"/>
                </a:moveTo>
                <a:lnTo>
                  <a:pt x="35361" y="109775"/>
                </a:lnTo>
                <a:lnTo>
                  <a:pt x="16954" y="97535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79581" y="4548"/>
                </a:lnTo>
                <a:lnTo>
                  <a:pt x="97536" y="16954"/>
                </a:lnTo>
                <a:lnTo>
                  <a:pt x="109775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325"/>
                </a:lnTo>
                <a:close/>
              </a:path>
              <a:path w="114300" h="2131059">
                <a:moveTo>
                  <a:pt x="57912" y="114300"/>
                </a:moveTo>
                <a:lnTo>
                  <a:pt x="38100" y="110325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481"/>
                </a:lnTo>
                <a:lnTo>
                  <a:pt x="57912" y="114300"/>
                </a:lnTo>
                <a:close/>
              </a:path>
              <a:path w="114300" h="2131059">
                <a:moveTo>
                  <a:pt x="76200" y="110481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75" y="79581"/>
                </a:lnTo>
                <a:lnTo>
                  <a:pt x="97536" y="97535"/>
                </a:lnTo>
                <a:lnTo>
                  <a:pt x="79581" y="109775"/>
                </a:lnTo>
                <a:lnTo>
                  <a:pt x="76200" y="110481"/>
                </a:lnTo>
                <a:close/>
              </a:path>
              <a:path w="114300" h="2131059">
                <a:moveTo>
                  <a:pt x="38100" y="2020247"/>
                </a:moveTo>
                <a:lnTo>
                  <a:pt x="38100" y="110325"/>
                </a:lnTo>
                <a:lnTo>
                  <a:pt x="57912" y="114300"/>
                </a:lnTo>
                <a:lnTo>
                  <a:pt x="76200" y="114300"/>
                </a:lnTo>
                <a:lnTo>
                  <a:pt x="76200" y="2016251"/>
                </a:lnTo>
                <a:lnTo>
                  <a:pt x="57912" y="2016251"/>
                </a:lnTo>
                <a:lnTo>
                  <a:pt x="38100" y="2020247"/>
                </a:lnTo>
                <a:close/>
              </a:path>
              <a:path w="114300" h="2131059">
                <a:moveTo>
                  <a:pt x="76200" y="114300"/>
                </a:moveTo>
                <a:lnTo>
                  <a:pt x="57912" y="114300"/>
                </a:lnTo>
                <a:lnTo>
                  <a:pt x="76200" y="110481"/>
                </a:lnTo>
                <a:lnTo>
                  <a:pt x="76200" y="114300"/>
                </a:lnTo>
                <a:close/>
              </a:path>
              <a:path w="114300" h="2131059">
                <a:moveTo>
                  <a:pt x="76200" y="2074163"/>
                </a:moveTo>
                <a:lnTo>
                  <a:pt x="38100" y="2074163"/>
                </a:lnTo>
                <a:lnTo>
                  <a:pt x="38100" y="2020247"/>
                </a:lnTo>
                <a:lnTo>
                  <a:pt x="57912" y="2016251"/>
                </a:lnTo>
                <a:lnTo>
                  <a:pt x="76200" y="2020090"/>
                </a:lnTo>
                <a:lnTo>
                  <a:pt x="76200" y="2074163"/>
                </a:lnTo>
                <a:close/>
              </a:path>
              <a:path w="114300" h="2131059">
                <a:moveTo>
                  <a:pt x="76200" y="2020090"/>
                </a:moveTo>
                <a:lnTo>
                  <a:pt x="57912" y="2016251"/>
                </a:lnTo>
                <a:lnTo>
                  <a:pt x="76200" y="2016251"/>
                </a:lnTo>
                <a:lnTo>
                  <a:pt x="76200" y="2020090"/>
                </a:lnTo>
                <a:close/>
              </a:path>
              <a:path w="114300" h="2131059">
                <a:moveTo>
                  <a:pt x="114300" y="2074163"/>
                </a:moveTo>
                <a:lnTo>
                  <a:pt x="76200" y="2074163"/>
                </a:lnTo>
                <a:lnTo>
                  <a:pt x="76200" y="2020090"/>
                </a:lnTo>
                <a:lnTo>
                  <a:pt x="79581" y="2020800"/>
                </a:lnTo>
                <a:lnTo>
                  <a:pt x="97536" y="2033206"/>
                </a:lnTo>
                <a:lnTo>
                  <a:pt x="109775" y="2051613"/>
                </a:lnTo>
                <a:lnTo>
                  <a:pt x="114300" y="2074163"/>
                </a:lnTo>
                <a:close/>
              </a:path>
              <a:path w="114300" h="2131059">
                <a:moveTo>
                  <a:pt x="57912" y="2130551"/>
                </a:moveTo>
                <a:lnTo>
                  <a:pt x="35361" y="2126027"/>
                </a:lnTo>
                <a:lnTo>
                  <a:pt x="16954" y="2113787"/>
                </a:lnTo>
                <a:lnTo>
                  <a:pt x="4548" y="2095833"/>
                </a:lnTo>
                <a:lnTo>
                  <a:pt x="0" y="2074163"/>
                </a:lnTo>
                <a:lnTo>
                  <a:pt x="4548" y="2051613"/>
                </a:lnTo>
                <a:lnTo>
                  <a:pt x="16954" y="2033206"/>
                </a:lnTo>
                <a:lnTo>
                  <a:pt x="35361" y="2020800"/>
                </a:lnTo>
                <a:lnTo>
                  <a:pt x="38100" y="2020247"/>
                </a:lnTo>
                <a:lnTo>
                  <a:pt x="38100" y="2074163"/>
                </a:lnTo>
                <a:lnTo>
                  <a:pt x="114300" y="2074163"/>
                </a:lnTo>
                <a:lnTo>
                  <a:pt x="109775" y="2095833"/>
                </a:lnTo>
                <a:lnTo>
                  <a:pt x="97536" y="2113787"/>
                </a:lnTo>
                <a:lnTo>
                  <a:pt x="79581" y="2126027"/>
                </a:lnTo>
                <a:lnTo>
                  <a:pt x="57912" y="213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91300" y="5329428"/>
            <a:ext cx="178435" cy="614680"/>
          </a:xfrm>
          <a:custGeom>
            <a:avLst/>
            <a:gdLst/>
            <a:ahLst/>
            <a:cxnLst/>
            <a:rect l="l" t="t" r="r" b="b"/>
            <a:pathLst>
              <a:path w="178434" h="614679">
                <a:moveTo>
                  <a:pt x="0" y="0"/>
                </a:moveTo>
                <a:lnTo>
                  <a:pt x="178307" y="0"/>
                </a:lnTo>
                <a:lnTo>
                  <a:pt x="178307" y="614171"/>
                </a:lnTo>
                <a:lnTo>
                  <a:pt x="0" y="614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71488" y="5311139"/>
            <a:ext cx="216535" cy="650875"/>
          </a:xfrm>
          <a:custGeom>
            <a:avLst/>
            <a:gdLst/>
            <a:ahLst/>
            <a:cxnLst/>
            <a:rect l="l" t="t" r="r" b="b"/>
            <a:pathLst>
              <a:path w="216534" h="650875">
                <a:moveTo>
                  <a:pt x="216407" y="650747"/>
                </a:moveTo>
                <a:lnTo>
                  <a:pt x="0" y="650747"/>
                </a:lnTo>
                <a:lnTo>
                  <a:pt x="0" y="0"/>
                </a:lnTo>
                <a:lnTo>
                  <a:pt x="216407" y="0"/>
                </a:lnTo>
                <a:lnTo>
                  <a:pt x="216407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12647"/>
                </a:lnTo>
                <a:lnTo>
                  <a:pt x="19812" y="612647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0747"/>
                </a:lnTo>
                <a:close/>
              </a:path>
              <a:path w="216534" h="65087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6534" h="650875">
                <a:moveTo>
                  <a:pt x="17830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216534" h="650875">
                <a:moveTo>
                  <a:pt x="178307" y="632460"/>
                </a:moveTo>
                <a:lnTo>
                  <a:pt x="178307" y="18288"/>
                </a:lnTo>
                <a:lnTo>
                  <a:pt x="198119" y="38100"/>
                </a:lnTo>
                <a:lnTo>
                  <a:pt x="216407" y="38100"/>
                </a:lnTo>
                <a:lnTo>
                  <a:pt x="216407" y="612647"/>
                </a:lnTo>
                <a:lnTo>
                  <a:pt x="198119" y="612647"/>
                </a:lnTo>
                <a:lnTo>
                  <a:pt x="178307" y="632460"/>
                </a:lnTo>
                <a:close/>
              </a:path>
              <a:path w="216534" h="650875">
                <a:moveTo>
                  <a:pt x="216407" y="38100"/>
                </a:moveTo>
                <a:lnTo>
                  <a:pt x="198119" y="38100"/>
                </a:lnTo>
                <a:lnTo>
                  <a:pt x="178307" y="18288"/>
                </a:lnTo>
                <a:lnTo>
                  <a:pt x="216407" y="18287"/>
                </a:lnTo>
                <a:lnTo>
                  <a:pt x="216407" y="38100"/>
                </a:lnTo>
                <a:close/>
              </a:path>
              <a:path w="216534" h="650875">
                <a:moveTo>
                  <a:pt x="38100" y="632460"/>
                </a:moveTo>
                <a:lnTo>
                  <a:pt x="19812" y="612647"/>
                </a:lnTo>
                <a:lnTo>
                  <a:pt x="38100" y="612647"/>
                </a:lnTo>
                <a:lnTo>
                  <a:pt x="38100" y="632460"/>
                </a:lnTo>
                <a:close/>
              </a:path>
              <a:path w="216534" h="650875">
                <a:moveTo>
                  <a:pt x="178307" y="632460"/>
                </a:moveTo>
                <a:lnTo>
                  <a:pt x="38100" y="632460"/>
                </a:lnTo>
                <a:lnTo>
                  <a:pt x="38100" y="612647"/>
                </a:lnTo>
                <a:lnTo>
                  <a:pt x="178307" y="612647"/>
                </a:lnTo>
                <a:lnTo>
                  <a:pt x="178307" y="632460"/>
                </a:lnTo>
                <a:close/>
              </a:path>
              <a:path w="216534" h="650875">
                <a:moveTo>
                  <a:pt x="216407" y="632460"/>
                </a:moveTo>
                <a:lnTo>
                  <a:pt x="178307" y="632460"/>
                </a:lnTo>
                <a:lnTo>
                  <a:pt x="198119" y="612647"/>
                </a:lnTo>
                <a:lnTo>
                  <a:pt x="216407" y="612647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83296" y="4085844"/>
            <a:ext cx="114300" cy="2562225"/>
          </a:xfrm>
          <a:custGeom>
            <a:avLst/>
            <a:gdLst/>
            <a:ahLst/>
            <a:cxnLst/>
            <a:rect l="l" t="t" r="r" b="b"/>
            <a:pathLst>
              <a:path w="114300" h="2562225">
                <a:moveTo>
                  <a:pt x="38100" y="110572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572"/>
                </a:lnTo>
                <a:close/>
              </a:path>
              <a:path w="114300" h="2562225">
                <a:moveTo>
                  <a:pt x="56387" y="114299"/>
                </a:moveTo>
                <a:lnTo>
                  <a:pt x="38100" y="110572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304"/>
                </a:lnTo>
                <a:lnTo>
                  <a:pt x="56387" y="114299"/>
                </a:lnTo>
                <a:close/>
              </a:path>
              <a:path w="114300" h="2562225">
                <a:moveTo>
                  <a:pt x="76200" y="110304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76200" y="110304"/>
                </a:lnTo>
                <a:close/>
              </a:path>
              <a:path w="114300" h="2562225">
                <a:moveTo>
                  <a:pt x="76200" y="114299"/>
                </a:moveTo>
                <a:lnTo>
                  <a:pt x="56387" y="114299"/>
                </a:lnTo>
                <a:lnTo>
                  <a:pt x="76200" y="110304"/>
                </a:lnTo>
                <a:lnTo>
                  <a:pt x="76200" y="114299"/>
                </a:lnTo>
                <a:close/>
              </a:path>
              <a:path w="114300" h="2562225">
                <a:moveTo>
                  <a:pt x="38100" y="2451271"/>
                </a:moveTo>
                <a:lnTo>
                  <a:pt x="38100" y="110572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2447543"/>
                </a:lnTo>
                <a:lnTo>
                  <a:pt x="56387" y="2447543"/>
                </a:lnTo>
                <a:lnTo>
                  <a:pt x="38100" y="2451271"/>
                </a:lnTo>
                <a:close/>
              </a:path>
              <a:path w="114300" h="2562225">
                <a:moveTo>
                  <a:pt x="76200" y="2505455"/>
                </a:moveTo>
                <a:lnTo>
                  <a:pt x="38100" y="2505455"/>
                </a:lnTo>
                <a:lnTo>
                  <a:pt x="38100" y="2451271"/>
                </a:lnTo>
                <a:lnTo>
                  <a:pt x="56387" y="2447543"/>
                </a:lnTo>
                <a:lnTo>
                  <a:pt x="76200" y="2451539"/>
                </a:lnTo>
                <a:lnTo>
                  <a:pt x="76200" y="2505455"/>
                </a:lnTo>
                <a:close/>
              </a:path>
              <a:path w="114300" h="2562225">
                <a:moveTo>
                  <a:pt x="76200" y="2451539"/>
                </a:moveTo>
                <a:lnTo>
                  <a:pt x="56387" y="2447543"/>
                </a:lnTo>
                <a:lnTo>
                  <a:pt x="76200" y="2447543"/>
                </a:lnTo>
                <a:lnTo>
                  <a:pt x="76200" y="2451539"/>
                </a:lnTo>
                <a:close/>
              </a:path>
              <a:path w="114300" h="2562225">
                <a:moveTo>
                  <a:pt x="56387" y="2561844"/>
                </a:moveTo>
                <a:lnTo>
                  <a:pt x="34075" y="2557319"/>
                </a:lnTo>
                <a:lnTo>
                  <a:pt x="16192" y="2545080"/>
                </a:lnTo>
                <a:lnTo>
                  <a:pt x="4310" y="2527125"/>
                </a:lnTo>
                <a:lnTo>
                  <a:pt x="0" y="2505455"/>
                </a:lnTo>
                <a:lnTo>
                  <a:pt x="4310" y="2482905"/>
                </a:lnTo>
                <a:lnTo>
                  <a:pt x="16192" y="2464498"/>
                </a:lnTo>
                <a:lnTo>
                  <a:pt x="34075" y="2452092"/>
                </a:lnTo>
                <a:lnTo>
                  <a:pt x="38100" y="2451271"/>
                </a:lnTo>
                <a:lnTo>
                  <a:pt x="38100" y="2505455"/>
                </a:lnTo>
                <a:lnTo>
                  <a:pt x="114300" y="2505455"/>
                </a:lnTo>
                <a:lnTo>
                  <a:pt x="109751" y="2527125"/>
                </a:lnTo>
                <a:lnTo>
                  <a:pt x="97345" y="2545080"/>
                </a:lnTo>
                <a:lnTo>
                  <a:pt x="78938" y="2557319"/>
                </a:lnTo>
                <a:lnTo>
                  <a:pt x="56387" y="2561844"/>
                </a:lnTo>
                <a:close/>
              </a:path>
              <a:path w="114300" h="2562225">
                <a:moveTo>
                  <a:pt x="114300" y="2505455"/>
                </a:moveTo>
                <a:lnTo>
                  <a:pt x="76200" y="2505455"/>
                </a:lnTo>
                <a:lnTo>
                  <a:pt x="76200" y="2451539"/>
                </a:lnTo>
                <a:lnTo>
                  <a:pt x="78938" y="2452092"/>
                </a:lnTo>
                <a:lnTo>
                  <a:pt x="97345" y="2464498"/>
                </a:lnTo>
                <a:lnTo>
                  <a:pt x="109751" y="2482905"/>
                </a:lnTo>
                <a:lnTo>
                  <a:pt x="114300" y="2505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57388" y="5221223"/>
            <a:ext cx="180340" cy="614680"/>
          </a:xfrm>
          <a:custGeom>
            <a:avLst/>
            <a:gdLst/>
            <a:ahLst/>
            <a:cxnLst/>
            <a:rect l="l" t="t" r="r" b="b"/>
            <a:pathLst>
              <a:path w="180340" h="614679">
                <a:moveTo>
                  <a:pt x="0" y="0"/>
                </a:moveTo>
                <a:lnTo>
                  <a:pt x="179832" y="0"/>
                </a:lnTo>
                <a:lnTo>
                  <a:pt x="179832" y="614172"/>
                </a:lnTo>
                <a:lnTo>
                  <a:pt x="0" y="614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39100" y="5202935"/>
            <a:ext cx="216535" cy="652780"/>
          </a:xfrm>
          <a:custGeom>
            <a:avLst/>
            <a:gdLst/>
            <a:ahLst/>
            <a:cxnLst/>
            <a:rect l="l" t="t" r="r" b="b"/>
            <a:pathLst>
              <a:path w="216534" h="652779">
                <a:moveTo>
                  <a:pt x="216407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6407" y="0"/>
                </a:lnTo>
                <a:lnTo>
                  <a:pt x="216407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14172"/>
                </a:lnTo>
                <a:lnTo>
                  <a:pt x="18288" y="614172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2272"/>
                </a:lnTo>
                <a:close/>
              </a:path>
              <a:path w="216534" h="65277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6534" h="652779">
                <a:moveTo>
                  <a:pt x="17830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178307" y="18288"/>
                </a:lnTo>
                <a:lnTo>
                  <a:pt x="198119" y="38100"/>
                </a:lnTo>
                <a:lnTo>
                  <a:pt x="216407" y="38100"/>
                </a:lnTo>
                <a:lnTo>
                  <a:pt x="216407" y="614172"/>
                </a:lnTo>
                <a:lnTo>
                  <a:pt x="198119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38100"/>
                </a:moveTo>
                <a:lnTo>
                  <a:pt x="198119" y="38100"/>
                </a:lnTo>
                <a:lnTo>
                  <a:pt x="178307" y="18288"/>
                </a:lnTo>
                <a:lnTo>
                  <a:pt x="216407" y="18288"/>
                </a:lnTo>
                <a:lnTo>
                  <a:pt x="216407" y="38100"/>
                </a:lnTo>
                <a:close/>
              </a:path>
              <a:path w="216534" h="652779">
                <a:moveTo>
                  <a:pt x="38100" y="632460"/>
                </a:moveTo>
                <a:lnTo>
                  <a:pt x="18288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8307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632460"/>
                </a:moveTo>
                <a:lnTo>
                  <a:pt x="178307" y="632460"/>
                </a:lnTo>
                <a:lnTo>
                  <a:pt x="198119" y="614172"/>
                </a:lnTo>
                <a:lnTo>
                  <a:pt x="216407" y="614172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57584" y="5230401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2038" y="4331208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49083" y="4588764"/>
            <a:ext cx="281940" cy="294640"/>
          </a:xfrm>
          <a:custGeom>
            <a:avLst/>
            <a:gdLst/>
            <a:ahLst/>
            <a:cxnLst/>
            <a:rect l="l" t="t" r="r" b="b"/>
            <a:pathLst>
              <a:path w="281940" h="294639">
                <a:moveTo>
                  <a:pt x="136360" y="169358"/>
                </a:moveTo>
                <a:lnTo>
                  <a:pt x="0" y="27432"/>
                </a:lnTo>
                <a:lnTo>
                  <a:pt x="27431" y="0"/>
                </a:lnTo>
                <a:lnTo>
                  <a:pt x="163700" y="143220"/>
                </a:lnTo>
                <a:lnTo>
                  <a:pt x="136360" y="169358"/>
                </a:lnTo>
                <a:close/>
              </a:path>
              <a:path w="281940" h="294639">
                <a:moveTo>
                  <a:pt x="247900" y="182880"/>
                </a:moveTo>
                <a:lnTo>
                  <a:pt x="149351" y="182880"/>
                </a:lnTo>
                <a:lnTo>
                  <a:pt x="176783" y="156972"/>
                </a:lnTo>
                <a:lnTo>
                  <a:pt x="163700" y="143220"/>
                </a:lnTo>
                <a:lnTo>
                  <a:pt x="219455" y="89916"/>
                </a:lnTo>
                <a:lnTo>
                  <a:pt x="247900" y="182880"/>
                </a:lnTo>
                <a:close/>
              </a:path>
              <a:path w="281940" h="294639">
                <a:moveTo>
                  <a:pt x="149351" y="182880"/>
                </a:moveTo>
                <a:lnTo>
                  <a:pt x="136360" y="169358"/>
                </a:lnTo>
                <a:lnTo>
                  <a:pt x="163700" y="143220"/>
                </a:lnTo>
                <a:lnTo>
                  <a:pt x="176783" y="156972"/>
                </a:lnTo>
                <a:lnTo>
                  <a:pt x="149351" y="182880"/>
                </a:lnTo>
                <a:close/>
              </a:path>
              <a:path w="281940" h="294639">
                <a:moveTo>
                  <a:pt x="281939" y="294131"/>
                </a:moveTo>
                <a:lnTo>
                  <a:pt x="80771" y="222504"/>
                </a:lnTo>
                <a:lnTo>
                  <a:pt x="136360" y="169358"/>
                </a:lnTo>
                <a:lnTo>
                  <a:pt x="149351" y="182880"/>
                </a:lnTo>
                <a:lnTo>
                  <a:pt x="247900" y="182880"/>
                </a:lnTo>
                <a:lnTo>
                  <a:pt x="281939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49083" y="4326635"/>
            <a:ext cx="294640" cy="271780"/>
          </a:xfrm>
          <a:custGeom>
            <a:avLst/>
            <a:gdLst/>
            <a:ahLst/>
            <a:cxnLst/>
            <a:rect l="l" t="t" r="r" b="b"/>
            <a:pathLst>
              <a:path w="294640" h="271779">
                <a:moveTo>
                  <a:pt x="25908" y="271272"/>
                </a:moveTo>
                <a:lnTo>
                  <a:pt x="0" y="243840"/>
                </a:lnTo>
                <a:lnTo>
                  <a:pt x="269748" y="0"/>
                </a:lnTo>
                <a:lnTo>
                  <a:pt x="294132" y="27432"/>
                </a:lnTo>
                <a:lnTo>
                  <a:pt x="2590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15021" y="4855464"/>
            <a:ext cx="0" cy="2063750"/>
          </a:xfrm>
          <a:custGeom>
            <a:avLst/>
            <a:gdLst/>
            <a:ahLst/>
            <a:cxnLst/>
            <a:rect l="l" t="t" r="r" b="b"/>
            <a:pathLst>
              <a:path w="0" h="2063750">
                <a:moveTo>
                  <a:pt x="0" y="0"/>
                </a:moveTo>
                <a:lnTo>
                  <a:pt x="0" y="20634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54000" y="444087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75576" y="6902957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60919" y="6541007"/>
            <a:ext cx="90170" cy="109855"/>
          </a:xfrm>
          <a:custGeom>
            <a:avLst/>
            <a:gdLst/>
            <a:ahLst/>
            <a:cxnLst/>
            <a:rect l="l" t="t" r="r" b="b"/>
            <a:pathLst>
              <a:path w="90170" h="109854">
                <a:moveTo>
                  <a:pt x="45719" y="109728"/>
                </a:moveTo>
                <a:lnTo>
                  <a:pt x="27646" y="105441"/>
                </a:lnTo>
                <a:lnTo>
                  <a:pt x="13144" y="93726"/>
                </a:lnTo>
                <a:lnTo>
                  <a:pt x="3500" y="76295"/>
                </a:lnTo>
                <a:lnTo>
                  <a:pt x="0" y="54864"/>
                </a:lnTo>
                <a:lnTo>
                  <a:pt x="3500" y="33432"/>
                </a:lnTo>
                <a:lnTo>
                  <a:pt x="13144" y="16002"/>
                </a:lnTo>
                <a:lnTo>
                  <a:pt x="27646" y="4286"/>
                </a:lnTo>
                <a:lnTo>
                  <a:pt x="45719" y="0"/>
                </a:lnTo>
                <a:lnTo>
                  <a:pt x="62912" y="4286"/>
                </a:lnTo>
                <a:lnTo>
                  <a:pt x="76962" y="16002"/>
                </a:lnTo>
                <a:lnTo>
                  <a:pt x="86439" y="33432"/>
                </a:lnTo>
                <a:lnTo>
                  <a:pt x="89916" y="54864"/>
                </a:lnTo>
                <a:lnTo>
                  <a:pt x="86439" y="76295"/>
                </a:lnTo>
                <a:lnTo>
                  <a:pt x="76962" y="93726"/>
                </a:lnTo>
                <a:lnTo>
                  <a:pt x="62912" y="105441"/>
                </a:lnTo>
                <a:lnTo>
                  <a:pt x="45719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6534911"/>
            <a:ext cx="102235" cy="121920"/>
          </a:xfrm>
          <a:custGeom>
            <a:avLst/>
            <a:gdLst/>
            <a:ahLst/>
            <a:cxnLst/>
            <a:rect l="l" t="t" r="r" b="b"/>
            <a:pathLst>
              <a:path w="102234" h="121920">
                <a:moveTo>
                  <a:pt x="60960" y="1523"/>
                </a:moveTo>
                <a:lnTo>
                  <a:pt x="41148" y="1523"/>
                </a:lnTo>
                <a:lnTo>
                  <a:pt x="50292" y="0"/>
                </a:lnTo>
                <a:lnTo>
                  <a:pt x="51816" y="0"/>
                </a:lnTo>
                <a:lnTo>
                  <a:pt x="60960" y="1523"/>
                </a:lnTo>
                <a:close/>
              </a:path>
              <a:path w="102234" h="121920">
                <a:moveTo>
                  <a:pt x="79248" y="10667"/>
                </a:moveTo>
                <a:lnTo>
                  <a:pt x="22859" y="10667"/>
                </a:lnTo>
                <a:lnTo>
                  <a:pt x="30480" y="6095"/>
                </a:lnTo>
                <a:lnTo>
                  <a:pt x="32004" y="4571"/>
                </a:lnTo>
                <a:lnTo>
                  <a:pt x="39624" y="1523"/>
                </a:lnTo>
                <a:lnTo>
                  <a:pt x="62484" y="1523"/>
                </a:lnTo>
                <a:lnTo>
                  <a:pt x="71628" y="4571"/>
                </a:lnTo>
                <a:lnTo>
                  <a:pt x="71628" y="6095"/>
                </a:lnTo>
                <a:lnTo>
                  <a:pt x="79248" y="10667"/>
                </a:lnTo>
                <a:close/>
              </a:path>
              <a:path w="102234" h="121920">
                <a:moveTo>
                  <a:pt x="80772" y="111251"/>
                </a:moveTo>
                <a:lnTo>
                  <a:pt x="21336" y="111251"/>
                </a:lnTo>
                <a:lnTo>
                  <a:pt x="15240" y="103631"/>
                </a:lnTo>
                <a:lnTo>
                  <a:pt x="13716" y="103631"/>
                </a:lnTo>
                <a:lnTo>
                  <a:pt x="9144" y="94487"/>
                </a:lnTo>
                <a:lnTo>
                  <a:pt x="7620" y="94487"/>
                </a:lnTo>
                <a:lnTo>
                  <a:pt x="4572" y="85343"/>
                </a:lnTo>
                <a:lnTo>
                  <a:pt x="4572" y="83819"/>
                </a:lnTo>
                <a:lnTo>
                  <a:pt x="3048" y="83819"/>
                </a:lnTo>
                <a:lnTo>
                  <a:pt x="1524" y="73151"/>
                </a:lnTo>
                <a:lnTo>
                  <a:pt x="0" y="60959"/>
                </a:lnTo>
                <a:lnTo>
                  <a:pt x="1524" y="50291"/>
                </a:lnTo>
                <a:lnTo>
                  <a:pt x="1524" y="48767"/>
                </a:lnTo>
                <a:lnTo>
                  <a:pt x="3048" y="38099"/>
                </a:lnTo>
                <a:lnTo>
                  <a:pt x="4572" y="38099"/>
                </a:lnTo>
                <a:lnTo>
                  <a:pt x="7620" y="27431"/>
                </a:lnTo>
                <a:lnTo>
                  <a:pt x="9144" y="27431"/>
                </a:lnTo>
                <a:lnTo>
                  <a:pt x="13716" y="19811"/>
                </a:lnTo>
                <a:lnTo>
                  <a:pt x="21336" y="12191"/>
                </a:lnTo>
                <a:lnTo>
                  <a:pt x="21336" y="10667"/>
                </a:lnTo>
                <a:lnTo>
                  <a:pt x="80772" y="10667"/>
                </a:lnTo>
                <a:lnTo>
                  <a:pt x="80772" y="12191"/>
                </a:lnTo>
                <a:lnTo>
                  <a:pt x="82296" y="13715"/>
                </a:lnTo>
                <a:lnTo>
                  <a:pt x="44195" y="13715"/>
                </a:lnTo>
                <a:lnTo>
                  <a:pt x="36576" y="16763"/>
                </a:lnTo>
                <a:lnTo>
                  <a:pt x="28956" y="21335"/>
                </a:lnTo>
                <a:lnTo>
                  <a:pt x="30480" y="21335"/>
                </a:lnTo>
                <a:lnTo>
                  <a:pt x="25908" y="25907"/>
                </a:lnTo>
                <a:lnTo>
                  <a:pt x="24384" y="25907"/>
                </a:lnTo>
                <a:lnTo>
                  <a:pt x="20574" y="33527"/>
                </a:lnTo>
                <a:lnTo>
                  <a:pt x="19812" y="33527"/>
                </a:lnTo>
                <a:lnTo>
                  <a:pt x="16002" y="41147"/>
                </a:lnTo>
                <a:lnTo>
                  <a:pt x="15240" y="41147"/>
                </a:lnTo>
                <a:lnTo>
                  <a:pt x="13933" y="50291"/>
                </a:lnTo>
                <a:lnTo>
                  <a:pt x="13716" y="50291"/>
                </a:lnTo>
                <a:lnTo>
                  <a:pt x="12192" y="60959"/>
                </a:lnTo>
                <a:lnTo>
                  <a:pt x="13716" y="71627"/>
                </a:lnTo>
                <a:lnTo>
                  <a:pt x="13933" y="71627"/>
                </a:lnTo>
                <a:lnTo>
                  <a:pt x="15240" y="80771"/>
                </a:lnTo>
                <a:lnTo>
                  <a:pt x="16002" y="80771"/>
                </a:lnTo>
                <a:lnTo>
                  <a:pt x="19812" y="88391"/>
                </a:lnTo>
                <a:lnTo>
                  <a:pt x="24384" y="96011"/>
                </a:lnTo>
                <a:lnTo>
                  <a:pt x="25603" y="96011"/>
                </a:lnTo>
                <a:lnTo>
                  <a:pt x="29260" y="100583"/>
                </a:lnTo>
                <a:lnTo>
                  <a:pt x="28956" y="100583"/>
                </a:lnTo>
                <a:lnTo>
                  <a:pt x="30480" y="102107"/>
                </a:lnTo>
                <a:lnTo>
                  <a:pt x="31496" y="102107"/>
                </a:lnTo>
                <a:lnTo>
                  <a:pt x="36576" y="105155"/>
                </a:lnTo>
                <a:lnTo>
                  <a:pt x="44195" y="108203"/>
                </a:lnTo>
                <a:lnTo>
                  <a:pt x="83210" y="108203"/>
                </a:lnTo>
                <a:lnTo>
                  <a:pt x="80772" y="111251"/>
                </a:lnTo>
                <a:close/>
              </a:path>
              <a:path w="102234" h="121920">
                <a:moveTo>
                  <a:pt x="78159" y="26561"/>
                </a:moveTo>
                <a:lnTo>
                  <a:pt x="71628" y="21335"/>
                </a:lnTo>
                <a:lnTo>
                  <a:pt x="73152" y="21335"/>
                </a:lnTo>
                <a:lnTo>
                  <a:pt x="65532" y="16763"/>
                </a:lnTo>
                <a:lnTo>
                  <a:pt x="67056" y="16763"/>
                </a:lnTo>
                <a:lnTo>
                  <a:pt x="57912" y="13715"/>
                </a:lnTo>
                <a:lnTo>
                  <a:pt x="82296" y="13715"/>
                </a:lnTo>
                <a:lnTo>
                  <a:pt x="86868" y="18287"/>
                </a:lnTo>
                <a:lnTo>
                  <a:pt x="88391" y="18287"/>
                </a:lnTo>
                <a:lnTo>
                  <a:pt x="88391" y="19811"/>
                </a:lnTo>
                <a:lnTo>
                  <a:pt x="93268" y="25907"/>
                </a:lnTo>
                <a:lnTo>
                  <a:pt x="77724" y="25907"/>
                </a:lnTo>
                <a:lnTo>
                  <a:pt x="78159" y="26561"/>
                </a:lnTo>
                <a:close/>
              </a:path>
              <a:path w="102234" h="121920">
                <a:moveTo>
                  <a:pt x="24384" y="27431"/>
                </a:moveTo>
                <a:lnTo>
                  <a:pt x="24384" y="25907"/>
                </a:lnTo>
                <a:lnTo>
                  <a:pt x="25908" y="25907"/>
                </a:lnTo>
                <a:lnTo>
                  <a:pt x="24384" y="27431"/>
                </a:lnTo>
                <a:close/>
              </a:path>
              <a:path w="102234" h="121920">
                <a:moveTo>
                  <a:pt x="79248" y="27431"/>
                </a:moveTo>
                <a:lnTo>
                  <a:pt x="78159" y="26561"/>
                </a:lnTo>
                <a:lnTo>
                  <a:pt x="77724" y="25907"/>
                </a:lnTo>
                <a:lnTo>
                  <a:pt x="79248" y="27431"/>
                </a:lnTo>
                <a:close/>
              </a:path>
              <a:path w="102234" h="121920">
                <a:moveTo>
                  <a:pt x="94488" y="27431"/>
                </a:moveTo>
                <a:lnTo>
                  <a:pt x="79248" y="27431"/>
                </a:lnTo>
                <a:lnTo>
                  <a:pt x="77724" y="25907"/>
                </a:lnTo>
                <a:lnTo>
                  <a:pt x="93268" y="25907"/>
                </a:lnTo>
                <a:lnTo>
                  <a:pt x="94488" y="27431"/>
                </a:lnTo>
                <a:close/>
              </a:path>
              <a:path w="102234" h="121920">
                <a:moveTo>
                  <a:pt x="97753" y="35051"/>
                </a:moveTo>
                <a:lnTo>
                  <a:pt x="83820" y="35051"/>
                </a:lnTo>
                <a:lnTo>
                  <a:pt x="78159" y="26561"/>
                </a:lnTo>
                <a:lnTo>
                  <a:pt x="79248" y="27431"/>
                </a:lnTo>
                <a:lnTo>
                  <a:pt x="94488" y="27431"/>
                </a:lnTo>
                <a:lnTo>
                  <a:pt x="97753" y="35051"/>
                </a:lnTo>
                <a:close/>
              </a:path>
              <a:path w="102234" h="121920">
                <a:moveTo>
                  <a:pt x="19812" y="35051"/>
                </a:moveTo>
                <a:lnTo>
                  <a:pt x="19812" y="33527"/>
                </a:lnTo>
                <a:lnTo>
                  <a:pt x="20574" y="33527"/>
                </a:lnTo>
                <a:lnTo>
                  <a:pt x="19812" y="35051"/>
                </a:lnTo>
                <a:close/>
              </a:path>
              <a:path w="102234" h="121920">
                <a:moveTo>
                  <a:pt x="86868" y="42671"/>
                </a:moveTo>
                <a:lnTo>
                  <a:pt x="82296" y="33527"/>
                </a:lnTo>
                <a:lnTo>
                  <a:pt x="83820" y="35051"/>
                </a:lnTo>
                <a:lnTo>
                  <a:pt x="97753" y="35051"/>
                </a:lnTo>
                <a:lnTo>
                  <a:pt x="99060" y="38099"/>
                </a:lnTo>
                <a:lnTo>
                  <a:pt x="99930" y="41147"/>
                </a:lnTo>
                <a:lnTo>
                  <a:pt x="86868" y="41147"/>
                </a:lnTo>
                <a:lnTo>
                  <a:pt x="86868" y="42671"/>
                </a:lnTo>
                <a:close/>
              </a:path>
              <a:path w="102234" h="121920">
                <a:moveTo>
                  <a:pt x="15240" y="42671"/>
                </a:moveTo>
                <a:lnTo>
                  <a:pt x="15240" y="41147"/>
                </a:lnTo>
                <a:lnTo>
                  <a:pt x="16002" y="41147"/>
                </a:lnTo>
                <a:lnTo>
                  <a:pt x="15240" y="42671"/>
                </a:lnTo>
                <a:close/>
              </a:path>
              <a:path w="102234" h="121920">
                <a:moveTo>
                  <a:pt x="102108" y="51815"/>
                </a:moveTo>
                <a:lnTo>
                  <a:pt x="89916" y="51815"/>
                </a:lnTo>
                <a:lnTo>
                  <a:pt x="86868" y="41147"/>
                </a:lnTo>
                <a:lnTo>
                  <a:pt x="99930" y="41147"/>
                </a:lnTo>
                <a:lnTo>
                  <a:pt x="102108" y="48767"/>
                </a:lnTo>
                <a:lnTo>
                  <a:pt x="102108" y="51815"/>
                </a:lnTo>
                <a:close/>
              </a:path>
              <a:path w="102234" h="121920">
                <a:moveTo>
                  <a:pt x="13716" y="51815"/>
                </a:moveTo>
                <a:lnTo>
                  <a:pt x="13716" y="50291"/>
                </a:lnTo>
                <a:lnTo>
                  <a:pt x="13933" y="50291"/>
                </a:lnTo>
                <a:lnTo>
                  <a:pt x="13716" y="51815"/>
                </a:lnTo>
                <a:close/>
              </a:path>
              <a:path w="102234" h="121920">
                <a:moveTo>
                  <a:pt x="88391" y="71627"/>
                </a:moveTo>
                <a:lnTo>
                  <a:pt x="89916" y="60959"/>
                </a:lnTo>
                <a:lnTo>
                  <a:pt x="88391" y="50291"/>
                </a:lnTo>
                <a:lnTo>
                  <a:pt x="89916" y="51815"/>
                </a:lnTo>
                <a:lnTo>
                  <a:pt x="102108" y="51815"/>
                </a:lnTo>
                <a:lnTo>
                  <a:pt x="102108" y="70103"/>
                </a:lnTo>
                <a:lnTo>
                  <a:pt x="89916" y="70103"/>
                </a:lnTo>
                <a:lnTo>
                  <a:pt x="88391" y="71627"/>
                </a:lnTo>
                <a:close/>
              </a:path>
              <a:path w="102234" h="121920">
                <a:moveTo>
                  <a:pt x="13933" y="71627"/>
                </a:moveTo>
                <a:lnTo>
                  <a:pt x="13716" y="71627"/>
                </a:lnTo>
                <a:lnTo>
                  <a:pt x="13716" y="70103"/>
                </a:lnTo>
                <a:lnTo>
                  <a:pt x="13933" y="71627"/>
                </a:lnTo>
                <a:close/>
              </a:path>
              <a:path w="102234" h="121920">
                <a:moveTo>
                  <a:pt x="99930" y="80771"/>
                </a:moveTo>
                <a:lnTo>
                  <a:pt x="86868" y="80771"/>
                </a:lnTo>
                <a:lnTo>
                  <a:pt x="89916" y="70103"/>
                </a:lnTo>
                <a:lnTo>
                  <a:pt x="102108" y="70103"/>
                </a:lnTo>
                <a:lnTo>
                  <a:pt x="102108" y="73151"/>
                </a:lnTo>
                <a:lnTo>
                  <a:pt x="99930" y="80771"/>
                </a:lnTo>
                <a:close/>
              </a:path>
              <a:path w="102234" h="121920">
                <a:moveTo>
                  <a:pt x="16002" y="80771"/>
                </a:moveTo>
                <a:lnTo>
                  <a:pt x="15240" y="80771"/>
                </a:lnTo>
                <a:lnTo>
                  <a:pt x="15240" y="79247"/>
                </a:lnTo>
                <a:lnTo>
                  <a:pt x="16002" y="80771"/>
                </a:lnTo>
                <a:close/>
              </a:path>
              <a:path w="102234" h="121920">
                <a:moveTo>
                  <a:pt x="77724" y="96011"/>
                </a:moveTo>
                <a:lnTo>
                  <a:pt x="83820" y="88391"/>
                </a:lnTo>
                <a:lnTo>
                  <a:pt x="82296" y="88391"/>
                </a:lnTo>
                <a:lnTo>
                  <a:pt x="86868" y="79247"/>
                </a:lnTo>
                <a:lnTo>
                  <a:pt x="86868" y="80771"/>
                </a:lnTo>
                <a:lnTo>
                  <a:pt x="99930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4488" y="94487"/>
                </a:lnTo>
                <a:lnTo>
                  <a:pt x="79248" y="94487"/>
                </a:lnTo>
                <a:lnTo>
                  <a:pt x="77724" y="96011"/>
                </a:lnTo>
                <a:close/>
              </a:path>
              <a:path w="102234" h="121920">
                <a:moveTo>
                  <a:pt x="25603" y="96011"/>
                </a:moveTo>
                <a:lnTo>
                  <a:pt x="24384" y="96011"/>
                </a:lnTo>
                <a:lnTo>
                  <a:pt x="24384" y="94487"/>
                </a:lnTo>
                <a:lnTo>
                  <a:pt x="25603" y="96011"/>
                </a:lnTo>
                <a:close/>
              </a:path>
              <a:path w="102234" h="121920">
                <a:moveTo>
                  <a:pt x="89408" y="102107"/>
                </a:moveTo>
                <a:lnTo>
                  <a:pt x="71628" y="102107"/>
                </a:lnTo>
                <a:lnTo>
                  <a:pt x="79248" y="94487"/>
                </a:lnTo>
                <a:lnTo>
                  <a:pt x="94488" y="94487"/>
                </a:lnTo>
                <a:lnTo>
                  <a:pt x="89408" y="102107"/>
                </a:lnTo>
                <a:close/>
              </a:path>
              <a:path w="102234" h="121920">
                <a:moveTo>
                  <a:pt x="30480" y="102107"/>
                </a:moveTo>
                <a:lnTo>
                  <a:pt x="28956" y="100583"/>
                </a:lnTo>
                <a:lnTo>
                  <a:pt x="29542" y="100935"/>
                </a:lnTo>
                <a:lnTo>
                  <a:pt x="30480" y="102107"/>
                </a:lnTo>
                <a:close/>
              </a:path>
              <a:path w="102234" h="121920">
                <a:moveTo>
                  <a:pt x="29542" y="100935"/>
                </a:moveTo>
                <a:lnTo>
                  <a:pt x="28956" y="100583"/>
                </a:lnTo>
                <a:lnTo>
                  <a:pt x="29260" y="100583"/>
                </a:lnTo>
                <a:lnTo>
                  <a:pt x="29542" y="100935"/>
                </a:lnTo>
                <a:close/>
              </a:path>
              <a:path w="102234" h="121920">
                <a:moveTo>
                  <a:pt x="83210" y="108203"/>
                </a:moveTo>
                <a:lnTo>
                  <a:pt x="57912" y="108203"/>
                </a:lnTo>
                <a:lnTo>
                  <a:pt x="67056" y="105155"/>
                </a:lnTo>
                <a:lnTo>
                  <a:pt x="65532" y="105155"/>
                </a:lnTo>
                <a:lnTo>
                  <a:pt x="73152" y="100583"/>
                </a:lnTo>
                <a:lnTo>
                  <a:pt x="71628" y="102107"/>
                </a:lnTo>
                <a:lnTo>
                  <a:pt x="89408" y="102107"/>
                </a:lnTo>
                <a:lnTo>
                  <a:pt x="88391" y="103631"/>
                </a:lnTo>
                <a:lnTo>
                  <a:pt x="86868" y="103631"/>
                </a:lnTo>
                <a:lnTo>
                  <a:pt x="83210" y="108203"/>
                </a:lnTo>
                <a:close/>
              </a:path>
              <a:path w="102234" h="121920">
                <a:moveTo>
                  <a:pt x="31496" y="102107"/>
                </a:moveTo>
                <a:lnTo>
                  <a:pt x="30480" y="102107"/>
                </a:lnTo>
                <a:lnTo>
                  <a:pt x="29542" y="100935"/>
                </a:lnTo>
                <a:lnTo>
                  <a:pt x="31496" y="102107"/>
                </a:lnTo>
                <a:close/>
              </a:path>
              <a:path w="102234" h="121920">
                <a:moveTo>
                  <a:pt x="62484" y="120395"/>
                </a:moveTo>
                <a:lnTo>
                  <a:pt x="39624" y="120395"/>
                </a:lnTo>
                <a:lnTo>
                  <a:pt x="32004" y="117347"/>
                </a:lnTo>
                <a:lnTo>
                  <a:pt x="30480" y="117347"/>
                </a:lnTo>
                <a:lnTo>
                  <a:pt x="30480" y="115823"/>
                </a:lnTo>
                <a:lnTo>
                  <a:pt x="22859" y="111251"/>
                </a:lnTo>
                <a:lnTo>
                  <a:pt x="79248" y="111251"/>
                </a:lnTo>
                <a:lnTo>
                  <a:pt x="71628" y="115823"/>
                </a:lnTo>
                <a:lnTo>
                  <a:pt x="71628" y="117347"/>
                </a:lnTo>
                <a:lnTo>
                  <a:pt x="62484" y="120395"/>
                </a:lnTo>
                <a:close/>
              </a:path>
              <a:path w="102234" h="121920">
                <a:moveTo>
                  <a:pt x="51816" y="121919"/>
                </a:moveTo>
                <a:lnTo>
                  <a:pt x="50292" y="121919"/>
                </a:lnTo>
                <a:lnTo>
                  <a:pt x="41148" y="120395"/>
                </a:lnTo>
                <a:lnTo>
                  <a:pt x="60960" y="120395"/>
                </a:lnTo>
                <a:lnTo>
                  <a:pt x="51816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91555" y="4500371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39" h="182879">
                <a:moveTo>
                  <a:pt x="92964" y="182879"/>
                </a:moveTo>
                <a:lnTo>
                  <a:pt x="76200" y="182879"/>
                </a:lnTo>
                <a:lnTo>
                  <a:pt x="67056" y="181355"/>
                </a:lnTo>
                <a:lnTo>
                  <a:pt x="59436" y="178307"/>
                </a:lnTo>
                <a:lnTo>
                  <a:pt x="50292" y="175259"/>
                </a:lnTo>
                <a:lnTo>
                  <a:pt x="44195" y="172211"/>
                </a:lnTo>
                <a:lnTo>
                  <a:pt x="36576" y="167639"/>
                </a:lnTo>
                <a:lnTo>
                  <a:pt x="35052" y="166115"/>
                </a:lnTo>
                <a:lnTo>
                  <a:pt x="24384" y="156971"/>
                </a:lnTo>
                <a:lnTo>
                  <a:pt x="24384" y="155447"/>
                </a:lnTo>
                <a:lnTo>
                  <a:pt x="22859" y="155447"/>
                </a:lnTo>
                <a:lnTo>
                  <a:pt x="22859" y="153923"/>
                </a:lnTo>
                <a:lnTo>
                  <a:pt x="13716" y="143255"/>
                </a:lnTo>
                <a:lnTo>
                  <a:pt x="13716" y="141731"/>
                </a:lnTo>
                <a:lnTo>
                  <a:pt x="12192" y="140207"/>
                </a:lnTo>
                <a:lnTo>
                  <a:pt x="6096" y="128015"/>
                </a:lnTo>
                <a:lnTo>
                  <a:pt x="3048" y="118871"/>
                </a:lnTo>
                <a:lnTo>
                  <a:pt x="1524" y="111251"/>
                </a:lnTo>
                <a:lnTo>
                  <a:pt x="0" y="102107"/>
                </a:lnTo>
                <a:lnTo>
                  <a:pt x="0" y="83819"/>
                </a:lnTo>
                <a:lnTo>
                  <a:pt x="3048" y="65531"/>
                </a:lnTo>
                <a:lnTo>
                  <a:pt x="12192" y="42671"/>
                </a:lnTo>
                <a:lnTo>
                  <a:pt x="13716" y="41147"/>
                </a:lnTo>
                <a:lnTo>
                  <a:pt x="13716" y="39623"/>
                </a:lnTo>
                <a:lnTo>
                  <a:pt x="22859" y="28955"/>
                </a:lnTo>
                <a:lnTo>
                  <a:pt x="22859" y="27431"/>
                </a:lnTo>
                <a:lnTo>
                  <a:pt x="24384" y="27431"/>
                </a:lnTo>
                <a:lnTo>
                  <a:pt x="24384" y="25907"/>
                </a:lnTo>
                <a:lnTo>
                  <a:pt x="35052" y="18287"/>
                </a:lnTo>
                <a:lnTo>
                  <a:pt x="35052" y="16763"/>
                </a:lnTo>
                <a:lnTo>
                  <a:pt x="65532" y="3047"/>
                </a:lnTo>
                <a:lnTo>
                  <a:pt x="73152" y="1523"/>
                </a:lnTo>
                <a:lnTo>
                  <a:pt x="82296" y="0"/>
                </a:lnTo>
                <a:lnTo>
                  <a:pt x="91439" y="0"/>
                </a:lnTo>
                <a:lnTo>
                  <a:pt x="99060" y="1523"/>
                </a:lnTo>
                <a:lnTo>
                  <a:pt x="108204" y="4571"/>
                </a:lnTo>
                <a:lnTo>
                  <a:pt x="123444" y="10667"/>
                </a:lnTo>
                <a:lnTo>
                  <a:pt x="131064" y="15239"/>
                </a:lnTo>
                <a:lnTo>
                  <a:pt x="131064" y="16763"/>
                </a:lnTo>
                <a:lnTo>
                  <a:pt x="132588" y="16763"/>
                </a:lnTo>
                <a:lnTo>
                  <a:pt x="132588" y="18287"/>
                </a:lnTo>
                <a:lnTo>
                  <a:pt x="141732" y="25907"/>
                </a:lnTo>
                <a:lnTo>
                  <a:pt x="144779" y="28955"/>
                </a:lnTo>
                <a:lnTo>
                  <a:pt x="151311" y="38099"/>
                </a:lnTo>
                <a:lnTo>
                  <a:pt x="79248" y="38099"/>
                </a:lnTo>
                <a:lnTo>
                  <a:pt x="76200" y="39623"/>
                </a:lnTo>
                <a:lnTo>
                  <a:pt x="71628" y="39623"/>
                </a:lnTo>
                <a:lnTo>
                  <a:pt x="67056" y="41147"/>
                </a:lnTo>
                <a:lnTo>
                  <a:pt x="64008" y="44195"/>
                </a:lnTo>
                <a:lnTo>
                  <a:pt x="60960" y="45719"/>
                </a:lnTo>
                <a:lnTo>
                  <a:pt x="59436" y="45719"/>
                </a:lnTo>
                <a:lnTo>
                  <a:pt x="50292" y="54863"/>
                </a:lnTo>
                <a:lnTo>
                  <a:pt x="51162" y="54863"/>
                </a:lnTo>
                <a:lnTo>
                  <a:pt x="47897" y="59435"/>
                </a:lnTo>
                <a:lnTo>
                  <a:pt x="47244" y="59435"/>
                </a:lnTo>
                <a:lnTo>
                  <a:pt x="41148" y="70103"/>
                </a:lnTo>
                <a:lnTo>
                  <a:pt x="38100" y="79247"/>
                </a:lnTo>
                <a:lnTo>
                  <a:pt x="38100" y="102107"/>
                </a:lnTo>
                <a:lnTo>
                  <a:pt x="41148" y="111251"/>
                </a:lnTo>
                <a:lnTo>
                  <a:pt x="47244" y="123443"/>
                </a:lnTo>
                <a:lnTo>
                  <a:pt x="47897" y="123443"/>
                </a:lnTo>
                <a:lnTo>
                  <a:pt x="51162" y="128015"/>
                </a:lnTo>
                <a:lnTo>
                  <a:pt x="50292" y="128015"/>
                </a:lnTo>
                <a:lnTo>
                  <a:pt x="60960" y="138683"/>
                </a:lnTo>
                <a:lnTo>
                  <a:pt x="70104" y="141731"/>
                </a:lnTo>
                <a:lnTo>
                  <a:pt x="73152" y="143255"/>
                </a:lnTo>
                <a:lnTo>
                  <a:pt x="77724" y="144779"/>
                </a:lnTo>
                <a:lnTo>
                  <a:pt x="151311" y="144779"/>
                </a:lnTo>
                <a:lnTo>
                  <a:pt x="144779" y="153923"/>
                </a:lnTo>
                <a:lnTo>
                  <a:pt x="132588" y="166115"/>
                </a:lnTo>
                <a:lnTo>
                  <a:pt x="131064" y="166115"/>
                </a:lnTo>
                <a:lnTo>
                  <a:pt x="131064" y="167639"/>
                </a:lnTo>
                <a:lnTo>
                  <a:pt x="124968" y="170687"/>
                </a:lnTo>
                <a:lnTo>
                  <a:pt x="117348" y="175259"/>
                </a:lnTo>
                <a:lnTo>
                  <a:pt x="102108" y="181355"/>
                </a:lnTo>
                <a:lnTo>
                  <a:pt x="92964" y="182879"/>
                </a:lnTo>
                <a:close/>
              </a:path>
              <a:path w="167639" h="182879">
                <a:moveTo>
                  <a:pt x="156209" y="47243"/>
                </a:moveTo>
                <a:lnTo>
                  <a:pt x="109728" y="47243"/>
                </a:lnTo>
                <a:lnTo>
                  <a:pt x="105155" y="44195"/>
                </a:lnTo>
                <a:lnTo>
                  <a:pt x="102108" y="42671"/>
                </a:lnTo>
                <a:lnTo>
                  <a:pt x="88391" y="38099"/>
                </a:lnTo>
                <a:lnTo>
                  <a:pt x="151311" y="38099"/>
                </a:lnTo>
                <a:lnTo>
                  <a:pt x="152400" y="39623"/>
                </a:lnTo>
                <a:lnTo>
                  <a:pt x="153924" y="41147"/>
                </a:lnTo>
                <a:lnTo>
                  <a:pt x="153924" y="42671"/>
                </a:lnTo>
                <a:lnTo>
                  <a:pt x="156209" y="47243"/>
                </a:lnTo>
                <a:close/>
              </a:path>
              <a:path w="167639" h="182879">
                <a:moveTo>
                  <a:pt x="57912" y="47243"/>
                </a:moveTo>
                <a:lnTo>
                  <a:pt x="59436" y="45719"/>
                </a:lnTo>
                <a:lnTo>
                  <a:pt x="60960" y="45719"/>
                </a:lnTo>
                <a:lnTo>
                  <a:pt x="57912" y="47243"/>
                </a:lnTo>
                <a:close/>
              </a:path>
              <a:path w="167639" h="182879">
                <a:moveTo>
                  <a:pt x="115102" y="52938"/>
                </a:moveTo>
                <a:lnTo>
                  <a:pt x="106679" y="45719"/>
                </a:lnTo>
                <a:lnTo>
                  <a:pt x="109728" y="47243"/>
                </a:lnTo>
                <a:lnTo>
                  <a:pt x="156209" y="47243"/>
                </a:lnTo>
                <a:lnTo>
                  <a:pt x="158495" y="51815"/>
                </a:lnTo>
                <a:lnTo>
                  <a:pt x="114300" y="51815"/>
                </a:lnTo>
                <a:lnTo>
                  <a:pt x="115102" y="52938"/>
                </a:lnTo>
                <a:close/>
              </a:path>
              <a:path w="167639" h="182879">
                <a:moveTo>
                  <a:pt x="51162" y="54863"/>
                </a:moveTo>
                <a:lnTo>
                  <a:pt x="50292" y="54863"/>
                </a:lnTo>
                <a:lnTo>
                  <a:pt x="53339" y="51815"/>
                </a:lnTo>
                <a:lnTo>
                  <a:pt x="51162" y="54863"/>
                </a:lnTo>
                <a:close/>
              </a:path>
              <a:path w="167639" h="182879">
                <a:moveTo>
                  <a:pt x="117348" y="54863"/>
                </a:moveTo>
                <a:lnTo>
                  <a:pt x="115102" y="52938"/>
                </a:lnTo>
                <a:lnTo>
                  <a:pt x="114300" y="51815"/>
                </a:lnTo>
                <a:lnTo>
                  <a:pt x="117348" y="54863"/>
                </a:lnTo>
                <a:close/>
              </a:path>
              <a:path w="167639" h="182879">
                <a:moveTo>
                  <a:pt x="160019" y="54863"/>
                </a:moveTo>
                <a:lnTo>
                  <a:pt x="117348" y="54863"/>
                </a:lnTo>
                <a:lnTo>
                  <a:pt x="114300" y="51815"/>
                </a:lnTo>
                <a:lnTo>
                  <a:pt x="158495" y="51815"/>
                </a:lnTo>
                <a:lnTo>
                  <a:pt x="160019" y="54863"/>
                </a:lnTo>
                <a:close/>
              </a:path>
              <a:path w="167639" h="182879">
                <a:moveTo>
                  <a:pt x="121920" y="62483"/>
                </a:moveTo>
                <a:lnTo>
                  <a:pt x="115102" y="52938"/>
                </a:lnTo>
                <a:lnTo>
                  <a:pt x="117348" y="54863"/>
                </a:lnTo>
                <a:lnTo>
                  <a:pt x="160019" y="54863"/>
                </a:lnTo>
                <a:lnTo>
                  <a:pt x="161543" y="59435"/>
                </a:lnTo>
                <a:lnTo>
                  <a:pt x="120396" y="59435"/>
                </a:lnTo>
                <a:lnTo>
                  <a:pt x="121920" y="62483"/>
                </a:lnTo>
                <a:close/>
              </a:path>
              <a:path w="167639" h="182879">
                <a:moveTo>
                  <a:pt x="45719" y="62483"/>
                </a:moveTo>
                <a:lnTo>
                  <a:pt x="47244" y="59435"/>
                </a:lnTo>
                <a:lnTo>
                  <a:pt x="47897" y="59435"/>
                </a:lnTo>
                <a:lnTo>
                  <a:pt x="45719" y="62483"/>
                </a:lnTo>
                <a:close/>
              </a:path>
              <a:path w="167639" h="182879">
                <a:moveTo>
                  <a:pt x="162153" y="123443"/>
                </a:moveTo>
                <a:lnTo>
                  <a:pt x="120396" y="123443"/>
                </a:lnTo>
                <a:lnTo>
                  <a:pt x="124968" y="114299"/>
                </a:lnTo>
                <a:lnTo>
                  <a:pt x="126491" y="108203"/>
                </a:lnTo>
                <a:lnTo>
                  <a:pt x="128016" y="103631"/>
                </a:lnTo>
                <a:lnTo>
                  <a:pt x="129539" y="97535"/>
                </a:lnTo>
                <a:lnTo>
                  <a:pt x="129539" y="86867"/>
                </a:lnTo>
                <a:lnTo>
                  <a:pt x="128016" y="80771"/>
                </a:lnTo>
                <a:lnTo>
                  <a:pt x="128016" y="76199"/>
                </a:lnTo>
                <a:lnTo>
                  <a:pt x="126491" y="71627"/>
                </a:lnTo>
                <a:lnTo>
                  <a:pt x="120396" y="59435"/>
                </a:lnTo>
                <a:lnTo>
                  <a:pt x="161543" y="59435"/>
                </a:lnTo>
                <a:lnTo>
                  <a:pt x="166116" y="73151"/>
                </a:lnTo>
                <a:lnTo>
                  <a:pt x="167640" y="82295"/>
                </a:lnTo>
                <a:lnTo>
                  <a:pt x="167640" y="100583"/>
                </a:lnTo>
                <a:lnTo>
                  <a:pt x="166116" y="108203"/>
                </a:lnTo>
                <a:lnTo>
                  <a:pt x="164592" y="117347"/>
                </a:lnTo>
                <a:lnTo>
                  <a:pt x="162153" y="123443"/>
                </a:lnTo>
                <a:close/>
              </a:path>
              <a:path w="167639" h="182879">
                <a:moveTo>
                  <a:pt x="47897" y="123443"/>
                </a:moveTo>
                <a:lnTo>
                  <a:pt x="47244" y="123443"/>
                </a:lnTo>
                <a:lnTo>
                  <a:pt x="45719" y="120395"/>
                </a:lnTo>
                <a:lnTo>
                  <a:pt x="47897" y="123443"/>
                </a:lnTo>
                <a:close/>
              </a:path>
              <a:path w="167639" h="182879">
                <a:moveTo>
                  <a:pt x="115102" y="129941"/>
                </a:moveTo>
                <a:lnTo>
                  <a:pt x="121920" y="120395"/>
                </a:lnTo>
                <a:lnTo>
                  <a:pt x="120396" y="123443"/>
                </a:lnTo>
                <a:lnTo>
                  <a:pt x="162153" y="123443"/>
                </a:lnTo>
                <a:lnTo>
                  <a:pt x="161543" y="124967"/>
                </a:lnTo>
                <a:lnTo>
                  <a:pt x="160019" y="128015"/>
                </a:lnTo>
                <a:lnTo>
                  <a:pt x="117348" y="128015"/>
                </a:lnTo>
                <a:lnTo>
                  <a:pt x="115102" y="129941"/>
                </a:lnTo>
                <a:close/>
              </a:path>
              <a:path w="167639" h="182879">
                <a:moveTo>
                  <a:pt x="53339" y="131063"/>
                </a:moveTo>
                <a:lnTo>
                  <a:pt x="50292" y="128015"/>
                </a:lnTo>
                <a:lnTo>
                  <a:pt x="51162" y="128015"/>
                </a:lnTo>
                <a:lnTo>
                  <a:pt x="53339" y="131063"/>
                </a:lnTo>
                <a:close/>
              </a:path>
              <a:path w="167639" h="182879">
                <a:moveTo>
                  <a:pt x="114300" y="131063"/>
                </a:moveTo>
                <a:lnTo>
                  <a:pt x="115102" y="129941"/>
                </a:lnTo>
                <a:lnTo>
                  <a:pt x="117348" y="128015"/>
                </a:lnTo>
                <a:lnTo>
                  <a:pt x="114300" y="131063"/>
                </a:lnTo>
                <a:close/>
              </a:path>
              <a:path w="167639" h="182879">
                <a:moveTo>
                  <a:pt x="158495" y="131063"/>
                </a:moveTo>
                <a:lnTo>
                  <a:pt x="114300" y="131063"/>
                </a:lnTo>
                <a:lnTo>
                  <a:pt x="117348" y="128015"/>
                </a:lnTo>
                <a:lnTo>
                  <a:pt x="160019" y="128015"/>
                </a:lnTo>
                <a:lnTo>
                  <a:pt x="158495" y="131063"/>
                </a:lnTo>
                <a:close/>
              </a:path>
              <a:path w="167639" h="182879">
                <a:moveTo>
                  <a:pt x="106680" y="137159"/>
                </a:moveTo>
                <a:lnTo>
                  <a:pt x="115102" y="129941"/>
                </a:lnTo>
                <a:lnTo>
                  <a:pt x="114300" y="131063"/>
                </a:lnTo>
                <a:lnTo>
                  <a:pt x="158495" y="131063"/>
                </a:lnTo>
                <a:lnTo>
                  <a:pt x="156209" y="135635"/>
                </a:lnTo>
                <a:lnTo>
                  <a:pt x="109728" y="135635"/>
                </a:lnTo>
                <a:lnTo>
                  <a:pt x="106680" y="137159"/>
                </a:lnTo>
                <a:close/>
              </a:path>
              <a:path w="167639" h="182879">
                <a:moveTo>
                  <a:pt x="151311" y="144779"/>
                </a:moveTo>
                <a:lnTo>
                  <a:pt x="91439" y="144779"/>
                </a:lnTo>
                <a:lnTo>
                  <a:pt x="96012" y="143255"/>
                </a:lnTo>
                <a:lnTo>
                  <a:pt x="99060" y="141731"/>
                </a:lnTo>
                <a:lnTo>
                  <a:pt x="103632" y="138683"/>
                </a:lnTo>
                <a:lnTo>
                  <a:pt x="109728" y="135635"/>
                </a:lnTo>
                <a:lnTo>
                  <a:pt x="156209" y="135635"/>
                </a:lnTo>
                <a:lnTo>
                  <a:pt x="153924" y="140207"/>
                </a:lnTo>
                <a:lnTo>
                  <a:pt x="153924" y="141731"/>
                </a:lnTo>
                <a:lnTo>
                  <a:pt x="152400" y="143255"/>
                </a:lnTo>
                <a:lnTo>
                  <a:pt x="151311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99176" y="6504432"/>
            <a:ext cx="169545" cy="182880"/>
          </a:xfrm>
          <a:custGeom>
            <a:avLst/>
            <a:gdLst/>
            <a:ahLst/>
            <a:cxnLst/>
            <a:rect l="l" t="t" r="r" b="b"/>
            <a:pathLst>
              <a:path w="169545" h="182879">
                <a:moveTo>
                  <a:pt x="134112" y="166115"/>
                </a:moveTo>
                <a:lnTo>
                  <a:pt x="35052" y="166115"/>
                </a:lnTo>
                <a:lnTo>
                  <a:pt x="22859" y="153923"/>
                </a:lnTo>
                <a:lnTo>
                  <a:pt x="15240" y="143255"/>
                </a:lnTo>
                <a:lnTo>
                  <a:pt x="15240" y="141731"/>
                </a:lnTo>
                <a:lnTo>
                  <a:pt x="13716" y="141731"/>
                </a:lnTo>
                <a:lnTo>
                  <a:pt x="13716" y="140207"/>
                </a:lnTo>
                <a:lnTo>
                  <a:pt x="7620" y="128015"/>
                </a:lnTo>
                <a:lnTo>
                  <a:pt x="4572" y="118871"/>
                </a:lnTo>
                <a:lnTo>
                  <a:pt x="3048" y="111251"/>
                </a:lnTo>
                <a:lnTo>
                  <a:pt x="0" y="92963"/>
                </a:lnTo>
                <a:lnTo>
                  <a:pt x="1524" y="83819"/>
                </a:lnTo>
                <a:lnTo>
                  <a:pt x="1524" y="74675"/>
                </a:lnTo>
                <a:lnTo>
                  <a:pt x="4572" y="65531"/>
                </a:lnTo>
                <a:lnTo>
                  <a:pt x="6096" y="57911"/>
                </a:lnTo>
                <a:lnTo>
                  <a:pt x="13716" y="42671"/>
                </a:lnTo>
                <a:lnTo>
                  <a:pt x="13716" y="41147"/>
                </a:lnTo>
                <a:lnTo>
                  <a:pt x="15240" y="41147"/>
                </a:lnTo>
                <a:lnTo>
                  <a:pt x="15240" y="39623"/>
                </a:lnTo>
                <a:lnTo>
                  <a:pt x="22859" y="28955"/>
                </a:lnTo>
                <a:lnTo>
                  <a:pt x="25908" y="25907"/>
                </a:lnTo>
                <a:lnTo>
                  <a:pt x="35052" y="18287"/>
                </a:lnTo>
                <a:lnTo>
                  <a:pt x="38100" y="15239"/>
                </a:lnTo>
                <a:lnTo>
                  <a:pt x="42672" y="12191"/>
                </a:lnTo>
                <a:lnTo>
                  <a:pt x="50292" y="7619"/>
                </a:lnTo>
                <a:lnTo>
                  <a:pt x="57912" y="4571"/>
                </a:lnTo>
                <a:lnTo>
                  <a:pt x="67056" y="3047"/>
                </a:lnTo>
                <a:lnTo>
                  <a:pt x="74676" y="1523"/>
                </a:lnTo>
                <a:lnTo>
                  <a:pt x="83820" y="0"/>
                </a:lnTo>
                <a:lnTo>
                  <a:pt x="92964" y="0"/>
                </a:lnTo>
                <a:lnTo>
                  <a:pt x="131064" y="15239"/>
                </a:lnTo>
                <a:lnTo>
                  <a:pt x="134112" y="18287"/>
                </a:lnTo>
                <a:lnTo>
                  <a:pt x="143256" y="25907"/>
                </a:lnTo>
                <a:lnTo>
                  <a:pt x="146304" y="28955"/>
                </a:lnTo>
                <a:lnTo>
                  <a:pt x="152835" y="38099"/>
                </a:lnTo>
                <a:lnTo>
                  <a:pt x="80772" y="38099"/>
                </a:lnTo>
                <a:lnTo>
                  <a:pt x="76200" y="39623"/>
                </a:lnTo>
                <a:lnTo>
                  <a:pt x="73152" y="39623"/>
                </a:lnTo>
                <a:lnTo>
                  <a:pt x="68580" y="41147"/>
                </a:lnTo>
                <a:lnTo>
                  <a:pt x="61722" y="45719"/>
                </a:lnTo>
                <a:lnTo>
                  <a:pt x="60960" y="45719"/>
                </a:lnTo>
                <a:lnTo>
                  <a:pt x="54864" y="51815"/>
                </a:lnTo>
                <a:lnTo>
                  <a:pt x="53339" y="51815"/>
                </a:lnTo>
                <a:lnTo>
                  <a:pt x="47897" y="59435"/>
                </a:lnTo>
                <a:lnTo>
                  <a:pt x="47244" y="59435"/>
                </a:lnTo>
                <a:lnTo>
                  <a:pt x="45719" y="62483"/>
                </a:lnTo>
                <a:lnTo>
                  <a:pt x="45937" y="62483"/>
                </a:lnTo>
                <a:lnTo>
                  <a:pt x="42672" y="70103"/>
                </a:lnTo>
                <a:lnTo>
                  <a:pt x="39624" y="79247"/>
                </a:lnTo>
                <a:lnTo>
                  <a:pt x="39624" y="85343"/>
                </a:lnTo>
                <a:lnTo>
                  <a:pt x="38100" y="89915"/>
                </a:lnTo>
                <a:lnTo>
                  <a:pt x="39624" y="96011"/>
                </a:lnTo>
                <a:lnTo>
                  <a:pt x="39624" y="102107"/>
                </a:lnTo>
                <a:lnTo>
                  <a:pt x="42672" y="111251"/>
                </a:lnTo>
                <a:lnTo>
                  <a:pt x="46101" y="120395"/>
                </a:lnTo>
                <a:lnTo>
                  <a:pt x="45719" y="120395"/>
                </a:lnTo>
                <a:lnTo>
                  <a:pt x="47244" y="123443"/>
                </a:lnTo>
                <a:lnTo>
                  <a:pt x="47897" y="123443"/>
                </a:lnTo>
                <a:lnTo>
                  <a:pt x="53339" y="131063"/>
                </a:lnTo>
                <a:lnTo>
                  <a:pt x="54864" y="131063"/>
                </a:lnTo>
                <a:lnTo>
                  <a:pt x="62484" y="138683"/>
                </a:lnTo>
                <a:lnTo>
                  <a:pt x="67056" y="140207"/>
                </a:lnTo>
                <a:lnTo>
                  <a:pt x="70104" y="141731"/>
                </a:lnTo>
                <a:lnTo>
                  <a:pt x="79248" y="144779"/>
                </a:lnTo>
                <a:lnTo>
                  <a:pt x="152835" y="144779"/>
                </a:lnTo>
                <a:lnTo>
                  <a:pt x="146304" y="153923"/>
                </a:lnTo>
                <a:lnTo>
                  <a:pt x="134112" y="166115"/>
                </a:lnTo>
                <a:close/>
              </a:path>
              <a:path w="169545" h="182879">
                <a:moveTo>
                  <a:pt x="117348" y="54863"/>
                </a:moveTo>
                <a:lnTo>
                  <a:pt x="106679" y="44195"/>
                </a:lnTo>
                <a:lnTo>
                  <a:pt x="102108" y="42671"/>
                </a:lnTo>
                <a:lnTo>
                  <a:pt x="99060" y="41147"/>
                </a:lnTo>
                <a:lnTo>
                  <a:pt x="89916" y="38099"/>
                </a:lnTo>
                <a:lnTo>
                  <a:pt x="152835" y="38099"/>
                </a:lnTo>
                <a:lnTo>
                  <a:pt x="153924" y="39623"/>
                </a:lnTo>
                <a:lnTo>
                  <a:pt x="153924" y="41147"/>
                </a:lnTo>
                <a:lnTo>
                  <a:pt x="155448" y="41147"/>
                </a:lnTo>
                <a:lnTo>
                  <a:pt x="155448" y="42671"/>
                </a:lnTo>
                <a:lnTo>
                  <a:pt x="160019" y="51815"/>
                </a:lnTo>
                <a:lnTo>
                  <a:pt x="115824" y="51815"/>
                </a:lnTo>
                <a:lnTo>
                  <a:pt x="117348" y="54863"/>
                </a:lnTo>
                <a:close/>
              </a:path>
              <a:path w="169545" h="182879">
                <a:moveTo>
                  <a:pt x="59436" y="47243"/>
                </a:moveTo>
                <a:lnTo>
                  <a:pt x="60960" y="45719"/>
                </a:lnTo>
                <a:lnTo>
                  <a:pt x="61722" y="45719"/>
                </a:lnTo>
                <a:lnTo>
                  <a:pt x="59436" y="47243"/>
                </a:lnTo>
                <a:close/>
              </a:path>
              <a:path w="169545" h="182879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9545" h="182879">
                <a:moveTo>
                  <a:pt x="123443" y="62483"/>
                </a:moveTo>
                <a:lnTo>
                  <a:pt x="115824" y="51815"/>
                </a:lnTo>
                <a:lnTo>
                  <a:pt x="160019" y="51815"/>
                </a:lnTo>
                <a:lnTo>
                  <a:pt x="161543" y="54863"/>
                </a:lnTo>
                <a:lnTo>
                  <a:pt x="163068" y="59435"/>
                </a:lnTo>
                <a:lnTo>
                  <a:pt x="121920" y="59435"/>
                </a:lnTo>
                <a:lnTo>
                  <a:pt x="123443" y="62483"/>
                </a:lnTo>
                <a:close/>
              </a:path>
              <a:path w="169545" h="182879">
                <a:moveTo>
                  <a:pt x="45719" y="62483"/>
                </a:moveTo>
                <a:lnTo>
                  <a:pt x="47244" y="59435"/>
                </a:lnTo>
                <a:lnTo>
                  <a:pt x="46264" y="61721"/>
                </a:lnTo>
                <a:lnTo>
                  <a:pt x="45719" y="62483"/>
                </a:lnTo>
                <a:close/>
              </a:path>
              <a:path w="169545" h="182879">
                <a:moveTo>
                  <a:pt x="46264" y="6172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264" y="61721"/>
                </a:lnTo>
                <a:close/>
              </a:path>
              <a:path w="169545" h="182879">
                <a:moveTo>
                  <a:pt x="163372" y="123443"/>
                </a:moveTo>
                <a:lnTo>
                  <a:pt x="121920" y="123443"/>
                </a:lnTo>
                <a:lnTo>
                  <a:pt x="126491" y="114299"/>
                </a:lnTo>
                <a:lnTo>
                  <a:pt x="128016" y="108203"/>
                </a:lnTo>
                <a:lnTo>
                  <a:pt x="129539" y="103631"/>
                </a:lnTo>
                <a:lnTo>
                  <a:pt x="129539" y="97535"/>
                </a:lnTo>
                <a:lnTo>
                  <a:pt x="131064" y="92963"/>
                </a:lnTo>
                <a:lnTo>
                  <a:pt x="131064" y="86867"/>
                </a:lnTo>
                <a:lnTo>
                  <a:pt x="129539" y="80771"/>
                </a:lnTo>
                <a:lnTo>
                  <a:pt x="128016" y="76199"/>
                </a:lnTo>
                <a:lnTo>
                  <a:pt x="128016" y="71627"/>
                </a:lnTo>
                <a:lnTo>
                  <a:pt x="121920" y="59435"/>
                </a:lnTo>
                <a:lnTo>
                  <a:pt x="163068" y="59435"/>
                </a:lnTo>
                <a:lnTo>
                  <a:pt x="164592" y="64007"/>
                </a:lnTo>
                <a:lnTo>
                  <a:pt x="167640" y="82295"/>
                </a:lnTo>
                <a:lnTo>
                  <a:pt x="169164" y="89915"/>
                </a:lnTo>
                <a:lnTo>
                  <a:pt x="167640" y="100583"/>
                </a:lnTo>
                <a:lnTo>
                  <a:pt x="167640" y="108203"/>
                </a:lnTo>
                <a:lnTo>
                  <a:pt x="164592" y="117347"/>
                </a:lnTo>
                <a:lnTo>
                  <a:pt x="163372" y="123443"/>
                </a:lnTo>
                <a:close/>
              </a:path>
              <a:path w="169545" h="182879">
                <a:moveTo>
                  <a:pt x="45937" y="62483"/>
                </a:moveTo>
                <a:lnTo>
                  <a:pt x="45719" y="62483"/>
                </a:lnTo>
                <a:lnTo>
                  <a:pt x="46264" y="61721"/>
                </a:lnTo>
                <a:lnTo>
                  <a:pt x="45937" y="62483"/>
                </a:lnTo>
                <a:close/>
              </a:path>
              <a:path w="169545" h="182879">
                <a:moveTo>
                  <a:pt x="47244" y="123443"/>
                </a:moveTo>
                <a:lnTo>
                  <a:pt x="45719" y="120395"/>
                </a:lnTo>
                <a:lnTo>
                  <a:pt x="46522" y="121518"/>
                </a:lnTo>
                <a:lnTo>
                  <a:pt x="47244" y="123443"/>
                </a:lnTo>
                <a:close/>
              </a:path>
              <a:path w="169545" h="182879">
                <a:moveTo>
                  <a:pt x="46522" y="121518"/>
                </a:moveTo>
                <a:lnTo>
                  <a:pt x="45719" y="120395"/>
                </a:lnTo>
                <a:lnTo>
                  <a:pt x="46101" y="120395"/>
                </a:lnTo>
                <a:lnTo>
                  <a:pt x="46522" y="121518"/>
                </a:lnTo>
                <a:close/>
              </a:path>
              <a:path w="169545" h="182879">
                <a:moveTo>
                  <a:pt x="160020" y="131063"/>
                </a:moveTo>
                <a:lnTo>
                  <a:pt x="115824" y="131063"/>
                </a:lnTo>
                <a:lnTo>
                  <a:pt x="123444" y="120395"/>
                </a:lnTo>
                <a:lnTo>
                  <a:pt x="121920" y="123443"/>
                </a:lnTo>
                <a:lnTo>
                  <a:pt x="163372" y="123443"/>
                </a:lnTo>
                <a:lnTo>
                  <a:pt x="163068" y="124967"/>
                </a:lnTo>
                <a:lnTo>
                  <a:pt x="160020" y="131063"/>
                </a:lnTo>
                <a:close/>
              </a:path>
              <a:path w="169545" h="182879">
                <a:moveTo>
                  <a:pt x="47897" y="123443"/>
                </a:moveTo>
                <a:lnTo>
                  <a:pt x="47244" y="123443"/>
                </a:lnTo>
                <a:lnTo>
                  <a:pt x="46522" y="121518"/>
                </a:lnTo>
                <a:lnTo>
                  <a:pt x="47897" y="123443"/>
                </a:lnTo>
                <a:close/>
              </a:path>
              <a:path w="169545" h="182879">
                <a:moveTo>
                  <a:pt x="54864" y="131063"/>
                </a:moveTo>
                <a:lnTo>
                  <a:pt x="53339" y="131063"/>
                </a:lnTo>
                <a:lnTo>
                  <a:pt x="51816" y="128015"/>
                </a:lnTo>
                <a:lnTo>
                  <a:pt x="54864" y="131063"/>
                </a:lnTo>
                <a:close/>
              </a:path>
              <a:path w="169545" h="182879">
                <a:moveTo>
                  <a:pt x="156972" y="137159"/>
                </a:moveTo>
                <a:lnTo>
                  <a:pt x="108204" y="137159"/>
                </a:lnTo>
                <a:lnTo>
                  <a:pt x="117348" y="128015"/>
                </a:lnTo>
                <a:lnTo>
                  <a:pt x="115824" y="131063"/>
                </a:lnTo>
                <a:lnTo>
                  <a:pt x="160020" y="131063"/>
                </a:lnTo>
                <a:lnTo>
                  <a:pt x="156972" y="137159"/>
                </a:lnTo>
                <a:close/>
              </a:path>
              <a:path w="169545" h="182879">
                <a:moveTo>
                  <a:pt x="152835" y="144779"/>
                </a:moveTo>
                <a:lnTo>
                  <a:pt x="92964" y="144779"/>
                </a:lnTo>
                <a:lnTo>
                  <a:pt x="96012" y="143255"/>
                </a:lnTo>
                <a:lnTo>
                  <a:pt x="100584" y="141731"/>
                </a:lnTo>
                <a:lnTo>
                  <a:pt x="109728" y="135635"/>
                </a:lnTo>
                <a:lnTo>
                  <a:pt x="108204" y="137159"/>
                </a:lnTo>
                <a:lnTo>
                  <a:pt x="156972" y="137159"/>
                </a:lnTo>
                <a:lnTo>
                  <a:pt x="155448" y="140207"/>
                </a:lnTo>
                <a:lnTo>
                  <a:pt x="155448" y="141731"/>
                </a:lnTo>
                <a:lnTo>
                  <a:pt x="153924" y="141731"/>
                </a:lnTo>
                <a:lnTo>
                  <a:pt x="153924" y="143255"/>
                </a:lnTo>
                <a:lnTo>
                  <a:pt x="152835" y="144779"/>
                </a:lnTo>
                <a:close/>
              </a:path>
              <a:path w="169545" h="182879">
                <a:moveTo>
                  <a:pt x="94488" y="182879"/>
                </a:moveTo>
                <a:lnTo>
                  <a:pt x="76200" y="182879"/>
                </a:lnTo>
                <a:lnTo>
                  <a:pt x="68580" y="181355"/>
                </a:lnTo>
                <a:lnTo>
                  <a:pt x="59436" y="178307"/>
                </a:lnTo>
                <a:lnTo>
                  <a:pt x="44195" y="172211"/>
                </a:lnTo>
                <a:lnTo>
                  <a:pt x="38100" y="167639"/>
                </a:lnTo>
                <a:lnTo>
                  <a:pt x="36576" y="166115"/>
                </a:lnTo>
                <a:lnTo>
                  <a:pt x="132588" y="166115"/>
                </a:lnTo>
                <a:lnTo>
                  <a:pt x="94488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39899" y="4706570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9777" y="537967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75367" y="5555967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9899" y="5986700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36964" y="4049267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40" h="182879">
                <a:moveTo>
                  <a:pt x="131064" y="16763"/>
                </a:moveTo>
                <a:lnTo>
                  <a:pt x="36576" y="16763"/>
                </a:lnTo>
                <a:lnTo>
                  <a:pt x="36576" y="15239"/>
                </a:lnTo>
                <a:lnTo>
                  <a:pt x="44196" y="10667"/>
                </a:lnTo>
                <a:lnTo>
                  <a:pt x="67056" y="1523"/>
                </a:lnTo>
                <a:lnTo>
                  <a:pt x="76200" y="0"/>
                </a:lnTo>
                <a:lnTo>
                  <a:pt x="92964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18872" y="7619"/>
                </a:lnTo>
                <a:lnTo>
                  <a:pt x="124968" y="12191"/>
                </a:lnTo>
                <a:lnTo>
                  <a:pt x="131064" y="15239"/>
                </a:lnTo>
                <a:lnTo>
                  <a:pt x="131064" y="16763"/>
                </a:lnTo>
                <a:close/>
              </a:path>
              <a:path w="167640" h="182879">
                <a:moveTo>
                  <a:pt x="143256" y="27431"/>
                </a:moveTo>
                <a:lnTo>
                  <a:pt x="24384" y="27431"/>
                </a:lnTo>
                <a:lnTo>
                  <a:pt x="35052" y="16763"/>
                </a:lnTo>
                <a:lnTo>
                  <a:pt x="132588" y="16763"/>
                </a:lnTo>
                <a:lnTo>
                  <a:pt x="143256" y="25907"/>
                </a:lnTo>
                <a:lnTo>
                  <a:pt x="143256" y="27431"/>
                </a:lnTo>
                <a:close/>
              </a:path>
              <a:path w="167640" h="182879">
                <a:moveTo>
                  <a:pt x="132588" y="166115"/>
                </a:moveTo>
                <a:lnTo>
                  <a:pt x="35052" y="166115"/>
                </a:lnTo>
                <a:lnTo>
                  <a:pt x="35052" y="164591"/>
                </a:lnTo>
                <a:lnTo>
                  <a:pt x="25908" y="156971"/>
                </a:lnTo>
                <a:lnTo>
                  <a:pt x="24384" y="155447"/>
                </a:lnTo>
                <a:lnTo>
                  <a:pt x="22860" y="155447"/>
                </a:lnTo>
                <a:lnTo>
                  <a:pt x="22860" y="153923"/>
                </a:lnTo>
                <a:lnTo>
                  <a:pt x="15240" y="143255"/>
                </a:lnTo>
                <a:lnTo>
                  <a:pt x="12192" y="140207"/>
                </a:lnTo>
                <a:lnTo>
                  <a:pt x="3047" y="117347"/>
                </a:lnTo>
                <a:lnTo>
                  <a:pt x="0" y="99059"/>
                </a:lnTo>
                <a:lnTo>
                  <a:pt x="0" y="80771"/>
                </a:lnTo>
                <a:lnTo>
                  <a:pt x="1523" y="73151"/>
                </a:lnTo>
                <a:lnTo>
                  <a:pt x="7620" y="54863"/>
                </a:lnTo>
                <a:lnTo>
                  <a:pt x="12192" y="42671"/>
                </a:lnTo>
                <a:lnTo>
                  <a:pt x="15240" y="39623"/>
                </a:lnTo>
                <a:lnTo>
                  <a:pt x="22860" y="28955"/>
                </a:lnTo>
                <a:lnTo>
                  <a:pt x="22860" y="27431"/>
                </a:lnTo>
                <a:lnTo>
                  <a:pt x="144780" y="27431"/>
                </a:lnTo>
                <a:lnTo>
                  <a:pt x="144780" y="28955"/>
                </a:lnTo>
                <a:lnTo>
                  <a:pt x="151311" y="38099"/>
                </a:lnTo>
                <a:lnTo>
                  <a:pt x="77724" y="38099"/>
                </a:lnTo>
                <a:lnTo>
                  <a:pt x="73152" y="39623"/>
                </a:lnTo>
                <a:lnTo>
                  <a:pt x="70104" y="41147"/>
                </a:lnTo>
                <a:lnTo>
                  <a:pt x="65532" y="42671"/>
                </a:lnTo>
                <a:lnTo>
                  <a:pt x="62484" y="44195"/>
                </a:lnTo>
                <a:lnTo>
                  <a:pt x="57912" y="47243"/>
                </a:lnTo>
                <a:lnTo>
                  <a:pt x="59182" y="47243"/>
                </a:lnTo>
                <a:lnTo>
                  <a:pt x="53848" y="51815"/>
                </a:lnTo>
                <a:lnTo>
                  <a:pt x="53340" y="51815"/>
                </a:lnTo>
                <a:lnTo>
                  <a:pt x="50292" y="54863"/>
                </a:lnTo>
                <a:lnTo>
                  <a:pt x="51162" y="54863"/>
                </a:lnTo>
                <a:lnTo>
                  <a:pt x="47897" y="59435"/>
                </a:lnTo>
                <a:lnTo>
                  <a:pt x="47244" y="59435"/>
                </a:lnTo>
                <a:lnTo>
                  <a:pt x="41148" y="71627"/>
                </a:lnTo>
                <a:lnTo>
                  <a:pt x="38100" y="80771"/>
                </a:lnTo>
                <a:lnTo>
                  <a:pt x="38100" y="97535"/>
                </a:lnTo>
                <a:lnTo>
                  <a:pt x="39624" y="103631"/>
                </a:lnTo>
                <a:lnTo>
                  <a:pt x="42672" y="112775"/>
                </a:lnTo>
                <a:lnTo>
                  <a:pt x="45937" y="120395"/>
                </a:lnTo>
                <a:lnTo>
                  <a:pt x="45720" y="120395"/>
                </a:lnTo>
                <a:lnTo>
                  <a:pt x="47244" y="123443"/>
                </a:lnTo>
                <a:lnTo>
                  <a:pt x="47897" y="123443"/>
                </a:lnTo>
                <a:lnTo>
                  <a:pt x="51162" y="128015"/>
                </a:lnTo>
                <a:lnTo>
                  <a:pt x="50292" y="128015"/>
                </a:lnTo>
                <a:lnTo>
                  <a:pt x="53340" y="131063"/>
                </a:lnTo>
                <a:lnTo>
                  <a:pt x="53848" y="131063"/>
                </a:lnTo>
                <a:lnTo>
                  <a:pt x="59182" y="135635"/>
                </a:lnTo>
                <a:lnTo>
                  <a:pt x="57912" y="135635"/>
                </a:lnTo>
                <a:lnTo>
                  <a:pt x="64008" y="138683"/>
                </a:lnTo>
                <a:lnTo>
                  <a:pt x="67056" y="141731"/>
                </a:lnTo>
                <a:lnTo>
                  <a:pt x="71628" y="143255"/>
                </a:lnTo>
                <a:lnTo>
                  <a:pt x="76200" y="143255"/>
                </a:lnTo>
                <a:lnTo>
                  <a:pt x="80772" y="144779"/>
                </a:lnTo>
                <a:lnTo>
                  <a:pt x="151311" y="144779"/>
                </a:lnTo>
                <a:lnTo>
                  <a:pt x="144780" y="153923"/>
                </a:lnTo>
                <a:lnTo>
                  <a:pt x="143256" y="155447"/>
                </a:lnTo>
                <a:lnTo>
                  <a:pt x="143256" y="156971"/>
                </a:lnTo>
                <a:lnTo>
                  <a:pt x="132588" y="164591"/>
                </a:lnTo>
                <a:lnTo>
                  <a:pt x="132588" y="166115"/>
                </a:lnTo>
                <a:close/>
              </a:path>
              <a:path w="167640" h="182879">
                <a:moveTo>
                  <a:pt x="157276" y="47243"/>
                </a:moveTo>
                <a:lnTo>
                  <a:pt x="109728" y="47243"/>
                </a:lnTo>
                <a:lnTo>
                  <a:pt x="103632" y="44195"/>
                </a:lnTo>
                <a:lnTo>
                  <a:pt x="100584" y="41147"/>
                </a:lnTo>
                <a:lnTo>
                  <a:pt x="91440" y="38099"/>
                </a:lnTo>
                <a:lnTo>
                  <a:pt x="151311" y="38099"/>
                </a:lnTo>
                <a:lnTo>
                  <a:pt x="152400" y="39623"/>
                </a:lnTo>
                <a:lnTo>
                  <a:pt x="155448" y="42671"/>
                </a:lnTo>
                <a:lnTo>
                  <a:pt x="157276" y="47243"/>
                </a:lnTo>
                <a:close/>
              </a:path>
              <a:path w="167640" h="182879">
                <a:moveTo>
                  <a:pt x="59182" y="47243"/>
                </a:moveTo>
                <a:lnTo>
                  <a:pt x="57912" y="47243"/>
                </a:lnTo>
                <a:lnTo>
                  <a:pt x="60960" y="45719"/>
                </a:lnTo>
                <a:lnTo>
                  <a:pt x="59182" y="47243"/>
                </a:lnTo>
                <a:close/>
              </a:path>
              <a:path w="167640" h="182879">
                <a:moveTo>
                  <a:pt x="115102" y="52938"/>
                </a:moveTo>
                <a:lnTo>
                  <a:pt x="106680" y="45719"/>
                </a:lnTo>
                <a:lnTo>
                  <a:pt x="109728" y="47243"/>
                </a:lnTo>
                <a:lnTo>
                  <a:pt x="157276" y="47243"/>
                </a:lnTo>
                <a:lnTo>
                  <a:pt x="159105" y="51815"/>
                </a:lnTo>
                <a:lnTo>
                  <a:pt x="114300" y="51815"/>
                </a:lnTo>
                <a:lnTo>
                  <a:pt x="115102" y="52938"/>
                </a:lnTo>
                <a:close/>
              </a:path>
              <a:path w="167640" h="182879">
                <a:moveTo>
                  <a:pt x="50292" y="54863"/>
                </a:moveTo>
                <a:lnTo>
                  <a:pt x="53340" y="51815"/>
                </a:lnTo>
                <a:lnTo>
                  <a:pt x="52537" y="52938"/>
                </a:lnTo>
                <a:lnTo>
                  <a:pt x="50292" y="54863"/>
                </a:lnTo>
                <a:close/>
              </a:path>
              <a:path w="167640" h="182879">
                <a:moveTo>
                  <a:pt x="52537" y="52938"/>
                </a:moveTo>
                <a:lnTo>
                  <a:pt x="53340" y="51815"/>
                </a:lnTo>
                <a:lnTo>
                  <a:pt x="53848" y="51815"/>
                </a:lnTo>
                <a:lnTo>
                  <a:pt x="52537" y="52938"/>
                </a:lnTo>
                <a:close/>
              </a:path>
              <a:path w="167640" h="182879">
                <a:moveTo>
                  <a:pt x="117348" y="54863"/>
                </a:moveTo>
                <a:lnTo>
                  <a:pt x="115102" y="52938"/>
                </a:lnTo>
                <a:lnTo>
                  <a:pt x="114300" y="51815"/>
                </a:lnTo>
                <a:lnTo>
                  <a:pt x="117348" y="54863"/>
                </a:lnTo>
                <a:close/>
              </a:path>
              <a:path w="167640" h="182879">
                <a:moveTo>
                  <a:pt x="160324" y="54863"/>
                </a:moveTo>
                <a:lnTo>
                  <a:pt x="117348" y="54863"/>
                </a:lnTo>
                <a:lnTo>
                  <a:pt x="114300" y="51815"/>
                </a:lnTo>
                <a:lnTo>
                  <a:pt x="159105" y="51815"/>
                </a:lnTo>
                <a:lnTo>
                  <a:pt x="160324" y="54863"/>
                </a:lnTo>
                <a:close/>
              </a:path>
              <a:path w="167640" h="182879">
                <a:moveTo>
                  <a:pt x="51162" y="54863"/>
                </a:moveTo>
                <a:lnTo>
                  <a:pt x="50292" y="54863"/>
                </a:lnTo>
                <a:lnTo>
                  <a:pt x="52537" y="52938"/>
                </a:lnTo>
                <a:lnTo>
                  <a:pt x="51162" y="54863"/>
                </a:lnTo>
                <a:close/>
              </a:path>
              <a:path w="167640" h="182879">
                <a:moveTo>
                  <a:pt x="121920" y="62483"/>
                </a:moveTo>
                <a:lnTo>
                  <a:pt x="115102" y="52938"/>
                </a:lnTo>
                <a:lnTo>
                  <a:pt x="117348" y="54863"/>
                </a:lnTo>
                <a:lnTo>
                  <a:pt x="160324" y="54863"/>
                </a:lnTo>
                <a:lnTo>
                  <a:pt x="162153" y="59435"/>
                </a:lnTo>
                <a:lnTo>
                  <a:pt x="120396" y="59435"/>
                </a:lnTo>
                <a:lnTo>
                  <a:pt x="121920" y="62483"/>
                </a:lnTo>
                <a:close/>
              </a:path>
              <a:path w="167640" h="182879">
                <a:moveTo>
                  <a:pt x="45720" y="62483"/>
                </a:moveTo>
                <a:lnTo>
                  <a:pt x="47244" y="59435"/>
                </a:lnTo>
                <a:lnTo>
                  <a:pt x="47897" y="59435"/>
                </a:lnTo>
                <a:lnTo>
                  <a:pt x="45720" y="62483"/>
                </a:lnTo>
                <a:close/>
              </a:path>
              <a:path w="167640" h="182879">
                <a:moveTo>
                  <a:pt x="163068" y="123443"/>
                </a:moveTo>
                <a:lnTo>
                  <a:pt x="120396" y="123443"/>
                </a:lnTo>
                <a:lnTo>
                  <a:pt x="126492" y="111251"/>
                </a:lnTo>
                <a:lnTo>
                  <a:pt x="129540" y="102107"/>
                </a:lnTo>
                <a:lnTo>
                  <a:pt x="129540" y="85343"/>
                </a:lnTo>
                <a:lnTo>
                  <a:pt x="128016" y="79247"/>
                </a:lnTo>
                <a:lnTo>
                  <a:pt x="128016" y="74675"/>
                </a:lnTo>
                <a:lnTo>
                  <a:pt x="120396" y="59435"/>
                </a:lnTo>
                <a:lnTo>
                  <a:pt x="162153" y="59435"/>
                </a:lnTo>
                <a:lnTo>
                  <a:pt x="164592" y="65531"/>
                </a:lnTo>
                <a:lnTo>
                  <a:pt x="166116" y="74675"/>
                </a:lnTo>
                <a:lnTo>
                  <a:pt x="167640" y="82295"/>
                </a:lnTo>
                <a:lnTo>
                  <a:pt x="167640" y="100583"/>
                </a:lnTo>
                <a:lnTo>
                  <a:pt x="164592" y="118871"/>
                </a:lnTo>
                <a:lnTo>
                  <a:pt x="163068" y="123443"/>
                </a:lnTo>
                <a:close/>
              </a:path>
              <a:path w="167640" h="182879">
                <a:moveTo>
                  <a:pt x="47244" y="123443"/>
                </a:moveTo>
                <a:lnTo>
                  <a:pt x="45720" y="120395"/>
                </a:lnTo>
                <a:lnTo>
                  <a:pt x="46264" y="121157"/>
                </a:lnTo>
                <a:lnTo>
                  <a:pt x="47244" y="123443"/>
                </a:lnTo>
                <a:close/>
              </a:path>
              <a:path w="167640" h="182879">
                <a:moveTo>
                  <a:pt x="46264" y="121157"/>
                </a:moveTo>
                <a:lnTo>
                  <a:pt x="45720" y="120395"/>
                </a:lnTo>
                <a:lnTo>
                  <a:pt x="45937" y="120395"/>
                </a:lnTo>
                <a:lnTo>
                  <a:pt x="46264" y="121157"/>
                </a:lnTo>
                <a:close/>
              </a:path>
              <a:path w="167640" h="182879">
                <a:moveTo>
                  <a:pt x="115102" y="129941"/>
                </a:moveTo>
                <a:lnTo>
                  <a:pt x="121920" y="120395"/>
                </a:lnTo>
                <a:lnTo>
                  <a:pt x="120396" y="123443"/>
                </a:lnTo>
                <a:lnTo>
                  <a:pt x="163068" y="123443"/>
                </a:lnTo>
                <a:lnTo>
                  <a:pt x="161544" y="128015"/>
                </a:lnTo>
                <a:lnTo>
                  <a:pt x="117348" y="128015"/>
                </a:lnTo>
                <a:lnTo>
                  <a:pt x="115102" y="129941"/>
                </a:lnTo>
                <a:close/>
              </a:path>
              <a:path w="167640" h="182879">
                <a:moveTo>
                  <a:pt x="47897" y="123443"/>
                </a:moveTo>
                <a:lnTo>
                  <a:pt x="47244" y="123443"/>
                </a:lnTo>
                <a:lnTo>
                  <a:pt x="46264" y="121157"/>
                </a:lnTo>
                <a:lnTo>
                  <a:pt x="47897" y="123443"/>
                </a:lnTo>
                <a:close/>
              </a:path>
              <a:path w="167640" h="182879">
                <a:moveTo>
                  <a:pt x="53340" y="131063"/>
                </a:moveTo>
                <a:lnTo>
                  <a:pt x="50292" y="128015"/>
                </a:lnTo>
                <a:lnTo>
                  <a:pt x="52537" y="129941"/>
                </a:lnTo>
                <a:lnTo>
                  <a:pt x="53340" y="131063"/>
                </a:lnTo>
                <a:close/>
              </a:path>
              <a:path w="167640" h="182879">
                <a:moveTo>
                  <a:pt x="52537" y="129941"/>
                </a:moveTo>
                <a:lnTo>
                  <a:pt x="50292" y="128015"/>
                </a:lnTo>
                <a:lnTo>
                  <a:pt x="51162" y="128015"/>
                </a:lnTo>
                <a:lnTo>
                  <a:pt x="52537" y="129941"/>
                </a:lnTo>
                <a:close/>
              </a:path>
              <a:path w="167640" h="182879">
                <a:moveTo>
                  <a:pt x="114300" y="131063"/>
                </a:moveTo>
                <a:lnTo>
                  <a:pt x="115102" y="129941"/>
                </a:lnTo>
                <a:lnTo>
                  <a:pt x="117348" y="128015"/>
                </a:lnTo>
                <a:lnTo>
                  <a:pt x="114300" y="131063"/>
                </a:lnTo>
                <a:close/>
              </a:path>
              <a:path w="167640" h="182879">
                <a:moveTo>
                  <a:pt x="160020" y="131063"/>
                </a:moveTo>
                <a:lnTo>
                  <a:pt x="114300" y="131063"/>
                </a:lnTo>
                <a:lnTo>
                  <a:pt x="117348" y="128015"/>
                </a:lnTo>
                <a:lnTo>
                  <a:pt x="161544" y="128015"/>
                </a:lnTo>
                <a:lnTo>
                  <a:pt x="160020" y="131063"/>
                </a:lnTo>
                <a:close/>
              </a:path>
              <a:path w="167640" h="182879">
                <a:moveTo>
                  <a:pt x="53848" y="131063"/>
                </a:moveTo>
                <a:lnTo>
                  <a:pt x="53340" y="131063"/>
                </a:lnTo>
                <a:lnTo>
                  <a:pt x="52537" y="129941"/>
                </a:lnTo>
                <a:lnTo>
                  <a:pt x="53848" y="131063"/>
                </a:lnTo>
                <a:close/>
              </a:path>
              <a:path w="167640" h="182879">
                <a:moveTo>
                  <a:pt x="107649" y="136328"/>
                </a:moveTo>
                <a:lnTo>
                  <a:pt x="115102" y="129941"/>
                </a:lnTo>
                <a:lnTo>
                  <a:pt x="114300" y="131063"/>
                </a:lnTo>
                <a:lnTo>
                  <a:pt x="160020" y="131063"/>
                </a:lnTo>
                <a:lnTo>
                  <a:pt x="157734" y="135635"/>
                </a:lnTo>
                <a:lnTo>
                  <a:pt x="109728" y="135635"/>
                </a:lnTo>
                <a:lnTo>
                  <a:pt x="107649" y="136328"/>
                </a:lnTo>
                <a:close/>
              </a:path>
              <a:path w="167640" h="182879">
                <a:moveTo>
                  <a:pt x="60960" y="137159"/>
                </a:moveTo>
                <a:lnTo>
                  <a:pt x="57912" y="135635"/>
                </a:lnTo>
                <a:lnTo>
                  <a:pt x="59182" y="135635"/>
                </a:lnTo>
                <a:lnTo>
                  <a:pt x="60960" y="137159"/>
                </a:lnTo>
                <a:close/>
              </a:path>
              <a:path w="167640" h="182879">
                <a:moveTo>
                  <a:pt x="106680" y="137159"/>
                </a:moveTo>
                <a:lnTo>
                  <a:pt x="107649" y="136328"/>
                </a:lnTo>
                <a:lnTo>
                  <a:pt x="109728" y="135635"/>
                </a:lnTo>
                <a:lnTo>
                  <a:pt x="106680" y="137159"/>
                </a:lnTo>
                <a:close/>
              </a:path>
              <a:path w="167640" h="182879">
                <a:moveTo>
                  <a:pt x="156972" y="137159"/>
                </a:moveTo>
                <a:lnTo>
                  <a:pt x="106680" y="137159"/>
                </a:lnTo>
                <a:lnTo>
                  <a:pt x="109728" y="135635"/>
                </a:lnTo>
                <a:lnTo>
                  <a:pt x="157734" y="135635"/>
                </a:lnTo>
                <a:lnTo>
                  <a:pt x="156972" y="137159"/>
                </a:lnTo>
                <a:close/>
              </a:path>
              <a:path w="167640" h="182879">
                <a:moveTo>
                  <a:pt x="151311" y="144779"/>
                </a:moveTo>
                <a:lnTo>
                  <a:pt x="89916" y="144779"/>
                </a:lnTo>
                <a:lnTo>
                  <a:pt x="94488" y="143255"/>
                </a:lnTo>
                <a:lnTo>
                  <a:pt x="97536" y="141731"/>
                </a:lnTo>
                <a:lnTo>
                  <a:pt x="102108" y="140207"/>
                </a:lnTo>
                <a:lnTo>
                  <a:pt x="105156" y="137159"/>
                </a:lnTo>
                <a:lnTo>
                  <a:pt x="107649" y="136328"/>
                </a:lnTo>
                <a:lnTo>
                  <a:pt x="106680" y="137159"/>
                </a:lnTo>
                <a:lnTo>
                  <a:pt x="156972" y="137159"/>
                </a:lnTo>
                <a:lnTo>
                  <a:pt x="155448" y="140207"/>
                </a:lnTo>
                <a:lnTo>
                  <a:pt x="152400" y="143255"/>
                </a:lnTo>
                <a:lnTo>
                  <a:pt x="151311" y="144779"/>
                </a:lnTo>
                <a:close/>
              </a:path>
              <a:path w="167640" h="182879">
                <a:moveTo>
                  <a:pt x="91440" y="182879"/>
                </a:moveTo>
                <a:lnTo>
                  <a:pt x="82296" y="182879"/>
                </a:lnTo>
                <a:lnTo>
                  <a:pt x="74676" y="181355"/>
                </a:lnTo>
                <a:lnTo>
                  <a:pt x="65532" y="179831"/>
                </a:lnTo>
                <a:lnTo>
                  <a:pt x="57912" y="178307"/>
                </a:lnTo>
                <a:lnTo>
                  <a:pt x="48768" y="175259"/>
                </a:lnTo>
                <a:lnTo>
                  <a:pt x="36576" y="166115"/>
                </a:lnTo>
                <a:lnTo>
                  <a:pt x="131064" y="166115"/>
                </a:lnTo>
                <a:lnTo>
                  <a:pt x="123444" y="172211"/>
                </a:lnTo>
                <a:lnTo>
                  <a:pt x="100584" y="181355"/>
                </a:lnTo>
                <a:lnTo>
                  <a:pt x="91440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204959" y="6504432"/>
            <a:ext cx="169545" cy="182880"/>
          </a:xfrm>
          <a:custGeom>
            <a:avLst/>
            <a:gdLst/>
            <a:ahLst/>
            <a:cxnLst/>
            <a:rect l="l" t="t" r="r" b="b"/>
            <a:pathLst>
              <a:path w="169545" h="182879">
                <a:moveTo>
                  <a:pt x="134112" y="166115"/>
                </a:moveTo>
                <a:lnTo>
                  <a:pt x="35052" y="166115"/>
                </a:lnTo>
                <a:lnTo>
                  <a:pt x="22860" y="153923"/>
                </a:lnTo>
                <a:lnTo>
                  <a:pt x="15240" y="143255"/>
                </a:lnTo>
                <a:lnTo>
                  <a:pt x="15240" y="141731"/>
                </a:lnTo>
                <a:lnTo>
                  <a:pt x="13716" y="141731"/>
                </a:lnTo>
                <a:lnTo>
                  <a:pt x="13716" y="140207"/>
                </a:lnTo>
                <a:lnTo>
                  <a:pt x="6095" y="124967"/>
                </a:lnTo>
                <a:lnTo>
                  <a:pt x="4571" y="117347"/>
                </a:lnTo>
                <a:lnTo>
                  <a:pt x="1524" y="108203"/>
                </a:lnTo>
                <a:lnTo>
                  <a:pt x="1524" y="100583"/>
                </a:lnTo>
                <a:lnTo>
                  <a:pt x="0" y="89915"/>
                </a:lnTo>
                <a:lnTo>
                  <a:pt x="1524" y="82295"/>
                </a:lnTo>
                <a:lnTo>
                  <a:pt x="4571" y="64007"/>
                </a:lnTo>
                <a:lnTo>
                  <a:pt x="7620" y="54863"/>
                </a:lnTo>
                <a:lnTo>
                  <a:pt x="13716" y="42671"/>
                </a:lnTo>
                <a:lnTo>
                  <a:pt x="13716" y="41147"/>
                </a:lnTo>
                <a:lnTo>
                  <a:pt x="15240" y="41147"/>
                </a:lnTo>
                <a:lnTo>
                  <a:pt x="15240" y="39623"/>
                </a:lnTo>
                <a:lnTo>
                  <a:pt x="22860" y="28955"/>
                </a:lnTo>
                <a:lnTo>
                  <a:pt x="25908" y="25907"/>
                </a:lnTo>
                <a:lnTo>
                  <a:pt x="35052" y="18287"/>
                </a:lnTo>
                <a:lnTo>
                  <a:pt x="38100" y="15239"/>
                </a:lnTo>
                <a:lnTo>
                  <a:pt x="44196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0"/>
                </a:lnTo>
                <a:lnTo>
                  <a:pt x="85344" y="0"/>
                </a:lnTo>
                <a:lnTo>
                  <a:pt x="126492" y="12191"/>
                </a:lnTo>
                <a:lnTo>
                  <a:pt x="134112" y="18287"/>
                </a:lnTo>
                <a:lnTo>
                  <a:pt x="143256" y="25907"/>
                </a:lnTo>
                <a:lnTo>
                  <a:pt x="146304" y="28955"/>
                </a:lnTo>
                <a:lnTo>
                  <a:pt x="152835" y="38099"/>
                </a:lnTo>
                <a:lnTo>
                  <a:pt x="79248" y="38099"/>
                </a:lnTo>
                <a:lnTo>
                  <a:pt x="70104" y="41147"/>
                </a:lnTo>
                <a:lnTo>
                  <a:pt x="67056" y="42671"/>
                </a:lnTo>
                <a:lnTo>
                  <a:pt x="62484" y="44195"/>
                </a:lnTo>
                <a:lnTo>
                  <a:pt x="54864" y="51815"/>
                </a:lnTo>
                <a:lnTo>
                  <a:pt x="53340" y="51815"/>
                </a:lnTo>
                <a:lnTo>
                  <a:pt x="47897" y="59435"/>
                </a:lnTo>
                <a:lnTo>
                  <a:pt x="47244" y="59435"/>
                </a:lnTo>
                <a:lnTo>
                  <a:pt x="45720" y="62483"/>
                </a:lnTo>
                <a:lnTo>
                  <a:pt x="46101" y="62483"/>
                </a:lnTo>
                <a:lnTo>
                  <a:pt x="42672" y="71627"/>
                </a:lnTo>
                <a:lnTo>
                  <a:pt x="39624" y="80771"/>
                </a:lnTo>
                <a:lnTo>
                  <a:pt x="39624" y="86867"/>
                </a:lnTo>
                <a:lnTo>
                  <a:pt x="38100" y="92963"/>
                </a:lnTo>
                <a:lnTo>
                  <a:pt x="39624" y="97535"/>
                </a:lnTo>
                <a:lnTo>
                  <a:pt x="39624" y="103631"/>
                </a:lnTo>
                <a:lnTo>
                  <a:pt x="41148" y="108203"/>
                </a:lnTo>
                <a:lnTo>
                  <a:pt x="42672" y="114299"/>
                </a:lnTo>
                <a:lnTo>
                  <a:pt x="47244" y="123443"/>
                </a:lnTo>
                <a:lnTo>
                  <a:pt x="47897" y="123443"/>
                </a:lnTo>
                <a:lnTo>
                  <a:pt x="53340" y="131063"/>
                </a:lnTo>
                <a:lnTo>
                  <a:pt x="54864" y="131063"/>
                </a:lnTo>
                <a:lnTo>
                  <a:pt x="60960" y="137159"/>
                </a:lnTo>
                <a:lnTo>
                  <a:pt x="61722" y="137159"/>
                </a:lnTo>
                <a:lnTo>
                  <a:pt x="68580" y="141731"/>
                </a:lnTo>
                <a:lnTo>
                  <a:pt x="73152" y="143255"/>
                </a:lnTo>
                <a:lnTo>
                  <a:pt x="76200" y="144779"/>
                </a:lnTo>
                <a:lnTo>
                  <a:pt x="152835" y="144779"/>
                </a:lnTo>
                <a:lnTo>
                  <a:pt x="146304" y="153923"/>
                </a:lnTo>
                <a:lnTo>
                  <a:pt x="134112" y="166115"/>
                </a:lnTo>
                <a:close/>
              </a:path>
              <a:path w="169545" h="182879">
                <a:moveTo>
                  <a:pt x="109728" y="47243"/>
                </a:moveTo>
                <a:lnTo>
                  <a:pt x="100584" y="41147"/>
                </a:lnTo>
                <a:lnTo>
                  <a:pt x="96012" y="39623"/>
                </a:lnTo>
                <a:lnTo>
                  <a:pt x="92964" y="39623"/>
                </a:lnTo>
                <a:lnTo>
                  <a:pt x="88392" y="38099"/>
                </a:lnTo>
                <a:lnTo>
                  <a:pt x="152835" y="38099"/>
                </a:lnTo>
                <a:lnTo>
                  <a:pt x="153924" y="39623"/>
                </a:lnTo>
                <a:lnTo>
                  <a:pt x="153924" y="41147"/>
                </a:lnTo>
                <a:lnTo>
                  <a:pt x="155448" y="41147"/>
                </a:lnTo>
                <a:lnTo>
                  <a:pt x="155448" y="42671"/>
                </a:lnTo>
                <a:lnTo>
                  <a:pt x="156972" y="45719"/>
                </a:lnTo>
                <a:lnTo>
                  <a:pt x="108204" y="45719"/>
                </a:lnTo>
                <a:lnTo>
                  <a:pt x="109728" y="47243"/>
                </a:lnTo>
                <a:close/>
              </a:path>
              <a:path w="169545" h="182879">
                <a:moveTo>
                  <a:pt x="117348" y="54863"/>
                </a:moveTo>
                <a:lnTo>
                  <a:pt x="108204" y="45719"/>
                </a:lnTo>
                <a:lnTo>
                  <a:pt x="156972" y="45719"/>
                </a:lnTo>
                <a:lnTo>
                  <a:pt x="160020" y="51815"/>
                </a:lnTo>
                <a:lnTo>
                  <a:pt x="115824" y="51815"/>
                </a:lnTo>
                <a:lnTo>
                  <a:pt x="117348" y="54863"/>
                </a:lnTo>
                <a:close/>
              </a:path>
              <a:path w="169545" h="182879">
                <a:moveTo>
                  <a:pt x="51816" y="54863"/>
                </a:moveTo>
                <a:lnTo>
                  <a:pt x="53340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9545" h="182879">
                <a:moveTo>
                  <a:pt x="122899" y="61721"/>
                </a:moveTo>
                <a:lnTo>
                  <a:pt x="115824" y="51815"/>
                </a:lnTo>
                <a:lnTo>
                  <a:pt x="160020" y="51815"/>
                </a:lnTo>
                <a:lnTo>
                  <a:pt x="163068" y="57911"/>
                </a:lnTo>
                <a:lnTo>
                  <a:pt x="163372" y="59435"/>
                </a:lnTo>
                <a:lnTo>
                  <a:pt x="121920" y="59435"/>
                </a:lnTo>
                <a:lnTo>
                  <a:pt x="122899" y="61721"/>
                </a:lnTo>
                <a:close/>
              </a:path>
              <a:path w="169545" h="182879">
                <a:moveTo>
                  <a:pt x="45720" y="62483"/>
                </a:moveTo>
                <a:lnTo>
                  <a:pt x="47244" y="59435"/>
                </a:lnTo>
                <a:lnTo>
                  <a:pt x="46522" y="61361"/>
                </a:lnTo>
                <a:lnTo>
                  <a:pt x="45720" y="62483"/>
                </a:lnTo>
                <a:close/>
              </a:path>
              <a:path w="169545" h="182879">
                <a:moveTo>
                  <a:pt x="46522" y="6136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522" y="61361"/>
                </a:lnTo>
                <a:close/>
              </a:path>
              <a:path w="169545" h="182879">
                <a:moveTo>
                  <a:pt x="123444" y="62483"/>
                </a:moveTo>
                <a:lnTo>
                  <a:pt x="122899" y="61721"/>
                </a:lnTo>
                <a:lnTo>
                  <a:pt x="121920" y="59435"/>
                </a:lnTo>
                <a:lnTo>
                  <a:pt x="123444" y="62483"/>
                </a:lnTo>
                <a:close/>
              </a:path>
              <a:path w="169545" h="182879">
                <a:moveTo>
                  <a:pt x="163982" y="62483"/>
                </a:moveTo>
                <a:lnTo>
                  <a:pt x="123444" y="62483"/>
                </a:lnTo>
                <a:lnTo>
                  <a:pt x="121920" y="59435"/>
                </a:lnTo>
                <a:lnTo>
                  <a:pt x="163372" y="59435"/>
                </a:lnTo>
                <a:lnTo>
                  <a:pt x="163982" y="62483"/>
                </a:lnTo>
                <a:close/>
              </a:path>
              <a:path w="169545" h="182879">
                <a:moveTo>
                  <a:pt x="46101" y="62483"/>
                </a:moveTo>
                <a:lnTo>
                  <a:pt x="45720" y="62483"/>
                </a:lnTo>
                <a:lnTo>
                  <a:pt x="46522" y="61361"/>
                </a:lnTo>
                <a:lnTo>
                  <a:pt x="46101" y="62483"/>
                </a:lnTo>
                <a:close/>
              </a:path>
              <a:path w="169545" h="182879">
                <a:moveTo>
                  <a:pt x="163068" y="123443"/>
                </a:moveTo>
                <a:lnTo>
                  <a:pt x="121920" y="123443"/>
                </a:lnTo>
                <a:lnTo>
                  <a:pt x="128016" y="111251"/>
                </a:lnTo>
                <a:lnTo>
                  <a:pt x="128016" y="106679"/>
                </a:lnTo>
                <a:lnTo>
                  <a:pt x="129540" y="102107"/>
                </a:lnTo>
                <a:lnTo>
                  <a:pt x="131064" y="96011"/>
                </a:lnTo>
                <a:lnTo>
                  <a:pt x="131064" y="89915"/>
                </a:lnTo>
                <a:lnTo>
                  <a:pt x="129540" y="85343"/>
                </a:lnTo>
                <a:lnTo>
                  <a:pt x="129540" y="79247"/>
                </a:lnTo>
                <a:lnTo>
                  <a:pt x="126492" y="70103"/>
                </a:lnTo>
                <a:lnTo>
                  <a:pt x="122899" y="61721"/>
                </a:lnTo>
                <a:lnTo>
                  <a:pt x="123444" y="62483"/>
                </a:lnTo>
                <a:lnTo>
                  <a:pt x="163982" y="62483"/>
                </a:lnTo>
                <a:lnTo>
                  <a:pt x="164592" y="65531"/>
                </a:lnTo>
                <a:lnTo>
                  <a:pt x="167640" y="74675"/>
                </a:lnTo>
                <a:lnTo>
                  <a:pt x="167640" y="83819"/>
                </a:lnTo>
                <a:lnTo>
                  <a:pt x="169164" y="92963"/>
                </a:lnTo>
                <a:lnTo>
                  <a:pt x="166116" y="111251"/>
                </a:lnTo>
                <a:lnTo>
                  <a:pt x="164592" y="118871"/>
                </a:lnTo>
                <a:lnTo>
                  <a:pt x="163068" y="123443"/>
                </a:lnTo>
                <a:close/>
              </a:path>
              <a:path w="169545" h="182879">
                <a:moveTo>
                  <a:pt x="47897" y="123443"/>
                </a:moveTo>
                <a:lnTo>
                  <a:pt x="47244" y="123443"/>
                </a:lnTo>
                <a:lnTo>
                  <a:pt x="45720" y="120395"/>
                </a:lnTo>
                <a:lnTo>
                  <a:pt x="47897" y="123443"/>
                </a:lnTo>
                <a:close/>
              </a:path>
              <a:path w="169545" h="182879">
                <a:moveTo>
                  <a:pt x="160020" y="131063"/>
                </a:moveTo>
                <a:lnTo>
                  <a:pt x="115824" y="131063"/>
                </a:lnTo>
                <a:lnTo>
                  <a:pt x="123444" y="120395"/>
                </a:lnTo>
                <a:lnTo>
                  <a:pt x="121920" y="123443"/>
                </a:lnTo>
                <a:lnTo>
                  <a:pt x="163068" y="123443"/>
                </a:lnTo>
                <a:lnTo>
                  <a:pt x="161544" y="128015"/>
                </a:lnTo>
                <a:lnTo>
                  <a:pt x="160020" y="131063"/>
                </a:lnTo>
                <a:close/>
              </a:path>
              <a:path w="169545" h="182879">
                <a:moveTo>
                  <a:pt x="54864" y="131063"/>
                </a:moveTo>
                <a:lnTo>
                  <a:pt x="53340" y="131063"/>
                </a:lnTo>
                <a:lnTo>
                  <a:pt x="51816" y="128015"/>
                </a:lnTo>
                <a:lnTo>
                  <a:pt x="54864" y="131063"/>
                </a:lnTo>
                <a:close/>
              </a:path>
              <a:path w="169545" h="182879">
                <a:moveTo>
                  <a:pt x="152835" y="144779"/>
                </a:moveTo>
                <a:lnTo>
                  <a:pt x="89916" y="144779"/>
                </a:lnTo>
                <a:lnTo>
                  <a:pt x="99060" y="141731"/>
                </a:lnTo>
                <a:lnTo>
                  <a:pt x="102108" y="140207"/>
                </a:lnTo>
                <a:lnTo>
                  <a:pt x="106680" y="138683"/>
                </a:lnTo>
                <a:lnTo>
                  <a:pt x="117348" y="128015"/>
                </a:lnTo>
                <a:lnTo>
                  <a:pt x="115824" y="131063"/>
                </a:lnTo>
                <a:lnTo>
                  <a:pt x="160020" y="131063"/>
                </a:lnTo>
                <a:lnTo>
                  <a:pt x="155448" y="140207"/>
                </a:lnTo>
                <a:lnTo>
                  <a:pt x="155448" y="141731"/>
                </a:lnTo>
                <a:lnTo>
                  <a:pt x="153924" y="141731"/>
                </a:lnTo>
                <a:lnTo>
                  <a:pt x="153924" y="143255"/>
                </a:lnTo>
                <a:lnTo>
                  <a:pt x="152835" y="144779"/>
                </a:lnTo>
                <a:close/>
              </a:path>
              <a:path w="169545" h="182879">
                <a:moveTo>
                  <a:pt x="61722" y="137159"/>
                </a:moveTo>
                <a:lnTo>
                  <a:pt x="60960" y="137159"/>
                </a:lnTo>
                <a:lnTo>
                  <a:pt x="59436" y="135635"/>
                </a:lnTo>
                <a:lnTo>
                  <a:pt x="61722" y="137159"/>
                </a:lnTo>
                <a:close/>
              </a:path>
              <a:path w="169545" h="182879">
                <a:moveTo>
                  <a:pt x="92964" y="182879"/>
                </a:moveTo>
                <a:lnTo>
                  <a:pt x="74676" y="182879"/>
                </a:lnTo>
                <a:lnTo>
                  <a:pt x="65532" y="181355"/>
                </a:lnTo>
                <a:lnTo>
                  <a:pt x="50292" y="175259"/>
                </a:lnTo>
                <a:lnTo>
                  <a:pt x="42672" y="170687"/>
                </a:lnTo>
                <a:lnTo>
                  <a:pt x="38100" y="167639"/>
                </a:lnTo>
                <a:lnTo>
                  <a:pt x="36576" y="166115"/>
                </a:lnTo>
                <a:lnTo>
                  <a:pt x="132588" y="166115"/>
                </a:lnTo>
                <a:lnTo>
                  <a:pt x="92964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212064" y="4493182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12090" y="5166405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12064" y="5773511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28660" y="5093182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57488" y="4085844"/>
            <a:ext cx="114300" cy="2563495"/>
          </a:xfrm>
          <a:custGeom>
            <a:avLst/>
            <a:gdLst/>
            <a:ahLst/>
            <a:cxnLst/>
            <a:rect l="l" t="t" r="r" b="b"/>
            <a:pathLst>
              <a:path w="114300" h="2563495">
                <a:moveTo>
                  <a:pt x="38100" y="110662"/>
                </a:moveTo>
                <a:lnTo>
                  <a:pt x="34718" y="109990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662"/>
                </a:lnTo>
                <a:close/>
              </a:path>
              <a:path w="114300" h="2563495">
                <a:moveTo>
                  <a:pt x="56387" y="114300"/>
                </a:moveTo>
                <a:lnTo>
                  <a:pt x="38100" y="110662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513"/>
                </a:lnTo>
                <a:lnTo>
                  <a:pt x="56387" y="114300"/>
                </a:lnTo>
                <a:close/>
              </a:path>
              <a:path w="114300" h="2563495">
                <a:moveTo>
                  <a:pt x="76200" y="110513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90"/>
                </a:lnTo>
                <a:lnTo>
                  <a:pt x="76200" y="110513"/>
                </a:lnTo>
                <a:close/>
              </a:path>
              <a:path w="114300" h="2563495">
                <a:moveTo>
                  <a:pt x="76200" y="114300"/>
                </a:moveTo>
                <a:lnTo>
                  <a:pt x="56387" y="114300"/>
                </a:lnTo>
                <a:lnTo>
                  <a:pt x="76200" y="110513"/>
                </a:lnTo>
                <a:lnTo>
                  <a:pt x="76200" y="114300"/>
                </a:lnTo>
                <a:close/>
              </a:path>
              <a:path w="114300" h="2563495">
                <a:moveTo>
                  <a:pt x="38100" y="2452705"/>
                </a:moveTo>
                <a:lnTo>
                  <a:pt x="38100" y="110662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2449068"/>
                </a:lnTo>
                <a:lnTo>
                  <a:pt x="56387" y="2449068"/>
                </a:lnTo>
                <a:lnTo>
                  <a:pt x="38100" y="2452705"/>
                </a:lnTo>
                <a:close/>
              </a:path>
              <a:path w="114300" h="2563495">
                <a:moveTo>
                  <a:pt x="76200" y="2505456"/>
                </a:moveTo>
                <a:lnTo>
                  <a:pt x="38100" y="2505456"/>
                </a:lnTo>
                <a:lnTo>
                  <a:pt x="38100" y="2452705"/>
                </a:lnTo>
                <a:lnTo>
                  <a:pt x="56387" y="2449068"/>
                </a:lnTo>
                <a:lnTo>
                  <a:pt x="76200" y="2452854"/>
                </a:lnTo>
                <a:lnTo>
                  <a:pt x="76200" y="2505456"/>
                </a:lnTo>
                <a:close/>
              </a:path>
              <a:path w="114300" h="2563495">
                <a:moveTo>
                  <a:pt x="76200" y="2452854"/>
                </a:moveTo>
                <a:lnTo>
                  <a:pt x="56387" y="2449068"/>
                </a:lnTo>
                <a:lnTo>
                  <a:pt x="76200" y="2449068"/>
                </a:lnTo>
                <a:lnTo>
                  <a:pt x="76200" y="2452854"/>
                </a:lnTo>
                <a:close/>
              </a:path>
              <a:path w="114300" h="2563495">
                <a:moveTo>
                  <a:pt x="56387" y="2563368"/>
                </a:moveTo>
                <a:lnTo>
                  <a:pt x="34718" y="2558819"/>
                </a:lnTo>
                <a:lnTo>
                  <a:pt x="16763" y="2546413"/>
                </a:lnTo>
                <a:lnTo>
                  <a:pt x="4524" y="2528006"/>
                </a:lnTo>
                <a:lnTo>
                  <a:pt x="0" y="2505456"/>
                </a:lnTo>
                <a:lnTo>
                  <a:pt x="4524" y="2483143"/>
                </a:lnTo>
                <a:lnTo>
                  <a:pt x="16764" y="2465260"/>
                </a:lnTo>
                <a:lnTo>
                  <a:pt x="34718" y="2453378"/>
                </a:lnTo>
                <a:lnTo>
                  <a:pt x="38100" y="2452705"/>
                </a:lnTo>
                <a:lnTo>
                  <a:pt x="38100" y="2505456"/>
                </a:lnTo>
                <a:lnTo>
                  <a:pt x="114300" y="2505456"/>
                </a:lnTo>
                <a:lnTo>
                  <a:pt x="109751" y="2528006"/>
                </a:lnTo>
                <a:lnTo>
                  <a:pt x="97345" y="2546413"/>
                </a:lnTo>
                <a:lnTo>
                  <a:pt x="78938" y="2558819"/>
                </a:lnTo>
                <a:lnTo>
                  <a:pt x="56387" y="2563368"/>
                </a:lnTo>
                <a:close/>
              </a:path>
              <a:path w="114300" h="2563495">
                <a:moveTo>
                  <a:pt x="114300" y="2505456"/>
                </a:moveTo>
                <a:lnTo>
                  <a:pt x="76200" y="2505456"/>
                </a:lnTo>
                <a:lnTo>
                  <a:pt x="76200" y="2452854"/>
                </a:lnTo>
                <a:lnTo>
                  <a:pt x="78938" y="2453378"/>
                </a:lnTo>
                <a:lnTo>
                  <a:pt x="97345" y="2465260"/>
                </a:lnTo>
                <a:lnTo>
                  <a:pt x="109751" y="2483143"/>
                </a:lnTo>
                <a:lnTo>
                  <a:pt x="114300" y="2505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22435" y="5004815"/>
            <a:ext cx="180340" cy="612775"/>
          </a:xfrm>
          <a:custGeom>
            <a:avLst/>
            <a:gdLst/>
            <a:ahLst/>
            <a:cxnLst/>
            <a:rect l="l" t="t" r="r" b="b"/>
            <a:pathLst>
              <a:path w="180340" h="612775">
                <a:moveTo>
                  <a:pt x="0" y="0"/>
                </a:moveTo>
                <a:lnTo>
                  <a:pt x="179832" y="0"/>
                </a:lnTo>
                <a:lnTo>
                  <a:pt x="179832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04147" y="4985003"/>
            <a:ext cx="216535" cy="652780"/>
          </a:xfrm>
          <a:custGeom>
            <a:avLst/>
            <a:gdLst/>
            <a:ahLst/>
            <a:cxnLst/>
            <a:rect l="l" t="t" r="r" b="b"/>
            <a:pathLst>
              <a:path w="216534" h="652779">
                <a:moveTo>
                  <a:pt x="216407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6407" y="0"/>
                </a:lnTo>
                <a:lnTo>
                  <a:pt x="216407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14172"/>
                </a:lnTo>
                <a:lnTo>
                  <a:pt x="18288" y="614172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2272"/>
                </a:lnTo>
                <a:close/>
              </a:path>
              <a:path w="216534" h="65277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6534" h="652779">
                <a:moveTo>
                  <a:pt x="17830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8307" y="19812"/>
                </a:lnTo>
                <a:lnTo>
                  <a:pt x="178307" y="3810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178307" y="19812"/>
                </a:lnTo>
                <a:lnTo>
                  <a:pt x="198119" y="38100"/>
                </a:lnTo>
                <a:lnTo>
                  <a:pt x="216407" y="38100"/>
                </a:lnTo>
                <a:lnTo>
                  <a:pt x="216407" y="614172"/>
                </a:lnTo>
                <a:lnTo>
                  <a:pt x="198119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38100"/>
                </a:moveTo>
                <a:lnTo>
                  <a:pt x="198119" y="38100"/>
                </a:lnTo>
                <a:lnTo>
                  <a:pt x="178307" y="19812"/>
                </a:lnTo>
                <a:lnTo>
                  <a:pt x="216407" y="19812"/>
                </a:lnTo>
                <a:lnTo>
                  <a:pt x="216407" y="38100"/>
                </a:lnTo>
                <a:close/>
              </a:path>
              <a:path w="216534" h="652779">
                <a:moveTo>
                  <a:pt x="38100" y="632460"/>
                </a:moveTo>
                <a:lnTo>
                  <a:pt x="18288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8307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632460"/>
                </a:moveTo>
                <a:lnTo>
                  <a:pt x="178307" y="632460"/>
                </a:lnTo>
                <a:lnTo>
                  <a:pt x="198119" y="614172"/>
                </a:lnTo>
                <a:lnTo>
                  <a:pt x="216407" y="614172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75576" y="6599682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 h="0">
                <a:moveTo>
                  <a:pt x="0" y="0"/>
                </a:moveTo>
                <a:lnTo>
                  <a:pt x="19552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06640" y="4130802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 h="0">
                <a:moveTo>
                  <a:pt x="0" y="0"/>
                </a:moveTo>
                <a:lnTo>
                  <a:pt x="18729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15021" y="4110227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27976" y="3936491"/>
            <a:ext cx="516890" cy="114300"/>
          </a:xfrm>
          <a:custGeom>
            <a:avLst/>
            <a:gdLst/>
            <a:ahLst/>
            <a:cxnLst/>
            <a:rect l="l" t="t" r="r" b="b"/>
            <a:pathLst>
              <a:path w="516890" h="114300">
                <a:moveTo>
                  <a:pt x="114300" y="114299"/>
                </a:moveTo>
                <a:lnTo>
                  <a:pt x="0" y="57911"/>
                </a:lnTo>
                <a:lnTo>
                  <a:pt x="112776" y="0"/>
                </a:lnTo>
                <a:lnTo>
                  <a:pt x="113282" y="37964"/>
                </a:lnTo>
                <a:lnTo>
                  <a:pt x="94488" y="38099"/>
                </a:lnTo>
                <a:lnTo>
                  <a:pt x="94488" y="76199"/>
                </a:lnTo>
                <a:lnTo>
                  <a:pt x="113792" y="76199"/>
                </a:lnTo>
                <a:lnTo>
                  <a:pt x="114300" y="114299"/>
                </a:lnTo>
                <a:close/>
              </a:path>
              <a:path w="516890" h="114300">
                <a:moveTo>
                  <a:pt x="113790" y="76060"/>
                </a:moveTo>
                <a:lnTo>
                  <a:pt x="113282" y="37964"/>
                </a:lnTo>
                <a:lnTo>
                  <a:pt x="516636" y="35051"/>
                </a:lnTo>
                <a:lnTo>
                  <a:pt x="516636" y="73151"/>
                </a:lnTo>
                <a:lnTo>
                  <a:pt x="113790" y="76060"/>
                </a:lnTo>
                <a:close/>
              </a:path>
              <a:path w="516890" h="114300">
                <a:moveTo>
                  <a:pt x="94488" y="76199"/>
                </a:moveTo>
                <a:lnTo>
                  <a:pt x="94488" y="38099"/>
                </a:lnTo>
                <a:lnTo>
                  <a:pt x="113282" y="37964"/>
                </a:lnTo>
                <a:lnTo>
                  <a:pt x="113790" y="76060"/>
                </a:lnTo>
                <a:lnTo>
                  <a:pt x="94488" y="76199"/>
                </a:lnTo>
                <a:close/>
              </a:path>
              <a:path w="516890" h="114300">
                <a:moveTo>
                  <a:pt x="113792" y="76199"/>
                </a:moveTo>
                <a:lnTo>
                  <a:pt x="94488" y="76199"/>
                </a:lnTo>
                <a:lnTo>
                  <a:pt x="113790" y="76060"/>
                </a:lnTo>
                <a:lnTo>
                  <a:pt x="113792" y="761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94932" y="4395215"/>
            <a:ext cx="373380" cy="114300"/>
          </a:xfrm>
          <a:custGeom>
            <a:avLst/>
            <a:gdLst/>
            <a:ahLst/>
            <a:cxnLst/>
            <a:rect l="l" t="t" r="r" b="b"/>
            <a:pathLst>
              <a:path w="373379" h="114300">
                <a:moveTo>
                  <a:pt x="259080" y="114300"/>
                </a:moveTo>
                <a:lnTo>
                  <a:pt x="259080" y="0"/>
                </a:lnTo>
                <a:lnTo>
                  <a:pt x="336309" y="38100"/>
                </a:lnTo>
                <a:lnTo>
                  <a:pt x="277368" y="38100"/>
                </a:lnTo>
                <a:lnTo>
                  <a:pt x="277368" y="76200"/>
                </a:lnTo>
                <a:lnTo>
                  <a:pt x="334277" y="76200"/>
                </a:lnTo>
                <a:lnTo>
                  <a:pt x="259080" y="114300"/>
                </a:lnTo>
                <a:close/>
              </a:path>
              <a:path w="373379" h="114300">
                <a:moveTo>
                  <a:pt x="25908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59080" y="38100"/>
                </a:lnTo>
                <a:lnTo>
                  <a:pt x="259080" y="76200"/>
                </a:lnTo>
                <a:close/>
              </a:path>
              <a:path w="373379" h="114300">
                <a:moveTo>
                  <a:pt x="334277" y="76200"/>
                </a:moveTo>
                <a:lnTo>
                  <a:pt x="277368" y="76200"/>
                </a:lnTo>
                <a:lnTo>
                  <a:pt x="277368" y="38100"/>
                </a:lnTo>
                <a:lnTo>
                  <a:pt x="336309" y="38100"/>
                </a:lnTo>
                <a:lnTo>
                  <a:pt x="373380" y="56387"/>
                </a:lnTo>
                <a:lnTo>
                  <a:pt x="334277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587495" y="1395717"/>
            <a:ext cx="6214745" cy="303403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一、交流通路</a:t>
            </a:r>
            <a:endParaRPr sz="2400">
              <a:latin typeface="宋体"/>
              <a:cs typeface="宋体"/>
            </a:endParaRPr>
          </a:p>
          <a:p>
            <a:pPr marL="506095" marR="2042795" indent="29845">
              <a:lnSpc>
                <a:spcPct val="146300"/>
              </a:lnSpc>
              <a:spcBef>
                <a:spcPts val="390"/>
              </a:spcBef>
            </a:pPr>
            <a:r>
              <a:rPr dirty="0" sz="2400" spc="5">
                <a:latin typeface="宋体"/>
                <a:cs typeface="宋体"/>
              </a:rPr>
              <a:t>电阻和晶体管不变；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耦合、旁路电容短路；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直流电压源置零（接地）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6026150">
              <a:lnSpc>
                <a:spcPts val="2325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algn="r" marR="841375">
              <a:lnSpc>
                <a:spcPct val="100000"/>
              </a:lnSpc>
              <a:spcBef>
                <a:spcPts val="78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53100" y="458800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60720" y="6599682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423393" y="6846084"/>
            <a:ext cx="2209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55" y="6793995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06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9952" y="5452871"/>
            <a:ext cx="609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'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4724" y="5690616"/>
            <a:ext cx="4527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1310" algn="l"/>
              </a:tabLst>
            </a:pPr>
            <a:r>
              <a:rPr dirty="0" sz="1500" spc="1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	</a:t>
            </a:r>
            <a:r>
              <a:rPr dirty="0" sz="1500" spc="15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8000" y="5544566"/>
            <a:ext cx="33845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14675" sz="3975" spc="-300">
                <a:latin typeface="Times New Roman"/>
                <a:cs typeface="Times New Roman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4720" y="5457697"/>
            <a:ext cx="1486535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-120">
                <a:latin typeface="Times New Roman"/>
                <a:cs typeface="Times New Roman"/>
              </a:rPr>
              <a:t> </a:t>
            </a:r>
            <a:r>
              <a:rPr dirty="0" sz="2650" spc="-90">
                <a:latin typeface="Times New Roman"/>
                <a:cs typeface="Times New Roman"/>
              </a:rPr>
              <a:t>v</a:t>
            </a:r>
            <a:r>
              <a:rPr dirty="0" baseline="-25925" sz="2250" spc="-135">
                <a:latin typeface="Times New Roman"/>
                <a:cs typeface="Times New Roman"/>
              </a:rPr>
              <a:t>o   </a:t>
            </a: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-65">
                <a:latin typeface="Times New Roman"/>
                <a:cs typeface="Times New Roman"/>
              </a:rPr>
              <a:t> </a:t>
            </a:r>
            <a:r>
              <a:rPr dirty="0" sz="2650" spc="-630">
                <a:latin typeface="Times New Roman"/>
                <a:cs typeface="Times New Roman"/>
              </a:rPr>
              <a:t></a:t>
            </a:r>
            <a:r>
              <a:rPr dirty="0" sz="2650" spc="-630">
                <a:latin typeface="Times New Roman"/>
                <a:cs typeface="Times New Roman"/>
              </a:rPr>
              <a:t>i                         </a:t>
            </a:r>
            <a:r>
              <a:rPr dirty="0" sz="2650" spc="-615">
                <a:latin typeface="Times New Roman"/>
                <a:cs typeface="Times New Roman"/>
              </a:rPr>
              <a:t> </a:t>
            </a:r>
            <a:r>
              <a:rPr dirty="0" sz="2650" spc="-155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6896" y="2791967"/>
            <a:ext cx="1229995" cy="2696210"/>
          </a:xfrm>
          <a:custGeom>
            <a:avLst/>
            <a:gdLst/>
            <a:ahLst/>
            <a:cxnLst/>
            <a:rect l="l" t="t" r="r" b="b"/>
            <a:pathLst>
              <a:path w="1229995" h="2696210">
                <a:moveTo>
                  <a:pt x="1194816" y="2695955"/>
                </a:moveTo>
                <a:lnTo>
                  <a:pt x="0" y="16764"/>
                </a:lnTo>
                <a:lnTo>
                  <a:pt x="35051" y="0"/>
                </a:lnTo>
                <a:lnTo>
                  <a:pt x="1229867" y="2680716"/>
                </a:lnTo>
                <a:lnTo>
                  <a:pt x="1194816" y="2695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05016" y="1816608"/>
            <a:ext cx="1775460" cy="1519555"/>
          </a:xfrm>
          <a:custGeom>
            <a:avLst/>
            <a:gdLst/>
            <a:ahLst/>
            <a:cxnLst/>
            <a:rect l="l" t="t" r="r" b="b"/>
            <a:pathLst>
              <a:path w="1775459" h="1519554">
                <a:moveTo>
                  <a:pt x="753751" y="935736"/>
                </a:moveTo>
                <a:lnTo>
                  <a:pt x="711707" y="934211"/>
                </a:lnTo>
                <a:lnTo>
                  <a:pt x="665987" y="922019"/>
                </a:lnTo>
                <a:lnTo>
                  <a:pt x="650747" y="915923"/>
                </a:lnTo>
                <a:lnTo>
                  <a:pt x="614171" y="888492"/>
                </a:lnTo>
                <a:lnTo>
                  <a:pt x="586739" y="851915"/>
                </a:lnTo>
                <a:lnTo>
                  <a:pt x="580643" y="836676"/>
                </a:lnTo>
                <a:lnTo>
                  <a:pt x="574547" y="822959"/>
                </a:lnTo>
                <a:lnTo>
                  <a:pt x="571499" y="807719"/>
                </a:lnTo>
                <a:lnTo>
                  <a:pt x="568451" y="790955"/>
                </a:lnTo>
                <a:lnTo>
                  <a:pt x="566927" y="775715"/>
                </a:lnTo>
                <a:lnTo>
                  <a:pt x="566927" y="160019"/>
                </a:lnTo>
                <a:lnTo>
                  <a:pt x="574547" y="112775"/>
                </a:lnTo>
                <a:lnTo>
                  <a:pt x="594359" y="71627"/>
                </a:lnTo>
                <a:lnTo>
                  <a:pt x="626363" y="36575"/>
                </a:lnTo>
                <a:lnTo>
                  <a:pt x="665987" y="13715"/>
                </a:lnTo>
                <a:lnTo>
                  <a:pt x="679703" y="7619"/>
                </a:lnTo>
                <a:lnTo>
                  <a:pt x="694943" y="3047"/>
                </a:lnTo>
                <a:lnTo>
                  <a:pt x="726947" y="0"/>
                </a:lnTo>
                <a:lnTo>
                  <a:pt x="1615440" y="0"/>
                </a:lnTo>
                <a:lnTo>
                  <a:pt x="1647444" y="3047"/>
                </a:lnTo>
                <a:lnTo>
                  <a:pt x="1662684" y="7619"/>
                </a:lnTo>
                <a:lnTo>
                  <a:pt x="1677923" y="13715"/>
                </a:lnTo>
                <a:lnTo>
                  <a:pt x="713231" y="13715"/>
                </a:lnTo>
                <a:lnTo>
                  <a:pt x="697991" y="16763"/>
                </a:lnTo>
                <a:lnTo>
                  <a:pt x="684275" y="19811"/>
                </a:lnTo>
                <a:lnTo>
                  <a:pt x="670559" y="24383"/>
                </a:lnTo>
                <a:lnTo>
                  <a:pt x="656843" y="30479"/>
                </a:lnTo>
                <a:lnTo>
                  <a:pt x="658367" y="30479"/>
                </a:lnTo>
                <a:lnTo>
                  <a:pt x="644651" y="38099"/>
                </a:lnTo>
                <a:lnTo>
                  <a:pt x="646175" y="38099"/>
                </a:lnTo>
                <a:lnTo>
                  <a:pt x="633983" y="47243"/>
                </a:lnTo>
                <a:lnTo>
                  <a:pt x="623315" y="56387"/>
                </a:lnTo>
                <a:lnTo>
                  <a:pt x="605027" y="77723"/>
                </a:lnTo>
                <a:lnTo>
                  <a:pt x="597407" y="89915"/>
                </a:lnTo>
                <a:lnTo>
                  <a:pt x="598931" y="89915"/>
                </a:lnTo>
                <a:lnTo>
                  <a:pt x="591311" y="103631"/>
                </a:lnTo>
                <a:lnTo>
                  <a:pt x="587247" y="115823"/>
                </a:lnTo>
                <a:lnTo>
                  <a:pt x="586739" y="115823"/>
                </a:lnTo>
                <a:lnTo>
                  <a:pt x="580948" y="144779"/>
                </a:lnTo>
                <a:lnTo>
                  <a:pt x="580643" y="144779"/>
                </a:lnTo>
                <a:lnTo>
                  <a:pt x="580643" y="790955"/>
                </a:lnTo>
                <a:lnTo>
                  <a:pt x="580948" y="790955"/>
                </a:lnTo>
                <a:lnTo>
                  <a:pt x="583691" y="804671"/>
                </a:lnTo>
                <a:lnTo>
                  <a:pt x="586739" y="818388"/>
                </a:lnTo>
                <a:lnTo>
                  <a:pt x="591311" y="832103"/>
                </a:lnTo>
                <a:lnTo>
                  <a:pt x="598085" y="844295"/>
                </a:lnTo>
                <a:lnTo>
                  <a:pt x="597407" y="844295"/>
                </a:lnTo>
                <a:lnTo>
                  <a:pt x="605027" y="858011"/>
                </a:lnTo>
                <a:lnTo>
                  <a:pt x="606170" y="858011"/>
                </a:lnTo>
                <a:lnTo>
                  <a:pt x="614171" y="868680"/>
                </a:lnTo>
                <a:lnTo>
                  <a:pt x="623315" y="879347"/>
                </a:lnTo>
                <a:lnTo>
                  <a:pt x="633983" y="888492"/>
                </a:lnTo>
                <a:lnTo>
                  <a:pt x="646175" y="897636"/>
                </a:lnTo>
                <a:lnTo>
                  <a:pt x="644651" y="897636"/>
                </a:lnTo>
                <a:lnTo>
                  <a:pt x="658367" y="905255"/>
                </a:lnTo>
                <a:lnTo>
                  <a:pt x="659587" y="905255"/>
                </a:lnTo>
                <a:lnTo>
                  <a:pt x="670559" y="911351"/>
                </a:lnTo>
                <a:lnTo>
                  <a:pt x="673988" y="911351"/>
                </a:lnTo>
                <a:lnTo>
                  <a:pt x="684275" y="915923"/>
                </a:lnTo>
                <a:lnTo>
                  <a:pt x="697991" y="918971"/>
                </a:lnTo>
                <a:lnTo>
                  <a:pt x="713231" y="922019"/>
                </a:lnTo>
                <a:lnTo>
                  <a:pt x="792479" y="922019"/>
                </a:lnTo>
                <a:lnTo>
                  <a:pt x="790497" y="923544"/>
                </a:lnTo>
                <a:lnTo>
                  <a:pt x="769620" y="923544"/>
                </a:lnTo>
                <a:lnTo>
                  <a:pt x="753751" y="935736"/>
                </a:lnTo>
                <a:close/>
              </a:path>
              <a:path w="1775459" h="1519554">
                <a:moveTo>
                  <a:pt x="1769211" y="117347"/>
                </a:moveTo>
                <a:lnTo>
                  <a:pt x="1757171" y="117347"/>
                </a:lnTo>
                <a:lnTo>
                  <a:pt x="1744979" y="89915"/>
                </a:lnTo>
                <a:lnTo>
                  <a:pt x="1737359" y="77723"/>
                </a:lnTo>
                <a:lnTo>
                  <a:pt x="1729740" y="67055"/>
                </a:lnTo>
                <a:lnTo>
                  <a:pt x="1719071" y="56387"/>
                </a:lnTo>
                <a:lnTo>
                  <a:pt x="1720596" y="56387"/>
                </a:lnTo>
                <a:lnTo>
                  <a:pt x="1685544" y="30479"/>
                </a:lnTo>
                <a:lnTo>
                  <a:pt x="1644396" y="16763"/>
                </a:lnTo>
                <a:lnTo>
                  <a:pt x="1645919" y="16763"/>
                </a:lnTo>
                <a:lnTo>
                  <a:pt x="1630679" y="13715"/>
                </a:lnTo>
                <a:lnTo>
                  <a:pt x="1677923" y="13715"/>
                </a:lnTo>
                <a:lnTo>
                  <a:pt x="1717548" y="36575"/>
                </a:lnTo>
                <a:lnTo>
                  <a:pt x="1748027" y="71627"/>
                </a:lnTo>
                <a:lnTo>
                  <a:pt x="1763267" y="97535"/>
                </a:lnTo>
                <a:lnTo>
                  <a:pt x="1769211" y="117347"/>
                </a:lnTo>
                <a:close/>
              </a:path>
              <a:path w="1775459" h="1519554">
                <a:moveTo>
                  <a:pt x="586739" y="117347"/>
                </a:moveTo>
                <a:lnTo>
                  <a:pt x="586739" y="115823"/>
                </a:lnTo>
                <a:lnTo>
                  <a:pt x="587247" y="115823"/>
                </a:lnTo>
                <a:lnTo>
                  <a:pt x="586739" y="117347"/>
                </a:lnTo>
                <a:close/>
              </a:path>
              <a:path w="1775459" h="1519554">
                <a:moveTo>
                  <a:pt x="1761744" y="146303"/>
                </a:moveTo>
                <a:lnTo>
                  <a:pt x="1760219" y="131063"/>
                </a:lnTo>
                <a:lnTo>
                  <a:pt x="1755648" y="115823"/>
                </a:lnTo>
                <a:lnTo>
                  <a:pt x="1757171" y="117347"/>
                </a:lnTo>
                <a:lnTo>
                  <a:pt x="1769211" y="117347"/>
                </a:lnTo>
                <a:lnTo>
                  <a:pt x="1772411" y="128015"/>
                </a:lnTo>
                <a:lnTo>
                  <a:pt x="1775459" y="144779"/>
                </a:lnTo>
                <a:lnTo>
                  <a:pt x="1761744" y="144779"/>
                </a:lnTo>
                <a:lnTo>
                  <a:pt x="1761744" y="146303"/>
                </a:lnTo>
                <a:close/>
              </a:path>
              <a:path w="1775459" h="1519554">
                <a:moveTo>
                  <a:pt x="580643" y="146303"/>
                </a:moveTo>
                <a:lnTo>
                  <a:pt x="580643" y="144779"/>
                </a:lnTo>
                <a:lnTo>
                  <a:pt x="580948" y="144779"/>
                </a:lnTo>
                <a:lnTo>
                  <a:pt x="580643" y="146303"/>
                </a:lnTo>
                <a:close/>
              </a:path>
              <a:path w="1775459" h="1519554">
                <a:moveTo>
                  <a:pt x="1775459" y="775715"/>
                </a:moveTo>
                <a:lnTo>
                  <a:pt x="1763267" y="775715"/>
                </a:lnTo>
                <a:lnTo>
                  <a:pt x="1763267" y="160019"/>
                </a:lnTo>
                <a:lnTo>
                  <a:pt x="1761744" y="144779"/>
                </a:lnTo>
                <a:lnTo>
                  <a:pt x="1775459" y="144779"/>
                </a:lnTo>
                <a:lnTo>
                  <a:pt x="1775459" y="775715"/>
                </a:lnTo>
                <a:close/>
              </a:path>
              <a:path w="1775459" h="1519554">
                <a:moveTo>
                  <a:pt x="1775459" y="790955"/>
                </a:moveTo>
                <a:lnTo>
                  <a:pt x="1761744" y="790955"/>
                </a:lnTo>
                <a:lnTo>
                  <a:pt x="1763267" y="774192"/>
                </a:lnTo>
                <a:lnTo>
                  <a:pt x="1763267" y="775715"/>
                </a:lnTo>
                <a:lnTo>
                  <a:pt x="1775459" y="775715"/>
                </a:lnTo>
                <a:lnTo>
                  <a:pt x="1775459" y="790955"/>
                </a:lnTo>
                <a:close/>
              </a:path>
              <a:path w="1775459" h="1519554">
                <a:moveTo>
                  <a:pt x="580948" y="790955"/>
                </a:moveTo>
                <a:lnTo>
                  <a:pt x="580643" y="790955"/>
                </a:lnTo>
                <a:lnTo>
                  <a:pt x="580643" y="789432"/>
                </a:lnTo>
                <a:lnTo>
                  <a:pt x="580948" y="790955"/>
                </a:lnTo>
                <a:close/>
              </a:path>
              <a:path w="1775459" h="1519554">
                <a:moveTo>
                  <a:pt x="1758696" y="845819"/>
                </a:moveTo>
                <a:lnTo>
                  <a:pt x="1744979" y="845819"/>
                </a:lnTo>
                <a:lnTo>
                  <a:pt x="1757171" y="818388"/>
                </a:lnTo>
                <a:lnTo>
                  <a:pt x="1755648" y="818388"/>
                </a:lnTo>
                <a:lnTo>
                  <a:pt x="1760219" y="804671"/>
                </a:lnTo>
                <a:lnTo>
                  <a:pt x="1761744" y="789432"/>
                </a:lnTo>
                <a:lnTo>
                  <a:pt x="1761744" y="790955"/>
                </a:lnTo>
                <a:lnTo>
                  <a:pt x="1775459" y="790955"/>
                </a:lnTo>
                <a:lnTo>
                  <a:pt x="1772411" y="807719"/>
                </a:lnTo>
                <a:lnTo>
                  <a:pt x="1767840" y="822959"/>
                </a:lnTo>
                <a:lnTo>
                  <a:pt x="1763267" y="836676"/>
                </a:lnTo>
                <a:lnTo>
                  <a:pt x="1758696" y="845819"/>
                </a:lnTo>
                <a:close/>
              </a:path>
              <a:path w="1775459" h="1519554">
                <a:moveTo>
                  <a:pt x="598931" y="845819"/>
                </a:moveTo>
                <a:lnTo>
                  <a:pt x="597407" y="844295"/>
                </a:lnTo>
                <a:lnTo>
                  <a:pt x="598085" y="844295"/>
                </a:lnTo>
                <a:lnTo>
                  <a:pt x="598931" y="845819"/>
                </a:lnTo>
                <a:close/>
              </a:path>
              <a:path w="1775459" h="1519554">
                <a:moveTo>
                  <a:pt x="1751838" y="858011"/>
                </a:moveTo>
                <a:lnTo>
                  <a:pt x="1737359" y="858011"/>
                </a:lnTo>
                <a:lnTo>
                  <a:pt x="1744979" y="844295"/>
                </a:lnTo>
                <a:lnTo>
                  <a:pt x="1744979" y="845819"/>
                </a:lnTo>
                <a:lnTo>
                  <a:pt x="1758696" y="845819"/>
                </a:lnTo>
                <a:lnTo>
                  <a:pt x="1755648" y="851915"/>
                </a:lnTo>
                <a:lnTo>
                  <a:pt x="1751838" y="858011"/>
                </a:lnTo>
                <a:close/>
              </a:path>
              <a:path w="1775459" h="1519554">
                <a:moveTo>
                  <a:pt x="606170" y="858011"/>
                </a:moveTo>
                <a:lnTo>
                  <a:pt x="605027" y="858011"/>
                </a:lnTo>
                <a:lnTo>
                  <a:pt x="605027" y="856488"/>
                </a:lnTo>
                <a:lnTo>
                  <a:pt x="606170" y="858011"/>
                </a:lnTo>
                <a:close/>
              </a:path>
              <a:path w="1775459" h="1519554">
                <a:moveTo>
                  <a:pt x="1709419" y="905255"/>
                </a:moveTo>
                <a:lnTo>
                  <a:pt x="1685544" y="905255"/>
                </a:lnTo>
                <a:lnTo>
                  <a:pt x="1697736" y="897636"/>
                </a:lnTo>
                <a:lnTo>
                  <a:pt x="1709927" y="888492"/>
                </a:lnTo>
                <a:lnTo>
                  <a:pt x="1720596" y="879347"/>
                </a:lnTo>
                <a:lnTo>
                  <a:pt x="1719071" y="879347"/>
                </a:lnTo>
                <a:lnTo>
                  <a:pt x="1729740" y="868680"/>
                </a:lnTo>
                <a:lnTo>
                  <a:pt x="1737359" y="856488"/>
                </a:lnTo>
                <a:lnTo>
                  <a:pt x="1737359" y="858011"/>
                </a:lnTo>
                <a:lnTo>
                  <a:pt x="1751838" y="858011"/>
                </a:lnTo>
                <a:lnTo>
                  <a:pt x="1748027" y="864107"/>
                </a:lnTo>
                <a:lnTo>
                  <a:pt x="1738884" y="876299"/>
                </a:lnTo>
                <a:lnTo>
                  <a:pt x="1728215" y="888492"/>
                </a:lnTo>
                <a:lnTo>
                  <a:pt x="1717548" y="899159"/>
                </a:lnTo>
                <a:lnTo>
                  <a:pt x="1709419" y="905255"/>
                </a:lnTo>
                <a:close/>
              </a:path>
              <a:path w="1775459" h="1519554">
                <a:moveTo>
                  <a:pt x="659587" y="905255"/>
                </a:moveTo>
                <a:lnTo>
                  <a:pt x="658367" y="905255"/>
                </a:lnTo>
                <a:lnTo>
                  <a:pt x="656843" y="903732"/>
                </a:lnTo>
                <a:lnTo>
                  <a:pt x="659587" y="905255"/>
                </a:lnTo>
                <a:close/>
              </a:path>
              <a:path w="1775459" h="1519554">
                <a:moveTo>
                  <a:pt x="1699869" y="911351"/>
                </a:moveTo>
                <a:lnTo>
                  <a:pt x="1673352" y="911351"/>
                </a:lnTo>
                <a:lnTo>
                  <a:pt x="1685544" y="903732"/>
                </a:lnTo>
                <a:lnTo>
                  <a:pt x="1685544" y="905255"/>
                </a:lnTo>
                <a:lnTo>
                  <a:pt x="1709419" y="905255"/>
                </a:lnTo>
                <a:lnTo>
                  <a:pt x="1705355" y="908303"/>
                </a:lnTo>
                <a:lnTo>
                  <a:pt x="1699869" y="911351"/>
                </a:lnTo>
                <a:close/>
              </a:path>
              <a:path w="1775459" h="1519554">
                <a:moveTo>
                  <a:pt x="673988" y="911351"/>
                </a:moveTo>
                <a:lnTo>
                  <a:pt x="670559" y="911351"/>
                </a:lnTo>
                <a:lnTo>
                  <a:pt x="670559" y="909827"/>
                </a:lnTo>
                <a:lnTo>
                  <a:pt x="673988" y="911351"/>
                </a:lnTo>
                <a:close/>
              </a:path>
              <a:path w="1775459" h="1519554">
                <a:moveTo>
                  <a:pt x="47688" y="1495044"/>
                </a:moveTo>
                <a:lnTo>
                  <a:pt x="47243" y="1495044"/>
                </a:lnTo>
                <a:lnTo>
                  <a:pt x="110238" y="1446606"/>
                </a:lnTo>
                <a:lnTo>
                  <a:pt x="1069847" y="922019"/>
                </a:lnTo>
                <a:lnTo>
                  <a:pt x="1630679" y="922019"/>
                </a:lnTo>
                <a:lnTo>
                  <a:pt x="1645919" y="918971"/>
                </a:lnTo>
                <a:lnTo>
                  <a:pt x="1644396" y="918971"/>
                </a:lnTo>
                <a:lnTo>
                  <a:pt x="1659636" y="915923"/>
                </a:lnTo>
                <a:lnTo>
                  <a:pt x="1673352" y="909827"/>
                </a:lnTo>
                <a:lnTo>
                  <a:pt x="1673352" y="911351"/>
                </a:lnTo>
                <a:lnTo>
                  <a:pt x="1699869" y="911351"/>
                </a:lnTo>
                <a:lnTo>
                  <a:pt x="1691640" y="915923"/>
                </a:lnTo>
                <a:lnTo>
                  <a:pt x="1677923" y="922019"/>
                </a:lnTo>
                <a:lnTo>
                  <a:pt x="1662684" y="928115"/>
                </a:lnTo>
                <a:lnTo>
                  <a:pt x="1632203" y="934211"/>
                </a:lnTo>
                <a:lnTo>
                  <a:pt x="1074419" y="934211"/>
                </a:lnTo>
                <a:lnTo>
                  <a:pt x="1071371" y="935736"/>
                </a:lnTo>
                <a:lnTo>
                  <a:pt x="1071629" y="935736"/>
                </a:lnTo>
                <a:lnTo>
                  <a:pt x="47688" y="1495044"/>
                </a:lnTo>
                <a:close/>
              </a:path>
              <a:path w="1775459" h="1519554">
                <a:moveTo>
                  <a:pt x="3047" y="1519427"/>
                </a:moveTo>
                <a:lnTo>
                  <a:pt x="0" y="1514856"/>
                </a:lnTo>
                <a:lnTo>
                  <a:pt x="769620" y="923544"/>
                </a:lnTo>
                <a:lnTo>
                  <a:pt x="772667" y="935736"/>
                </a:lnTo>
                <a:lnTo>
                  <a:pt x="774641" y="935736"/>
                </a:lnTo>
                <a:lnTo>
                  <a:pt x="110238" y="1446606"/>
                </a:lnTo>
                <a:lnTo>
                  <a:pt x="41147" y="1484375"/>
                </a:lnTo>
                <a:lnTo>
                  <a:pt x="47243" y="1495044"/>
                </a:lnTo>
                <a:lnTo>
                  <a:pt x="47688" y="1495044"/>
                </a:lnTo>
                <a:lnTo>
                  <a:pt x="3047" y="1519427"/>
                </a:lnTo>
                <a:close/>
              </a:path>
              <a:path w="1775459" h="1519554">
                <a:moveTo>
                  <a:pt x="774641" y="935736"/>
                </a:moveTo>
                <a:lnTo>
                  <a:pt x="772667" y="935736"/>
                </a:lnTo>
                <a:lnTo>
                  <a:pt x="769620" y="923544"/>
                </a:lnTo>
                <a:lnTo>
                  <a:pt x="790497" y="923544"/>
                </a:lnTo>
                <a:lnTo>
                  <a:pt x="774641" y="935736"/>
                </a:lnTo>
                <a:close/>
              </a:path>
              <a:path w="1775459" h="1519554">
                <a:moveTo>
                  <a:pt x="1071629" y="935736"/>
                </a:moveTo>
                <a:lnTo>
                  <a:pt x="1071371" y="935736"/>
                </a:lnTo>
                <a:lnTo>
                  <a:pt x="1074419" y="934211"/>
                </a:lnTo>
                <a:lnTo>
                  <a:pt x="1071629" y="935736"/>
                </a:lnTo>
                <a:close/>
              </a:path>
              <a:path w="1775459" h="1519554">
                <a:moveTo>
                  <a:pt x="1615440" y="935736"/>
                </a:moveTo>
                <a:lnTo>
                  <a:pt x="1071629" y="935736"/>
                </a:lnTo>
                <a:lnTo>
                  <a:pt x="1074419" y="934211"/>
                </a:lnTo>
                <a:lnTo>
                  <a:pt x="1632203" y="934211"/>
                </a:lnTo>
                <a:lnTo>
                  <a:pt x="1615440" y="935736"/>
                </a:lnTo>
                <a:close/>
              </a:path>
              <a:path w="1775459" h="1519554">
                <a:moveTo>
                  <a:pt x="47243" y="1495044"/>
                </a:moveTo>
                <a:lnTo>
                  <a:pt x="41147" y="1484375"/>
                </a:lnTo>
                <a:lnTo>
                  <a:pt x="110238" y="1446606"/>
                </a:lnTo>
                <a:lnTo>
                  <a:pt x="47243" y="1495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03690" y="1948783"/>
            <a:ext cx="942975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7005" marR="5080" indent="-154940">
              <a:lnSpc>
                <a:spcPts val="278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交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流负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载线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6647" y="2810256"/>
            <a:ext cx="2146300" cy="2844165"/>
          </a:xfrm>
          <a:custGeom>
            <a:avLst/>
            <a:gdLst/>
            <a:ahLst/>
            <a:cxnLst/>
            <a:rect l="l" t="t" r="r" b="b"/>
            <a:pathLst>
              <a:path w="2146300" h="2844165">
                <a:moveTo>
                  <a:pt x="2115312" y="2843783"/>
                </a:moveTo>
                <a:lnTo>
                  <a:pt x="0" y="22859"/>
                </a:lnTo>
                <a:lnTo>
                  <a:pt x="30480" y="0"/>
                </a:lnTo>
                <a:lnTo>
                  <a:pt x="2145791" y="2820924"/>
                </a:lnTo>
                <a:lnTo>
                  <a:pt x="2115312" y="28437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86600" y="4346447"/>
            <a:ext cx="132715" cy="114300"/>
          </a:xfrm>
          <a:custGeom>
            <a:avLst/>
            <a:gdLst/>
            <a:ahLst/>
            <a:cxnLst/>
            <a:rect l="l" t="t" r="r" b="b"/>
            <a:pathLst>
              <a:path w="132715" h="114300">
                <a:moveTo>
                  <a:pt x="67056" y="114300"/>
                </a:moveTo>
                <a:lnTo>
                  <a:pt x="40505" y="109775"/>
                </a:lnTo>
                <a:lnTo>
                  <a:pt x="19240" y="97536"/>
                </a:lnTo>
                <a:lnTo>
                  <a:pt x="5119" y="79581"/>
                </a:lnTo>
                <a:lnTo>
                  <a:pt x="0" y="57912"/>
                </a:lnTo>
                <a:lnTo>
                  <a:pt x="5119" y="35361"/>
                </a:lnTo>
                <a:lnTo>
                  <a:pt x="19240" y="16954"/>
                </a:lnTo>
                <a:lnTo>
                  <a:pt x="40505" y="4548"/>
                </a:lnTo>
                <a:lnTo>
                  <a:pt x="67056" y="0"/>
                </a:lnTo>
                <a:lnTo>
                  <a:pt x="92725" y="4548"/>
                </a:lnTo>
                <a:lnTo>
                  <a:pt x="113537" y="16954"/>
                </a:lnTo>
                <a:lnTo>
                  <a:pt x="127492" y="35361"/>
                </a:lnTo>
                <a:lnTo>
                  <a:pt x="132588" y="57912"/>
                </a:lnTo>
                <a:lnTo>
                  <a:pt x="127492" y="79581"/>
                </a:lnTo>
                <a:lnTo>
                  <a:pt x="113538" y="97536"/>
                </a:lnTo>
                <a:lnTo>
                  <a:pt x="92725" y="109775"/>
                </a:lnTo>
                <a:lnTo>
                  <a:pt x="67056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66788" y="4328159"/>
            <a:ext cx="172720" cy="152400"/>
          </a:xfrm>
          <a:custGeom>
            <a:avLst/>
            <a:gdLst/>
            <a:ahLst/>
            <a:cxnLst/>
            <a:rect l="l" t="t" r="r" b="b"/>
            <a:pathLst>
              <a:path w="172720" h="152400">
                <a:moveTo>
                  <a:pt x="117348" y="4572"/>
                </a:moveTo>
                <a:lnTo>
                  <a:pt x="54864" y="4572"/>
                </a:lnTo>
                <a:lnTo>
                  <a:pt x="68580" y="1524"/>
                </a:lnTo>
                <a:lnTo>
                  <a:pt x="77724" y="0"/>
                </a:lnTo>
                <a:lnTo>
                  <a:pt x="102108" y="0"/>
                </a:lnTo>
                <a:lnTo>
                  <a:pt x="117348" y="4572"/>
                </a:lnTo>
                <a:close/>
              </a:path>
              <a:path w="172720" h="152400">
                <a:moveTo>
                  <a:pt x="131064" y="10667"/>
                </a:moveTo>
                <a:lnTo>
                  <a:pt x="41148" y="10667"/>
                </a:lnTo>
                <a:lnTo>
                  <a:pt x="51816" y="6095"/>
                </a:lnTo>
                <a:lnTo>
                  <a:pt x="53339" y="4572"/>
                </a:lnTo>
                <a:lnTo>
                  <a:pt x="118872" y="4572"/>
                </a:lnTo>
                <a:lnTo>
                  <a:pt x="120396" y="6095"/>
                </a:lnTo>
                <a:lnTo>
                  <a:pt x="131064" y="10667"/>
                </a:lnTo>
                <a:close/>
              </a:path>
              <a:path w="172720" h="152400">
                <a:moveTo>
                  <a:pt x="155448" y="32004"/>
                </a:moveTo>
                <a:lnTo>
                  <a:pt x="16764" y="32004"/>
                </a:lnTo>
                <a:lnTo>
                  <a:pt x="16764" y="30480"/>
                </a:lnTo>
                <a:lnTo>
                  <a:pt x="27432" y="19812"/>
                </a:lnTo>
                <a:lnTo>
                  <a:pt x="38100" y="12192"/>
                </a:lnTo>
                <a:lnTo>
                  <a:pt x="39624" y="12192"/>
                </a:lnTo>
                <a:lnTo>
                  <a:pt x="39624" y="10667"/>
                </a:lnTo>
                <a:lnTo>
                  <a:pt x="132588" y="10667"/>
                </a:lnTo>
                <a:lnTo>
                  <a:pt x="134112" y="12192"/>
                </a:lnTo>
                <a:lnTo>
                  <a:pt x="144779" y="19812"/>
                </a:lnTo>
                <a:lnTo>
                  <a:pt x="155448" y="30480"/>
                </a:lnTo>
                <a:lnTo>
                  <a:pt x="155448" y="32004"/>
                </a:lnTo>
                <a:close/>
              </a:path>
              <a:path w="172720" h="152400">
                <a:moveTo>
                  <a:pt x="132588" y="140208"/>
                </a:moveTo>
                <a:lnTo>
                  <a:pt x="39624" y="140208"/>
                </a:lnTo>
                <a:lnTo>
                  <a:pt x="39624" y="138684"/>
                </a:lnTo>
                <a:lnTo>
                  <a:pt x="38100" y="138684"/>
                </a:lnTo>
                <a:lnTo>
                  <a:pt x="27432" y="131064"/>
                </a:lnTo>
                <a:lnTo>
                  <a:pt x="15240" y="118872"/>
                </a:lnTo>
                <a:lnTo>
                  <a:pt x="15240" y="117348"/>
                </a:lnTo>
                <a:lnTo>
                  <a:pt x="9144" y="108204"/>
                </a:lnTo>
                <a:lnTo>
                  <a:pt x="7620" y="106680"/>
                </a:lnTo>
                <a:lnTo>
                  <a:pt x="7620" y="105156"/>
                </a:lnTo>
                <a:lnTo>
                  <a:pt x="4572" y="100584"/>
                </a:lnTo>
                <a:lnTo>
                  <a:pt x="3048" y="92964"/>
                </a:lnTo>
                <a:lnTo>
                  <a:pt x="1524" y="83820"/>
                </a:lnTo>
                <a:lnTo>
                  <a:pt x="0" y="76200"/>
                </a:lnTo>
                <a:lnTo>
                  <a:pt x="1524" y="68580"/>
                </a:lnTo>
                <a:lnTo>
                  <a:pt x="1524" y="60960"/>
                </a:lnTo>
                <a:lnTo>
                  <a:pt x="7620" y="45719"/>
                </a:lnTo>
                <a:lnTo>
                  <a:pt x="7620" y="44196"/>
                </a:lnTo>
                <a:lnTo>
                  <a:pt x="9144" y="42672"/>
                </a:lnTo>
                <a:lnTo>
                  <a:pt x="15240" y="33527"/>
                </a:lnTo>
                <a:lnTo>
                  <a:pt x="15240" y="32004"/>
                </a:lnTo>
                <a:lnTo>
                  <a:pt x="156972" y="32004"/>
                </a:lnTo>
                <a:lnTo>
                  <a:pt x="156972" y="33527"/>
                </a:lnTo>
                <a:lnTo>
                  <a:pt x="159004" y="36576"/>
                </a:lnTo>
                <a:lnTo>
                  <a:pt x="86868" y="36576"/>
                </a:lnTo>
                <a:lnTo>
                  <a:pt x="82296" y="38100"/>
                </a:lnTo>
                <a:lnTo>
                  <a:pt x="77724" y="38100"/>
                </a:lnTo>
                <a:lnTo>
                  <a:pt x="71627" y="39624"/>
                </a:lnTo>
                <a:lnTo>
                  <a:pt x="68580" y="39624"/>
                </a:lnTo>
                <a:lnTo>
                  <a:pt x="56387" y="45719"/>
                </a:lnTo>
                <a:lnTo>
                  <a:pt x="57150" y="45719"/>
                </a:lnTo>
                <a:lnTo>
                  <a:pt x="50292" y="50292"/>
                </a:lnTo>
                <a:lnTo>
                  <a:pt x="51511" y="50291"/>
                </a:lnTo>
                <a:lnTo>
                  <a:pt x="47853" y="53339"/>
                </a:lnTo>
                <a:lnTo>
                  <a:pt x="47244" y="53340"/>
                </a:lnTo>
                <a:lnTo>
                  <a:pt x="44195" y="56387"/>
                </a:lnTo>
                <a:lnTo>
                  <a:pt x="45502" y="56387"/>
                </a:lnTo>
                <a:lnTo>
                  <a:pt x="42889" y="60960"/>
                </a:lnTo>
                <a:lnTo>
                  <a:pt x="42672" y="60960"/>
                </a:lnTo>
                <a:lnTo>
                  <a:pt x="39624" y="67056"/>
                </a:lnTo>
                <a:lnTo>
                  <a:pt x="39624" y="71628"/>
                </a:lnTo>
                <a:lnTo>
                  <a:pt x="38100" y="74676"/>
                </a:lnTo>
                <a:lnTo>
                  <a:pt x="38100" y="77724"/>
                </a:lnTo>
                <a:lnTo>
                  <a:pt x="39624" y="80772"/>
                </a:lnTo>
                <a:lnTo>
                  <a:pt x="39624" y="85344"/>
                </a:lnTo>
                <a:lnTo>
                  <a:pt x="42672" y="89916"/>
                </a:lnTo>
                <a:lnTo>
                  <a:pt x="42889" y="89916"/>
                </a:lnTo>
                <a:lnTo>
                  <a:pt x="45502" y="94488"/>
                </a:lnTo>
                <a:lnTo>
                  <a:pt x="44195" y="94488"/>
                </a:lnTo>
                <a:lnTo>
                  <a:pt x="47244" y="97536"/>
                </a:lnTo>
                <a:lnTo>
                  <a:pt x="47853" y="97536"/>
                </a:lnTo>
                <a:lnTo>
                  <a:pt x="51511" y="100584"/>
                </a:lnTo>
                <a:lnTo>
                  <a:pt x="50292" y="100584"/>
                </a:lnTo>
                <a:lnTo>
                  <a:pt x="57150" y="105156"/>
                </a:lnTo>
                <a:lnTo>
                  <a:pt x="56387" y="105156"/>
                </a:lnTo>
                <a:lnTo>
                  <a:pt x="68580" y="111252"/>
                </a:lnTo>
                <a:lnTo>
                  <a:pt x="70104" y="111252"/>
                </a:lnTo>
                <a:lnTo>
                  <a:pt x="74676" y="112775"/>
                </a:lnTo>
                <a:lnTo>
                  <a:pt x="80772" y="112775"/>
                </a:lnTo>
                <a:lnTo>
                  <a:pt x="85344" y="114300"/>
                </a:lnTo>
                <a:lnTo>
                  <a:pt x="159004" y="114300"/>
                </a:lnTo>
                <a:lnTo>
                  <a:pt x="156972" y="117348"/>
                </a:lnTo>
                <a:lnTo>
                  <a:pt x="156972" y="118872"/>
                </a:lnTo>
                <a:lnTo>
                  <a:pt x="144779" y="131064"/>
                </a:lnTo>
                <a:lnTo>
                  <a:pt x="134112" y="138684"/>
                </a:lnTo>
                <a:lnTo>
                  <a:pt x="132588" y="140208"/>
                </a:lnTo>
                <a:close/>
              </a:path>
              <a:path w="172720" h="152400">
                <a:moveTo>
                  <a:pt x="106679" y="41147"/>
                </a:moveTo>
                <a:lnTo>
                  <a:pt x="97536" y="38100"/>
                </a:lnTo>
                <a:lnTo>
                  <a:pt x="92964" y="38100"/>
                </a:lnTo>
                <a:lnTo>
                  <a:pt x="86868" y="36576"/>
                </a:lnTo>
                <a:lnTo>
                  <a:pt x="159004" y="36576"/>
                </a:lnTo>
                <a:lnTo>
                  <a:pt x="161036" y="39624"/>
                </a:lnTo>
                <a:lnTo>
                  <a:pt x="103632" y="39624"/>
                </a:lnTo>
                <a:lnTo>
                  <a:pt x="106679" y="41147"/>
                </a:lnTo>
                <a:close/>
              </a:path>
              <a:path w="172720" h="152400">
                <a:moveTo>
                  <a:pt x="65532" y="41148"/>
                </a:moveTo>
                <a:lnTo>
                  <a:pt x="68580" y="39624"/>
                </a:lnTo>
                <a:lnTo>
                  <a:pt x="71627" y="39624"/>
                </a:lnTo>
                <a:lnTo>
                  <a:pt x="65532" y="41148"/>
                </a:lnTo>
                <a:close/>
              </a:path>
              <a:path w="172720" h="152400">
                <a:moveTo>
                  <a:pt x="164592" y="45719"/>
                </a:moveTo>
                <a:lnTo>
                  <a:pt x="115824" y="45719"/>
                </a:lnTo>
                <a:lnTo>
                  <a:pt x="103632" y="39624"/>
                </a:lnTo>
                <a:lnTo>
                  <a:pt x="161036" y="39624"/>
                </a:lnTo>
                <a:lnTo>
                  <a:pt x="163068" y="42672"/>
                </a:lnTo>
                <a:lnTo>
                  <a:pt x="164592" y="44196"/>
                </a:lnTo>
                <a:lnTo>
                  <a:pt x="164592" y="45719"/>
                </a:lnTo>
                <a:close/>
              </a:path>
              <a:path w="172720" h="152400">
                <a:moveTo>
                  <a:pt x="57150" y="45719"/>
                </a:moveTo>
                <a:lnTo>
                  <a:pt x="56387" y="45719"/>
                </a:lnTo>
                <a:lnTo>
                  <a:pt x="59436" y="44195"/>
                </a:lnTo>
                <a:lnTo>
                  <a:pt x="57150" y="45719"/>
                </a:lnTo>
                <a:close/>
              </a:path>
              <a:path w="172720" h="152400">
                <a:moveTo>
                  <a:pt x="121920" y="50291"/>
                </a:moveTo>
                <a:lnTo>
                  <a:pt x="112775" y="44195"/>
                </a:lnTo>
                <a:lnTo>
                  <a:pt x="115824" y="45719"/>
                </a:lnTo>
                <a:lnTo>
                  <a:pt x="164592" y="45719"/>
                </a:lnTo>
                <a:lnTo>
                  <a:pt x="166624" y="48768"/>
                </a:lnTo>
                <a:lnTo>
                  <a:pt x="120396" y="48768"/>
                </a:lnTo>
                <a:lnTo>
                  <a:pt x="121920" y="50291"/>
                </a:lnTo>
                <a:close/>
              </a:path>
              <a:path w="172720" h="152400">
                <a:moveTo>
                  <a:pt x="51511" y="50291"/>
                </a:moveTo>
                <a:lnTo>
                  <a:pt x="50292" y="50292"/>
                </a:lnTo>
                <a:lnTo>
                  <a:pt x="53339" y="48768"/>
                </a:lnTo>
                <a:lnTo>
                  <a:pt x="51511" y="50291"/>
                </a:lnTo>
                <a:close/>
              </a:path>
              <a:path w="172720" h="152400">
                <a:moveTo>
                  <a:pt x="168859" y="56387"/>
                </a:moveTo>
                <a:lnTo>
                  <a:pt x="128016" y="56387"/>
                </a:lnTo>
                <a:lnTo>
                  <a:pt x="120396" y="48768"/>
                </a:lnTo>
                <a:lnTo>
                  <a:pt x="166624" y="48768"/>
                </a:lnTo>
                <a:lnTo>
                  <a:pt x="167640" y="50292"/>
                </a:lnTo>
                <a:lnTo>
                  <a:pt x="168859" y="56387"/>
                </a:lnTo>
                <a:close/>
              </a:path>
              <a:path w="172720" h="152400">
                <a:moveTo>
                  <a:pt x="44195" y="56387"/>
                </a:moveTo>
                <a:lnTo>
                  <a:pt x="47244" y="53340"/>
                </a:lnTo>
                <a:lnTo>
                  <a:pt x="46689" y="54309"/>
                </a:lnTo>
                <a:lnTo>
                  <a:pt x="44195" y="56387"/>
                </a:lnTo>
                <a:close/>
              </a:path>
              <a:path w="172720" h="152400">
                <a:moveTo>
                  <a:pt x="46689" y="54309"/>
                </a:moveTo>
                <a:lnTo>
                  <a:pt x="47244" y="53340"/>
                </a:lnTo>
                <a:lnTo>
                  <a:pt x="47853" y="53339"/>
                </a:lnTo>
                <a:lnTo>
                  <a:pt x="46689" y="54309"/>
                </a:lnTo>
                <a:close/>
              </a:path>
              <a:path w="172720" h="152400">
                <a:moveTo>
                  <a:pt x="131064" y="64008"/>
                </a:moveTo>
                <a:lnTo>
                  <a:pt x="124968" y="53340"/>
                </a:lnTo>
                <a:lnTo>
                  <a:pt x="128016" y="56387"/>
                </a:lnTo>
                <a:lnTo>
                  <a:pt x="168859" y="56387"/>
                </a:lnTo>
                <a:lnTo>
                  <a:pt x="169164" y="57912"/>
                </a:lnTo>
                <a:lnTo>
                  <a:pt x="169672" y="60960"/>
                </a:lnTo>
                <a:lnTo>
                  <a:pt x="129539" y="60960"/>
                </a:lnTo>
                <a:lnTo>
                  <a:pt x="131064" y="64008"/>
                </a:lnTo>
                <a:close/>
              </a:path>
              <a:path w="172720" h="152400">
                <a:moveTo>
                  <a:pt x="45502" y="56387"/>
                </a:moveTo>
                <a:lnTo>
                  <a:pt x="44195" y="56387"/>
                </a:lnTo>
                <a:lnTo>
                  <a:pt x="46689" y="54309"/>
                </a:lnTo>
                <a:lnTo>
                  <a:pt x="45502" y="56387"/>
                </a:lnTo>
                <a:close/>
              </a:path>
              <a:path w="172720" h="152400">
                <a:moveTo>
                  <a:pt x="41148" y="64008"/>
                </a:moveTo>
                <a:lnTo>
                  <a:pt x="42672" y="60960"/>
                </a:lnTo>
                <a:lnTo>
                  <a:pt x="42889" y="60960"/>
                </a:lnTo>
                <a:lnTo>
                  <a:pt x="41148" y="64008"/>
                </a:lnTo>
                <a:close/>
              </a:path>
              <a:path w="172720" h="152400">
                <a:moveTo>
                  <a:pt x="170688" y="89916"/>
                </a:moveTo>
                <a:lnTo>
                  <a:pt x="129539" y="89916"/>
                </a:lnTo>
                <a:lnTo>
                  <a:pt x="134112" y="80772"/>
                </a:lnTo>
                <a:lnTo>
                  <a:pt x="134112" y="73152"/>
                </a:lnTo>
                <a:lnTo>
                  <a:pt x="132588" y="70104"/>
                </a:lnTo>
                <a:lnTo>
                  <a:pt x="132588" y="65532"/>
                </a:lnTo>
                <a:lnTo>
                  <a:pt x="129539" y="60960"/>
                </a:lnTo>
                <a:lnTo>
                  <a:pt x="169672" y="60960"/>
                </a:lnTo>
                <a:lnTo>
                  <a:pt x="170688" y="67056"/>
                </a:lnTo>
                <a:lnTo>
                  <a:pt x="172211" y="74676"/>
                </a:lnTo>
                <a:lnTo>
                  <a:pt x="172211" y="82296"/>
                </a:lnTo>
                <a:lnTo>
                  <a:pt x="170688" y="89916"/>
                </a:lnTo>
                <a:close/>
              </a:path>
              <a:path w="172720" h="152400">
                <a:moveTo>
                  <a:pt x="42889" y="89916"/>
                </a:moveTo>
                <a:lnTo>
                  <a:pt x="42672" y="89916"/>
                </a:lnTo>
                <a:lnTo>
                  <a:pt x="41148" y="86868"/>
                </a:lnTo>
                <a:lnTo>
                  <a:pt x="42889" y="89916"/>
                </a:lnTo>
                <a:close/>
              </a:path>
              <a:path w="172720" h="152400">
                <a:moveTo>
                  <a:pt x="124968" y="97536"/>
                </a:moveTo>
                <a:lnTo>
                  <a:pt x="131064" y="86868"/>
                </a:lnTo>
                <a:lnTo>
                  <a:pt x="129539" y="89916"/>
                </a:lnTo>
                <a:lnTo>
                  <a:pt x="170688" y="89916"/>
                </a:lnTo>
                <a:lnTo>
                  <a:pt x="168859" y="94488"/>
                </a:lnTo>
                <a:lnTo>
                  <a:pt x="128016" y="94488"/>
                </a:lnTo>
                <a:lnTo>
                  <a:pt x="124968" y="97536"/>
                </a:lnTo>
                <a:close/>
              </a:path>
              <a:path w="172720" h="152400">
                <a:moveTo>
                  <a:pt x="47244" y="97536"/>
                </a:moveTo>
                <a:lnTo>
                  <a:pt x="44195" y="94488"/>
                </a:lnTo>
                <a:lnTo>
                  <a:pt x="46689" y="96566"/>
                </a:lnTo>
                <a:lnTo>
                  <a:pt x="47244" y="97536"/>
                </a:lnTo>
                <a:close/>
              </a:path>
              <a:path w="172720" h="152400">
                <a:moveTo>
                  <a:pt x="46689" y="96566"/>
                </a:moveTo>
                <a:lnTo>
                  <a:pt x="44195" y="94488"/>
                </a:lnTo>
                <a:lnTo>
                  <a:pt x="45502" y="94488"/>
                </a:lnTo>
                <a:lnTo>
                  <a:pt x="46689" y="96566"/>
                </a:lnTo>
                <a:close/>
              </a:path>
              <a:path w="172720" h="152400">
                <a:moveTo>
                  <a:pt x="165811" y="102107"/>
                </a:moveTo>
                <a:lnTo>
                  <a:pt x="120396" y="102107"/>
                </a:lnTo>
                <a:lnTo>
                  <a:pt x="128016" y="94488"/>
                </a:lnTo>
                <a:lnTo>
                  <a:pt x="168859" y="94488"/>
                </a:lnTo>
                <a:lnTo>
                  <a:pt x="165811" y="102107"/>
                </a:lnTo>
                <a:close/>
              </a:path>
              <a:path w="172720" h="152400">
                <a:moveTo>
                  <a:pt x="47853" y="97536"/>
                </a:moveTo>
                <a:lnTo>
                  <a:pt x="47244" y="97536"/>
                </a:lnTo>
                <a:lnTo>
                  <a:pt x="46689" y="96566"/>
                </a:lnTo>
                <a:lnTo>
                  <a:pt x="47853" y="97536"/>
                </a:lnTo>
                <a:close/>
              </a:path>
              <a:path w="172720" h="152400">
                <a:moveTo>
                  <a:pt x="53339" y="102107"/>
                </a:moveTo>
                <a:lnTo>
                  <a:pt x="50292" y="100584"/>
                </a:lnTo>
                <a:lnTo>
                  <a:pt x="51511" y="100584"/>
                </a:lnTo>
                <a:lnTo>
                  <a:pt x="53339" y="102107"/>
                </a:lnTo>
                <a:close/>
              </a:path>
              <a:path w="172720" h="152400">
                <a:moveTo>
                  <a:pt x="112775" y="106680"/>
                </a:moveTo>
                <a:lnTo>
                  <a:pt x="121920" y="100584"/>
                </a:lnTo>
                <a:lnTo>
                  <a:pt x="120396" y="102107"/>
                </a:lnTo>
                <a:lnTo>
                  <a:pt x="165811" y="102107"/>
                </a:lnTo>
                <a:lnTo>
                  <a:pt x="164592" y="105156"/>
                </a:lnTo>
                <a:lnTo>
                  <a:pt x="115824" y="105156"/>
                </a:lnTo>
                <a:lnTo>
                  <a:pt x="112775" y="106680"/>
                </a:lnTo>
                <a:close/>
              </a:path>
              <a:path w="172720" h="152400">
                <a:moveTo>
                  <a:pt x="59436" y="106680"/>
                </a:moveTo>
                <a:lnTo>
                  <a:pt x="56387" y="105156"/>
                </a:lnTo>
                <a:lnTo>
                  <a:pt x="57150" y="105156"/>
                </a:lnTo>
                <a:lnTo>
                  <a:pt x="59436" y="106680"/>
                </a:lnTo>
                <a:close/>
              </a:path>
              <a:path w="172720" h="152400">
                <a:moveTo>
                  <a:pt x="161036" y="111252"/>
                </a:moveTo>
                <a:lnTo>
                  <a:pt x="103632" y="111252"/>
                </a:lnTo>
                <a:lnTo>
                  <a:pt x="115824" y="105156"/>
                </a:lnTo>
                <a:lnTo>
                  <a:pt x="164592" y="105156"/>
                </a:lnTo>
                <a:lnTo>
                  <a:pt x="164592" y="106680"/>
                </a:lnTo>
                <a:lnTo>
                  <a:pt x="163068" y="108204"/>
                </a:lnTo>
                <a:lnTo>
                  <a:pt x="161036" y="111252"/>
                </a:lnTo>
                <a:close/>
              </a:path>
              <a:path w="172720" h="152400">
                <a:moveTo>
                  <a:pt x="70104" y="111252"/>
                </a:moveTo>
                <a:lnTo>
                  <a:pt x="68580" y="111252"/>
                </a:lnTo>
                <a:lnTo>
                  <a:pt x="65532" y="109728"/>
                </a:lnTo>
                <a:lnTo>
                  <a:pt x="70104" y="111252"/>
                </a:lnTo>
                <a:close/>
              </a:path>
              <a:path w="172720" h="152400">
                <a:moveTo>
                  <a:pt x="159004" y="114300"/>
                </a:moveTo>
                <a:lnTo>
                  <a:pt x="85344" y="114300"/>
                </a:lnTo>
                <a:lnTo>
                  <a:pt x="89916" y="112775"/>
                </a:lnTo>
                <a:lnTo>
                  <a:pt x="94488" y="112775"/>
                </a:lnTo>
                <a:lnTo>
                  <a:pt x="106679" y="109728"/>
                </a:lnTo>
                <a:lnTo>
                  <a:pt x="103632" y="111252"/>
                </a:lnTo>
                <a:lnTo>
                  <a:pt x="161036" y="111252"/>
                </a:lnTo>
                <a:lnTo>
                  <a:pt x="159004" y="114300"/>
                </a:lnTo>
                <a:close/>
              </a:path>
              <a:path w="172720" h="152400">
                <a:moveTo>
                  <a:pt x="118872" y="146304"/>
                </a:moveTo>
                <a:lnTo>
                  <a:pt x="53339" y="146304"/>
                </a:lnTo>
                <a:lnTo>
                  <a:pt x="51816" y="144780"/>
                </a:lnTo>
                <a:lnTo>
                  <a:pt x="41148" y="140208"/>
                </a:lnTo>
                <a:lnTo>
                  <a:pt x="131064" y="140208"/>
                </a:lnTo>
                <a:lnTo>
                  <a:pt x="120396" y="144780"/>
                </a:lnTo>
                <a:lnTo>
                  <a:pt x="118872" y="146304"/>
                </a:lnTo>
                <a:close/>
              </a:path>
              <a:path w="172720" h="152400">
                <a:moveTo>
                  <a:pt x="86868" y="152400"/>
                </a:moveTo>
                <a:lnTo>
                  <a:pt x="79248" y="150876"/>
                </a:lnTo>
                <a:lnTo>
                  <a:pt x="70104" y="150876"/>
                </a:lnTo>
                <a:lnTo>
                  <a:pt x="54864" y="146304"/>
                </a:lnTo>
                <a:lnTo>
                  <a:pt x="117348" y="146304"/>
                </a:lnTo>
                <a:lnTo>
                  <a:pt x="105155" y="149352"/>
                </a:lnTo>
                <a:lnTo>
                  <a:pt x="86868" y="1524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26281" y="3985308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7193" y="4133094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5941" y="4309340"/>
            <a:ext cx="3187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4038" y="533704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797779" y="5588472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8856" y="2723673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 h="0">
                <a:moveTo>
                  <a:pt x="0" y="0"/>
                </a:moveTo>
                <a:lnTo>
                  <a:pt x="488537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06060" y="2348991"/>
            <a:ext cx="4743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14957" sz="3900" spc="-569">
                <a:latin typeface="Times New Roman"/>
                <a:cs typeface="Times New Roman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91403" y="2739135"/>
            <a:ext cx="34671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25">
                <a:latin typeface="Times New Roman"/>
                <a:cs typeface="Times New Roman"/>
              </a:rPr>
              <a:t>R</a:t>
            </a:r>
            <a:r>
              <a:rPr dirty="0" baseline="-25925" sz="2250" spc="22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0307" y="2126003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8083" y="5332437"/>
            <a:ext cx="44195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20739" y="5367528"/>
            <a:ext cx="2516505" cy="114300"/>
          </a:xfrm>
          <a:custGeom>
            <a:avLst/>
            <a:gdLst/>
            <a:ahLst/>
            <a:cxnLst/>
            <a:rect l="l" t="t" r="r" b="b"/>
            <a:pathLst>
              <a:path w="2516504" h="114300">
                <a:moveTo>
                  <a:pt x="2325624" y="114300"/>
                </a:moveTo>
                <a:lnTo>
                  <a:pt x="2325624" y="0"/>
                </a:lnTo>
                <a:lnTo>
                  <a:pt x="2450952" y="38100"/>
                </a:lnTo>
                <a:lnTo>
                  <a:pt x="2345436" y="38100"/>
                </a:lnTo>
                <a:lnTo>
                  <a:pt x="2345436" y="76200"/>
                </a:lnTo>
                <a:lnTo>
                  <a:pt x="2454340" y="76200"/>
                </a:lnTo>
                <a:lnTo>
                  <a:pt x="2325624" y="114300"/>
                </a:lnTo>
                <a:close/>
              </a:path>
              <a:path w="2516504" h="114300">
                <a:moveTo>
                  <a:pt x="23256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5624" y="38100"/>
                </a:lnTo>
                <a:lnTo>
                  <a:pt x="2325624" y="76200"/>
                </a:lnTo>
                <a:close/>
              </a:path>
              <a:path w="2516504" h="114300">
                <a:moveTo>
                  <a:pt x="2454340" y="76200"/>
                </a:moveTo>
                <a:lnTo>
                  <a:pt x="2345436" y="76200"/>
                </a:lnTo>
                <a:lnTo>
                  <a:pt x="2345436" y="38100"/>
                </a:lnTo>
                <a:lnTo>
                  <a:pt x="2450952" y="38100"/>
                </a:lnTo>
                <a:lnTo>
                  <a:pt x="2516124" y="57912"/>
                </a:lnTo>
                <a:lnTo>
                  <a:pt x="24543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82639" y="2414015"/>
            <a:ext cx="114300" cy="3011805"/>
          </a:xfrm>
          <a:custGeom>
            <a:avLst/>
            <a:gdLst/>
            <a:ahLst/>
            <a:cxnLst/>
            <a:rect l="l" t="t" r="r" b="b"/>
            <a:pathLst>
              <a:path w="114300" h="3011804">
                <a:moveTo>
                  <a:pt x="38100" y="190500"/>
                </a:moveTo>
                <a:lnTo>
                  <a:pt x="0" y="190500"/>
                </a:lnTo>
                <a:lnTo>
                  <a:pt x="57912" y="0"/>
                </a:lnTo>
                <a:lnTo>
                  <a:pt x="108886" y="172212"/>
                </a:lnTo>
                <a:lnTo>
                  <a:pt x="38100" y="172212"/>
                </a:lnTo>
                <a:lnTo>
                  <a:pt x="38100" y="190500"/>
                </a:lnTo>
                <a:close/>
              </a:path>
              <a:path w="114300" h="3011804">
                <a:moveTo>
                  <a:pt x="76200" y="3011424"/>
                </a:moveTo>
                <a:lnTo>
                  <a:pt x="38100" y="3011424"/>
                </a:lnTo>
                <a:lnTo>
                  <a:pt x="38100" y="172212"/>
                </a:lnTo>
                <a:lnTo>
                  <a:pt x="76200" y="172212"/>
                </a:lnTo>
                <a:lnTo>
                  <a:pt x="76200" y="3011424"/>
                </a:lnTo>
                <a:close/>
              </a:path>
              <a:path w="114300" h="3011804">
                <a:moveTo>
                  <a:pt x="114300" y="190500"/>
                </a:moveTo>
                <a:lnTo>
                  <a:pt x="76200" y="190500"/>
                </a:lnTo>
                <a:lnTo>
                  <a:pt x="76200" y="172212"/>
                </a:lnTo>
                <a:lnTo>
                  <a:pt x="108886" y="172212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17692" y="2784347"/>
            <a:ext cx="2136647" cy="2615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78144" y="6338792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 h="0">
                <a:moveTo>
                  <a:pt x="0" y="0"/>
                </a:moveTo>
                <a:lnTo>
                  <a:pt x="364045" y="0"/>
                </a:lnTo>
              </a:path>
            </a:pathLst>
          </a:custGeom>
          <a:ln w="126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796011" y="6333239"/>
            <a:ext cx="290830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333" sz="3750" spc="-1545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30651" sz="2175" spc="-1545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500" spc="-1030">
                <a:solidFill>
                  <a:srgbClr val="FF3300"/>
                </a:solidFill>
                <a:latin typeface="Times New Roman"/>
                <a:cs typeface="Times New Roman"/>
              </a:rPr>
              <a:t>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2606" y="6203685"/>
            <a:ext cx="4390390" cy="389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5">
                <a:latin typeface="宋体"/>
                <a:cs typeface="宋体"/>
              </a:rPr>
              <a:t>过</a:t>
            </a:r>
            <a:r>
              <a:rPr dirty="0" sz="2400" spc="-75">
                <a:latin typeface="Times New Roman"/>
                <a:cs typeface="Times New Roman"/>
              </a:rPr>
              <a:t>Q</a:t>
            </a:r>
            <a:r>
              <a:rPr dirty="0" sz="2400" spc="-75">
                <a:latin typeface="宋体"/>
                <a:cs typeface="宋体"/>
              </a:rPr>
              <a:t>点作交流负载线，斜率为：</a:t>
            </a:r>
            <a:r>
              <a:rPr dirty="0" baseline="17777" sz="3750" spc="-112">
                <a:solidFill>
                  <a:srgbClr val="FF3300"/>
                </a:solidFill>
                <a:latin typeface="Times New Roman"/>
                <a:cs typeface="Times New Roman"/>
              </a:rPr>
              <a:t></a:t>
            </a:r>
            <a:endParaRPr baseline="17777" sz="3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70708" y="5898961"/>
            <a:ext cx="17716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6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84622" y="6793995"/>
            <a:ext cx="1955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83208" y="2311908"/>
            <a:ext cx="3659124" cy="297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63762" y="1950243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交</a:t>
            </a:r>
            <a:r>
              <a:rPr dirty="0" sz="2400" spc="20">
                <a:latin typeface="宋体"/>
                <a:cs typeface="宋体"/>
              </a:rPr>
              <a:t>流通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9220" y="800608"/>
            <a:ext cx="207391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二、图解分析法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4.3.2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91360" y="6079235"/>
            <a:ext cx="609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'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65451" y="6316980"/>
            <a:ext cx="140398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0070" algn="l"/>
                <a:tab pos="1261110" algn="l"/>
              </a:tabLst>
            </a:pPr>
            <a:r>
              <a:rPr dirty="0" sz="1500" spc="15">
                <a:latin typeface="Times New Roman"/>
                <a:cs typeface="Times New Roman"/>
              </a:rPr>
              <a:t>L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15">
                <a:latin typeface="Times New Roman"/>
                <a:cs typeface="Times New Roman"/>
              </a:rPr>
              <a:t>L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15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1904" y="6084061"/>
            <a:ext cx="148018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  <a:tab pos="968375" algn="l"/>
              </a:tabLst>
            </a:pPr>
            <a:r>
              <a:rPr dirty="0" sz="2650" spc="-155">
                <a:latin typeface="Times New Roman"/>
                <a:cs typeface="Times New Roman"/>
              </a:rPr>
              <a:t>R	</a:t>
            </a:r>
            <a:r>
              <a:rPr dirty="0" sz="2650" spc="-80">
                <a:latin typeface="Times New Roman"/>
                <a:cs typeface="Times New Roman"/>
              </a:rPr>
              <a:t>=</a:t>
            </a:r>
            <a:r>
              <a:rPr dirty="0" sz="2650" spc="-80">
                <a:latin typeface="Times New Roman"/>
                <a:cs typeface="Times New Roman"/>
              </a:rPr>
              <a:t>R	</a:t>
            </a:r>
            <a:r>
              <a:rPr dirty="0" sz="2650" spc="-5">
                <a:latin typeface="Times New Roman"/>
                <a:cs typeface="Times New Roman"/>
              </a:rPr>
              <a:t>/ /</a:t>
            </a:r>
            <a:r>
              <a:rPr dirty="0" sz="2650" spc="-580">
                <a:latin typeface="Times New Roman"/>
                <a:cs typeface="Times New Roman"/>
              </a:rPr>
              <a:t> </a:t>
            </a:r>
            <a:r>
              <a:rPr dirty="0" sz="2650" spc="-155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19004" y="1446307"/>
            <a:ext cx="23361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微软雅黑"/>
                <a:cs typeface="微软雅黑"/>
              </a:rPr>
              <a:t>（</a:t>
            </a:r>
            <a:r>
              <a:rPr dirty="0" sz="2400" spc="-20">
                <a:solidFill>
                  <a:srgbClr val="0000CC"/>
                </a:solidFill>
                <a:latin typeface="微软雅黑"/>
                <a:cs typeface="微软雅黑"/>
              </a:rPr>
              <a:t>1</a:t>
            </a:r>
            <a:r>
              <a:rPr dirty="0" sz="2400">
                <a:solidFill>
                  <a:srgbClr val="0000CC"/>
                </a:solidFill>
                <a:latin typeface="微软雅黑"/>
                <a:cs typeface="微软雅黑"/>
              </a:rPr>
              <a:t>）交流负载线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6784" y="1528762"/>
            <a:ext cx="507936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国家标准对半导体三极管的命名如下: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6780" y="2113799"/>
            <a:ext cx="173608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  <a:tab pos="1519555" algn="l"/>
              </a:tabLst>
            </a:pPr>
            <a:r>
              <a:rPr dirty="0" sz="2400">
                <a:solidFill>
                  <a:srgbClr val="FF9900"/>
                </a:solidFill>
                <a:latin typeface="Times New Roman"/>
                <a:cs typeface="Times New Roman"/>
              </a:rPr>
              <a:t>3	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1F497C"/>
                </a:solidFill>
                <a:latin typeface="Times New Roman"/>
                <a:cs typeface="Times New Roman"/>
              </a:rPr>
              <a:t>G</a:t>
            </a:r>
            <a:r>
              <a:rPr dirty="0" sz="2400" spc="-5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r>
              <a:rPr dirty="0" sz="2400" spc="-120">
                <a:solidFill>
                  <a:srgbClr val="00CC00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00CC00"/>
                </a:solidFill>
                <a:latin typeface="Times New Roman"/>
                <a:cs typeface="Times New Roman"/>
              </a:rPr>
              <a:t>10	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5929" y="2616708"/>
            <a:ext cx="0" cy="1460500"/>
          </a:xfrm>
          <a:custGeom>
            <a:avLst/>
            <a:gdLst/>
            <a:ahLst/>
            <a:cxnLst/>
            <a:rect l="l" t="t" r="r" b="b"/>
            <a:pathLst>
              <a:path w="0" h="1460500">
                <a:moveTo>
                  <a:pt x="0" y="0"/>
                </a:moveTo>
                <a:lnTo>
                  <a:pt x="0" y="1459991"/>
                </a:lnTo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072" y="4070603"/>
            <a:ext cx="2528570" cy="0"/>
          </a:xfrm>
          <a:custGeom>
            <a:avLst/>
            <a:gdLst/>
            <a:ahLst/>
            <a:cxnLst/>
            <a:rect l="l" t="t" r="r" b="b"/>
            <a:pathLst>
              <a:path w="2528570" h="0">
                <a:moveTo>
                  <a:pt x="0" y="0"/>
                </a:moveTo>
                <a:lnTo>
                  <a:pt x="2528316" y="0"/>
                </a:lnTo>
              </a:path>
            </a:pathLst>
          </a:custGeom>
          <a:ln w="12191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0729" y="2616708"/>
            <a:ext cx="0" cy="1079500"/>
          </a:xfrm>
          <a:custGeom>
            <a:avLst/>
            <a:gdLst/>
            <a:ahLst/>
            <a:cxnLst/>
            <a:rect l="l" t="t" r="r" b="b"/>
            <a:pathLst>
              <a:path w="0" h="1079500">
                <a:moveTo>
                  <a:pt x="0" y="0"/>
                </a:moveTo>
                <a:lnTo>
                  <a:pt x="0" y="1078991"/>
                </a:lnTo>
              </a:path>
            </a:pathLst>
          </a:custGeom>
          <a:ln w="137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23872" y="3689603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 h="0">
                <a:moveTo>
                  <a:pt x="0" y="0"/>
                </a:moveTo>
                <a:lnTo>
                  <a:pt x="22235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35529" y="2540508"/>
            <a:ext cx="0" cy="698500"/>
          </a:xfrm>
          <a:custGeom>
            <a:avLst/>
            <a:gdLst/>
            <a:ahLst/>
            <a:cxnLst/>
            <a:rect l="l" t="t" r="r" b="b"/>
            <a:pathLst>
              <a:path w="0" h="698500">
                <a:moveTo>
                  <a:pt x="0" y="0"/>
                </a:moveTo>
                <a:lnTo>
                  <a:pt x="0" y="697991"/>
                </a:lnTo>
              </a:path>
            </a:pathLst>
          </a:custGeom>
          <a:ln w="13716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8672" y="323240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 h="0">
                <a:moveTo>
                  <a:pt x="0" y="0"/>
                </a:moveTo>
                <a:lnTo>
                  <a:pt x="1918716" y="0"/>
                </a:lnTo>
              </a:path>
            </a:pathLst>
          </a:custGeom>
          <a:ln w="12191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16530" y="2540508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3716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09672" y="2851404"/>
            <a:ext cx="1537970" cy="0"/>
          </a:xfrm>
          <a:custGeom>
            <a:avLst/>
            <a:gdLst/>
            <a:ahLst/>
            <a:cxnLst/>
            <a:rect l="l" t="t" r="r" b="b"/>
            <a:pathLst>
              <a:path w="1537970" h="0">
                <a:moveTo>
                  <a:pt x="0" y="0"/>
                </a:moveTo>
                <a:lnTo>
                  <a:pt x="1537716" y="0"/>
                </a:lnTo>
              </a:path>
            </a:pathLst>
          </a:custGeom>
          <a:ln w="121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5472" y="239420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 h="0">
                <a:moveTo>
                  <a:pt x="0" y="0"/>
                </a:moveTo>
                <a:lnTo>
                  <a:pt x="85191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08943" y="4605473"/>
            <a:ext cx="7146290" cy="167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第二位：</a:t>
            </a: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宋体"/>
                <a:cs typeface="宋体"/>
              </a:rPr>
              <a:t>锗</a:t>
            </a:r>
            <a:r>
              <a:rPr dirty="0" sz="2400" spc="20">
                <a:latin typeface="Times New Roman"/>
                <a:cs typeface="Times New Roman"/>
              </a:rPr>
              <a:t>PNP</a:t>
            </a:r>
            <a:r>
              <a:rPr dirty="0" sz="2400" spc="20">
                <a:latin typeface="宋体"/>
                <a:cs typeface="宋体"/>
              </a:rPr>
              <a:t>管、</a:t>
            </a: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400" spc="20">
                <a:latin typeface="宋体"/>
                <a:cs typeface="宋体"/>
              </a:rPr>
              <a:t>锗</a:t>
            </a:r>
            <a:r>
              <a:rPr dirty="0" sz="2400" spc="20">
                <a:latin typeface="Times New Roman"/>
                <a:cs typeface="Times New Roman"/>
              </a:rPr>
              <a:t>NPN</a:t>
            </a:r>
            <a:r>
              <a:rPr dirty="0" sz="2400" spc="20">
                <a:latin typeface="宋体"/>
                <a:cs typeface="宋体"/>
              </a:rPr>
              <a:t>管、</a:t>
            </a:r>
            <a:endParaRPr sz="2400">
              <a:latin typeface="宋体"/>
              <a:cs typeface="宋体"/>
            </a:endParaRPr>
          </a:p>
          <a:p>
            <a:pPr marL="1238250">
              <a:lnSpc>
                <a:spcPct val="100000"/>
              </a:lnSpc>
              <a:spcBef>
                <a:spcPts val="345"/>
              </a:spcBef>
            </a:pP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 spc="40">
                <a:latin typeface="宋体"/>
                <a:cs typeface="宋体"/>
              </a:rPr>
              <a:t>硅</a:t>
            </a:r>
            <a:r>
              <a:rPr dirty="0" sz="2400" spc="40">
                <a:latin typeface="Times New Roman"/>
                <a:cs typeface="Times New Roman"/>
              </a:rPr>
              <a:t>PNP</a:t>
            </a:r>
            <a:r>
              <a:rPr dirty="0" sz="2400" spc="40">
                <a:latin typeface="宋体"/>
                <a:cs typeface="宋体"/>
              </a:rPr>
              <a:t>管、</a:t>
            </a: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2400" spc="40">
                <a:latin typeface="宋体"/>
                <a:cs typeface="宋体"/>
              </a:rPr>
              <a:t>硅</a:t>
            </a:r>
            <a:r>
              <a:rPr dirty="0" sz="2400" spc="40">
                <a:latin typeface="Times New Roman"/>
                <a:cs typeface="Times New Roman"/>
              </a:rPr>
              <a:t>NPN</a:t>
            </a:r>
            <a:r>
              <a:rPr dirty="0" sz="2400" spc="40">
                <a:latin typeface="宋体"/>
                <a:cs typeface="宋体"/>
              </a:rPr>
              <a:t>管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80"/>
              </a:lnSpc>
              <a:spcBef>
                <a:spcPts val="1200"/>
              </a:spcBef>
            </a:pPr>
            <a:r>
              <a:rPr dirty="0" sz="2400" spc="5">
                <a:solidFill>
                  <a:srgbClr val="1F497C"/>
                </a:solidFill>
                <a:latin typeface="宋体"/>
                <a:cs typeface="宋体"/>
              </a:rPr>
              <a:t>第三位：</a:t>
            </a:r>
            <a:r>
              <a:rPr dirty="0" sz="2400" spc="5">
                <a:solidFill>
                  <a:srgbClr val="1F497C"/>
                </a:solidFill>
                <a:latin typeface="Times New Roman"/>
                <a:cs typeface="Times New Roman"/>
              </a:rPr>
              <a:t>X</a:t>
            </a:r>
            <a:r>
              <a:rPr dirty="0" sz="2400" spc="5">
                <a:latin typeface="宋体"/>
                <a:cs typeface="宋体"/>
              </a:rPr>
              <a:t>低频小功率管、</a:t>
            </a:r>
            <a:r>
              <a:rPr dirty="0" sz="2400" spc="5">
                <a:solidFill>
                  <a:srgbClr val="1F497C"/>
                </a:solidFill>
                <a:latin typeface="Times New Roman"/>
                <a:cs typeface="Times New Roman"/>
              </a:rPr>
              <a:t>D</a:t>
            </a:r>
            <a:r>
              <a:rPr dirty="0" sz="2400" spc="5">
                <a:latin typeface="宋体"/>
                <a:cs typeface="宋体"/>
              </a:rPr>
              <a:t>低频大功率管、</a:t>
            </a:r>
            <a:endParaRPr sz="2400">
              <a:latin typeface="宋体"/>
              <a:cs typeface="宋体"/>
            </a:endParaRPr>
          </a:p>
          <a:p>
            <a:pPr marL="1231900">
              <a:lnSpc>
                <a:spcPct val="100000"/>
              </a:lnSpc>
            </a:pPr>
            <a:r>
              <a:rPr dirty="0" sz="2400" spc="20">
                <a:solidFill>
                  <a:srgbClr val="1F497C"/>
                </a:solidFill>
                <a:latin typeface="Times New Roman"/>
                <a:cs typeface="Times New Roman"/>
              </a:rPr>
              <a:t>G</a:t>
            </a:r>
            <a:r>
              <a:rPr dirty="0" sz="2400" spc="20">
                <a:latin typeface="宋体"/>
                <a:cs typeface="宋体"/>
              </a:rPr>
              <a:t>高频小功率管、</a:t>
            </a:r>
            <a:r>
              <a:rPr dirty="0" sz="2400" spc="20">
                <a:solidFill>
                  <a:srgbClr val="1F497C"/>
                </a:solidFill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宋体"/>
                <a:cs typeface="宋体"/>
              </a:rPr>
              <a:t>高频大功率管、</a:t>
            </a:r>
            <a:r>
              <a:rPr dirty="0" sz="2400" spc="20">
                <a:solidFill>
                  <a:srgbClr val="1F497C"/>
                </a:solidFill>
                <a:latin typeface="Times New Roman"/>
                <a:cs typeface="Times New Roman"/>
              </a:rPr>
              <a:t>K</a:t>
            </a:r>
            <a:r>
              <a:rPr dirty="0" sz="2400" spc="20">
                <a:latin typeface="宋体"/>
                <a:cs typeface="宋体"/>
              </a:rPr>
              <a:t>开关管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4319984" y="2052875"/>
            <a:ext cx="4618990" cy="2217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2400">
                <a:latin typeface="宋体"/>
                <a:cs typeface="宋体"/>
              </a:rPr>
              <a:t>用</a:t>
            </a:r>
            <a:r>
              <a:rPr dirty="0" sz="2400" spc="20">
                <a:latin typeface="宋体"/>
                <a:cs typeface="宋体"/>
              </a:rPr>
              <a:t>字母</a:t>
            </a:r>
            <a:r>
              <a:rPr dirty="0" sz="2400">
                <a:latin typeface="宋体"/>
                <a:cs typeface="宋体"/>
              </a:rPr>
              <a:t>表示</a:t>
            </a:r>
            <a:r>
              <a:rPr dirty="0" sz="2400" spc="20">
                <a:latin typeface="宋体"/>
                <a:cs typeface="宋体"/>
              </a:rPr>
              <a:t>同一</a:t>
            </a:r>
            <a:r>
              <a:rPr dirty="0" sz="2400">
                <a:latin typeface="宋体"/>
                <a:cs typeface="宋体"/>
              </a:rPr>
              <a:t>型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中的</a:t>
            </a:r>
            <a:r>
              <a:rPr dirty="0" sz="2400" spc="20">
                <a:latin typeface="宋体"/>
                <a:cs typeface="宋体"/>
              </a:rPr>
              <a:t>不同</a:t>
            </a:r>
            <a:r>
              <a:rPr dirty="0" sz="2400">
                <a:latin typeface="宋体"/>
                <a:cs typeface="宋体"/>
              </a:rPr>
              <a:t>规格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008000"/>
                </a:solidFill>
                <a:latin typeface="宋体"/>
                <a:cs typeface="宋体"/>
              </a:rPr>
              <a:t>用数字表示同种器件型号的序号 </a:t>
            </a:r>
            <a:r>
              <a:rPr dirty="0" sz="2400">
                <a:solidFill>
                  <a:srgbClr val="0080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1F497C"/>
                </a:solidFill>
                <a:latin typeface="宋体"/>
                <a:cs typeface="宋体"/>
              </a:rPr>
              <a:t>用字母表示器件的种类 </a:t>
            </a:r>
            <a:r>
              <a:rPr dirty="0" sz="2400">
                <a:solidFill>
                  <a:srgbClr val="1F497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用字母表示材料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>
                <a:solidFill>
                  <a:srgbClr val="FF9900"/>
                </a:solidFill>
                <a:latin typeface="宋体"/>
                <a:cs typeface="宋体"/>
              </a:rPr>
              <a:t>三极管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958" rIns="0" bIns="0" rtlCol="0" vert="horz">
            <a:spAutoFit/>
          </a:bodyPr>
          <a:lstStyle/>
          <a:p>
            <a:pPr marL="295275">
              <a:lnSpc>
                <a:spcPct val="100000"/>
              </a:lnSpc>
              <a:tabLst>
                <a:tab pos="147447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5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半导体三极管的型号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55" y="6793995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06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6790" y="2534386"/>
            <a:ext cx="2457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0903" y="2421636"/>
            <a:ext cx="114300" cy="2758440"/>
          </a:xfrm>
          <a:custGeom>
            <a:avLst/>
            <a:gdLst/>
            <a:ahLst/>
            <a:cxnLst/>
            <a:rect l="l" t="t" r="r" b="b"/>
            <a:pathLst>
              <a:path w="114300" h="2758440">
                <a:moveTo>
                  <a:pt x="38100" y="190500"/>
                </a:moveTo>
                <a:lnTo>
                  <a:pt x="0" y="190500"/>
                </a:lnTo>
                <a:lnTo>
                  <a:pt x="56387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00" y="190500"/>
                </a:lnTo>
                <a:close/>
              </a:path>
              <a:path w="114300" h="2758440">
                <a:moveTo>
                  <a:pt x="76200" y="2758440"/>
                </a:moveTo>
                <a:lnTo>
                  <a:pt x="38100" y="275844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2758440"/>
                </a:lnTo>
                <a:close/>
              </a:path>
              <a:path w="114300" h="2758440">
                <a:moveTo>
                  <a:pt x="114300" y="190500"/>
                </a:moveTo>
                <a:lnTo>
                  <a:pt x="76200" y="190500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7292" y="5087112"/>
            <a:ext cx="1638300" cy="114300"/>
          </a:xfrm>
          <a:custGeom>
            <a:avLst/>
            <a:gdLst/>
            <a:ahLst/>
            <a:cxnLst/>
            <a:rect l="l" t="t" r="r" b="b"/>
            <a:pathLst>
              <a:path w="1638300" h="114300">
                <a:moveTo>
                  <a:pt x="1449324" y="114299"/>
                </a:moveTo>
                <a:lnTo>
                  <a:pt x="1448818" y="76414"/>
                </a:lnTo>
                <a:lnTo>
                  <a:pt x="1467611" y="76199"/>
                </a:lnTo>
                <a:lnTo>
                  <a:pt x="1467611" y="38099"/>
                </a:lnTo>
                <a:lnTo>
                  <a:pt x="1448307" y="38099"/>
                </a:lnTo>
                <a:lnTo>
                  <a:pt x="1447799" y="0"/>
                </a:lnTo>
                <a:lnTo>
                  <a:pt x="1580091" y="38099"/>
                </a:lnTo>
                <a:lnTo>
                  <a:pt x="1467611" y="38099"/>
                </a:lnTo>
                <a:lnTo>
                  <a:pt x="1448310" y="38320"/>
                </a:lnTo>
                <a:lnTo>
                  <a:pt x="1580857" y="38320"/>
                </a:lnTo>
                <a:lnTo>
                  <a:pt x="1638299" y="54863"/>
                </a:lnTo>
                <a:lnTo>
                  <a:pt x="1449324" y="114299"/>
                </a:lnTo>
                <a:close/>
              </a:path>
              <a:path w="1638300" h="114300">
                <a:moveTo>
                  <a:pt x="1448818" y="76414"/>
                </a:moveTo>
                <a:lnTo>
                  <a:pt x="1448310" y="38320"/>
                </a:lnTo>
                <a:lnTo>
                  <a:pt x="1467611" y="38099"/>
                </a:lnTo>
                <a:lnTo>
                  <a:pt x="1467611" y="76199"/>
                </a:lnTo>
                <a:lnTo>
                  <a:pt x="1448818" y="76414"/>
                </a:lnTo>
                <a:close/>
              </a:path>
              <a:path w="1638300" h="114300">
                <a:moveTo>
                  <a:pt x="1524" y="92963"/>
                </a:moveTo>
                <a:lnTo>
                  <a:pt x="0" y="54863"/>
                </a:lnTo>
                <a:lnTo>
                  <a:pt x="1448310" y="38320"/>
                </a:lnTo>
                <a:lnTo>
                  <a:pt x="1448818" y="76414"/>
                </a:lnTo>
                <a:lnTo>
                  <a:pt x="1524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89190" y="4984953"/>
            <a:ext cx="4324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7292" y="2653283"/>
            <a:ext cx="1134110" cy="2505710"/>
          </a:xfrm>
          <a:custGeom>
            <a:avLst/>
            <a:gdLst/>
            <a:ahLst/>
            <a:cxnLst/>
            <a:rect l="l" t="t" r="r" b="b"/>
            <a:pathLst>
              <a:path w="1134110" h="2505710">
                <a:moveTo>
                  <a:pt x="1524" y="2505456"/>
                </a:moveTo>
                <a:lnTo>
                  <a:pt x="0" y="2467356"/>
                </a:lnTo>
                <a:lnTo>
                  <a:pt x="361187" y="2441448"/>
                </a:lnTo>
                <a:lnTo>
                  <a:pt x="376428" y="2439924"/>
                </a:lnTo>
                <a:lnTo>
                  <a:pt x="390143" y="2439924"/>
                </a:lnTo>
                <a:lnTo>
                  <a:pt x="402336" y="2438400"/>
                </a:lnTo>
                <a:lnTo>
                  <a:pt x="448056" y="2438400"/>
                </a:lnTo>
                <a:lnTo>
                  <a:pt x="454152" y="2436876"/>
                </a:lnTo>
                <a:lnTo>
                  <a:pt x="458723" y="2435352"/>
                </a:lnTo>
                <a:lnTo>
                  <a:pt x="464819" y="2433828"/>
                </a:lnTo>
                <a:lnTo>
                  <a:pt x="477012" y="2427732"/>
                </a:lnTo>
                <a:lnTo>
                  <a:pt x="484632" y="2423160"/>
                </a:lnTo>
                <a:lnTo>
                  <a:pt x="493776" y="2417064"/>
                </a:lnTo>
                <a:lnTo>
                  <a:pt x="502919" y="2407920"/>
                </a:lnTo>
                <a:lnTo>
                  <a:pt x="513587" y="2398776"/>
                </a:lnTo>
                <a:lnTo>
                  <a:pt x="562356" y="2357628"/>
                </a:lnTo>
                <a:lnTo>
                  <a:pt x="601980" y="2319528"/>
                </a:lnTo>
                <a:lnTo>
                  <a:pt x="626364" y="2289048"/>
                </a:lnTo>
                <a:lnTo>
                  <a:pt x="652272" y="2250948"/>
                </a:lnTo>
                <a:lnTo>
                  <a:pt x="662939" y="2229612"/>
                </a:lnTo>
                <a:lnTo>
                  <a:pt x="675131" y="2206752"/>
                </a:lnTo>
                <a:lnTo>
                  <a:pt x="681227" y="2194560"/>
                </a:lnTo>
                <a:lnTo>
                  <a:pt x="685800" y="2180844"/>
                </a:lnTo>
                <a:lnTo>
                  <a:pt x="691895" y="2168652"/>
                </a:lnTo>
                <a:lnTo>
                  <a:pt x="696468" y="2153412"/>
                </a:lnTo>
                <a:lnTo>
                  <a:pt x="707135" y="2124456"/>
                </a:lnTo>
                <a:lnTo>
                  <a:pt x="725424" y="2063496"/>
                </a:lnTo>
                <a:lnTo>
                  <a:pt x="733043" y="2031492"/>
                </a:lnTo>
                <a:lnTo>
                  <a:pt x="740664" y="1997964"/>
                </a:lnTo>
                <a:lnTo>
                  <a:pt x="748283" y="1962912"/>
                </a:lnTo>
                <a:lnTo>
                  <a:pt x="755904" y="1926336"/>
                </a:lnTo>
                <a:lnTo>
                  <a:pt x="760475" y="1908048"/>
                </a:lnTo>
                <a:lnTo>
                  <a:pt x="763524" y="1888236"/>
                </a:lnTo>
                <a:lnTo>
                  <a:pt x="768095" y="1866900"/>
                </a:lnTo>
                <a:lnTo>
                  <a:pt x="771143" y="1845564"/>
                </a:lnTo>
                <a:lnTo>
                  <a:pt x="775716" y="1824228"/>
                </a:lnTo>
                <a:lnTo>
                  <a:pt x="778764" y="1802892"/>
                </a:lnTo>
                <a:lnTo>
                  <a:pt x="783335" y="1778508"/>
                </a:lnTo>
                <a:lnTo>
                  <a:pt x="787908" y="1755648"/>
                </a:lnTo>
                <a:lnTo>
                  <a:pt x="792479" y="1731264"/>
                </a:lnTo>
                <a:lnTo>
                  <a:pt x="795527" y="1705356"/>
                </a:lnTo>
                <a:lnTo>
                  <a:pt x="800100" y="1679448"/>
                </a:lnTo>
                <a:lnTo>
                  <a:pt x="806195" y="1652016"/>
                </a:lnTo>
                <a:lnTo>
                  <a:pt x="815339" y="1594104"/>
                </a:lnTo>
                <a:lnTo>
                  <a:pt x="821435" y="1565148"/>
                </a:lnTo>
                <a:lnTo>
                  <a:pt x="827531" y="1533144"/>
                </a:lnTo>
                <a:lnTo>
                  <a:pt x="832104" y="1501140"/>
                </a:lnTo>
                <a:lnTo>
                  <a:pt x="838200" y="1469136"/>
                </a:lnTo>
                <a:lnTo>
                  <a:pt x="842772" y="1450848"/>
                </a:lnTo>
                <a:lnTo>
                  <a:pt x="845820" y="1432560"/>
                </a:lnTo>
                <a:lnTo>
                  <a:pt x="851916" y="1392936"/>
                </a:lnTo>
                <a:lnTo>
                  <a:pt x="856487" y="1371600"/>
                </a:lnTo>
                <a:lnTo>
                  <a:pt x="861060" y="1348740"/>
                </a:lnTo>
                <a:lnTo>
                  <a:pt x="864108" y="1325880"/>
                </a:lnTo>
                <a:lnTo>
                  <a:pt x="868679" y="1303020"/>
                </a:lnTo>
                <a:lnTo>
                  <a:pt x="873252" y="1278636"/>
                </a:lnTo>
                <a:lnTo>
                  <a:pt x="886968" y="1200912"/>
                </a:lnTo>
                <a:lnTo>
                  <a:pt x="896112" y="1146048"/>
                </a:lnTo>
                <a:lnTo>
                  <a:pt x="906779" y="1088136"/>
                </a:lnTo>
                <a:lnTo>
                  <a:pt x="915924" y="1030224"/>
                </a:lnTo>
                <a:lnTo>
                  <a:pt x="926591" y="970788"/>
                </a:lnTo>
                <a:lnTo>
                  <a:pt x="937260" y="909828"/>
                </a:lnTo>
                <a:lnTo>
                  <a:pt x="947927" y="847344"/>
                </a:lnTo>
                <a:lnTo>
                  <a:pt x="969264" y="723900"/>
                </a:lnTo>
                <a:lnTo>
                  <a:pt x="990600" y="601980"/>
                </a:lnTo>
                <a:lnTo>
                  <a:pt x="1001268" y="542544"/>
                </a:lnTo>
                <a:lnTo>
                  <a:pt x="1010412" y="484632"/>
                </a:lnTo>
                <a:lnTo>
                  <a:pt x="1021079" y="428244"/>
                </a:lnTo>
                <a:lnTo>
                  <a:pt x="1030224" y="373380"/>
                </a:lnTo>
                <a:lnTo>
                  <a:pt x="1039368" y="321564"/>
                </a:lnTo>
                <a:lnTo>
                  <a:pt x="1042416" y="297180"/>
                </a:lnTo>
                <a:lnTo>
                  <a:pt x="1051560" y="248412"/>
                </a:lnTo>
                <a:lnTo>
                  <a:pt x="1056131" y="225552"/>
                </a:lnTo>
                <a:lnTo>
                  <a:pt x="1062227" y="182880"/>
                </a:lnTo>
                <a:lnTo>
                  <a:pt x="1066800" y="163068"/>
                </a:lnTo>
                <a:lnTo>
                  <a:pt x="1072895" y="126492"/>
                </a:lnTo>
                <a:lnTo>
                  <a:pt x="1075943" y="109728"/>
                </a:lnTo>
                <a:lnTo>
                  <a:pt x="1082039" y="79248"/>
                </a:lnTo>
                <a:lnTo>
                  <a:pt x="1083564" y="65532"/>
                </a:lnTo>
                <a:lnTo>
                  <a:pt x="1086612" y="53340"/>
                </a:lnTo>
                <a:lnTo>
                  <a:pt x="1088135" y="42672"/>
                </a:lnTo>
                <a:lnTo>
                  <a:pt x="1091183" y="24383"/>
                </a:lnTo>
                <a:lnTo>
                  <a:pt x="1094231" y="12191"/>
                </a:lnTo>
                <a:lnTo>
                  <a:pt x="1095756" y="7620"/>
                </a:lnTo>
                <a:lnTo>
                  <a:pt x="1095756" y="4572"/>
                </a:lnTo>
                <a:lnTo>
                  <a:pt x="1097279" y="3048"/>
                </a:lnTo>
                <a:lnTo>
                  <a:pt x="1097279" y="1524"/>
                </a:lnTo>
                <a:lnTo>
                  <a:pt x="1098804" y="0"/>
                </a:lnTo>
                <a:lnTo>
                  <a:pt x="1131959" y="18084"/>
                </a:lnTo>
                <a:lnTo>
                  <a:pt x="1130808" y="19812"/>
                </a:lnTo>
                <a:lnTo>
                  <a:pt x="1132331" y="19812"/>
                </a:lnTo>
                <a:lnTo>
                  <a:pt x="1129283" y="32004"/>
                </a:lnTo>
                <a:lnTo>
                  <a:pt x="1127760" y="39624"/>
                </a:lnTo>
                <a:lnTo>
                  <a:pt x="1126235" y="50292"/>
                </a:lnTo>
                <a:lnTo>
                  <a:pt x="1123187" y="60960"/>
                </a:lnTo>
                <a:lnTo>
                  <a:pt x="1121664" y="73152"/>
                </a:lnTo>
                <a:lnTo>
                  <a:pt x="1118616" y="85344"/>
                </a:lnTo>
                <a:lnTo>
                  <a:pt x="1117091" y="100584"/>
                </a:lnTo>
                <a:lnTo>
                  <a:pt x="1114043" y="115824"/>
                </a:lnTo>
                <a:lnTo>
                  <a:pt x="1110995" y="132588"/>
                </a:lnTo>
                <a:lnTo>
                  <a:pt x="1107948" y="150876"/>
                </a:lnTo>
                <a:lnTo>
                  <a:pt x="1103375" y="170688"/>
                </a:lnTo>
                <a:lnTo>
                  <a:pt x="1097279" y="210312"/>
                </a:lnTo>
                <a:lnTo>
                  <a:pt x="1092708" y="233172"/>
                </a:lnTo>
                <a:lnTo>
                  <a:pt x="1089660" y="256032"/>
                </a:lnTo>
                <a:lnTo>
                  <a:pt x="1075943" y="327660"/>
                </a:lnTo>
                <a:lnTo>
                  <a:pt x="1066800" y="379476"/>
                </a:lnTo>
                <a:lnTo>
                  <a:pt x="1057656" y="434340"/>
                </a:lnTo>
                <a:lnTo>
                  <a:pt x="1048512" y="490728"/>
                </a:lnTo>
                <a:lnTo>
                  <a:pt x="1037843" y="548640"/>
                </a:lnTo>
                <a:lnTo>
                  <a:pt x="1027175" y="608076"/>
                </a:lnTo>
                <a:lnTo>
                  <a:pt x="1018031" y="669036"/>
                </a:lnTo>
                <a:lnTo>
                  <a:pt x="1007364" y="731520"/>
                </a:lnTo>
                <a:lnTo>
                  <a:pt x="986027" y="854964"/>
                </a:lnTo>
                <a:lnTo>
                  <a:pt x="964691" y="976884"/>
                </a:lnTo>
                <a:lnTo>
                  <a:pt x="943356" y="1095756"/>
                </a:lnTo>
                <a:lnTo>
                  <a:pt x="934212" y="1152144"/>
                </a:lnTo>
                <a:lnTo>
                  <a:pt x="929639" y="1179576"/>
                </a:lnTo>
                <a:lnTo>
                  <a:pt x="923543" y="1207008"/>
                </a:lnTo>
                <a:lnTo>
                  <a:pt x="914400" y="1258824"/>
                </a:lnTo>
                <a:lnTo>
                  <a:pt x="911352" y="1284732"/>
                </a:lnTo>
                <a:lnTo>
                  <a:pt x="902208" y="1333500"/>
                </a:lnTo>
                <a:lnTo>
                  <a:pt x="897635" y="1356360"/>
                </a:lnTo>
                <a:lnTo>
                  <a:pt x="894587" y="1377696"/>
                </a:lnTo>
                <a:lnTo>
                  <a:pt x="890016" y="1399032"/>
                </a:lnTo>
                <a:lnTo>
                  <a:pt x="886968" y="1420368"/>
                </a:lnTo>
                <a:lnTo>
                  <a:pt x="882395" y="1440180"/>
                </a:lnTo>
                <a:lnTo>
                  <a:pt x="879347" y="1458468"/>
                </a:lnTo>
                <a:lnTo>
                  <a:pt x="870204" y="1508760"/>
                </a:lnTo>
                <a:lnTo>
                  <a:pt x="864108" y="1540764"/>
                </a:lnTo>
                <a:lnTo>
                  <a:pt x="858012" y="1571244"/>
                </a:lnTo>
                <a:lnTo>
                  <a:pt x="853439" y="1601724"/>
                </a:lnTo>
                <a:lnTo>
                  <a:pt x="847343" y="1630680"/>
                </a:lnTo>
                <a:lnTo>
                  <a:pt x="838200" y="1685544"/>
                </a:lnTo>
                <a:lnTo>
                  <a:pt x="829056" y="1737360"/>
                </a:lnTo>
                <a:lnTo>
                  <a:pt x="824483" y="1761744"/>
                </a:lnTo>
                <a:lnTo>
                  <a:pt x="821435" y="1786128"/>
                </a:lnTo>
                <a:lnTo>
                  <a:pt x="812291" y="1831848"/>
                </a:lnTo>
                <a:lnTo>
                  <a:pt x="809243" y="1853184"/>
                </a:lnTo>
                <a:lnTo>
                  <a:pt x="804672" y="1874520"/>
                </a:lnTo>
                <a:lnTo>
                  <a:pt x="801624" y="1894332"/>
                </a:lnTo>
                <a:lnTo>
                  <a:pt x="797052" y="1914144"/>
                </a:lnTo>
                <a:lnTo>
                  <a:pt x="794004" y="1933956"/>
                </a:lnTo>
                <a:lnTo>
                  <a:pt x="786383" y="1972056"/>
                </a:lnTo>
                <a:lnTo>
                  <a:pt x="778764" y="2007108"/>
                </a:lnTo>
                <a:lnTo>
                  <a:pt x="769620" y="2040636"/>
                </a:lnTo>
                <a:lnTo>
                  <a:pt x="762000" y="2074164"/>
                </a:lnTo>
                <a:lnTo>
                  <a:pt x="743712" y="2136648"/>
                </a:lnTo>
                <a:lnTo>
                  <a:pt x="726947" y="2182368"/>
                </a:lnTo>
                <a:lnTo>
                  <a:pt x="708660" y="2223516"/>
                </a:lnTo>
                <a:lnTo>
                  <a:pt x="684275" y="2272284"/>
                </a:lnTo>
                <a:lnTo>
                  <a:pt x="656843" y="2311908"/>
                </a:lnTo>
                <a:lnTo>
                  <a:pt x="629412" y="2345436"/>
                </a:lnTo>
                <a:lnTo>
                  <a:pt x="601980" y="2374392"/>
                </a:lnTo>
                <a:lnTo>
                  <a:pt x="574548" y="2397252"/>
                </a:lnTo>
                <a:lnTo>
                  <a:pt x="562356" y="2409444"/>
                </a:lnTo>
                <a:lnTo>
                  <a:pt x="550163" y="2418588"/>
                </a:lnTo>
                <a:lnTo>
                  <a:pt x="537972" y="2429256"/>
                </a:lnTo>
                <a:lnTo>
                  <a:pt x="527304" y="2438400"/>
                </a:lnTo>
                <a:lnTo>
                  <a:pt x="515112" y="2447544"/>
                </a:lnTo>
                <a:lnTo>
                  <a:pt x="505967" y="2455164"/>
                </a:lnTo>
                <a:lnTo>
                  <a:pt x="495300" y="2461260"/>
                </a:lnTo>
                <a:lnTo>
                  <a:pt x="477012" y="2470404"/>
                </a:lnTo>
                <a:lnTo>
                  <a:pt x="467867" y="2473452"/>
                </a:lnTo>
                <a:lnTo>
                  <a:pt x="449580" y="2476500"/>
                </a:lnTo>
                <a:lnTo>
                  <a:pt x="403860" y="2476500"/>
                </a:lnTo>
                <a:lnTo>
                  <a:pt x="393191" y="2478024"/>
                </a:lnTo>
                <a:lnTo>
                  <a:pt x="379476" y="2478024"/>
                </a:lnTo>
                <a:lnTo>
                  <a:pt x="364236" y="2479548"/>
                </a:lnTo>
                <a:lnTo>
                  <a:pt x="1524" y="2505456"/>
                </a:lnTo>
                <a:close/>
              </a:path>
              <a:path w="1134110" h="2505710">
                <a:moveTo>
                  <a:pt x="1132331" y="17526"/>
                </a:moveTo>
                <a:lnTo>
                  <a:pt x="1132331" y="16764"/>
                </a:lnTo>
                <a:lnTo>
                  <a:pt x="1133856" y="15240"/>
                </a:lnTo>
                <a:lnTo>
                  <a:pt x="1132331" y="17526"/>
                </a:lnTo>
                <a:close/>
              </a:path>
              <a:path w="1134110" h="2505710">
                <a:moveTo>
                  <a:pt x="1132331" y="18288"/>
                </a:moveTo>
                <a:lnTo>
                  <a:pt x="1131959" y="18084"/>
                </a:lnTo>
                <a:lnTo>
                  <a:pt x="1132331" y="17526"/>
                </a:lnTo>
                <a:lnTo>
                  <a:pt x="1132331" y="18288"/>
                </a:lnTo>
                <a:close/>
              </a:path>
              <a:path w="1134110" h="2505710">
                <a:moveTo>
                  <a:pt x="1130808" y="19812"/>
                </a:moveTo>
                <a:lnTo>
                  <a:pt x="1131959" y="18084"/>
                </a:lnTo>
                <a:lnTo>
                  <a:pt x="1132331" y="18288"/>
                </a:lnTo>
                <a:lnTo>
                  <a:pt x="1130808" y="19812"/>
                </a:lnTo>
                <a:close/>
              </a:path>
              <a:path w="1134110" h="2505710">
                <a:moveTo>
                  <a:pt x="1132331" y="19812"/>
                </a:moveTo>
                <a:lnTo>
                  <a:pt x="1130808" y="19812"/>
                </a:lnTo>
                <a:lnTo>
                  <a:pt x="1132331" y="18288"/>
                </a:lnTo>
                <a:lnTo>
                  <a:pt x="1132331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9020" y="3561588"/>
            <a:ext cx="114300" cy="132715"/>
          </a:xfrm>
          <a:custGeom>
            <a:avLst/>
            <a:gdLst/>
            <a:ahLst/>
            <a:cxnLst/>
            <a:rect l="l" t="t" r="r" b="b"/>
            <a:pathLst>
              <a:path w="114300" h="132714">
                <a:moveTo>
                  <a:pt x="57912" y="132588"/>
                </a:moveTo>
                <a:lnTo>
                  <a:pt x="35361" y="127468"/>
                </a:lnTo>
                <a:lnTo>
                  <a:pt x="16954" y="113347"/>
                </a:lnTo>
                <a:lnTo>
                  <a:pt x="4548" y="92082"/>
                </a:lnTo>
                <a:lnTo>
                  <a:pt x="0" y="65532"/>
                </a:lnTo>
                <a:lnTo>
                  <a:pt x="4548" y="39862"/>
                </a:lnTo>
                <a:lnTo>
                  <a:pt x="16954" y="19050"/>
                </a:lnTo>
                <a:lnTo>
                  <a:pt x="35361" y="5095"/>
                </a:lnTo>
                <a:lnTo>
                  <a:pt x="57912" y="0"/>
                </a:lnTo>
                <a:lnTo>
                  <a:pt x="80224" y="5095"/>
                </a:lnTo>
                <a:lnTo>
                  <a:pt x="98107" y="19050"/>
                </a:lnTo>
                <a:lnTo>
                  <a:pt x="109989" y="39862"/>
                </a:lnTo>
                <a:lnTo>
                  <a:pt x="114300" y="65532"/>
                </a:lnTo>
                <a:lnTo>
                  <a:pt x="109989" y="92082"/>
                </a:lnTo>
                <a:lnTo>
                  <a:pt x="98107" y="113347"/>
                </a:lnTo>
                <a:lnTo>
                  <a:pt x="80224" y="127468"/>
                </a:lnTo>
                <a:lnTo>
                  <a:pt x="57912" y="1325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70732" y="3541776"/>
            <a:ext cx="152400" cy="172720"/>
          </a:xfrm>
          <a:custGeom>
            <a:avLst/>
            <a:gdLst/>
            <a:ahLst/>
            <a:cxnLst/>
            <a:rect l="l" t="t" r="r" b="b"/>
            <a:pathLst>
              <a:path w="152400" h="172720">
                <a:moveTo>
                  <a:pt x="105155" y="7619"/>
                </a:moveTo>
                <a:lnTo>
                  <a:pt x="47244" y="7619"/>
                </a:lnTo>
                <a:lnTo>
                  <a:pt x="51816" y="4571"/>
                </a:lnTo>
                <a:lnTo>
                  <a:pt x="74676" y="0"/>
                </a:lnTo>
                <a:lnTo>
                  <a:pt x="83820" y="0"/>
                </a:lnTo>
                <a:lnTo>
                  <a:pt x="91439" y="1523"/>
                </a:lnTo>
                <a:lnTo>
                  <a:pt x="99060" y="4571"/>
                </a:lnTo>
                <a:lnTo>
                  <a:pt x="105155" y="7619"/>
                </a:lnTo>
                <a:close/>
              </a:path>
              <a:path w="152400" h="172720">
                <a:moveTo>
                  <a:pt x="120396" y="16763"/>
                </a:moveTo>
                <a:lnTo>
                  <a:pt x="32004" y="16763"/>
                </a:lnTo>
                <a:lnTo>
                  <a:pt x="33528" y="15239"/>
                </a:lnTo>
                <a:lnTo>
                  <a:pt x="44195" y="9143"/>
                </a:lnTo>
                <a:lnTo>
                  <a:pt x="44195" y="7619"/>
                </a:lnTo>
                <a:lnTo>
                  <a:pt x="108204" y="7619"/>
                </a:lnTo>
                <a:lnTo>
                  <a:pt x="108204" y="9143"/>
                </a:lnTo>
                <a:lnTo>
                  <a:pt x="118872" y="15239"/>
                </a:lnTo>
                <a:lnTo>
                  <a:pt x="120396" y="16763"/>
                </a:lnTo>
                <a:close/>
              </a:path>
              <a:path w="152400" h="172720">
                <a:moveTo>
                  <a:pt x="131064" y="27431"/>
                </a:moveTo>
                <a:lnTo>
                  <a:pt x="21336" y="27431"/>
                </a:lnTo>
                <a:lnTo>
                  <a:pt x="21336" y="25907"/>
                </a:lnTo>
                <a:lnTo>
                  <a:pt x="30480" y="16763"/>
                </a:lnTo>
                <a:lnTo>
                  <a:pt x="121920" y="16763"/>
                </a:lnTo>
                <a:lnTo>
                  <a:pt x="131064" y="25907"/>
                </a:lnTo>
                <a:lnTo>
                  <a:pt x="131064" y="27431"/>
                </a:lnTo>
                <a:close/>
              </a:path>
              <a:path w="152400" h="172720">
                <a:moveTo>
                  <a:pt x="138684" y="38099"/>
                </a:moveTo>
                <a:lnTo>
                  <a:pt x="13716" y="38099"/>
                </a:lnTo>
                <a:lnTo>
                  <a:pt x="19812" y="27431"/>
                </a:lnTo>
                <a:lnTo>
                  <a:pt x="132588" y="27431"/>
                </a:lnTo>
                <a:lnTo>
                  <a:pt x="138684" y="38099"/>
                </a:lnTo>
                <a:close/>
              </a:path>
              <a:path w="152400" h="172720">
                <a:moveTo>
                  <a:pt x="74676" y="134111"/>
                </a:moveTo>
                <a:lnTo>
                  <a:pt x="12192" y="134111"/>
                </a:lnTo>
                <a:lnTo>
                  <a:pt x="12192" y="131063"/>
                </a:lnTo>
                <a:lnTo>
                  <a:pt x="6096" y="120395"/>
                </a:lnTo>
                <a:lnTo>
                  <a:pt x="6096" y="117347"/>
                </a:lnTo>
                <a:lnTo>
                  <a:pt x="4572" y="117347"/>
                </a:lnTo>
                <a:lnTo>
                  <a:pt x="1524" y="103631"/>
                </a:lnTo>
                <a:lnTo>
                  <a:pt x="0" y="96011"/>
                </a:lnTo>
                <a:lnTo>
                  <a:pt x="0" y="79247"/>
                </a:lnTo>
                <a:lnTo>
                  <a:pt x="1524" y="70103"/>
                </a:lnTo>
                <a:lnTo>
                  <a:pt x="4572" y="54863"/>
                </a:lnTo>
                <a:lnTo>
                  <a:pt x="6096" y="54863"/>
                </a:lnTo>
                <a:lnTo>
                  <a:pt x="6096" y="51815"/>
                </a:lnTo>
                <a:lnTo>
                  <a:pt x="12192" y="41147"/>
                </a:lnTo>
                <a:lnTo>
                  <a:pt x="12192" y="38099"/>
                </a:lnTo>
                <a:lnTo>
                  <a:pt x="73152" y="38099"/>
                </a:lnTo>
                <a:lnTo>
                  <a:pt x="70104" y="39623"/>
                </a:lnTo>
                <a:lnTo>
                  <a:pt x="67056" y="39623"/>
                </a:lnTo>
                <a:lnTo>
                  <a:pt x="60960" y="42671"/>
                </a:lnTo>
                <a:lnTo>
                  <a:pt x="61721" y="42671"/>
                </a:lnTo>
                <a:lnTo>
                  <a:pt x="59436" y="44195"/>
                </a:lnTo>
                <a:lnTo>
                  <a:pt x="57912" y="44195"/>
                </a:lnTo>
                <a:lnTo>
                  <a:pt x="48768" y="53339"/>
                </a:lnTo>
                <a:lnTo>
                  <a:pt x="49276" y="53339"/>
                </a:lnTo>
                <a:lnTo>
                  <a:pt x="46736" y="56387"/>
                </a:lnTo>
                <a:lnTo>
                  <a:pt x="45719" y="56387"/>
                </a:lnTo>
                <a:lnTo>
                  <a:pt x="44195" y="59435"/>
                </a:lnTo>
                <a:lnTo>
                  <a:pt x="44577" y="59435"/>
                </a:lnTo>
                <a:lnTo>
                  <a:pt x="42291" y="65531"/>
                </a:lnTo>
                <a:lnTo>
                  <a:pt x="41148" y="65531"/>
                </a:lnTo>
                <a:lnTo>
                  <a:pt x="39624" y="74675"/>
                </a:lnTo>
                <a:lnTo>
                  <a:pt x="38100" y="80771"/>
                </a:lnTo>
                <a:lnTo>
                  <a:pt x="38100" y="94487"/>
                </a:lnTo>
                <a:lnTo>
                  <a:pt x="41148" y="106679"/>
                </a:lnTo>
                <a:lnTo>
                  <a:pt x="42291" y="106679"/>
                </a:lnTo>
                <a:lnTo>
                  <a:pt x="44577" y="112775"/>
                </a:lnTo>
                <a:lnTo>
                  <a:pt x="44195" y="112775"/>
                </a:lnTo>
                <a:lnTo>
                  <a:pt x="45719" y="115823"/>
                </a:lnTo>
                <a:lnTo>
                  <a:pt x="46736" y="115823"/>
                </a:lnTo>
                <a:lnTo>
                  <a:pt x="49276" y="118871"/>
                </a:lnTo>
                <a:lnTo>
                  <a:pt x="48768" y="118871"/>
                </a:lnTo>
                <a:lnTo>
                  <a:pt x="57912" y="128015"/>
                </a:lnTo>
                <a:lnTo>
                  <a:pt x="59436" y="128015"/>
                </a:lnTo>
                <a:lnTo>
                  <a:pt x="61722" y="129539"/>
                </a:lnTo>
                <a:lnTo>
                  <a:pt x="60960" y="129539"/>
                </a:lnTo>
                <a:lnTo>
                  <a:pt x="67056" y="132587"/>
                </a:lnTo>
                <a:lnTo>
                  <a:pt x="71628" y="132587"/>
                </a:lnTo>
                <a:lnTo>
                  <a:pt x="74676" y="134111"/>
                </a:lnTo>
                <a:close/>
              </a:path>
              <a:path w="152400" h="172720">
                <a:moveTo>
                  <a:pt x="141078" y="42671"/>
                </a:moveTo>
                <a:lnTo>
                  <a:pt x="91439" y="42671"/>
                </a:lnTo>
                <a:lnTo>
                  <a:pt x="88391" y="41147"/>
                </a:lnTo>
                <a:lnTo>
                  <a:pt x="86868" y="41147"/>
                </a:lnTo>
                <a:lnTo>
                  <a:pt x="80772" y="38099"/>
                </a:lnTo>
                <a:lnTo>
                  <a:pt x="140208" y="38099"/>
                </a:lnTo>
                <a:lnTo>
                  <a:pt x="140208" y="41147"/>
                </a:lnTo>
                <a:lnTo>
                  <a:pt x="88391" y="41147"/>
                </a:lnTo>
                <a:lnTo>
                  <a:pt x="89916" y="42163"/>
                </a:lnTo>
                <a:lnTo>
                  <a:pt x="140788" y="42163"/>
                </a:lnTo>
                <a:lnTo>
                  <a:pt x="141078" y="42671"/>
                </a:lnTo>
                <a:close/>
              </a:path>
              <a:path w="152400" h="172720">
                <a:moveTo>
                  <a:pt x="61721" y="42671"/>
                </a:moveTo>
                <a:lnTo>
                  <a:pt x="60960" y="42671"/>
                </a:lnTo>
                <a:lnTo>
                  <a:pt x="64008" y="41147"/>
                </a:lnTo>
                <a:lnTo>
                  <a:pt x="61721" y="42671"/>
                </a:lnTo>
                <a:close/>
              </a:path>
              <a:path w="152400" h="172720">
                <a:moveTo>
                  <a:pt x="91439" y="42671"/>
                </a:moveTo>
                <a:lnTo>
                  <a:pt x="89916" y="42163"/>
                </a:lnTo>
                <a:lnTo>
                  <a:pt x="88391" y="41147"/>
                </a:lnTo>
                <a:lnTo>
                  <a:pt x="91439" y="42671"/>
                </a:lnTo>
                <a:close/>
              </a:path>
              <a:path w="152400" h="172720">
                <a:moveTo>
                  <a:pt x="97536" y="47243"/>
                </a:moveTo>
                <a:lnTo>
                  <a:pt x="89916" y="42163"/>
                </a:lnTo>
                <a:lnTo>
                  <a:pt x="91439" y="42671"/>
                </a:lnTo>
                <a:lnTo>
                  <a:pt x="141078" y="42671"/>
                </a:lnTo>
                <a:lnTo>
                  <a:pt x="141949" y="44195"/>
                </a:lnTo>
                <a:lnTo>
                  <a:pt x="94488" y="44195"/>
                </a:lnTo>
                <a:lnTo>
                  <a:pt x="97536" y="47243"/>
                </a:lnTo>
                <a:close/>
              </a:path>
              <a:path w="152400" h="172720">
                <a:moveTo>
                  <a:pt x="54864" y="47243"/>
                </a:moveTo>
                <a:lnTo>
                  <a:pt x="57912" y="44195"/>
                </a:lnTo>
                <a:lnTo>
                  <a:pt x="59436" y="44195"/>
                </a:lnTo>
                <a:lnTo>
                  <a:pt x="54864" y="47243"/>
                </a:lnTo>
                <a:close/>
              </a:path>
              <a:path w="152400" h="172720">
                <a:moveTo>
                  <a:pt x="146304" y="53339"/>
                </a:moveTo>
                <a:lnTo>
                  <a:pt x="103632" y="53339"/>
                </a:lnTo>
                <a:lnTo>
                  <a:pt x="94488" y="44195"/>
                </a:lnTo>
                <a:lnTo>
                  <a:pt x="141949" y="44195"/>
                </a:lnTo>
                <a:lnTo>
                  <a:pt x="146304" y="51815"/>
                </a:lnTo>
                <a:lnTo>
                  <a:pt x="146304" y="53339"/>
                </a:lnTo>
                <a:close/>
              </a:path>
              <a:path w="152400" h="172720">
                <a:moveTo>
                  <a:pt x="49276" y="53339"/>
                </a:moveTo>
                <a:lnTo>
                  <a:pt x="48768" y="53339"/>
                </a:lnTo>
                <a:lnTo>
                  <a:pt x="51816" y="50291"/>
                </a:lnTo>
                <a:lnTo>
                  <a:pt x="49276" y="53339"/>
                </a:lnTo>
                <a:close/>
              </a:path>
              <a:path w="152400" h="172720">
                <a:moveTo>
                  <a:pt x="107511" y="58604"/>
                </a:moveTo>
                <a:lnTo>
                  <a:pt x="100584" y="50291"/>
                </a:lnTo>
                <a:lnTo>
                  <a:pt x="103632" y="53339"/>
                </a:lnTo>
                <a:lnTo>
                  <a:pt x="146304" y="53339"/>
                </a:lnTo>
                <a:lnTo>
                  <a:pt x="146304" y="54863"/>
                </a:lnTo>
                <a:lnTo>
                  <a:pt x="147828" y="54863"/>
                </a:lnTo>
                <a:lnTo>
                  <a:pt x="148208" y="56387"/>
                </a:lnTo>
                <a:lnTo>
                  <a:pt x="106679" y="56387"/>
                </a:lnTo>
                <a:lnTo>
                  <a:pt x="107511" y="58604"/>
                </a:lnTo>
                <a:close/>
              </a:path>
              <a:path w="152400" h="172720">
                <a:moveTo>
                  <a:pt x="44195" y="59435"/>
                </a:moveTo>
                <a:lnTo>
                  <a:pt x="45719" y="56387"/>
                </a:lnTo>
                <a:lnTo>
                  <a:pt x="44888" y="58604"/>
                </a:lnTo>
                <a:lnTo>
                  <a:pt x="44195" y="59435"/>
                </a:lnTo>
                <a:close/>
              </a:path>
              <a:path w="152400" h="172720">
                <a:moveTo>
                  <a:pt x="44888" y="58604"/>
                </a:moveTo>
                <a:lnTo>
                  <a:pt x="45719" y="56387"/>
                </a:lnTo>
                <a:lnTo>
                  <a:pt x="46736" y="56387"/>
                </a:lnTo>
                <a:lnTo>
                  <a:pt x="44888" y="58604"/>
                </a:lnTo>
                <a:close/>
              </a:path>
              <a:path w="152400" h="172720">
                <a:moveTo>
                  <a:pt x="108204" y="59435"/>
                </a:moveTo>
                <a:lnTo>
                  <a:pt x="107511" y="58604"/>
                </a:lnTo>
                <a:lnTo>
                  <a:pt x="106679" y="56387"/>
                </a:lnTo>
                <a:lnTo>
                  <a:pt x="108204" y="59435"/>
                </a:lnTo>
                <a:close/>
              </a:path>
              <a:path w="152400" h="172720">
                <a:moveTo>
                  <a:pt x="148970" y="59435"/>
                </a:moveTo>
                <a:lnTo>
                  <a:pt x="108204" y="59435"/>
                </a:lnTo>
                <a:lnTo>
                  <a:pt x="106679" y="56387"/>
                </a:lnTo>
                <a:lnTo>
                  <a:pt x="148208" y="56387"/>
                </a:lnTo>
                <a:lnTo>
                  <a:pt x="148970" y="59435"/>
                </a:lnTo>
                <a:close/>
              </a:path>
              <a:path w="152400" h="172720">
                <a:moveTo>
                  <a:pt x="44577" y="59435"/>
                </a:moveTo>
                <a:lnTo>
                  <a:pt x="44195" y="59435"/>
                </a:lnTo>
                <a:lnTo>
                  <a:pt x="44888" y="58604"/>
                </a:lnTo>
                <a:lnTo>
                  <a:pt x="44577" y="59435"/>
                </a:lnTo>
                <a:close/>
              </a:path>
              <a:path w="152400" h="172720">
                <a:moveTo>
                  <a:pt x="151130" y="68579"/>
                </a:moveTo>
                <a:lnTo>
                  <a:pt x="111252" y="68579"/>
                </a:lnTo>
                <a:lnTo>
                  <a:pt x="107511" y="58604"/>
                </a:lnTo>
                <a:lnTo>
                  <a:pt x="108204" y="59435"/>
                </a:lnTo>
                <a:lnTo>
                  <a:pt x="148970" y="59435"/>
                </a:lnTo>
                <a:lnTo>
                  <a:pt x="150876" y="67055"/>
                </a:lnTo>
                <a:lnTo>
                  <a:pt x="151130" y="68579"/>
                </a:lnTo>
                <a:close/>
              </a:path>
              <a:path w="152400" h="172720">
                <a:moveTo>
                  <a:pt x="41148" y="68579"/>
                </a:moveTo>
                <a:lnTo>
                  <a:pt x="41148" y="65531"/>
                </a:lnTo>
                <a:lnTo>
                  <a:pt x="42291" y="65531"/>
                </a:lnTo>
                <a:lnTo>
                  <a:pt x="41148" y="68579"/>
                </a:lnTo>
                <a:close/>
              </a:path>
              <a:path w="152400" h="172720">
                <a:moveTo>
                  <a:pt x="109728" y="106679"/>
                </a:moveTo>
                <a:lnTo>
                  <a:pt x="112775" y="97535"/>
                </a:lnTo>
                <a:lnTo>
                  <a:pt x="114300" y="91439"/>
                </a:lnTo>
                <a:lnTo>
                  <a:pt x="114300" y="77723"/>
                </a:lnTo>
                <a:lnTo>
                  <a:pt x="109728" y="65531"/>
                </a:lnTo>
                <a:lnTo>
                  <a:pt x="111252" y="68579"/>
                </a:lnTo>
                <a:lnTo>
                  <a:pt x="151130" y="68579"/>
                </a:lnTo>
                <a:lnTo>
                  <a:pt x="152400" y="76199"/>
                </a:lnTo>
                <a:lnTo>
                  <a:pt x="152400" y="92963"/>
                </a:lnTo>
                <a:lnTo>
                  <a:pt x="150876" y="102107"/>
                </a:lnTo>
                <a:lnTo>
                  <a:pt x="150571" y="103631"/>
                </a:lnTo>
                <a:lnTo>
                  <a:pt x="111252" y="103631"/>
                </a:lnTo>
                <a:lnTo>
                  <a:pt x="109728" y="106679"/>
                </a:lnTo>
                <a:close/>
              </a:path>
              <a:path w="152400" h="172720">
                <a:moveTo>
                  <a:pt x="42291" y="106679"/>
                </a:moveTo>
                <a:lnTo>
                  <a:pt x="41148" y="106679"/>
                </a:lnTo>
                <a:lnTo>
                  <a:pt x="41148" y="103631"/>
                </a:lnTo>
                <a:lnTo>
                  <a:pt x="42291" y="106679"/>
                </a:lnTo>
                <a:close/>
              </a:path>
              <a:path w="152400" h="172720">
                <a:moveTo>
                  <a:pt x="107511" y="113607"/>
                </a:moveTo>
                <a:lnTo>
                  <a:pt x="111252" y="103631"/>
                </a:lnTo>
                <a:lnTo>
                  <a:pt x="150571" y="103631"/>
                </a:lnTo>
                <a:lnTo>
                  <a:pt x="148742" y="112775"/>
                </a:lnTo>
                <a:lnTo>
                  <a:pt x="108204" y="112775"/>
                </a:lnTo>
                <a:lnTo>
                  <a:pt x="107511" y="113607"/>
                </a:lnTo>
                <a:close/>
              </a:path>
              <a:path w="152400" h="172720">
                <a:moveTo>
                  <a:pt x="45719" y="115823"/>
                </a:moveTo>
                <a:lnTo>
                  <a:pt x="44195" y="112775"/>
                </a:lnTo>
                <a:lnTo>
                  <a:pt x="44888" y="113607"/>
                </a:lnTo>
                <a:lnTo>
                  <a:pt x="45719" y="115823"/>
                </a:lnTo>
                <a:close/>
              </a:path>
              <a:path w="152400" h="172720">
                <a:moveTo>
                  <a:pt x="44888" y="113607"/>
                </a:moveTo>
                <a:lnTo>
                  <a:pt x="44195" y="112775"/>
                </a:lnTo>
                <a:lnTo>
                  <a:pt x="44577" y="112775"/>
                </a:lnTo>
                <a:lnTo>
                  <a:pt x="44888" y="113607"/>
                </a:lnTo>
                <a:close/>
              </a:path>
              <a:path w="152400" h="172720">
                <a:moveTo>
                  <a:pt x="106679" y="115823"/>
                </a:moveTo>
                <a:lnTo>
                  <a:pt x="107511" y="113607"/>
                </a:lnTo>
                <a:lnTo>
                  <a:pt x="108204" y="112775"/>
                </a:lnTo>
                <a:lnTo>
                  <a:pt x="106679" y="115823"/>
                </a:lnTo>
                <a:close/>
              </a:path>
              <a:path w="152400" h="172720">
                <a:moveTo>
                  <a:pt x="148132" y="115823"/>
                </a:moveTo>
                <a:lnTo>
                  <a:pt x="106679" y="115823"/>
                </a:lnTo>
                <a:lnTo>
                  <a:pt x="108204" y="112775"/>
                </a:lnTo>
                <a:lnTo>
                  <a:pt x="148742" y="112775"/>
                </a:lnTo>
                <a:lnTo>
                  <a:pt x="148132" y="115823"/>
                </a:lnTo>
                <a:close/>
              </a:path>
              <a:path w="152400" h="172720">
                <a:moveTo>
                  <a:pt x="46736" y="115823"/>
                </a:moveTo>
                <a:lnTo>
                  <a:pt x="45719" y="115823"/>
                </a:lnTo>
                <a:lnTo>
                  <a:pt x="44888" y="113607"/>
                </a:lnTo>
                <a:lnTo>
                  <a:pt x="46736" y="115823"/>
                </a:lnTo>
                <a:close/>
              </a:path>
              <a:path w="152400" h="172720">
                <a:moveTo>
                  <a:pt x="100584" y="121919"/>
                </a:moveTo>
                <a:lnTo>
                  <a:pt x="107511" y="113607"/>
                </a:lnTo>
                <a:lnTo>
                  <a:pt x="106679" y="115823"/>
                </a:lnTo>
                <a:lnTo>
                  <a:pt x="148132" y="115823"/>
                </a:lnTo>
                <a:lnTo>
                  <a:pt x="147828" y="117347"/>
                </a:lnTo>
                <a:lnTo>
                  <a:pt x="146304" y="117347"/>
                </a:lnTo>
                <a:lnTo>
                  <a:pt x="146304" y="118871"/>
                </a:lnTo>
                <a:lnTo>
                  <a:pt x="103632" y="118871"/>
                </a:lnTo>
                <a:lnTo>
                  <a:pt x="100584" y="121919"/>
                </a:lnTo>
                <a:close/>
              </a:path>
              <a:path w="152400" h="172720">
                <a:moveTo>
                  <a:pt x="51816" y="121919"/>
                </a:moveTo>
                <a:lnTo>
                  <a:pt x="48768" y="118871"/>
                </a:lnTo>
                <a:lnTo>
                  <a:pt x="49276" y="118871"/>
                </a:lnTo>
                <a:lnTo>
                  <a:pt x="51816" y="121919"/>
                </a:lnTo>
                <a:close/>
              </a:path>
              <a:path w="152400" h="172720">
                <a:moveTo>
                  <a:pt x="141949" y="128015"/>
                </a:moveTo>
                <a:lnTo>
                  <a:pt x="94488" y="128015"/>
                </a:lnTo>
                <a:lnTo>
                  <a:pt x="103632" y="118871"/>
                </a:lnTo>
                <a:lnTo>
                  <a:pt x="146304" y="118871"/>
                </a:lnTo>
                <a:lnTo>
                  <a:pt x="146304" y="120395"/>
                </a:lnTo>
                <a:lnTo>
                  <a:pt x="141949" y="128015"/>
                </a:lnTo>
                <a:close/>
              </a:path>
              <a:path w="152400" h="172720">
                <a:moveTo>
                  <a:pt x="59436" y="128015"/>
                </a:moveTo>
                <a:lnTo>
                  <a:pt x="57912" y="128015"/>
                </a:lnTo>
                <a:lnTo>
                  <a:pt x="54864" y="124967"/>
                </a:lnTo>
                <a:lnTo>
                  <a:pt x="59436" y="128015"/>
                </a:lnTo>
                <a:close/>
              </a:path>
              <a:path w="152400" h="172720">
                <a:moveTo>
                  <a:pt x="88392" y="131063"/>
                </a:moveTo>
                <a:lnTo>
                  <a:pt x="97536" y="124967"/>
                </a:lnTo>
                <a:lnTo>
                  <a:pt x="94488" y="128015"/>
                </a:lnTo>
                <a:lnTo>
                  <a:pt x="141949" y="128015"/>
                </a:lnTo>
                <a:lnTo>
                  <a:pt x="141078" y="129539"/>
                </a:lnTo>
                <a:lnTo>
                  <a:pt x="91439" y="129539"/>
                </a:lnTo>
                <a:lnTo>
                  <a:pt x="88392" y="131063"/>
                </a:lnTo>
                <a:close/>
              </a:path>
              <a:path w="152400" h="172720">
                <a:moveTo>
                  <a:pt x="64008" y="131063"/>
                </a:moveTo>
                <a:lnTo>
                  <a:pt x="60960" y="129539"/>
                </a:lnTo>
                <a:lnTo>
                  <a:pt x="61722" y="129539"/>
                </a:lnTo>
                <a:lnTo>
                  <a:pt x="64008" y="131063"/>
                </a:lnTo>
                <a:close/>
              </a:path>
              <a:path w="152400" h="172720">
                <a:moveTo>
                  <a:pt x="140208" y="134111"/>
                </a:moveTo>
                <a:lnTo>
                  <a:pt x="79248" y="134111"/>
                </a:lnTo>
                <a:lnTo>
                  <a:pt x="82296" y="132587"/>
                </a:lnTo>
                <a:lnTo>
                  <a:pt x="85344" y="132587"/>
                </a:lnTo>
                <a:lnTo>
                  <a:pt x="91439" y="129539"/>
                </a:lnTo>
                <a:lnTo>
                  <a:pt x="141078" y="129539"/>
                </a:lnTo>
                <a:lnTo>
                  <a:pt x="140208" y="131063"/>
                </a:lnTo>
                <a:lnTo>
                  <a:pt x="140208" y="134111"/>
                </a:lnTo>
                <a:close/>
              </a:path>
              <a:path w="152400" h="172720">
                <a:moveTo>
                  <a:pt x="132588" y="144779"/>
                </a:moveTo>
                <a:lnTo>
                  <a:pt x="19812" y="144779"/>
                </a:lnTo>
                <a:lnTo>
                  <a:pt x="13716" y="134111"/>
                </a:lnTo>
                <a:lnTo>
                  <a:pt x="138684" y="134111"/>
                </a:lnTo>
                <a:lnTo>
                  <a:pt x="132588" y="144779"/>
                </a:lnTo>
                <a:close/>
              </a:path>
              <a:path w="152400" h="172720">
                <a:moveTo>
                  <a:pt x="131064" y="146303"/>
                </a:moveTo>
                <a:lnTo>
                  <a:pt x="21336" y="146303"/>
                </a:lnTo>
                <a:lnTo>
                  <a:pt x="21336" y="144779"/>
                </a:lnTo>
                <a:lnTo>
                  <a:pt x="131064" y="144779"/>
                </a:lnTo>
                <a:lnTo>
                  <a:pt x="131064" y="146303"/>
                </a:lnTo>
                <a:close/>
              </a:path>
              <a:path w="152400" h="172720">
                <a:moveTo>
                  <a:pt x="121920" y="155447"/>
                </a:moveTo>
                <a:lnTo>
                  <a:pt x="30480" y="155447"/>
                </a:lnTo>
                <a:lnTo>
                  <a:pt x="22859" y="146303"/>
                </a:lnTo>
                <a:lnTo>
                  <a:pt x="129539" y="146303"/>
                </a:lnTo>
                <a:lnTo>
                  <a:pt x="121920" y="155447"/>
                </a:lnTo>
                <a:close/>
              </a:path>
              <a:path w="152400" h="172720">
                <a:moveTo>
                  <a:pt x="108204" y="164591"/>
                </a:moveTo>
                <a:lnTo>
                  <a:pt x="44195" y="164591"/>
                </a:lnTo>
                <a:lnTo>
                  <a:pt x="44195" y="163067"/>
                </a:lnTo>
                <a:lnTo>
                  <a:pt x="33528" y="156971"/>
                </a:lnTo>
                <a:lnTo>
                  <a:pt x="32004" y="155447"/>
                </a:lnTo>
                <a:lnTo>
                  <a:pt x="120396" y="155447"/>
                </a:lnTo>
                <a:lnTo>
                  <a:pt x="118872" y="156971"/>
                </a:lnTo>
                <a:lnTo>
                  <a:pt x="108204" y="163067"/>
                </a:lnTo>
                <a:lnTo>
                  <a:pt x="108204" y="164591"/>
                </a:lnTo>
                <a:close/>
              </a:path>
              <a:path w="152400" h="172720">
                <a:moveTo>
                  <a:pt x="77724" y="172211"/>
                </a:moveTo>
                <a:lnTo>
                  <a:pt x="68580" y="170687"/>
                </a:lnTo>
                <a:lnTo>
                  <a:pt x="60960" y="170687"/>
                </a:lnTo>
                <a:lnTo>
                  <a:pt x="45719" y="164591"/>
                </a:lnTo>
                <a:lnTo>
                  <a:pt x="106679" y="164591"/>
                </a:lnTo>
                <a:lnTo>
                  <a:pt x="100584" y="167639"/>
                </a:lnTo>
                <a:lnTo>
                  <a:pt x="77724" y="1722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02511" y="3386276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4516" y="3643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41467" y="338627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4465" algn="l"/>
              </a:tabLst>
            </a:pPr>
            <a:r>
              <a:rPr dirty="0" sz="2400" u="heavy">
                <a:solidFill>
                  <a:srgbClr val="FF3300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1216" y="3643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37916" y="3643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4615" y="3643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71315" y="3643122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 h="0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70553" y="35615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70553" y="38282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70553" y="40949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70553" y="43616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70553" y="46283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70553" y="48950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70553" y="51617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718603" y="4393692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72255" y="40248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2255" y="41574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2255" y="42915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2255" y="44241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72255" y="45582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72255" y="46908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72255" y="48249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72255" y="49575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72255" y="50916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72255" y="52242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72255" y="53583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72255" y="54909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72255" y="56250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72255" y="57576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72255" y="58917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63111" y="603427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52850" y="299618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52850" y="312877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52850" y="32628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52850" y="33954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52850" y="35295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52850" y="36621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52850" y="37962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2850" y="39288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52850" y="40629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52850" y="41955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52850" y="43296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52850" y="44622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52850" y="45963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52850" y="47289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52850" y="48630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52850" y="49956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52850" y="51297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52850" y="52623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52850" y="53964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52850" y="552907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668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993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335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66087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002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327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669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994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336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661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003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328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670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995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337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0662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004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329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4671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599688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33800" y="3167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66388" y="316763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40891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73480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307591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440180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74291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068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840992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735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07692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2402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374392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5069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641092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736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907792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0403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74492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3070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41191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73779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07891" y="40546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840479" y="405460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12292" y="3599688"/>
            <a:ext cx="1809114" cy="35560"/>
          </a:xfrm>
          <a:custGeom>
            <a:avLst/>
            <a:gdLst/>
            <a:ahLst/>
            <a:cxnLst/>
            <a:rect l="l" t="t" r="r" b="b"/>
            <a:pathLst>
              <a:path w="1809114" h="35560">
                <a:moveTo>
                  <a:pt x="1808987" y="35051"/>
                </a:moveTo>
                <a:lnTo>
                  <a:pt x="1732787" y="33527"/>
                </a:lnTo>
                <a:lnTo>
                  <a:pt x="1732787" y="15239"/>
                </a:lnTo>
                <a:lnTo>
                  <a:pt x="1808987" y="15239"/>
                </a:lnTo>
                <a:lnTo>
                  <a:pt x="1808987" y="35051"/>
                </a:lnTo>
                <a:close/>
              </a:path>
              <a:path w="1809114" h="35560">
                <a:moveTo>
                  <a:pt x="1676399" y="33527"/>
                </a:moveTo>
                <a:lnTo>
                  <a:pt x="1600199" y="32003"/>
                </a:lnTo>
                <a:lnTo>
                  <a:pt x="1600199" y="13715"/>
                </a:lnTo>
                <a:lnTo>
                  <a:pt x="1676399" y="13715"/>
                </a:lnTo>
                <a:lnTo>
                  <a:pt x="1676399" y="33527"/>
                </a:lnTo>
                <a:close/>
              </a:path>
              <a:path w="1809114" h="35560">
                <a:moveTo>
                  <a:pt x="1542287" y="32003"/>
                </a:moveTo>
                <a:lnTo>
                  <a:pt x="1466087" y="32003"/>
                </a:lnTo>
                <a:lnTo>
                  <a:pt x="1466087" y="12191"/>
                </a:lnTo>
                <a:lnTo>
                  <a:pt x="1542287" y="13715"/>
                </a:lnTo>
                <a:lnTo>
                  <a:pt x="1542287" y="32003"/>
                </a:lnTo>
                <a:close/>
              </a:path>
              <a:path w="1809114" h="35560">
                <a:moveTo>
                  <a:pt x="1409700" y="30479"/>
                </a:moveTo>
                <a:lnTo>
                  <a:pt x="1333500" y="30479"/>
                </a:lnTo>
                <a:lnTo>
                  <a:pt x="1333500" y="10667"/>
                </a:lnTo>
                <a:lnTo>
                  <a:pt x="1409700" y="12191"/>
                </a:lnTo>
                <a:lnTo>
                  <a:pt x="1409700" y="30479"/>
                </a:lnTo>
                <a:close/>
              </a:path>
              <a:path w="1809114" h="35560">
                <a:moveTo>
                  <a:pt x="1275587" y="30479"/>
                </a:moveTo>
                <a:lnTo>
                  <a:pt x="1199387" y="28955"/>
                </a:lnTo>
                <a:lnTo>
                  <a:pt x="1199387" y="10667"/>
                </a:lnTo>
                <a:lnTo>
                  <a:pt x="1275587" y="10667"/>
                </a:lnTo>
                <a:lnTo>
                  <a:pt x="1275587" y="30479"/>
                </a:lnTo>
                <a:close/>
              </a:path>
              <a:path w="1809114" h="35560">
                <a:moveTo>
                  <a:pt x="1143000" y="28955"/>
                </a:moveTo>
                <a:lnTo>
                  <a:pt x="1066800" y="27431"/>
                </a:lnTo>
                <a:lnTo>
                  <a:pt x="1066800" y="9143"/>
                </a:lnTo>
                <a:lnTo>
                  <a:pt x="1143000" y="9143"/>
                </a:lnTo>
                <a:lnTo>
                  <a:pt x="1143000" y="28955"/>
                </a:lnTo>
                <a:close/>
              </a:path>
              <a:path w="1809114" h="35560">
                <a:moveTo>
                  <a:pt x="1008887" y="27431"/>
                </a:moveTo>
                <a:lnTo>
                  <a:pt x="932687" y="27431"/>
                </a:lnTo>
                <a:lnTo>
                  <a:pt x="932687" y="7619"/>
                </a:lnTo>
                <a:lnTo>
                  <a:pt x="1008887" y="9143"/>
                </a:lnTo>
                <a:lnTo>
                  <a:pt x="1008887" y="27431"/>
                </a:lnTo>
                <a:close/>
              </a:path>
              <a:path w="1809114" h="35560">
                <a:moveTo>
                  <a:pt x="876300" y="25907"/>
                </a:moveTo>
                <a:lnTo>
                  <a:pt x="800100" y="25907"/>
                </a:lnTo>
                <a:lnTo>
                  <a:pt x="800100" y="6095"/>
                </a:lnTo>
                <a:lnTo>
                  <a:pt x="876300" y="7619"/>
                </a:lnTo>
                <a:lnTo>
                  <a:pt x="876300" y="25907"/>
                </a:lnTo>
                <a:close/>
              </a:path>
              <a:path w="1809114" h="35560">
                <a:moveTo>
                  <a:pt x="742187" y="25907"/>
                </a:moveTo>
                <a:lnTo>
                  <a:pt x="665987" y="24383"/>
                </a:lnTo>
                <a:lnTo>
                  <a:pt x="665987" y="6095"/>
                </a:lnTo>
                <a:lnTo>
                  <a:pt x="742187" y="6095"/>
                </a:lnTo>
                <a:lnTo>
                  <a:pt x="742187" y="25907"/>
                </a:lnTo>
                <a:close/>
              </a:path>
              <a:path w="1809114" h="35560">
                <a:moveTo>
                  <a:pt x="609600" y="24383"/>
                </a:moveTo>
                <a:lnTo>
                  <a:pt x="533400" y="22859"/>
                </a:lnTo>
                <a:lnTo>
                  <a:pt x="533400" y="4571"/>
                </a:lnTo>
                <a:lnTo>
                  <a:pt x="609600" y="4571"/>
                </a:lnTo>
                <a:lnTo>
                  <a:pt x="609600" y="24383"/>
                </a:lnTo>
                <a:close/>
              </a:path>
              <a:path w="1809114" h="35560">
                <a:moveTo>
                  <a:pt x="475487" y="22859"/>
                </a:moveTo>
                <a:lnTo>
                  <a:pt x="399287" y="22859"/>
                </a:lnTo>
                <a:lnTo>
                  <a:pt x="399287" y="3047"/>
                </a:lnTo>
                <a:lnTo>
                  <a:pt x="475487" y="4571"/>
                </a:lnTo>
                <a:lnTo>
                  <a:pt x="475487" y="22859"/>
                </a:lnTo>
                <a:close/>
              </a:path>
              <a:path w="1809114" h="35560">
                <a:moveTo>
                  <a:pt x="342900" y="21335"/>
                </a:moveTo>
                <a:lnTo>
                  <a:pt x="266700" y="21335"/>
                </a:lnTo>
                <a:lnTo>
                  <a:pt x="266700" y="1523"/>
                </a:lnTo>
                <a:lnTo>
                  <a:pt x="342900" y="3047"/>
                </a:lnTo>
                <a:lnTo>
                  <a:pt x="342900" y="21335"/>
                </a:lnTo>
                <a:close/>
              </a:path>
              <a:path w="1809114" h="35560">
                <a:moveTo>
                  <a:pt x="208787" y="21335"/>
                </a:moveTo>
                <a:lnTo>
                  <a:pt x="132587" y="19811"/>
                </a:lnTo>
                <a:lnTo>
                  <a:pt x="132587" y="1523"/>
                </a:lnTo>
                <a:lnTo>
                  <a:pt x="208787" y="1523"/>
                </a:lnTo>
                <a:lnTo>
                  <a:pt x="208787" y="21335"/>
                </a:lnTo>
                <a:close/>
              </a:path>
              <a:path w="1809114" h="35560">
                <a:moveTo>
                  <a:pt x="76200" y="19811"/>
                </a:moveTo>
                <a:lnTo>
                  <a:pt x="0" y="18287"/>
                </a:lnTo>
                <a:lnTo>
                  <a:pt x="0" y="0"/>
                </a:lnTo>
                <a:lnTo>
                  <a:pt x="76200" y="0"/>
                </a:lnTo>
                <a:lnTo>
                  <a:pt x="76200" y="198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362188" y="3698748"/>
            <a:ext cx="518159" cy="165100"/>
          </a:xfrm>
          <a:custGeom>
            <a:avLst/>
            <a:gdLst/>
            <a:ahLst/>
            <a:cxnLst/>
            <a:rect l="l" t="t" r="r" b="b"/>
            <a:pathLst>
              <a:path w="518159" h="165100">
                <a:moveTo>
                  <a:pt x="114986" y="128272"/>
                </a:moveTo>
                <a:lnTo>
                  <a:pt x="106187" y="90490"/>
                </a:lnTo>
                <a:lnTo>
                  <a:pt x="509015" y="0"/>
                </a:lnTo>
                <a:lnTo>
                  <a:pt x="518159" y="36576"/>
                </a:lnTo>
                <a:lnTo>
                  <a:pt x="114986" y="128272"/>
                </a:lnTo>
                <a:close/>
              </a:path>
              <a:path w="518159" h="165100">
                <a:moveTo>
                  <a:pt x="123443" y="164592"/>
                </a:moveTo>
                <a:lnTo>
                  <a:pt x="0" y="134112"/>
                </a:lnTo>
                <a:lnTo>
                  <a:pt x="97535" y="53339"/>
                </a:lnTo>
                <a:lnTo>
                  <a:pt x="106187" y="90490"/>
                </a:lnTo>
                <a:lnTo>
                  <a:pt x="88391" y="94488"/>
                </a:lnTo>
                <a:lnTo>
                  <a:pt x="96011" y="132588"/>
                </a:lnTo>
                <a:lnTo>
                  <a:pt x="115990" y="132588"/>
                </a:lnTo>
                <a:lnTo>
                  <a:pt x="123443" y="164592"/>
                </a:lnTo>
                <a:close/>
              </a:path>
              <a:path w="518159" h="165100">
                <a:moveTo>
                  <a:pt x="96011" y="132588"/>
                </a:moveTo>
                <a:lnTo>
                  <a:pt x="88391" y="94488"/>
                </a:lnTo>
                <a:lnTo>
                  <a:pt x="106187" y="90490"/>
                </a:lnTo>
                <a:lnTo>
                  <a:pt x="114986" y="128272"/>
                </a:lnTo>
                <a:lnTo>
                  <a:pt x="96011" y="132588"/>
                </a:lnTo>
                <a:close/>
              </a:path>
              <a:path w="518159" h="165100">
                <a:moveTo>
                  <a:pt x="115990" y="132588"/>
                </a:moveTo>
                <a:lnTo>
                  <a:pt x="96011" y="132588"/>
                </a:lnTo>
                <a:lnTo>
                  <a:pt x="114986" y="128272"/>
                </a:lnTo>
                <a:lnTo>
                  <a:pt x="115990" y="1325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362188" y="4803648"/>
            <a:ext cx="916305" cy="180340"/>
          </a:xfrm>
          <a:custGeom>
            <a:avLst/>
            <a:gdLst/>
            <a:ahLst/>
            <a:cxnLst/>
            <a:rect l="l" t="t" r="r" b="b"/>
            <a:pathLst>
              <a:path w="916304" h="180339">
                <a:moveTo>
                  <a:pt x="105156" y="114299"/>
                </a:moveTo>
                <a:lnTo>
                  <a:pt x="0" y="42671"/>
                </a:lnTo>
                <a:lnTo>
                  <a:pt x="120395" y="0"/>
                </a:lnTo>
                <a:lnTo>
                  <a:pt x="115722" y="35051"/>
                </a:lnTo>
                <a:lnTo>
                  <a:pt x="96012" y="35051"/>
                </a:lnTo>
                <a:lnTo>
                  <a:pt x="91439" y="73151"/>
                </a:lnTo>
                <a:lnTo>
                  <a:pt x="110314" y="75607"/>
                </a:lnTo>
                <a:lnTo>
                  <a:pt x="105156" y="114299"/>
                </a:lnTo>
                <a:close/>
              </a:path>
              <a:path w="916304" h="180339">
                <a:moveTo>
                  <a:pt x="110314" y="75607"/>
                </a:moveTo>
                <a:lnTo>
                  <a:pt x="91439" y="73151"/>
                </a:lnTo>
                <a:lnTo>
                  <a:pt x="96012" y="35051"/>
                </a:lnTo>
                <a:lnTo>
                  <a:pt x="115386" y="37572"/>
                </a:lnTo>
                <a:lnTo>
                  <a:pt x="110314" y="75607"/>
                </a:lnTo>
                <a:close/>
              </a:path>
              <a:path w="916304" h="180339">
                <a:moveTo>
                  <a:pt x="115386" y="37572"/>
                </a:moveTo>
                <a:lnTo>
                  <a:pt x="96012" y="35051"/>
                </a:lnTo>
                <a:lnTo>
                  <a:pt x="115722" y="35051"/>
                </a:lnTo>
                <a:lnTo>
                  <a:pt x="115386" y="37572"/>
                </a:lnTo>
                <a:close/>
              </a:path>
              <a:path w="916304" h="180339">
                <a:moveTo>
                  <a:pt x="911351" y="179831"/>
                </a:moveTo>
                <a:lnTo>
                  <a:pt x="110314" y="75607"/>
                </a:lnTo>
                <a:lnTo>
                  <a:pt x="115386" y="37572"/>
                </a:lnTo>
                <a:lnTo>
                  <a:pt x="915923" y="141731"/>
                </a:lnTo>
                <a:lnTo>
                  <a:pt x="911351" y="1798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88279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208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554979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875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821679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9542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88379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209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55079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4876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21780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7543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88480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210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155180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287767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421880" y="39166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554467" y="39166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0779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12079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3446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478779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113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745479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8780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12179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447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78879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4114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545580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781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812280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448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078980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211567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345680" y="4847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478267" y="48470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088379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954267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821679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687567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554979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420867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288279" y="43548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192267" y="43548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1573212" y="1379185"/>
            <a:ext cx="1555750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 spc="-45">
                <a:solidFill>
                  <a:srgbClr val="FF0000"/>
                </a:solidFill>
                <a:latin typeface="Times New Roman"/>
                <a:cs typeface="Times New Roman"/>
              </a:rPr>
              <a:t> v</a:t>
            </a:r>
            <a:r>
              <a:rPr dirty="0" baseline="-20833" sz="2400" spc="-67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怎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么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化？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907778" y="6385602"/>
            <a:ext cx="31877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假设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有一微小的变化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179575" y="2880360"/>
            <a:ext cx="114300" cy="1355090"/>
          </a:xfrm>
          <a:custGeom>
            <a:avLst/>
            <a:gdLst/>
            <a:ahLst/>
            <a:cxnLst/>
            <a:rect l="l" t="t" r="r" b="b"/>
            <a:pathLst>
              <a:path w="114300" h="1355089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114300" h="1355089">
                <a:moveTo>
                  <a:pt x="76200" y="1354836"/>
                </a:moveTo>
                <a:lnTo>
                  <a:pt x="38100" y="1354836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354836"/>
                </a:lnTo>
                <a:close/>
              </a:path>
              <a:path w="114300" h="1355089">
                <a:moveTo>
                  <a:pt x="114300" y="114300"/>
                </a:moveTo>
                <a:lnTo>
                  <a:pt x="76200" y="114300"/>
                </a:lnTo>
                <a:lnTo>
                  <a:pt x="76200" y="94487"/>
                </a:lnTo>
                <a:lnTo>
                  <a:pt x="104526" y="94487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1329875" y="2593769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989075" y="3561588"/>
            <a:ext cx="1355090" cy="114300"/>
          </a:xfrm>
          <a:custGeom>
            <a:avLst/>
            <a:gdLst/>
            <a:ahLst/>
            <a:cxnLst/>
            <a:rect l="l" t="t" r="r" b="b"/>
            <a:pathLst>
              <a:path w="1355089" h="114300">
                <a:moveTo>
                  <a:pt x="1240536" y="114300"/>
                </a:moveTo>
                <a:lnTo>
                  <a:pt x="1240536" y="0"/>
                </a:lnTo>
                <a:lnTo>
                  <a:pt x="1317765" y="38100"/>
                </a:lnTo>
                <a:lnTo>
                  <a:pt x="1260348" y="38100"/>
                </a:lnTo>
                <a:lnTo>
                  <a:pt x="1260348" y="76200"/>
                </a:lnTo>
                <a:lnTo>
                  <a:pt x="1315733" y="76200"/>
                </a:lnTo>
                <a:lnTo>
                  <a:pt x="1240536" y="114300"/>
                </a:lnTo>
                <a:close/>
              </a:path>
              <a:path w="1355089" h="114300">
                <a:moveTo>
                  <a:pt x="124053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240536" y="38100"/>
                </a:lnTo>
                <a:lnTo>
                  <a:pt x="1240536" y="76200"/>
                </a:lnTo>
                <a:close/>
              </a:path>
              <a:path w="1355089" h="114300">
                <a:moveTo>
                  <a:pt x="1315733" y="76200"/>
                </a:moveTo>
                <a:lnTo>
                  <a:pt x="1260348" y="76200"/>
                </a:lnTo>
                <a:lnTo>
                  <a:pt x="1260348" y="38100"/>
                </a:lnTo>
                <a:lnTo>
                  <a:pt x="1317765" y="38100"/>
                </a:lnTo>
                <a:lnTo>
                  <a:pt x="1354836" y="56387"/>
                </a:lnTo>
                <a:lnTo>
                  <a:pt x="1315733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07889" y="3176016"/>
            <a:ext cx="425450" cy="482600"/>
          </a:xfrm>
          <a:custGeom>
            <a:avLst/>
            <a:gdLst/>
            <a:ahLst/>
            <a:cxnLst/>
            <a:rect l="l" t="t" r="r" b="b"/>
            <a:pathLst>
              <a:path w="425450" h="482600">
                <a:moveTo>
                  <a:pt x="21359" y="482226"/>
                </a:moveTo>
                <a:lnTo>
                  <a:pt x="14358" y="481584"/>
                </a:lnTo>
                <a:lnTo>
                  <a:pt x="7286" y="478012"/>
                </a:lnTo>
                <a:lnTo>
                  <a:pt x="2357" y="472440"/>
                </a:lnTo>
                <a:lnTo>
                  <a:pt x="0" y="465724"/>
                </a:lnTo>
                <a:lnTo>
                  <a:pt x="642" y="458724"/>
                </a:lnTo>
                <a:lnTo>
                  <a:pt x="32646" y="336804"/>
                </a:lnTo>
                <a:lnTo>
                  <a:pt x="66174" y="231648"/>
                </a:lnTo>
                <a:lnTo>
                  <a:pt x="99702" y="141732"/>
                </a:lnTo>
                <a:lnTo>
                  <a:pt x="131706" y="65532"/>
                </a:lnTo>
                <a:lnTo>
                  <a:pt x="133230" y="64008"/>
                </a:lnTo>
                <a:lnTo>
                  <a:pt x="133230" y="62484"/>
                </a:lnTo>
                <a:lnTo>
                  <a:pt x="134754" y="60960"/>
                </a:lnTo>
                <a:lnTo>
                  <a:pt x="162186" y="22860"/>
                </a:lnTo>
                <a:lnTo>
                  <a:pt x="163710" y="19811"/>
                </a:lnTo>
                <a:lnTo>
                  <a:pt x="169806" y="16763"/>
                </a:lnTo>
                <a:lnTo>
                  <a:pt x="201810" y="3048"/>
                </a:lnTo>
                <a:lnTo>
                  <a:pt x="206382" y="0"/>
                </a:lnTo>
                <a:lnTo>
                  <a:pt x="212478" y="0"/>
                </a:lnTo>
                <a:lnTo>
                  <a:pt x="217050" y="3048"/>
                </a:lnTo>
                <a:lnTo>
                  <a:pt x="250578" y="16763"/>
                </a:lnTo>
                <a:lnTo>
                  <a:pt x="252102" y="18287"/>
                </a:lnTo>
                <a:lnTo>
                  <a:pt x="255150" y="19811"/>
                </a:lnTo>
                <a:lnTo>
                  <a:pt x="256674" y="21336"/>
                </a:lnTo>
                <a:lnTo>
                  <a:pt x="268984" y="36576"/>
                </a:lnTo>
                <a:lnTo>
                  <a:pt x="201810" y="36576"/>
                </a:lnTo>
                <a:lnTo>
                  <a:pt x="209430" y="40204"/>
                </a:lnTo>
                <a:lnTo>
                  <a:pt x="197848" y="45719"/>
                </a:lnTo>
                <a:lnTo>
                  <a:pt x="192666" y="45719"/>
                </a:lnTo>
                <a:lnTo>
                  <a:pt x="185046" y="51815"/>
                </a:lnTo>
                <a:lnTo>
                  <a:pt x="188277" y="51815"/>
                </a:lnTo>
                <a:lnTo>
                  <a:pt x="167429" y="80772"/>
                </a:lnTo>
                <a:lnTo>
                  <a:pt x="166758" y="80772"/>
                </a:lnTo>
                <a:lnTo>
                  <a:pt x="165234" y="83819"/>
                </a:lnTo>
                <a:lnTo>
                  <a:pt x="165425" y="83819"/>
                </a:lnTo>
                <a:lnTo>
                  <a:pt x="134754" y="153924"/>
                </a:lnTo>
                <a:lnTo>
                  <a:pt x="102750" y="243840"/>
                </a:lnTo>
                <a:lnTo>
                  <a:pt x="70746" y="347472"/>
                </a:lnTo>
                <a:lnTo>
                  <a:pt x="37218" y="467868"/>
                </a:lnTo>
                <a:lnTo>
                  <a:pt x="33647" y="474940"/>
                </a:lnTo>
                <a:lnTo>
                  <a:pt x="28074" y="479869"/>
                </a:lnTo>
                <a:lnTo>
                  <a:pt x="21359" y="482226"/>
                </a:lnTo>
                <a:close/>
              </a:path>
              <a:path w="425450" h="482600">
                <a:moveTo>
                  <a:pt x="209430" y="40204"/>
                </a:moveTo>
                <a:lnTo>
                  <a:pt x="201810" y="36576"/>
                </a:lnTo>
                <a:lnTo>
                  <a:pt x="217050" y="36576"/>
                </a:lnTo>
                <a:lnTo>
                  <a:pt x="209430" y="40204"/>
                </a:lnTo>
                <a:close/>
              </a:path>
              <a:path w="425450" h="482600">
                <a:moveTo>
                  <a:pt x="230055" y="50025"/>
                </a:moveTo>
                <a:lnTo>
                  <a:pt x="209430" y="40204"/>
                </a:lnTo>
                <a:lnTo>
                  <a:pt x="217050" y="36576"/>
                </a:lnTo>
                <a:lnTo>
                  <a:pt x="268984" y="36576"/>
                </a:lnTo>
                <a:lnTo>
                  <a:pt x="277600" y="47243"/>
                </a:lnTo>
                <a:lnTo>
                  <a:pt x="227718" y="47243"/>
                </a:lnTo>
                <a:lnTo>
                  <a:pt x="230055" y="50025"/>
                </a:lnTo>
                <a:close/>
              </a:path>
              <a:path w="425450" h="482600">
                <a:moveTo>
                  <a:pt x="185046" y="51815"/>
                </a:moveTo>
                <a:lnTo>
                  <a:pt x="192666" y="45719"/>
                </a:lnTo>
                <a:lnTo>
                  <a:pt x="189963" y="49474"/>
                </a:lnTo>
                <a:lnTo>
                  <a:pt x="185046" y="51815"/>
                </a:lnTo>
                <a:close/>
              </a:path>
              <a:path w="425450" h="482600">
                <a:moveTo>
                  <a:pt x="189963" y="49474"/>
                </a:moveTo>
                <a:lnTo>
                  <a:pt x="192666" y="45719"/>
                </a:lnTo>
                <a:lnTo>
                  <a:pt x="197848" y="45719"/>
                </a:lnTo>
                <a:lnTo>
                  <a:pt x="189963" y="49474"/>
                </a:lnTo>
                <a:close/>
              </a:path>
              <a:path w="425450" h="482600">
                <a:moveTo>
                  <a:pt x="233814" y="51815"/>
                </a:moveTo>
                <a:lnTo>
                  <a:pt x="230055" y="50025"/>
                </a:lnTo>
                <a:lnTo>
                  <a:pt x="227718" y="47243"/>
                </a:lnTo>
                <a:lnTo>
                  <a:pt x="233814" y="51815"/>
                </a:lnTo>
                <a:close/>
              </a:path>
              <a:path w="425450" h="482600">
                <a:moveTo>
                  <a:pt x="281293" y="51815"/>
                </a:moveTo>
                <a:lnTo>
                  <a:pt x="233814" y="51815"/>
                </a:lnTo>
                <a:lnTo>
                  <a:pt x="227718" y="47243"/>
                </a:lnTo>
                <a:lnTo>
                  <a:pt x="277600" y="47243"/>
                </a:lnTo>
                <a:lnTo>
                  <a:pt x="281293" y="51815"/>
                </a:lnTo>
                <a:close/>
              </a:path>
              <a:path w="425450" h="482600">
                <a:moveTo>
                  <a:pt x="188277" y="51815"/>
                </a:moveTo>
                <a:lnTo>
                  <a:pt x="185046" y="51815"/>
                </a:lnTo>
                <a:lnTo>
                  <a:pt x="189963" y="49474"/>
                </a:lnTo>
                <a:lnTo>
                  <a:pt x="188277" y="51815"/>
                </a:lnTo>
                <a:close/>
              </a:path>
              <a:path w="425450" h="482600">
                <a:moveTo>
                  <a:pt x="257584" y="82798"/>
                </a:moveTo>
                <a:lnTo>
                  <a:pt x="230055" y="50025"/>
                </a:lnTo>
                <a:lnTo>
                  <a:pt x="233814" y="51815"/>
                </a:lnTo>
                <a:lnTo>
                  <a:pt x="281293" y="51815"/>
                </a:lnTo>
                <a:lnTo>
                  <a:pt x="288678" y="60960"/>
                </a:lnTo>
                <a:lnTo>
                  <a:pt x="290202" y="60960"/>
                </a:lnTo>
                <a:lnTo>
                  <a:pt x="291726" y="64008"/>
                </a:lnTo>
                <a:lnTo>
                  <a:pt x="291726" y="65532"/>
                </a:lnTo>
                <a:lnTo>
                  <a:pt x="298569" y="80772"/>
                </a:lnTo>
                <a:lnTo>
                  <a:pt x="256674" y="80772"/>
                </a:lnTo>
                <a:lnTo>
                  <a:pt x="257584" y="82798"/>
                </a:lnTo>
                <a:close/>
              </a:path>
              <a:path w="425450" h="482600">
                <a:moveTo>
                  <a:pt x="165234" y="83819"/>
                </a:moveTo>
                <a:lnTo>
                  <a:pt x="166758" y="80772"/>
                </a:lnTo>
                <a:lnTo>
                  <a:pt x="165720" y="83145"/>
                </a:lnTo>
                <a:lnTo>
                  <a:pt x="165234" y="83819"/>
                </a:lnTo>
                <a:close/>
              </a:path>
              <a:path w="425450" h="482600">
                <a:moveTo>
                  <a:pt x="165720" y="83145"/>
                </a:moveTo>
                <a:lnTo>
                  <a:pt x="166758" y="80772"/>
                </a:lnTo>
                <a:lnTo>
                  <a:pt x="167429" y="80772"/>
                </a:lnTo>
                <a:lnTo>
                  <a:pt x="165720" y="83145"/>
                </a:lnTo>
                <a:close/>
              </a:path>
              <a:path w="425450" h="482600">
                <a:moveTo>
                  <a:pt x="259722" y="85343"/>
                </a:moveTo>
                <a:lnTo>
                  <a:pt x="257584" y="82798"/>
                </a:lnTo>
                <a:lnTo>
                  <a:pt x="256674" y="80772"/>
                </a:lnTo>
                <a:lnTo>
                  <a:pt x="259722" y="85343"/>
                </a:lnTo>
                <a:close/>
              </a:path>
              <a:path w="425450" h="482600">
                <a:moveTo>
                  <a:pt x="300622" y="85343"/>
                </a:moveTo>
                <a:lnTo>
                  <a:pt x="259722" y="85343"/>
                </a:lnTo>
                <a:lnTo>
                  <a:pt x="256674" y="80772"/>
                </a:lnTo>
                <a:lnTo>
                  <a:pt x="298569" y="80772"/>
                </a:lnTo>
                <a:lnTo>
                  <a:pt x="300622" y="85343"/>
                </a:lnTo>
                <a:close/>
              </a:path>
              <a:path w="425450" h="482600">
                <a:moveTo>
                  <a:pt x="403598" y="482250"/>
                </a:moveTo>
                <a:lnTo>
                  <a:pt x="354210" y="356616"/>
                </a:lnTo>
                <a:lnTo>
                  <a:pt x="322206" y="243840"/>
                </a:lnTo>
                <a:lnTo>
                  <a:pt x="290202" y="155448"/>
                </a:lnTo>
                <a:lnTo>
                  <a:pt x="257584" y="82798"/>
                </a:lnTo>
                <a:lnTo>
                  <a:pt x="259722" y="85343"/>
                </a:lnTo>
                <a:lnTo>
                  <a:pt x="300622" y="85343"/>
                </a:lnTo>
                <a:lnTo>
                  <a:pt x="325254" y="140208"/>
                </a:lnTo>
                <a:lnTo>
                  <a:pt x="358782" y="231648"/>
                </a:lnTo>
                <a:lnTo>
                  <a:pt x="390786" y="345948"/>
                </a:lnTo>
                <a:lnTo>
                  <a:pt x="424314" y="458724"/>
                </a:lnTo>
                <a:lnTo>
                  <a:pt x="424957" y="465724"/>
                </a:lnTo>
                <a:lnTo>
                  <a:pt x="422600" y="472440"/>
                </a:lnTo>
                <a:lnTo>
                  <a:pt x="417671" y="478012"/>
                </a:lnTo>
                <a:lnTo>
                  <a:pt x="410598" y="481584"/>
                </a:lnTo>
                <a:lnTo>
                  <a:pt x="403598" y="482250"/>
                </a:lnTo>
                <a:close/>
              </a:path>
              <a:path w="425450" h="482600">
                <a:moveTo>
                  <a:pt x="165425" y="83819"/>
                </a:moveTo>
                <a:lnTo>
                  <a:pt x="165234" y="83819"/>
                </a:lnTo>
                <a:lnTo>
                  <a:pt x="165720" y="83145"/>
                </a:lnTo>
                <a:lnTo>
                  <a:pt x="165425" y="838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588650" y="3585329"/>
            <a:ext cx="424180" cy="482600"/>
          </a:xfrm>
          <a:custGeom>
            <a:avLst/>
            <a:gdLst/>
            <a:ahLst/>
            <a:cxnLst/>
            <a:rect l="l" t="t" r="r" b="b"/>
            <a:pathLst>
              <a:path w="424180" h="482600">
                <a:moveTo>
                  <a:pt x="217289" y="482226"/>
                </a:moveTo>
                <a:lnTo>
                  <a:pt x="211193" y="482226"/>
                </a:lnTo>
                <a:lnTo>
                  <a:pt x="206621" y="480702"/>
                </a:lnTo>
                <a:lnTo>
                  <a:pt x="174617" y="465462"/>
                </a:lnTo>
                <a:lnTo>
                  <a:pt x="171569" y="465462"/>
                </a:lnTo>
                <a:lnTo>
                  <a:pt x="166997" y="460890"/>
                </a:lnTo>
                <a:lnTo>
                  <a:pt x="134993" y="422790"/>
                </a:lnTo>
                <a:lnTo>
                  <a:pt x="131945" y="419742"/>
                </a:lnTo>
                <a:lnTo>
                  <a:pt x="131945" y="418218"/>
                </a:lnTo>
                <a:lnTo>
                  <a:pt x="98417" y="342018"/>
                </a:lnTo>
                <a:lnTo>
                  <a:pt x="66413" y="252102"/>
                </a:lnTo>
                <a:lnTo>
                  <a:pt x="32885" y="136278"/>
                </a:lnTo>
                <a:lnTo>
                  <a:pt x="881" y="25026"/>
                </a:lnTo>
                <a:lnTo>
                  <a:pt x="0" y="17144"/>
                </a:lnTo>
                <a:lnTo>
                  <a:pt x="1833" y="9977"/>
                </a:lnTo>
                <a:lnTo>
                  <a:pt x="6238" y="4238"/>
                </a:lnTo>
                <a:lnTo>
                  <a:pt x="13073" y="642"/>
                </a:lnTo>
                <a:lnTo>
                  <a:pt x="20955" y="0"/>
                </a:lnTo>
                <a:lnTo>
                  <a:pt x="28122" y="2357"/>
                </a:lnTo>
                <a:lnTo>
                  <a:pt x="33861" y="7286"/>
                </a:lnTo>
                <a:lnTo>
                  <a:pt x="37457" y="14358"/>
                </a:lnTo>
                <a:lnTo>
                  <a:pt x="69461" y="127134"/>
                </a:lnTo>
                <a:lnTo>
                  <a:pt x="101465" y="238386"/>
                </a:lnTo>
                <a:lnTo>
                  <a:pt x="133469" y="326778"/>
                </a:lnTo>
                <a:lnTo>
                  <a:pt x="164985" y="398406"/>
                </a:lnTo>
                <a:lnTo>
                  <a:pt x="163949" y="398406"/>
                </a:lnTo>
                <a:lnTo>
                  <a:pt x="166997" y="402978"/>
                </a:lnTo>
                <a:lnTo>
                  <a:pt x="167789" y="402978"/>
                </a:lnTo>
                <a:lnTo>
                  <a:pt x="190832" y="430410"/>
                </a:lnTo>
                <a:lnTo>
                  <a:pt x="189857" y="430410"/>
                </a:lnTo>
                <a:lnTo>
                  <a:pt x="195953" y="436506"/>
                </a:lnTo>
                <a:lnTo>
                  <a:pt x="202658" y="436506"/>
                </a:lnTo>
                <a:lnTo>
                  <a:pt x="214241" y="442022"/>
                </a:lnTo>
                <a:lnTo>
                  <a:pt x="206621" y="445650"/>
                </a:lnTo>
                <a:lnTo>
                  <a:pt x="272884" y="445650"/>
                </a:lnTo>
                <a:lnTo>
                  <a:pt x="263009" y="459366"/>
                </a:lnTo>
                <a:lnTo>
                  <a:pt x="258437" y="463938"/>
                </a:lnTo>
                <a:lnTo>
                  <a:pt x="255389" y="465462"/>
                </a:lnTo>
                <a:lnTo>
                  <a:pt x="221861" y="480702"/>
                </a:lnTo>
                <a:lnTo>
                  <a:pt x="217289" y="482226"/>
                </a:lnTo>
                <a:close/>
              </a:path>
              <a:path w="424180" h="482600">
                <a:moveTo>
                  <a:pt x="298670" y="402978"/>
                </a:moveTo>
                <a:lnTo>
                  <a:pt x="256913" y="402978"/>
                </a:lnTo>
                <a:lnTo>
                  <a:pt x="288917" y="328302"/>
                </a:lnTo>
                <a:lnTo>
                  <a:pt x="320921" y="239910"/>
                </a:lnTo>
                <a:lnTo>
                  <a:pt x="354449" y="136278"/>
                </a:lnTo>
                <a:lnTo>
                  <a:pt x="386453" y="14358"/>
                </a:lnTo>
                <a:lnTo>
                  <a:pt x="390024" y="7286"/>
                </a:lnTo>
                <a:lnTo>
                  <a:pt x="395597" y="2357"/>
                </a:lnTo>
                <a:lnTo>
                  <a:pt x="402312" y="0"/>
                </a:lnTo>
                <a:lnTo>
                  <a:pt x="409313" y="642"/>
                </a:lnTo>
                <a:lnTo>
                  <a:pt x="416385" y="4238"/>
                </a:lnTo>
                <a:lnTo>
                  <a:pt x="421314" y="9977"/>
                </a:lnTo>
                <a:lnTo>
                  <a:pt x="423671" y="17144"/>
                </a:lnTo>
                <a:lnTo>
                  <a:pt x="423029" y="25026"/>
                </a:lnTo>
                <a:lnTo>
                  <a:pt x="391025" y="145422"/>
                </a:lnTo>
                <a:lnTo>
                  <a:pt x="357497" y="250578"/>
                </a:lnTo>
                <a:lnTo>
                  <a:pt x="325493" y="342018"/>
                </a:lnTo>
                <a:lnTo>
                  <a:pt x="298670" y="402978"/>
                </a:lnTo>
                <a:close/>
              </a:path>
              <a:path w="424180" h="482600">
                <a:moveTo>
                  <a:pt x="166997" y="402978"/>
                </a:moveTo>
                <a:lnTo>
                  <a:pt x="163949" y="398406"/>
                </a:lnTo>
                <a:lnTo>
                  <a:pt x="166125" y="400997"/>
                </a:lnTo>
                <a:lnTo>
                  <a:pt x="166997" y="402978"/>
                </a:lnTo>
                <a:close/>
              </a:path>
              <a:path w="424180" h="482600">
                <a:moveTo>
                  <a:pt x="166125" y="400997"/>
                </a:moveTo>
                <a:lnTo>
                  <a:pt x="163949" y="398406"/>
                </a:lnTo>
                <a:lnTo>
                  <a:pt x="164985" y="398406"/>
                </a:lnTo>
                <a:lnTo>
                  <a:pt x="166125" y="400997"/>
                </a:lnTo>
                <a:close/>
              </a:path>
              <a:path w="424180" h="482600">
                <a:moveTo>
                  <a:pt x="235127" y="432076"/>
                </a:moveTo>
                <a:lnTo>
                  <a:pt x="258437" y="398406"/>
                </a:lnTo>
                <a:lnTo>
                  <a:pt x="256913" y="402978"/>
                </a:lnTo>
                <a:lnTo>
                  <a:pt x="298670" y="402978"/>
                </a:lnTo>
                <a:lnTo>
                  <a:pt x="291965" y="418218"/>
                </a:lnTo>
                <a:lnTo>
                  <a:pt x="291965" y="419742"/>
                </a:lnTo>
                <a:lnTo>
                  <a:pt x="290441" y="419742"/>
                </a:lnTo>
                <a:lnTo>
                  <a:pt x="290441" y="421266"/>
                </a:lnTo>
                <a:lnTo>
                  <a:pt x="283857" y="430410"/>
                </a:lnTo>
                <a:lnTo>
                  <a:pt x="238625" y="430410"/>
                </a:lnTo>
                <a:lnTo>
                  <a:pt x="235127" y="432076"/>
                </a:lnTo>
                <a:close/>
              </a:path>
              <a:path w="424180" h="482600">
                <a:moveTo>
                  <a:pt x="167789" y="402978"/>
                </a:moveTo>
                <a:lnTo>
                  <a:pt x="166997" y="402978"/>
                </a:lnTo>
                <a:lnTo>
                  <a:pt x="166125" y="400997"/>
                </a:lnTo>
                <a:lnTo>
                  <a:pt x="167789" y="402978"/>
                </a:lnTo>
                <a:close/>
              </a:path>
              <a:path w="424180" h="482600">
                <a:moveTo>
                  <a:pt x="195953" y="436506"/>
                </a:moveTo>
                <a:lnTo>
                  <a:pt x="189857" y="430410"/>
                </a:lnTo>
                <a:lnTo>
                  <a:pt x="191482" y="431185"/>
                </a:lnTo>
                <a:lnTo>
                  <a:pt x="195953" y="436506"/>
                </a:lnTo>
                <a:close/>
              </a:path>
              <a:path w="424180" h="482600">
                <a:moveTo>
                  <a:pt x="191482" y="431185"/>
                </a:moveTo>
                <a:lnTo>
                  <a:pt x="189857" y="430410"/>
                </a:lnTo>
                <a:lnTo>
                  <a:pt x="190832" y="430410"/>
                </a:lnTo>
                <a:lnTo>
                  <a:pt x="191482" y="431185"/>
                </a:lnTo>
                <a:close/>
              </a:path>
              <a:path w="424180" h="482600">
                <a:moveTo>
                  <a:pt x="231005" y="438030"/>
                </a:moveTo>
                <a:lnTo>
                  <a:pt x="235127" y="432076"/>
                </a:lnTo>
                <a:lnTo>
                  <a:pt x="238625" y="430410"/>
                </a:lnTo>
                <a:lnTo>
                  <a:pt x="231005" y="438030"/>
                </a:lnTo>
                <a:close/>
              </a:path>
              <a:path w="424180" h="482600">
                <a:moveTo>
                  <a:pt x="278370" y="438030"/>
                </a:moveTo>
                <a:lnTo>
                  <a:pt x="231005" y="438030"/>
                </a:lnTo>
                <a:lnTo>
                  <a:pt x="238625" y="430410"/>
                </a:lnTo>
                <a:lnTo>
                  <a:pt x="283857" y="430410"/>
                </a:lnTo>
                <a:lnTo>
                  <a:pt x="278370" y="438030"/>
                </a:lnTo>
                <a:close/>
              </a:path>
              <a:path w="424180" h="482600">
                <a:moveTo>
                  <a:pt x="202658" y="436506"/>
                </a:moveTo>
                <a:lnTo>
                  <a:pt x="195953" y="436506"/>
                </a:lnTo>
                <a:lnTo>
                  <a:pt x="191482" y="431185"/>
                </a:lnTo>
                <a:lnTo>
                  <a:pt x="202658" y="436506"/>
                </a:lnTo>
                <a:close/>
              </a:path>
              <a:path w="424180" h="482600">
                <a:moveTo>
                  <a:pt x="272884" y="445650"/>
                </a:moveTo>
                <a:lnTo>
                  <a:pt x="221861" y="445650"/>
                </a:lnTo>
                <a:lnTo>
                  <a:pt x="214241" y="442022"/>
                </a:lnTo>
                <a:lnTo>
                  <a:pt x="235127" y="432076"/>
                </a:lnTo>
                <a:lnTo>
                  <a:pt x="231005" y="438030"/>
                </a:lnTo>
                <a:lnTo>
                  <a:pt x="278370" y="438030"/>
                </a:lnTo>
                <a:lnTo>
                  <a:pt x="272884" y="445650"/>
                </a:lnTo>
                <a:close/>
              </a:path>
              <a:path w="424180" h="482600">
                <a:moveTo>
                  <a:pt x="221861" y="445650"/>
                </a:moveTo>
                <a:lnTo>
                  <a:pt x="206621" y="445650"/>
                </a:lnTo>
                <a:lnTo>
                  <a:pt x="214241" y="442022"/>
                </a:lnTo>
                <a:lnTo>
                  <a:pt x="221861" y="4456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2166584" y="3578413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8631935" y="3294888"/>
            <a:ext cx="114300" cy="1911350"/>
          </a:xfrm>
          <a:custGeom>
            <a:avLst/>
            <a:gdLst/>
            <a:ahLst/>
            <a:cxnLst/>
            <a:rect l="l" t="t" r="r" b="b"/>
            <a:pathLst>
              <a:path w="114300" h="191135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1911350">
                <a:moveTo>
                  <a:pt x="76200" y="1911095"/>
                </a:moveTo>
                <a:lnTo>
                  <a:pt x="38100" y="1911095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1911095"/>
                </a:lnTo>
                <a:close/>
              </a:path>
              <a:path w="114300" h="191135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8818886" y="3156189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8441435" y="4277867"/>
            <a:ext cx="1353820" cy="114300"/>
          </a:xfrm>
          <a:custGeom>
            <a:avLst/>
            <a:gdLst/>
            <a:ahLst/>
            <a:cxnLst/>
            <a:rect l="l" t="t" r="r" b="b"/>
            <a:pathLst>
              <a:path w="1353820" h="114300">
                <a:moveTo>
                  <a:pt x="1239012" y="114300"/>
                </a:moveTo>
                <a:lnTo>
                  <a:pt x="1239012" y="0"/>
                </a:lnTo>
                <a:lnTo>
                  <a:pt x="1314209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316241" y="76200"/>
                </a:lnTo>
                <a:lnTo>
                  <a:pt x="1239012" y="114300"/>
                </a:lnTo>
                <a:close/>
              </a:path>
              <a:path w="1353820" h="114300">
                <a:moveTo>
                  <a:pt x="123901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239012" y="38100"/>
                </a:lnTo>
                <a:lnTo>
                  <a:pt x="1239012" y="76200"/>
                </a:lnTo>
                <a:close/>
              </a:path>
              <a:path w="1353820" h="114300">
                <a:moveTo>
                  <a:pt x="1316241" y="76200"/>
                </a:moveTo>
                <a:lnTo>
                  <a:pt x="1257300" y="76200"/>
                </a:lnTo>
                <a:lnTo>
                  <a:pt x="1257300" y="38100"/>
                </a:lnTo>
                <a:lnTo>
                  <a:pt x="1314209" y="38100"/>
                </a:lnTo>
                <a:lnTo>
                  <a:pt x="1353312" y="57912"/>
                </a:lnTo>
                <a:lnTo>
                  <a:pt x="1316241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659367" y="3718560"/>
            <a:ext cx="424180" cy="664845"/>
          </a:xfrm>
          <a:custGeom>
            <a:avLst/>
            <a:gdLst/>
            <a:ahLst/>
            <a:cxnLst/>
            <a:rect l="l" t="t" r="r" b="b"/>
            <a:pathLst>
              <a:path w="424179" h="664845">
                <a:moveTo>
                  <a:pt x="15240" y="664464"/>
                </a:moveTo>
                <a:lnTo>
                  <a:pt x="8143" y="661106"/>
                </a:lnTo>
                <a:lnTo>
                  <a:pt x="3048" y="655891"/>
                </a:lnTo>
                <a:lnTo>
                  <a:pt x="237" y="649224"/>
                </a:lnTo>
                <a:lnTo>
                  <a:pt x="0" y="641604"/>
                </a:lnTo>
                <a:lnTo>
                  <a:pt x="33528" y="470916"/>
                </a:lnTo>
                <a:lnTo>
                  <a:pt x="65532" y="323088"/>
                </a:lnTo>
                <a:lnTo>
                  <a:pt x="99060" y="195072"/>
                </a:lnTo>
                <a:lnTo>
                  <a:pt x="131064" y="88391"/>
                </a:lnTo>
                <a:lnTo>
                  <a:pt x="132588" y="86867"/>
                </a:lnTo>
                <a:lnTo>
                  <a:pt x="132588" y="85343"/>
                </a:lnTo>
                <a:lnTo>
                  <a:pt x="160019" y="32004"/>
                </a:lnTo>
                <a:lnTo>
                  <a:pt x="163068" y="25908"/>
                </a:lnTo>
                <a:lnTo>
                  <a:pt x="166116" y="24383"/>
                </a:lnTo>
                <a:lnTo>
                  <a:pt x="199643" y="3048"/>
                </a:lnTo>
                <a:lnTo>
                  <a:pt x="205740" y="0"/>
                </a:lnTo>
                <a:lnTo>
                  <a:pt x="213359" y="0"/>
                </a:lnTo>
                <a:lnTo>
                  <a:pt x="219456" y="3048"/>
                </a:lnTo>
                <a:lnTo>
                  <a:pt x="251459" y="24383"/>
                </a:lnTo>
                <a:lnTo>
                  <a:pt x="254507" y="25908"/>
                </a:lnTo>
                <a:lnTo>
                  <a:pt x="256031" y="27431"/>
                </a:lnTo>
                <a:lnTo>
                  <a:pt x="257556" y="30479"/>
                </a:lnTo>
                <a:lnTo>
                  <a:pt x="261387" y="36576"/>
                </a:lnTo>
                <a:lnTo>
                  <a:pt x="199643" y="36576"/>
                </a:lnTo>
                <a:lnTo>
                  <a:pt x="209550" y="42708"/>
                </a:lnTo>
                <a:lnTo>
                  <a:pt x="199761" y="48767"/>
                </a:lnTo>
                <a:lnTo>
                  <a:pt x="193548" y="48767"/>
                </a:lnTo>
                <a:lnTo>
                  <a:pt x="187452" y="56388"/>
                </a:lnTo>
                <a:lnTo>
                  <a:pt x="189629" y="56388"/>
                </a:lnTo>
                <a:lnTo>
                  <a:pt x="166116" y="102108"/>
                </a:lnTo>
                <a:lnTo>
                  <a:pt x="167176" y="102108"/>
                </a:lnTo>
                <a:lnTo>
                  <a:pt x="135636" y="205740"/>
                </a:lnTo>
                <a:lnTo>
                  <a:pt x="102108" y="330708"/>
                </a:lnTo>
                <a:lnTo>
                  <a:pt x="70104" y="477012"/>
                </a:lnTo>
                <a:lnTo>
                  <a:pt x="38087" y="649247"/>
                </a:lnTo>
                <a:lnTo>
                  <a:pt x="34742" y="655677"/>
                </a:lnTo>
                <a:lnTo>
                  <a:pt x="29527" y="660844"/>
                </a:lnTo>
                <a:lnTo>
                  <a:pt x="22883" y="664011"/>
                </a:lnTo>
                <a:lnTo>
                  <a:pt x="15240" y="664464"/>
                </a:lnTo>
                <a:close/>
              </a:path>
              <a:path w="424179" h="664845">
                <a:moveTo>
                  <a:pt x="209550" y="42708"/>
                </a:moveTo>
                <a:lnTo>
                  <a:pt x="199643" y="36576"/>
                </a:lnTo>
                <a:lnTo>
                  <a:pt x="219456" y="36576"/>
                </a:lnTo>
                <a:lnTo>
                  <a:pt x="209550" y="42708"/>
                </a:lnTo>
                <a:close/>
              </a:path>
              <a:path w="424179" h="664845">
                <a:moveTo>
                  <a:pt x="227768" y="53986"/>
                </a:moveTo>
                <a:lnTo>
                  <a:pt x="209550" y="42708"/>
                </a:lnTo>
                <a:lnTo>
                  <a:pt x="219456" y="36576"/>
                </a:lnTo>
                <a:lnTo>
                  <a:pt x="261387" y="36576"/>
                </a:lnTo>
                <a:lnTo>
                  <a:pt x="270009" y="50291"/>
                </a:lnTo>
                <a:lnTo>
                  <a:pt x="225551" y="50291"/>
                </a:lnTo>
                <a:lnTo>
                  <a:pt x="227768" y="53986"/>
                </a:lnTo>
                <a:close/>
              </a:path>
              <a:path w="424179" h="664845">
                <a:moveTo>
                  <a:pt x="187452" y="56388"/>
                </a:moveTo>
                <a:lnTo>
                  <a:pt x="193548" y="48767"/>
                </a:lnTo>
                <a:lnTo>
                  <a:pt x="190645" y="54410"/>
                </a:lnTo>
                <a:lnTo>
                  <a:pt x="187452" y="56388"/>
                </a:lnTo>
                <a:close/>
              </a:path>
              <a:path w="424179" h="664845">
                <a:moveTo>
                  <a:pt x="190645" y="54410"/>
                </a:moveTo>
                <a:lnTo>
                  <a:pt x="193548" y="48767"/>
                </a:lnTo>
                <a:lnTo>
                  <a:pt x="199761" y="48767"/>
                </a:lnTo>
                <a:lnTo>
                  <a:pt x="190645" y="54410"/>
                </a:lnTo>
                <a:close/>
              </a:path>
              <a:path w="424179" h="664845">
                <a:moveTo>
                  <a:pt x="231648" y="56388"/>
                </a:moveTo>
                <a:lnTo>
                  <a:pt x="227768" y="53986"/>
                </a:lnTo>
                <a:lnTo>
                  <a:pt x="225551" y="50291"/>
                </a:lnTo>
                <a:lnTo>
                  <a:pt x="231648" y="56388"/>
                </a:lnTo>
                <a:close/>
              </a:path>
              <a:path w="424179" h="664845">
                <a:moveTo>
                  <a:pt x="273841" y="56388"/>
                </a:moveTo>
                <a:lnTo>
                  <a:pt x="231648" y="56388"/>
                </a:lnTo>
                <a:lnTo>
                  <a:pt x="225551" y="50291"/>
                </a:lnTo>
                <a:lnTo>
                  <a:pt x="270009" y="50291"/>
                </a:lnTo>
                <a:lnTo>
                  <a:pt x="273841" y="56388"/>
                </a:lnTo>
                <a:close/>
              </a:path>
              <a:path w="424179" h="664845">
                <a:moveTo>
                  <a:pt x="256377" y="101668"/>
                </a:moveTo>
                <a:lnTo>
                  <a:pt x="227768" y="53986"/>
                </a:lnTo>
                <a:lnTo>
                  <a:pt x="231648" y="56388"/>
                </a:lnTo>
                <a:lnTo>
                  <a:pt x="273841" y="56388"/>
                </a:lnTo>
                <a:lnTo>
                  <a:pt x="291083" y="83820"/>
                </a:lnTo>
                <a:lnTo>
                  <a:pt x="291083" y="85343"/>
                </a:lnTo>
                <a:lnTo>
                  <a:pt x="292607" y="86867"/>
                </a:lnTo>
                <a:lnTo>
                  <a:pt x="292607" y="88391"/>
                </a:lnTo>
                <a:lnTo>
                  <a:pt x="296439" y="100584"/>
                </a:lnTo>
                <a:lnTo>
                  <a:pt x="256031" y="100584"/>
                </a:lnTo>
                <a:lnTo>
                  <a:pt x="256377" y="101668"/>
                </a:lnTo>
                <a:close/>
              </a:path>
              <a:path w="424179" h="664845">
                <a:moveTo>
                  <a:pt x="189629" y="56388"/>
                </a:moveTo>
                <a:lnTo>
                  <a:pt x="187452" y="56388"/>
                </a:lnTo>
                <a:lnTo>
                  <a:pt x="190645" y="54410"/>
                </a:lnTo>
                <a:lnTo>
                  <a:pt x="189629" y="56388"/>
                </a:lnTo>
                <a:close/>
              </a:path>
              <a:path w="424179" h="664845">
                <a:moveTo>
                  <a:pt x="167176" y="102108"/>
                </a:moveTo>
                <a:lnTo>
                  <a:pt x="166116" y="102108"/>
                </a:lnTo>
                <a:lnTo>
                  <a:pt x="167640" y="100584"/>
                </a:lnTo>
                <a:lnTo>
                  <a:pt x="167176" y="102108"/>
                </a:lnTo>
                <a:close/>
              </a:path>
              <a:path w="424179" h="664845">
                <a:moveTo>
                  <a:pt x="257556" y="103632"/>
                </a:moveTo>
                <a:lnTo>
                  <a:pt x="256377" y="101668"/>
                </a:lnTo>
                <a:lnTo>
                  <a:pt x="256031" y="100584"/>
                </a:lnTo>
                <a:lnTo>
                  <a:pt x="257556" y="103632"/>
                </a:lnTo>
                <a:close/>
              </a:path>
              <a:path w="424179" h="664845">
                <a:moveTo>
                  <a:pt x="297397" y="103632"/>
                </a:moveTo>
                <a:lnTo>
                  <a:pt x="257556" y="103632"/>
                </a:lnTo>
                <a:lnTo>
                  <a:pt x="256031" y="100584"/>
                </a:lnTo>
                <a:lnTo>
                  <a:pt x="296439" y="100584"/>
                </a:lnTo>
                <a:lnTo>
                  <a:pt x="297397" y="103632"/>
                </a:lnTo>
                <a:close/>
              </a:path>
              <a:path w="424179" h="664845">
                <a:moveTo>
                  <a:pt x="408432" y="664464"/>
                </a:moveTo>
                <a:lnTo>
                  <a:pt x="353567" y="490728"/>
                </a:lnTo>
                <a:lnTo>
                  <a:pt x="321563" y="332232"/>
                </a:lnTo>
                <a:lnTo>
                  <a:pt x="289559" y="205740"/>
                </a:lnTo>
                <a:lnTo>
                  <a:pt x="256377" y="101668"/>
                </a:lnTo>
                <a:lnTo>
                  <a:pt x="257556" y="103632"/>
                </a:lnTo>
                <a:lnTo>
                  <a:pt x="297397" y="103632"/>
                </a:lnTo>
                <a:lnTo>
                  <a:pt x="326136" y="195072"/>
                </a:lnTo>
                <a:lnTo>
                  <a:pt x="358139" y="321564"/>
                </a:lnTo>
                <a:lnTo>
                  <a:pt x="391667" y="483108"/>
                </a:lnTo>
                <a:lnTo>
                  <a:pt x="423672" y="641604"/>
                </a:lnTo>
                <a:lnTo>
                  <a:pt x="423433" y="649247"/>
                </a:lnTo>
                <a:lnTo>
                  <a:pt x="420623" y="655891"/>
                </a:lnTo>
                <a:lnTo>
                  <a:pt x="415528" y="661106"/>
                </a:lnTo>
                <a:lnTo>
                  <a:pt x="408432" y="664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038844" y="4297679"/>
            <a:ext cx="424180" cy="664845"/>
          </a:xfrm>
          <a:custGeom>
            <a:avLst/>
            <a:gdLst/>
            <a:ahLst/>
            <a:cxnLst/>
            <a:rect l="l" t="t" r="r" b="b"/>
            <a:pathLst>
              <a:path w="424179" h="664845">
                <a:moveTo>
                  <a:pt x="219455" y="664464"/>
                </a:moveTo>
                <a:lnTo>
                  <a:pt x="211836" y="664464"/>
                </a:lnTo>
                <a:lnTo>
                  <a:pt x="204215" y="659891"/>
                </a:lnTo>
                <a:lnTo>
                  <a:pt x="172212" y="640080"/>
                </a:lnTo>
                <a:lnTo>
                  <a:pt x="169164" y="638555"/>
                </a:lnTo>
                <a:lnTo>
                  <a:pt x="167640" y="635508"/>
                </a:lnTo>
                <a:lnTo>
                  <a:pt x="166115" y="633984"/>
                </a:lnTo>
                <a:lnTo>
                  <a:pt x="134112" y="579120"/>
                </a:lnTo>
                <a:lnTo>
                  <a:pt x="132588" y="577596"/>
                </a:lnTo>
                <a:lnTo>
                  <a:pt x="132588" y="576072"/>
                </a:lnTo>
                <a:lnTo>
                  <a:pt x="131064" y="576072"/>
                </a:lnTo>
                <a:lnTo>
                  <a:pt x="99059" y="469392"/>
                </a:lnTo>
                <a:lnTo>
                  <a:pt x="65532" y="341375"/>
                </a:lnTo>
                <a:lnTo>
                  <a:pt x="33528" y="181355"/>
                </a:lnTo>
                <a:lnTo>
                  <a:pt x="0" y="22860"/>
                </a:lnTo>
                <a:lnTo>
                  <a:pt x="238" y="15001"/>
                </a:lnTo>
                <a:lnTo>
                  <a:pt x="3048" y="8001"/>
                </a:lnTo>
                <a:lnTo>
                  <a:pt x="8143" y="2714"/>
                </a:lnTo>
                <a:lnTo>
                  <a:pt x="15239" y="0"/>
                </a:lnTo>
                <a:lnTo>
                  <a:pt x="23098" y="238"/>
                </a:lnTo>
                <a:lnTo>
                  <a:pt x="30099" y="3048"/>
                </a:lnTo>
                <a:lnTo>
                  <a:pt x="35385" y="8143"/>
                </a:lnTo>
                <a:lnTo>
                  <a:pt x="38100" y="15240"/>
                </a:lnTo>
                <a:lnTo>
                  <a:pt x="70104" y="173736"/>
                </a:lnTo>
                <a:lnTo>
                  <a:pt x="103632" y="332232"/>
                </a:lnTo>
                <a:lnTo>
                  <a:pt x="135636" y="458723"/>
                </a:lnTo>
                <a:lnTo>
                  <a:pt x="166248" y="559308"/>
                </a:lnTo>
                <a:lnTo>
                  <a:pt x="166115" y="559308"/>
                </a:lnTo>
                <a:lnTo>
                  <a:pt x="167640" y="563879"/>
                </a:lnTo>
                <a:lnTo>
                  <a:pt x="168782" y="563879"/>
                </a:lnTo>
                <a:lnTo>
                  <a:pt x="194563" y="608075"/>
                </a:lnTo>
                <a:lnTo>
                  <a:pt x="192024" y="608075"/>
                </a:lnTo>
                <a:lnTo>
                  <a:pt x="198120" y="614172"/>
                </a:lnTo>
                <a:lnTo>
                  <a:pt x="202340" y="614172"/>
                </a:lnTo>
                <a:lnTo>
                  <a:pt x="214884" y="621584"/>
                </a:lnTo>
                <a:lnTo>
                  <a:pt x="204215" y="627888"/>
                </a:lnTo>
                <a:lnTo>
                  <a:pt x="267462" y="627888"/>
                </a:lnTo>
                <a:lnTo>
                  <a:pt x="263652" y="635508"/>
                </a:lnTo>
                <a:lnTo>
                  <a:pt x="260603" y="638555"/>
                </a:lnTo>
                <a:lnTo>
                  <a:pt x="257555" y="640080"/>
                </a:lnTo>
                <a:lnTo>
                  <a:pt x="225552" y="659891"/>
                </a:lnTo>
                <a:lnTo>
                  <a:pt x="219455" y="664464"/>
                </a:lnTo>
                <a:close/>
              </a:path>
              <a:path w="424179" h="664845">
                <a:moveTo>
                  <a:pt x="256032" y="563879"/>
                </a:moveTo>
                <a:lnTo>
                  <a:pt x="289560" y="458723"/>
                </a:lnTo>
                <a:lnTo>
                  <a:pt x="321564" y="332232"/>
                </a:lnTo>
                <a:lnTo>
                  <a:pt x="353568" y="185928"/>
                </a:lnTo>
                <a:lnTo>
                  <a:pt x="387096" y="15240"/>
                </a:lnTo>
                <a:lnTo>
                  <a:pt x="389786" y="8143"/>
                </a:lnTo>
                <a:lnTo>
                  <a:pt x="394906" y="3048"/>
                </a:lnTo>
                <a:lnTo>
                  <a:pt x="401454" y="238"/>
                </a:lnTo>
                <a:lnTo>
                  <a:pt x="408432" y="0"/>
                </a:lnTo>
                <a:lnTo>
                  <a:pt x="415742" y="2714"/>
                </a:lnTo>
                <a:lnTo>
                  <a:pt x="421195" y="8001"/>
                </a:lnTo>
                <a:lnTo>
                  <a:pt x="424076" y="15001"/>
                </a:lnTo>
                <a:lnTo>
                  <a:pt x="423672" y="22860"/>
                </a:lnTo>
                <a:lnTo>
                  <a:pt x="391668" y="193548"/>
                </a:lnTo>
                <a:lnTo>
                  <a:pt x="358140" y="341375"/>
                </a:lnTo>
                <a:lnTo>
                  <a:pt x="326136" y="467868"/>
                </a:lnTo>
                <a:lnTo>
                  <a:pt x="297330" y="560832"/>
                </a:lnTo>
                <a:lnTo>
                  <a:pt x="257555" y="560832"/>
                </a:lnTo>
                <a:lnTo>
                  <a:pt x="256032" y="563879"/>
                </a:lnTo>
                <a:close/>
              </a:path>
              <a:path w="424179" h="664845">
                <a:moveTo>
                  <a:pt x="167640" y="563879"/>
                </a:moveTo>
                <a:lnTo>
                  <a:pt x="166115" y="559308"/>
                </a:lnTo>
                <a:lnTo>
                  <a:pt x="166393" y="559783"/>
                </a:lnTo>
                <a:lnTo>
                  <a:pt x="167640" y="563879"/>
                </a:lnTo>
                <a:close/>
              </a:path>
              <a:path w="424179" h="664845">
                <a:moveTo>
                  <a:pt x="166393" y="559783"/>
                </a:moveTo>
                <a:lnTo>
                  <a:pt x="166115" y="559308"/>
                </a:lnTo>
                <a:lnTo>
                  <a:pt x="166248" y="559308"/>
                </a:lnTo>
                <a:lnTo>
                  <a:pt x="166393" y="559783"/>
                </a:lnTo>
                <a:close/>
              </a:path>
              <a:path w="424179" h="664845">
                <a:moveTo>
                  <a:pt x="168782" y="563879"/>
                </a:moveTo>
                <a:lnTo>
                  <a:pt x="167640" y="563879"/>
                </a:lnTo>
                <a:lnTo>
                  <a:pt x="166393" y="559783"/>
                </a:lnTo>
                <a:lnTo>
                  <a:pt x="168782" y="563879"/>
                </a:lnTo>
                <a:close/>
              </a:path>
              <a:path w="424179" h="664845">
                <a:moveTo>
                  <a:pt x="296385" y="563879"/>
                </a:moveTo>
                <a:lnTo>
                  <a:pt x="256032" y="563879"/>
                </a:lnTo>
                <a:lnTo>
                  <a:pt x="257555" y="560832"/>
                </a:lnTo>
                <a:lnTo>
                  <a:pt x="297330" y="560832"/>
                </a:lnTo>
                <a:lnTo>
                  <a:pt x="296385" y="563879"/>
                </a:lnTo>
                <a:close/>
              </a:path>
              <a:path w="424179" h="664845">
                <a:moveTo>
                  <a:pt x="232336" y="611271"/>
                </a:moveTo>
                <a:lnTo>
                  <a:pt x="256032" y="563879"/>
                </a:lnTo>
                <a:lnTo>
                  <a:pt x="296385" y="563879"/>
                </a:lnTo>
                <a:lnTo>
                  <a:pt x="292608" y="576072"/>
                </a:lnTo>
                <a:lnTo>
                  <a:pt x="292608" y="577596"/>
                </a:lnTo>
                <a:lnTo>
                  <a:pt x="277368" y="608075"/>
                </a:lnTo>
                <a:lnTo>
                  <a:pt x="237744" y="608075"/>
                </a:lnTo>
                <a:lnTo>
                  <a:pt x="232336" y="611271"/>
                </a:lnTo>
                <a:close/>
              </a:path>
              <a:path w="424179" h="664845">
                <a:moveTo>
                  <a:pt x="198120" y="614172"/>
                </a:moveTo>
                <a:lnTo>
                  <a:pt x="192024" y="608075"/>
                </a:lnTo>
                <a:lnTo>
                  <a:pt x="195900" y="610366"/>
                </a:lnTo>
                <a:lnTo>
                  <a:pt x="198120" y="614172"/>
                </a:lnTo>
                <a:close/>
              </a:path>
              <a:path w="424179" h="664845">
                <a:moveTo>
                  <a:pt x="195900" y="610366"/>
                </a:moveTo>
                <a:lnTo>
                  <a:pt x="192024" y="608075"/>
                </a:lnTo>
                <a:lnTo>
                  <a:pt x="194563" y="608075"/>
                </a:lnTo>
                <a:lnTo>
                  <a:pt x="195900" y="610366"/>
                </a:lnTo>
                <a:close/>
              </a:path>
              <a:path w="424179" h="664845">
                <a:moveTo>
                  <a:pt x="230124" y="615696"/>
                </a:moveTo>
                <a:lnTo>
                  <a:pt x="232336" y="611271"/>
                </a:lnTo>
                <a:lnTo>
                  <a:pt x="237744" y="608075"/>
                </a:lnTo>
                <a:lnTo>
                  <a:pt x="230124" y="615696"/>
                </a:lnTo>
                <a:close/>
              </a:path>
              <a:path w="424179" h="664845">
                <a:moveTo>
                  <a:pt x="273558" y="615696"/>
                </a:moveTo>
                <a:lnTo>
                  <a:pt x="230124" y="615696"/>
                </a:lnTo>
                <a:lnTo>
                  <a:pt x="237744" y="608075"/>
                </a:lnTo>
                <a:lnTo>
                  <a:pt x="277368" y="608075"/>
                </a:lnTo>
                <a:lnTo>
                  <a:pt x="273558" y="615696"/>
                </a:lnTo>
                <a:close/>
              </a:path>
              <a:path w="424179" h="664845">
                <a:moveTo>
                  <a:pt x="202340" y="614172"/>
                </a:moveTo>
                <a:lnTo>
                  <a:pt x="198120" y="614172"/>
                </a:lnTo>
                <a:lnTo>
                  <a:pt x="195900" y="610366"/>
                </a:lnTo>
                <a:lnTo>
                  <a:pt x="202340" y="614172"/>
                </a:lnTo>
                <a:close/>
              </a:path>
              <a:path w="424179" h="664845">
                <a:moveTo>
                  <a:pt x="267462" y="627888"/>
                </a:moveTo>
                <a:lnTo>
                  <a:pt x="225552" y="627888"/>
                </a:lnTo>
                <a:lnTo>
                  <a:pt x="214884" y="621584"/>
                </a:lnTo>
                <a:lnTo>
                  <a:pt x="232336" y="611271"/>
                </a:lnTo>
                <a:lnTo>
                  <a:pt x="230124" y="615696"/>
                </a:lnTo>
                <a:lnTo>
                  <a:pt x="273558" y="615696"/>
                </a:lnTo>
                <a:lnTo>
                  <a:pt x="267462" y="627888"/>
                </a:lnTo>
                <a:close/>
              </a:path>
              <a:path w="424179" h="664845">
                <a:moveTo>
                  <a:pt x="225552" y="627888"/>
                </a:moveTo>
                <a:lnTo>
                  <a:pt x="204215" y="627888"/>
                </a:lnTo>
                <a:lnTo>
                  <a:pt x="214884" y="621584"/>
                </a:lnTo>
                <a:lnTo>
                  <a:pt x="225552" y="6278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9583898" y="4290107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237988" y="3547872"/>
            <a:ext cx="114300" cy="1473835"/>
          </a:xfrm>
          <a:custGeom>
            <a:avLst/>
            <a:gdLst/>
            <a:ahLst/>
            <a:cxnLst/>
            <a:rect l="l" t="t" r="r" b="b"/>
            <a:pathLst>
              <a:path w="114300" h="1473835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1473835">
                <a:moveTo>
                  <a:pt x="76200" y="1473708"/>
                </a:moveTo>
                <a:lnTo>
                  <a:pt x="38100" y="1473708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1473708"/>
                </a:lnTo>
                <a:close/>
              </a:path>
              <a:path w="114300" h="1473835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5440200" y="3296384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525468" y="3472648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096255" y="4293108"/>
            <a:ext cx="1087120" cy="114300"/>
          </a:xfrm>
          <a:custGeom>
            <a:avLst/>
            <a:gdLst/>
            <a:ahLst/>
            <a:cxnLst/>
            <a:rect l="l" t="t" r="r" b="b"/>
            <a:pathLst>
              <a:path w="1087120" h="114300">
                <a:moveTo>
                  <a:pt x="972312" y="114300"/>
                </a:moveTo>
                <a:lnTo>
                  <a:pt x="972312" y="0"/>
                </a:lnTo>
                <a:lnTo>
                  <a:pt x="1047509" y="38099"/>
                </a:lnTo>
                <a:lnTo>
                  <a:pt x="990600" y="38100"/>
                </a:lnTo>
                <a:lnTo>
                  <a:pt x="990600" y="76200"/>
                </a:lnTo>
                <a:lnTo>
                  <a:pt x="1049541" y="76200"/>
                </a:lnTo>
                <a:lnTo>
                  <a:pt x="972312" y="114300"/>
                </a:lnTo>
                <a:close/>
              </a:path>
              <a:path w="1087120" h="114300">
                <a:moveTo>
                  <a:pt x="97231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72312" y="38100"/>
                </a:lnTo>
                <a:lnTo>
                  <a:pt x="972312" y="76200"/>
                </a:lnTo>
                <a:close/>
              </a:path>
              <a:path w="1087120" h="114300">
                <a:moveTo>
                  <a:pt x="1049541" y="76200"/>
                </a:moveTo>
                <a:lnTo>
                  <a:pt x="990600" y="76200"/>
                </a:lnTo>
                <a:lnTo>
                  <a:pt x="990600" y="38100"/>
                </a:lnTo>
                <a:lnTo>
                  <a:pt x="1047509" y="38099"/>
                </a:lnTo>
                <a:lnTo>
                  <a:pt x="1086612" y="57912"/>
                </a:lnTo>
                <a:lnTo>
                  <a:pt x="1049541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68039" y="3872484"/>
            <a:ext cx="347980" cy="520700"/>
          </a:xfrm>
          <a:custGeom>
            <a:avLst/>
            <a:gdLst/>
            <a:ahLst/>
            <a:cxnLst/>
            <a:rect l="l" t="t" r="r" b="b"/>
            <a:pathLst>
              <a:path w="347979" h="520700">
                <a:moveTo>
                  <a:pt x="14144" y="519684"/>
                </a:moveTo>
                <a:lnTo>
                  <a:pt x="7715" y="516969"/>
                </a:lnTo>
                <a:lnTo>
                  <a:pt x="2714" y="511683"/>
                </a:lnTo>
                <a:lnTo>
                  <a:pt x="0" y="504682"/>
                </a:lnTo>
                <a:lnTo>
                  <a:pt x="428" y="496824"/>
                </a:lnTo>
                <a:lnTo>
                  <a:pt x="26336" y="365760"/>
                </a:lnTo>
                <a:lnTo>
                  <a:pt x="52244" y="251460"/>
                </a:lnTo>
                <a:lnTo>
                  <a:pt x="78152" y="153924"/>
                </a:lnTo>
                <a:lnTo>
                  <a:pt x="105584" y="70104"/>
                </a:lnTo>
                <a:lnTo>
                  <a:pt x="105584" y="68580"/>
                </a:lnTo>
                <a:lnTo>
                  <a:pt x="107108" y="67056"/>
                </a:lnTo>
                <a:lnTo>
                  <a:pt x="128444" y="25908"/>
                </a:lnTo>
                <a:lnTo>
                  <a:pt x="129968" y="22860"/>
                </a:lnTo>
                <a:lnTo>
                  <a:pt x="133016" y="19811"/>
                </a:lnTo>
                <a:lnTo>
                  <a:pt x="136064" y="18287"/>
                </a:lnTo>
                <a:lnTo>
                  <a:pt x="161972" y="3048"/>
                </a:lnTo>
                <a:lnTo>
                  <a:pt x="168068" y="0"/>
                </a:lnTo>
                <a:lnTo>
                  <a:pt x="175688" y="0"/>
                </a:lnTo>
                <a:lnTo>
                  <a:pt x="181784" y="3048"/>
                </a:lnTo>
                <a:lnTo>
                  <a:pt x="207692" y="18287"/>
                </a:lnTo>
                <a:lnTo>
                  <a:pt x="210740" y="19811"/>
                </a:lnTo>
                <a:lnTo>
                  <a:pt x="212264" y="22860"/>
                </a:lnTo>
                <a:lnTo>
                  <a:pt x="213788" y="24384"/>
                </a:lnTo>
                <a:lnTo>
                  <a:pt x="220265" y="35052"/>
                </a:lnTo>
                <a:lnTo>
                  <a:pt x="161972" y="35052"/>
                </a:lnTo>
                <a:lnTo>
                  <a:pt x="171878" y="41461"/>
                </a:lnTo>
                <a:lnTo>
                  <a:pt x="167652" y="44196"/>
                </a:lnTo>
                <a:lnTo>
                  <a:pt x="161972" y="44196"/>
                </a:lnTo>
                <a:lnTo>
                  <a:pt x="155876" y="51815"/>
                </a:lnTo>
                <a:lnTo>
                  <a:pt x="158021" y="51815"/>
                </a:lnTo>
                <a:lnTo>
                  <a:pt x="142217" y="82296"/>
                </a:lnTo>
                <a:lnTo>
                  <a:pt x="140636" y="85343"/>
                </a:lnTo>
                <a:lnTo>
                  <a:pt x="141182" y="85343"/>
                </a:lnTo>
                <a:lnTo>
                  <a:pt x="116252" y="163067"/>
                </a:lnTo>
                <a:lnTo>
                  <a:pt x="88820" y="260604"/>
                </a:lnTo>
                <a:lnTo>
                  <a:pt x="62912" y="373380"/>
                </a:lnTo>
                <a:lnTo>
                  <a:pt x="37004" y="504444"/>
                </a:lnTo>
                <a:lnTo>
                  <a:pt x="34289" y="511540"/>
                </a:lnTo>
                <a:lnTo>
                  <a:pt x="29003" y="516636"/>
                </a:lnTo>
                <a:lnTo>
                  <a:pt x="22002" y="519445"/>
                </a:lnTo>
                <a:lnTo>
                  <a:pt x="14144" y="519684"/>
                </a:lnTo>
                <a:close/>
              </a:path>
              <a:path w="347979" h="520700">
                <a:moveTo>
                  <a:pt x="171878" y="41461"/>
                </a:moveTo>
                <a:lnTo>
                  <a:pt x="161972" y="35052"/>
                </a:lnTo>
                <a:lnTo>
                  <a:pt x="181784" y="35052"/>
                </a:lnTo>
                <a:lnTo>
                  <a:pt x="171878" y="41461"/>
                </a:lnTo>
                <a:close/>
              </a:path>
              <a:path w="347979" h="520700">
                <a:moveTo>
                  <a:pt x="184070" y="49350"/>
                </a:moveTo>
                <a:lnTo>
                  <a:pt x="171878" y="41461"/>
                </a:lnTo>
                <a:lnTo>
                  <a:pt x="181784" y="35052"/>
                </a:lnTo>
                <a:lnTo>
                  <a:pt x="220265" y="35052"/>
                </a:lnTo>
                <a:lnTo>
                  <a:pt x="226742" y="45719"/>
                </a:lnTo>
                <a:lnTo>
                  <a:pt x="181784" y="45719"/>
                </a:lnTo>
                <a:lnTo>
                  <a:pt x="184070" y="49350"/>
                </a:lnTo>
                <a:close/>
              </a:path>
              <a:path w="347979" h="520700">
                <a:moveTo>
                  <a:pt x="155876" y="51815"/>
                </a:moveTo>
                <a:lnTo>
                  <a:pt x="161972" y="44196"/>
                </a:lnTo>
                <a:lnTo>
                  <a:pt x="159104" y="49727"/>
                </a:lnTo>
                <a:lnTo>
                  <a:pt x="155876" y="51815"/>
                </a:lnTo>
                <a:close/>
              </a:path>
              <a:path w="347979" h="520700">
                <a:moveTo>
                  <a:pt x="159104" y="49727"/>
                </a:moveTo>
                <a:lnTo>
                  <a:pt x="161972" y="44196"/>
                </a:lnTo>
                <a:lnTo>
                  <a:pt x="167652" y="44196"/>
                </a:lnTo>
                <a:lnTo>
                  <a:pt x="159104" y="49727"/>
                </a:lnTo>
                <a:close/>
              </a:path>
              <a:path w="347979" h="520700">
                <a:moveTo>
                  <a:pt x="187880" y="51815"/>
                </a:moveTo>
                <a:lnTo>
                  <a:pt x="184070" y="49350"/>
                </a:lnTo>
                <a:lnTo>
                  <a:pt x="181784" y="45719"/>
                </a:lnTo>
                <a:lnTo>
                  <a:pt x="187880" y="51815"/>
                </a:lnTo>
                <a:close/>
              </a:path>
              <a:path w="347979" h="520700">
                <a:moveTo>
                  <a:pt x="230443" y="51815"/>
                </a:moveTo>
                <a:lnTo>
                  <a:pt x="187880" y="51815"/>
                </a:lnTo>
                <a:lnTo>
                  <a:pt x="181784" y="45719"/>
                </a:lnTo>
                <a:lnTo>
                  <a:pt x="226742" y="45719"/>
                </a:lnTo>
                <a:lnTo>
                  <a:pt x="230443" y="51815"/>
                </a:lnTo>
                <a:close/>
              </a:path>
              <a:path w="347979" h="520700">
                <a:moveTo>
                  <a:pt x="207523" y="86599"/>
                </a:moveTo>
                <a:lnTo>
                  <a:pt x="184070" y="49350"/>
                </a:lnTo>
                <a:lnTo>
                  <a:pt x="187880" y="51815"/>
                </a:lnTo>
                <a:lnTo>
                  <a:pt x="230443" y="51815"/>
                </a:lnTo>
                <a:lnTo>
                  <a:pt x="239696" y="67056"/>
                </a:lnTo>
                <a:lnTo>
                  <a:pt x="241220" y="67056"/>
                </a:lnTo>
                <a:lnTo>
                  <a:pt x="241220" y="68580"/>
                </a:lnTo>
                <a:lnTo>
                  <a:pt x="242744" y="70104"/>
                </a:lnTo>
                <a:lnTo>
                  <a:pt x="246582" y="82296"/>
                </a:lnTo>
                <a:lnTo>
                  <a:pt x="206168" y="82296"/>
                </a:lnTo>
                <a:lnTo>
                  <a:pt x="207523" y="86599"/>
                </a:lnTo>
                <a:close/>
              </a:path>
              <a:path w="347979" h="520700">
                <a:moveTo>
                  <a:pt x="158021" y="51815"/>
                </a:moveTo>
                <a:lnTo>
                  <a:pt x="155876" y="51815"/>
                </a:lnTo>
                <a:lnTo>
                  <a:pt x="159104" y="49727"/>
                </a:lnTo>
                <a:lnTo>
                  <a:pt x="158021" y="51815"/>
                </a:lnTo>
                <a:close/>
              </a:path>
              <a:path w="347979" h="520700">
                <a:moveTo>
                  <a:pt x="140636" y="85343"/>
                </a:moveTo>
                <a:lnTo>
                  <a:pt x="142160" y="82296"/>
                </a:lnTo>
                <a:lnTo>
                  <a:pt x="142069" y="82581"/>
                </a:lnTo>
                <a:lnTo>
                  <a:pt x="140636" y="85343"/>
                </a:lnTo>
                <a:close/>
              </a:path>
              <a:path w="347979" h="520700">
                <a:moveTo>
                  <a:pt x="142069" y="82581"/>
                </a:moveTo>
                <a:lnTo>
                  <a:pt x="142160" y="82296"/>
                </a:lnTo>
                <a:lnTo>
                  <a:pt x="142069" y="82581"/>
                </a:lnTo>
                <a:close/>
              </a:path>
              <a:path w="347979" h="520700">
                <a:moveTo>
                  <a:pt x="207692" y="86867"/>
                </a:moveTo>
                <a:lnTo>
                  <a:pt x="207523" y="86599"/>
                </a:lnTo>
                <a:lnTo>
                  <a:pt x="206168" y="82296"/>
                </a:lnTo>
                <a:lnTo>
                  <a:pt x="207692" y="86867"/>
                </a:lnTo>
                <a:close/>
              </a:path>
              <a:path w="347979" h="520700">
                <a:moveTo>
                  <a:pt x="248022" y="86867"/>
                </a:moveTo>
                <a:lnTo>
                  <a:pt x="207692" y="86867"/>
                </a:lnTo>
                <a:lnTo>
                  <a:pt x="206168" y="82296"/>
                </a:lnTo>
                <a:lnTo>
                  <a:pt x="246582" y="82296"/>
                </a:lnTo>
                <a:lnTo>
                  <a:pt x="248022" y="86867"/>
                </a:lnTo>
                <a:close/>
              </a:path>
              <a:path w="347979" h="520700">
                <a:moveTo>
                  <a:pt x="141182" y="85343"/>
                </a:moveTo>
                <a:lnTo>
                  <a:pt x="140636" y="85343"/>
                </a:lnTo>
                <a:lnTo>
                  <a:pt x="142069" y="82581"/>
                </a:lnTo>
                <a:lnTo>
                  <a:pt x="141182" y="85343"/>
                </a:lnTo>
                <a:close/>
              </a:path>
              <a:path w="347979" h="520700">
                <a:moveTo>
                  <a:pt x="325016" y="520112"/>
                </a:moveTo>
                <a:lnTo>
                  <a:pt x="318373" y="517398"/>
                </a:lnTo>
                <a:lnTo>
                  <a:pt x="313158" y="512397"/>
                </a:lnTo>
                <a:lnTo>
                  <a:pt x="309800" y="505968"/>
                </a:lnTo>
                <a:lnTo>
                  <a:pt x="283892" y="382524"/>
                </a:lnTo>
                <a:lnTo>
                  <a:pt x="257984" y="260604"/>
                </a:lnTo>
                <a:lnTo>
                  <a:pt x="232076" y="164591"/>
                </a:lnTo>
                <a:lnTo>
                  <a:pt x="207523" y="86599"/>
                </a:lnTo>
                <a:lnTo>
                  <a:pt x="207692" y="86867"/>
                </a:lnTo>
                <a:lnTo>
                  <a:pt x="248022" y="86867"/>
                </a:lnTo>
                <a:lnTo>
                  <a:pt x="268652" y="152400"/>
                </a:lnTo>
                <a:lnTo>
                  <a:pt x="294560" y="251460"/>
                </a:lnTo>
                <a:lnTo>
                  <a:pt x="320468" y="374904"/>
                </a:lnTo>
                <a:lnTo>
                  <a:pt x="347900" y="496824"/>
                </a:lnTo>
                <a:lnTo>
                  <a:pt x="347662" y="504682"/>
                </a:lnTo>
                <a:lnTo>
                  <a:pt x="344852" y="511683"/>
                </a:lnTo>
                <a:lnTo>
                  <a:pt x="339756" y="516969"/>
                </a:lnTo>
                <a:lnTo>
                  <a:pt x="332660" y="519684"/>
                </a:lnTo>
                <a:lnTo>
                  <a:pt x="325016" y="520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572839" y="4317491"/>
            <a:ext cx="347980" cy="521334"/>
          </a:xfrm>
          <a:custGeom>
            <a:avLst/>
            <a:gdLst/>
            <a:ahLst/>
            <a:cxnLst/>
            <a:rect l="l" t="t" r="r" b="b"/>
            <a:pathLst>
              <a:path w="347979" h="521335">
                <a:moveTo>
                  <a:pt x="180260" y="521208"/>
                </a:moveTo>
                <a:lnTo>
                  <a:pt x="172640" y="521208"/>
                </a:lnTo>
                <a:lnTo>
                  <a:pt x="166544" y="516636"/>
                </a:lnTo>
                <a:lnTo>
                  <a:pt x="140636" y="501396"/>
                </a:lnTo>
                <a:lnTo>
                  <a:pt x="137588" y="499872"/>
                </a:lnTo>
                <a:lnTo>
                  <a:pt x="133016" y="495299"/>
                </a:lnTo>
                <a:lnTo>
                  <a:pt x="107108" y="452627"/>
                </a:lnTo>
                <a:lnTo>
                  <a:pt x="105584" y="451103"/>
                </a:lnTo>
                <a:lnTo>
                  <a:pt x="105584" y="449579"/>
                </a:lnTo>
                <a:lnTo>
                  <a:pt x="79676" y="367284"/>
                </a:lnTo>
                <a:lnTo>
                  <a:pt x="52244" y="268224"/>
                </a:lnTo>
                <a:lnTo>
                  <a:pt x="26336" y="144780"/>
                </a:lnTo>
                <a:lnTo>
                  <a:pt x="428" y="22860"/>
                </a:lnTo>
                <a:lnTo>
                  <a:pt x="0" y="15001"/>
                </a:lnTo>
                <a:lnTo>
                  <a:pt x="2714" y="8001"/>
                </a:lnTo>
                <a:lnTo>
                  <a:pt x="7715" y="2714"/>
                </a:lnTo>
                <a:lnTo>
                  <a:pt x="14144" y="0"/>
                </a:lnTo>
                <a:lnTo>
                  <a:pt x="22002" y="238"/>
                </a:lnTo>
                <a:lnTo>
                  <a:pt x="29003" y="3048"/>
                </a:lnTo>
                <a:lnTo>
                  <a:pt x="34290" y="8143"/>
                </a:lnTo>
                <a:lnTo>
                  <a:pt x="37004" y="15240"/>
                </a:lnTo>
                <a:lnTo>
                  <a:pt x="62912" y="137160"/>
                </a:lnTo>
                <a:lnTo>
                  <a:pt x="90344" y="259079"/>
                </a:lnTo>
                <a:lnTo>
                  <a:pt x="116252" y="355092"/>
                </a:lnTo>
                <a:lnTo>
                  <a:pt x="140721" y="432816"/>
                </a:lnTo>
                <a:lnTo>
                  <a:pt x="139112" y="432816"/>
                </a:lnTo>
                <a:lnTo>
                  <a:pt x="162480" y="467868"/>
                </a:lnTo>
                <a:lnTo>
                  <a:pt x="158924" y="467868"/>
                </a:lnTo>
                <a:lnTo>
                  <a:pt x="166544" y="473964"/>
                </a:lnTo>
                <a:lnTo>
                  <a:pt x="168899" y="473964"/>
                </a:lnTo>
                <a:lnTo>
                  <a:pt x="176167" y="478405"/>
                </a:lnTo>
                <a:lnTo>
                  <a:pt x="166544" y="484632"/>
                </a:lnTo>
                <a:lnTo>
                  <a:pt x="223440" y="484632"/>
                </a:lnTo>
                <a:lnTo>
                  <a:pt x="218360" y="493775"/>
                </a:lnTo>
                <a:lnTo>
                  <a:pt x="215312" y="499872"/>
                </a:lnTo>
                <a:lnTo>
                  <a:pt x="212264" y="501396"/>
                </a:lnTo>
                <a:lnTo>
                  <a:pt x="186356" y="516636"/>
                </a:lnTo>
                <a:lnTo>
                  <a:pt x="180260" y="521208"/>
                </a:lnTo>
                <a:close/>
              </a:path>
              <a:path w="347979" h="521335">
                <a:moveTo>
                  <a:pt x="206399" y="436666"/>
                </a:moveTo>
                <a:lnTo>
                  <a:pt x="232076" y="356616"/>
                </a:lnTo>
                <a:lnTo>
                  <a:pt x="257984" y="259079"/>
                </a:lnTo>
                <a:lnTo>
                  <a:pt x="283892" y="146304"/>
                </a:lnTo>
                <a:lnTo>
                  <a:pt x="309800" y="15240"/>
                </a:lnTo>
                <a:lnTo>
                  <a:pt x="313158" y="8143"/>
                </a:lnTo>
                <a:lnTo>
                  <a:pt x="318373" y="3048"/>
                </a:lnTo>
                <a:lnTo>
                  <a:pt x="325016" y="238"/>
                </a:lnTo>
                <a:lnTo>
                  <a:pt x="332660" y="0"/>
                </a:lnTo>
                <a:lnTo>
                  <a:pt x="339756" y="2714"/>
                </a:lnTo>
                <a:lnTo>
                  <a:pt x="344852" y="8001"/>
                </a:lnTo>
                <a:lnTo>
                  <a:pt x="347662" y="15001"/>
                </a:lnTo>
                <a:lnTo>
                  <a:pt x="347900" y="22860"/>
                </a:lnTo>
                <a:lnTo>
                  <a:pt x="321992" y="153924"/>
                </a:lnTo>
                <a:lnTo>
                  <a:pt x="294560" y="268224"/>
                </a:lnTo>
                <a:lnTo>
                  <a:pt x="268652" y="365760"/>
                </a:lnTo>
                <a:lnTo>
                  <a:pt x="247455" y="434340"/>
                </a:lnTo>
                <a:lnTo>
                  <a:pt x="207692" y="434340"/>
                </a:lnTo>
                <a:lnTo>
                  <a:pt x="206399" y="436666"/>
                </a:lnTo>
                <a:close/>
              </a:path>
              <a:path w="347979" h="521335">
                <a:moveTo>
                  <a:pt x="142160" y="437388"/>
                </a:moveTo>
                <a:lnTo>
                  <a:pt x="139112" y="432816"/>
                </a:lnTo>
                <a:lnTo>
                  <a:pt x="140721" y="432816"/>
                </a:lnTo>
                <a:lnTo>
                  <a:pt x="142160" y="437388"/>
                </a:lnTo>
                <a:close/>
              </a:path>
              <a:path w="347979" h="521335">
                <a:moveTo>
                  <a:pt x="206168" y="437388"/>
                </a:moveTo>
                <a:lnTo>
                  <a:pt x="206399" y="436666"/>
                </a:lnTo>
                <a:lnTo>
                  <a:pt x="207692" y="434340"/>
                </a:lnTo>
                <a:lnTo>
                  <a:pt x="206168" y="437388"/>
                </a:lnTo>
                <a:close/>
              </a:path>
              <a:path w="347979" h="521335">
                <a:moveTo>
                  <a:pt x="246513" y="437388"/>
                </a:moveTo>
                <a:lnTo>
                  <a:pt x="206168" y="437388"/>
                </a:lnTo>
                <a:lnTo>
                  <a:pt x="207692" y="434340"/>
                </a:lnTo>
                <a:lnTo>
                  <a:pt x="247455" y="434340"/>
                </a:lnTo>
                <a:lnTo>
                  <a:pt x="246513" y="437388"/>
                </a:lnTo>
                <a:close/>
              </a:path>
              <a:path w="347979" h="521335">
                <a:moveTo>
                  <a:pt x="187165" y="471289"/>
                </a:moveTo>
                <a:lnTo>
                  <a:pt x="206399" y="436666"/>
                </a:lnTo>
                <a:lnTo>
                  <a:pt x="206168" y="437388"/>
                </a:lnTo>
                <a:lnTo>
                  <a:pt x="246513" y="437388"/>
                </a:lnTo>
                <a:lnTo>
                  <a:pt x="242744" y="449579"/>
                </a:lnTo>
                <a:lnTo>
                  <a:pt x="241220" y="449579"/>
                </a:lnTo>
                <a:lnTo>
                  <a:pt x="241220" y="452627"/>
                </a:lnTo>
                <a:lnTo>
                  <a:pt x="232753" y="467868"/>
                </a:lnTo>
                <a:lnTo>
                  <a:pt x="192452" y="467868"/>
                </a:lnTo>
                <a:lnTo>
                  <a:pt x="187165" y="471289"/>
                </a:lnTo>
                <a:close/>
              </a:path>
              <a:path w="347979" h="521335">
                <a:moveTo>
                  <a:pt x="166544" y="473964"/>
                </a:moveTo>
                <a:lnTo>
                  <a:pt x="158924" y="467868"/>
                </a:lnTo>
                <a:lnTo>
                  <a:pt x="164925" y="471535"/>
                </a:lnTo>
                <a:lnTo>
                  <a:pt x="166544" y="473964"/>
                </a:lnTo>
                <a:close/>
              </a:path>
              <a:path w="347979" h="521335">
                <a:moveTo>
                  <a:pt x="164925" y="471535"/>
                </a:moveTo>
                <a:lnTo>
                  <a:pt x="158924" y="467868"/>
                </a:lnTo>
                <a:lnTo>
                  <a:pt x="162480" y="467868"/>
                </a:lnTo>
                <a:lnTo>
                  <a:pt x="164925" y="471535"/>
                </a:lnTo>
                <a:close/>
              </a:path>
              <a:path w="347979" h="521335">
                <a:moveTo>
                  <a:pt x="184832" y="475488"/>
                </a:moveTo>
                <a:lnTo>
                  <a:pt x="187165" y="471289"/>
                </a:lnTo>
                <a:lnTo>
                  <a:pt x="192452" y="467868"/>
                </a:lnTo>
                <a:lnTo>
                  <a:pt x="184832" y="475488"/>
                </a:lnTo>
                <a:close/>
              </a:path>
              <a:path w="347979" h="521335">
                <a:moveTo>
                  <a:pt x="228520" y="475488"/>
                </a:moveTo>
                <a:lnTo>
                  <a:pt x="184832" y="475488"/>
                </a:lnTo>
                <a:lnTo>
                  <a:pt x="192452" y="467868"/>
                </a:lnTo>
                <a:lnTo>
                  <a:pt x="232753" y="467868"/>
                </a:lnTo>
                <a:lnTo>
                  <a:pt x="228520" y="475488"/>
                </a:lnTo>
                <a:close/>
              </a:path>
              <a:path w="347979" h="521335">
                <a:moveTo>
                  <a:pt x="223440" y="484632"/>
                </a:moveTo>
                <a:lnTo>
                  <a:pt x="186356" y="484632"/>
                </a:lnTo>
                <a:lnTo>
                  <a:pt x="176167" y="478405"/>
                </a:lnTo>
                <a:lnTo>
                  <a:pt x="187165" y="471289"/>
                </a:lnTo>
                <a:lnTo>
                  <a:pt x="184832" y="475488"/>
                </a:lnTo>
                <a:lnTo>
                  <a:pt x="228520" y="475488"/>
                </a:lnTo>
                <a:lnTo>
                  <a:pt x="223440" y="484632"/>
                </a:lnTo>
                <a:close/>
              </a:path>
              <a:path w="347979" h="521335">
                <a:moveTo>
                  <a:pt x="168899" y="473964"/>
                </a:moveTo>
                <a:lnTo>
                  <a:pt x="166544" y="473964"/>
                </a:lnTo>
                <a:lnTo>
                  <a:pt x="164925" y="471535"/>
                </a:lnTo>
                <a:lnTo>
                  <a:pt x="168899" y="473964"/>
                </a:lnTo>
                <a:close/>
              </a:path>
              <a:path w="347979" h="521335">
                <a:moveTo>
                  <a:pt x="186356" y="484632"/>
                </a:moveTo>
                <a:lnTo>
                  <a:pt x="166544" y="484632"/>
                </a:lnTo>
                <a:lnTo>
                  <a:pt x="176167" y="478405"/>
                </a:lnTo>
                <a:lnTo>
                  <a:pt x="186356" y="4846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6043696" y="4349490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651503" y="5385815"/>
            <a:ext cx="114300" cy="254635"/>
          </a:xfrm>
          <a:custGeom>
            <a:avLst/>
            <a:gdLst/>
            <a:ahLst/>
            <a:cxnLst/>
            <a:rect l="l" t="t" r="r" b="b"/>
            <a:pathLst>
              <a:path w="114300" h="254635">
                <a:moveTo>
                  <a:pt x="67056" y="254507"/>
                </a:moveTo>
                <a:lnTo>
                  <a:pt x="36576" y="231648"/>
                </a:lnTo>
                <a:lnTo>
                  <a:pt x="44196" y="222504"/>
                </a:lnTo>
                <a:lnTo>
                  <a:pt x="50292" y="213359"/>
                </a:lnTo>
                <a:lnTo>
                  <a:pt x="54864" y="204216"/>
                </a:lnTo>
                <a:lnTo>
                  <a:pt x="59436" y="192024"/>
                </a:lnTo>
                <a:lnTo>
                  <a:pt x="65532" y="181356"/>
                </a:lnTo>
                <a:lnTo>
                  <a:pt x="70104" y="167640"/>
                </a:lnTo>
                <a:lnTo>
                  <a:pt x="73152" y="163068"/>
                </a:lnTo>
                <a:lnTo>
                  <a:pt x="74676" y="156972"/>
                </a:lnTo>
                <a:lnTo>
                  <a:pt x="74676" y="152400"/>
                </a:lnTo>
                <a:lnTo>
                  <a:pt x="76200" y="147828"/>
                </a:lnTo>
                <a:lnTo>
                  <a:pt x="76200" y="140208"/>
                </a:lnTo>
                <a:lnTo>
                  <a:pt x="73152" y="131064"/>
                </a:lnTo>
                <a:lnTo>
                  <a:pt x="68580" y="118872"/>
                </a:lnTo>
                <a:lnTo>
                  <a:pt x="62484" y="108204"/>
                </a:lnTo>
                <a:lnTo>
                  <a:pt x="56388" y="96012"/>
                </a:lnTo>
                <a:lnTo>
                  <a:pt x="47244" y="82296"/>
                </a:lnTo>
                <a:lnTo>
                  <a:pt x="39624" y="70104"/>
                </a:lnTo>
                <a:lnTo>
                  <a:pt x="35052" y="64008"/>
                </a:lnTo>
                <a:lnTo>
                  <a:pt x="30480" y="59436"/>
                </a:lnTo>
                <a:lnTo>
                  <a:pt x="22860" y="50292"/>
                </a:lnTo>
                <a:lnTo>
                  <a:pt x="13716" y="41148"/>
                </a:lnTo>
                <a:lnTo>
                  <a:pt x="9144" y="38100"/>
                </a:lnTo>
                <a:lnTo>
                  <a:pt x="6096" y="33528"/>
                </a:lnTo>
                <a:lnTo>
                  <a:pt x="1524" y="30480"/>
                </a:lnTo>
                <a:lnTo>
                  <a:pt x="0" y="28956"/>
                </a:lnTo>
                <a:lnTo>
                  <a:pt x="25908" y="0"/>
                </a:lnTo>
                <a:lnTo>
                  <a:pt x="27432" y="3048"/>
                </a:lnTo>
                <a:lnTo>
                  <a:pt x="30480" y="6096"/>
                </a:lnTo>
                <a:lnTo>
                  <a:pt x="39624" y="12192"/>
                </a:lnTo>
                <a:lnTo>
                  <a:pt x="48768" y="22859"/>
                </a:lnTo>
                <a:lnTo>
                  <a:pt x="59436" y="33528"/>
                </a:lnTo>
                <a:lnTo>
                  <a:pt x="88392" y="74676"/>
                </a:lnTo>
                <a:lnTo>
                  <a:pt x="108204" y="115824"/>
                </a:lnTo>
                <a:lnTo>
                  <a:pt x="114300" y="138684"/>
                </a:lnTo>
                <a:lnTo>
                  <a:pt x="114300" y="147828"/>
                </a:lnTo>
                <a:lnTo>
                  <a:pt x="112776" y="155448"/>
                </a:lnTo>
                <a:lnTo>
                  <a:pt x="109728" y="173736"/>
                </a:lnTo>
                <a:lnTo>
                  <a:pt x="106680" y="181356"/>
                </a:lnTo>
                <a:lnTo>
                  <a:pt x="94488" y="208788"/>
                </a:lnTo>
                <a:lnTo>
                  <a:pt x="89916" y="219456"/>
                </a:lnTo>
                <a:lnTo>
                  <a:pt x="82296" y="231648"/>
                </a:lnTo>
                <a:lnTo>
                  <a:pt x="76200" y="242316"/>
                </a:lnTo>
                <a:lnTo>
                  <a:pt x="67056" y="25450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563111" y="5652515"/>
            <a:ext cx="114300" cy="254635"/>
          </a:xfrm>
          <a:custGeom>
            <a:avLst/>
            <a:gdLst/>
            <a:ahLst/>
            <a:cxnLst/>
            <a:rect l="l" t="t" r="r" b="b"/>
            <a:pathLst>
              <a:path w="114300" h="254635">
                <a:moveTo>
                  <a:pt x="45719" y="254507"/>
                </a:moveTo>
                <a:lnTo>
                  <a:pt x="38099" y="242316"/>
                </a:lnTo>
                <a:lnTo>
                  <a:pt x="30479" y="231648"/>
                </a:lnTo>
                <a:lnTo>
                  <a:pt x="24383" y="219456"/>
                </a:lnTo>
                <a:lnTo>
                  <a:pt x="18287" y="208788"/>
                </a:lnTo>
                <a:lnTo>
                  <a:pt x="13715" y="195072"/>
                </a:lnTo>
                <a:lnTo>
                  <a:pt x="7619" y="181356"/>
                </a:lnTo>
                <a:lnTo>
                  <a:pt x="4571" y="173736"/>
                </a:lnTo>
                <a:lnTo>
                  <a:pt x="1523" y="164592"/>
                </a:lnTo>
                <a:lnTo>
                  <a:pt x="0" y="155448"/>
                </a:lnTo>
                <a:lnTo>
                  <a:pt x="0" y="138684"/>
                </a:lnTo>
                <a:lnTo>
                  <a:pt x="16763" y="89916"/>
                </a:lnTo>
                <a:lnTo>
                  <a:pt x="35051" y="60960"/>
                </a:lnTo>
                <a:lnTo>
                  <a:pt x="44195" y="45719"/>
                </a:lnTo>
                <a:lnTo>
                  <a:pt x="48767" y="39624"/>
                </a:lnTo>
                <a:lnTo>
                  <a:pt x="54863" y="33528"/>
                </a:lnTo>
                <a:lnTo>
                  <a:pt x="64007" y="22859"/>
                </a:lnTo>
                <a:lnTo>
                  <a:pt x="74675" y="12192"/>
                </a:lnTo>
                <a:lnTo>
                  <a:pt x="79247" y="9144"/>
                </a:lnTo>
                <a:lnTo>
                  <a:pt x="88391" y="0"/>
                </a:lnTo>
                <a:lnTo>
                  <a:pt x="114299" y="28956"/>
                </a:lnTo>
                <a:lnTo>
                  <a:pt x="111251" y="30480"/>
                </a:lnTo>
                <a:lnTo>
                  <a:pt x="82295" y="59436"/>
                </a:lnTo>
                <a:lnTo>
                  <a:pt x="79247" y="64008"/>
                </a:lnTo>
                <a:lnTo>
                  <a:pt x="65531" y="82296"/>
                </a:lnTo>
                <a:lnTo>
                  <a:pt x="57911" y="96012"/>
                </a:lnTo>
                <a:lnTo>
                  <a:pt x="41147" y="131064"/>
                </a:lnTo>
                <a:lnTo>
                  <a:pt x="38099" y="140208"/>
                </a:lnTo>
                <a:lnTo>
                  <a:pt x="38099" y="152400"/>
                </a:lnTo>
                <a:lnTo>
                  <a:pt x="39623" y="156972"/>
                </a:lnTo>
                <a:lnTo>
                  <a:pt x="41147" y="163068"/>
                </a:lnTo>
                <a:lnTo>
                  <a:pt x="42671" y="167640"/>
                </a:lnTo>
                <a:lnTo>
                  <a:pt x="48767" y="181356"/>
                </a:lnTo>
                <a:lnTo>
                  <a:pt x="53339" y="192024"/>
                </a:lnTo>
                <a:lnTo>
                  <a:pt x="64007" y="213359"/>
                </a:lnTo>
                <a:lnTo>
                  <a:pt x="76199" y="231648"/>
                </a:lnTo>
                <a:lnTo>
                  <a:pt x="45719" y="25450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607308" y="5396484"/>
            <a:ext cx="114300" cy="742315"/>
          </a:xfrm>
          <a:custGeom>
            <a:avLst/>
            <a:gdLst/>
            <a:ahLst/>
            <a:cxnLst/>
            <a:rect l="l" t="t" r="r" b="b"/>
            <a:pathLst>
              <a:path w="114300" h="742314">
                <a:moveTo>
                  <a:pt x="76200" y="647700"/>
                </a:moveTo>
                <a:lnTo>
                  <a:pt x="38100" y="6477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647700"/>
                </a:lnTo>
                <a:close/>
              </a:path>
              <a:path w="114300" h="742314">
                <a:moveTo>
                  <a:pt x="56387" y="742187"/>
                </a:moveTo>
                <a:lnTo>
                  <a:pt x="0" y="627887"/>
                </a:lnTo>
                <a:lnTo>
                  <a:pt x="38100" y="627887"/>
                </a:lnTo>
                <a:lnTo>
                  <a:pt x="38100" y="647700"/>
                </a:lnTo>
                <a:lnTo>
                  <a:pt x="104261" y="647700"/>
                </a:lnTo>
                <a:lnTo>
                  <a:pt x="56387" y="742187"/>
                </a:lnTo>
                <a:close/>
              </a:path>
              <a:path w="114300" h="742314">
                <a:moveTo>
                  <a:pt x="104261" y="647700"/>
                </a:moveTo>
                <a:lnTo>
                  <a:pt x="76200" y="647700"/>
                </a:lnTo>
                <a:lnTo>
                  <a:pt x="76200" y="627887"/>
                </a:lnTo>
                <a:lnTo>
                  <a:pt x="114300" y="627887"/>
                </a:lnTo>
                <a:lnTo>
                  <a:pt x="104261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613403" y="5320284"/>
            <a:ext cx="314325" cy="114300"/>
          </a:xfrm>
          <a:custGeom>
            <a:avLst/>
            <a:gdLst/>
            <a:ahLst/>
            <a:cxnLst/>
            <a:rect l="l" t="t" r="r" b="b"/>
            <a:pathLst>
              <a:path w="314325" h="114300">
                <a:moveTo>
                  <a:pt x="199643" y="114300"/>
                </a:moveTo>
                <a:lnTo>
                  <a:pt x="199643" y="0"/>
                </a:lnTo>
                <a:lnTo>
                  <a:pt x="276873" y="38100"/>
                </a:lnTo>
                <a:lnTo>
                  <a:pt x="219456" y="38100"/>
                </a:lnTo>
                <a:lnTo>
                  <a:pt x="219456" y="76200"/>
                </a:lnTo>
                <a:lnTo>
                  <a:pt x="274841" y="76200"/>
                </a:lnTo>
                <a:lnTo>
                  <a:pt x="199643" y="114300"/>
                </a:lnTo>
                <a:close/>
              </a:path>
              <a:path w="314325" h="114300">
                <a:moveTo>
                  <a:pt x="19964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9643" y="38100"/>
                </a:lnTo>
                <a:lnTo>
                  <a:pt x="199643" y="76200"/>
                </a:lnTo>
                <a:close/>
              </a:path>
              <a:path w="314325" h="114300">
                <a:moveTo>
                  <a:pt x="274841" y="76200"/>
                </a:moveTo>
                <a:lnTo>
                  <a:pt x="219456" y="76200"/>
                </a:lnTo>
                <a:lnTo>
                  <a:pt x="219456" y="38100"/>
                </a:lnTo>
                <a:lnTo>
                  <a:pt x="276873" y="38100"/>
                </a:lnTo>
                <a:lnTo>
                  <a:pt x="313943" y="56387"/>
                </a:lnTo>
                <a:lnTo>
                  <a:pt x="274841" y="762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3974097" y="5193789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817084" y="5911586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583196" y="2718784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668461" y="2895058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9080972" y="5623507"/>
            <a:ext cx="44195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425184" y="5827776"/>
            <a:ext cx="2516505" cy="114300"/>
          </a:xfrm>
          <a:custGeom>
            <a:avLst/>
            <a:gdLst/>
            <a:ahLst/>
            <a:cxnLst/>
            <a:rect l="l" t="t" r="r" b="b"/>
            <a:pathLst>
              <a:path w="2516504" h="114300">
                <a:moveTo>
                  <a:pt x="2325624" y="114300"/>
                </a:moveTo>
                <a:lnTo>
                  <a:pt x="2325624" y="0"/>
                </a:lnTo>
                <a:lnTo>
                  <a:pt x="2450952" y="38100"/>
                </a:lnTo>
                <a:lnTo>
                  <a:pt x="2343912" y="38100"/>
                </a:lnTo>
                <a:lnTo>
                  <a:pt x="2343912" y="76200"/>
                </a:lnTo>
                <a:lnTo>
                  <a:pt x="2454340" y="76200"/>
                </a:lnTo>
                <a:lnTo>
                  <a:pt x="2325624" y="114300"/>
                </a:lnTo>
                <a:close/>
              </a:path>
              <a:path w="2516504" h="114300">
                <a:moveTo>
                  <a:pt x="23256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5624" y="38100"/>
                </a:lnTo>
                <a:lnTo>
                  <a:pt x="2325624" y="76200"/>
                </a:lnTo>
                <a:close/>
              </a:path>
              <a:path w="2516504" h="114300">
                <a:moveTo>
                  <a:pt x="2454340" y="76200"/>
                </a:moveTo>
                <a:lnTo>
                  <a:pt x="2343912" y="76200"/>
                </a:lnTo>
                <a:lnTo>
                  <a:pt x="2343912" y="38100"/>
                </a:lnTo>
                <a:lnTo>
                  <a:pt x="2450952" y="38100"/>
                </a:lnTo>
                <a:lnTo>
                  <a:pt x="2516124" y="57912"/>
                </a:lnTo>
                <a:lnTo>
                  <a:pt x="24543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387084" y="2875787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00" y="190499"/>
                </a:moveTo>
                <a:lnTo>
                  <a:pt x="0" y="190500"/>
                </a:lnTo>
                <a:lnTo>
                  <a:pt x="56387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00" y="190499"/>
                </a:lnTo>
                <a:close/>
              </a:path>
              <a:path w="114300" h="3009900">
                <a:moveTo>
                  <a:pt x="76200" y="3009900"/>
                </a:moveTo>
                <a:lnTo>
                  <a:pt x="38100" y="300990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00" y="190499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420611" y="3244595"/>
            <a:ext cx="2136647" cy="2615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338315" y="2950464"/>
            <a:ext cx="2298700" cy="3115310"/>
          </a:xfrm>
          <a:custGeom>
            <a:avLst/>
            <a:gdLst/>
            <a:ahLst/>
            <a:cxnLst/>
            <a:rect l="l" t="t" r="r" b="b"/>
            <a:pathLst>
              <a:path w="2298700" h="3115310">
                <a:moveTo>
                  <a:pt x="2266187" y="3115055"/>
                </a:moveTo>
                <a:lnTo>
                  <a:pt x="0" y="21335"/>
                </a:lnTo>
                <a:lnTo>
                  <a:pt x="30480" y="0"/>
                </a:lnTo>
                <a:lnTo>
                  <a:pt x="2298191" y="3092196"/>
                </a:lnTo>
                <a:lnTo>
                  <a:pt x="2266187" y="31150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058406" y="39014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058406" y="40340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058406" y="41681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058406" y="43007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058406" y="44348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058406" y="45674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058406" y="47015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058406" y="48341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58406" y="49682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058406" y="51008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058406" y="52349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058406" y="53675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58406" y="55016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58406" y="56342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058406" y="57683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058406" y="59009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058406" y="60350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058406" y="61676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058406" y="63017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058406" y="64343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058406" y="65684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058406" y="67010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058406" y="68351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058406" y="69677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58406" y="71018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706106" y="49103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706106" y="50444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706106" y="51770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706106" y="53111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706106" y="54437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706106" y="55778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706106" y="57104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706106" y="58445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706106" y="59771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06106" y="61112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706106" y="62438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706106" y="63779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706106" y="65105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706106" y="66446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706106" y="67772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706106" y="69113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706106" y="70439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696200" y="719328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3047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382256" y="59207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382256" y="60533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382256" y="61874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382256" y="63200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382256" y="64541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382256" y="65867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382256" y="67208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382256" y="68534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382256" y="69875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382256" y="71201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931152" y="6048755"/>
            <a:ext cx="920750" cy="114300"/>
          </a:xfrm>
          <a:custGeom>
            <a:avLst/>
            <a:gdLst/>
            <a:ahLst/>
            <a:cxnLst/>
            <a:rect l="l" t="t" r="r" b="b"/>
            <a:pathLst>
              <a:path w="920750" h="114300">
                <a:moveTo>
                  <a:pt x="806195" y="114300"/>
                </a:moveTo>
                <a:lnTo>
                  <a:pt x="806195" y="0"/>
                </a:lnTo>
                <a:lnTo>
                  <a:pt x="881393" y="38100"/>
                </a:lnTo>
                <a:lnTo>
                  <a:pt x="824483" y="38100"/>
                </a:lnTo>
                <a:lnTo>
                  <a:pt x="824483" y="76200"/>
                </a:lnTo>
                <a:lnTo>
                  <a:pt x="883425" y="76199"/>
                </a:lnTo>
                <a:lnTo>
                  <a:pt x="806195" y="114300"/>
                </a:lnTo>
                <a:close/>
              </a:path>
              <a:path w="920750" h="114300">
                <a:moveTo>
                  <a:pt x="806195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806195" y="38100"/>
                </a:lnTo>
                <a:lnTo>
                  <a:pt x="806195" y="76200"/>
                </a:lnTo>
                <a:close/>
              </a:path>
              <a:path w="920750" h="114300">
                <a:moveTo>
                  <a:pt x="883425" y="76199"/>
                </a:moveTo>
                <a:lnTo>
                  <a:pt x="824483" y="76200"/>
                </a:lnTo>
                <a:lnTo>
                  <a:pt x="824483" y="38100"/>
                </a:lnTo>
                <a:lnTo>
                  <a:pt x="881393" y="38100"/>
                </a:lnTo>
                <a:lnTo>
                  <a:pt x="920495" y="57912"/>
                </a:lnTo>
                <a:lnTo>
                  <a:pt x="883425" y="761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313676" y="6028944"/>
            <a:ext cx="114300" cy="965200"/>
          </a:xfrm>
          <a:custGeom>
            <a:avLst/>
            <a:gdLst/>
            <a:ahLst/>
            <a:cxnLst/>
            <a:rect l="l" t="t" r="r" b="b"/>
            <a:pathLst>
              <a:path w="114300" h="965200">
                <a:moveTo>
                  <a:pt x="76200" y="868679"/>
                </a:moveTo>
                <a:lnTo>
                  <a:pt x="38100" y="868679"/>
                </a:lnTo>
                <a:lnTo>
                  <a:pt x="38100" y="0"/>
                </a:lnTo>
                <a:lnTo>
                  <a:pt x="76200" y="0"/>
                </a:lnTo>
                <a:lnTo>
                  <a:pt x="76200" y="868679"/>
                </a:lnTo>
                <a:close/>
              </a:path>
              <a:path w="114300" h="965200">
                <a:moveTo>
                  <a:pt x="57912" y="964691"/>
                </a:moveTo>
                <a:lnTo>
                  <a:pt x="0" y="850391"/>
                </a:lnTo>
                <a:lnTo>
                  <a:pt x="38100" y="850391"/>
                </a:lnTo>
                <a:lnTo>
                  <a:pt x="38100" y="868679"/>
                </a:lnTo>
                <a:lnTo>
                  <a:pt x="105277" y="868679"/>
                </a:lnTo>
                <a:lnTo>
                  <a:pt x="57912" y="964691"/>
                </a:lnTo>
                <a:close/>
              </a:path>
              <a:path w="114300" h="965200">
                <a:moveTo>
                  <a:pt x="105277" y="868679"/>
                </a:moveTo>
                <a:lnTo>
                  <a:pt x="76200" y="868679"/>
                </a:lnTo>
                <a:lnTo>
                  <a:pt x="76200" y="850391"/>
                </a:lnTo>
                <a:lnTo>
                  <a:pt x="114300" y="850391"/>
                </a:lnTo>
                <a:lnTo>
                  <a:pt x="105277" y="8686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7896972" y="5958324"/>
            <a:ext cx="39243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254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850" spc="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175977" y="6670458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7045452" y="6087498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352948" y="370570"/>
                </a:moveTo>
                <a:lnTo>
                  <a:pt x="260604" y="342257"/>
                </a:lnTo>
                <a:lnTo>
                  <a:pt x="175260" y="313301"/>
                </a:lnTo>
                <a:lnTo>
                  <a:pt x="106679" y="284345"/>
                </a:lnTo>
                <a:lnTo>
                  <a:pt x="50291" y="255389"/>
                </a:lnTo>
                <a:lnTo>
                  <a:pt x="48767" y="255389"/>
                </a:lnTo>
                <a:lnTo>
                  <a:pt x="45720" y="252341"/>
                </a:lnTo>
                <a:lnTo>
                  <a:pt x="16763" y="224909"/>
                </a:lnTo>
                <a:lnTo>
                  <a:pt x="12191" y="220337"/>
                </a:lnTo>
                <a:lnTo>
                  <a:pt x="12191" y="217289"/>
                </a:lnTo>
                <a:lnTo>
                  <a:pt x="1524" y="189857"/>
                </a:lnTo>
                <a:lnTo>
                  <a:pt x="0" y="185285"/>
                </a:lnTo>
                <a:lnTo>
                  <a:pt x="0" y="180713"/>
                </a:lnTo>
                <a:lnTo>
                  <a:pt x="1524" y="176141"/>
                </a:lnTo>
                <a:lnTo>
                  <a:pt x="12191" y="147185"/>
                </a:lnTo>
                <a:lnTo>
                  <a:pt x="13715" y="144137"/>
                </a:lnTo>
                <a:lnTo>
                  <a:pt x="18287" y="139565"/>
                </a:lnTo>
                <a:lnTo>
                  <a:pt x="45720" y="116705"/>
                </a:lnTo>
                <a:lnTo>
                  <a:pt x="47243" y="115181"/>
                </a:lnTo>
                <a:lnTo>
                  <a:pt x="48767" y="115181"/>
                </a:lnTo>
                <a:lnTo>
                  <a:pt x="50291" y="113657"/>
                </a:lnTo>
                <a:lnTo>
                  <a:pt x="108204" y="84701"/>
                </a:lnTo>
                <a:lnTo>
                  <a:pt x="175260" y="57269"/>
                </a:lnTo>
                <a:lnTo>
                  <a:pt x="254508" y="28313"/>
                </a:lnTo>
                <a:lnTo>
                  <a:pt x="345948" y="881"/>
                </a:lnTo>
                <a:lnTo>
                  <a:pt x="352948" y="0"/>
                </a:lnTo>
                <a:lnTo>
                  <a:pt x="359664" y="1833"/>
                </a:lnTo>
                <a:lnTo>
                  <a:pt x="365236" y="6238"/>
                </a:lnTo>
                <a:lnTo>
                  <a:pt x="368808" y="13073"/>
                </a:lnTo>
                <a:lnTo>
                  <a:pt x="369689" y="20073"/>
                </a:lnTo>
                <a:lnTo>
                  <a:pt x="367855" y="26789"/>
                </a:lnTo>
                <a:lnTo>
                  <a:pt x="363450" y="32361"/>
                </a:lnTo>
                <a:lnTo>
                  <a:pt x="356616" y="35933"/>
                </a:lnTo>
                <a:lnTo>
                  <a:pt x="265176" y="64889"/>
                </a:lnTo>
                <a:lnTo>
                  <a:pt x="188976" y="92321"/>
                </a:lnTo>
                <a:lnTo>
                  <a:pt x="121920" y="119753"/>
                </a:lnTo>
                <a:lnTo>
                  <a:pt x="72831" y="145661"/>
                </a:lnTo>
                <a:lnTo>
                  <a:pt x="70104" y="145661"/>
                </a:lnTo>
                <a:lnTo>
                  <a:pt x="52006" y="160901"/>
                </a:lnTo>
                <a:lnTo>
                  <a:pt x="47243" y="160901"/>
                </a:lnTo>
                <a:lnTo>
                  <a:pt x="41148" y="170045"/>
                </a:lnTo>
                <a:lnTo>
                  <a:pt x="43875" y="170045"/>
                </a:lnTo>
                <a:lnTo>
                  <a:pt x="41629" y="176141"/>
                </a:lnTo>
                <a:lnTo>
                  <a:pt x="36576" y="176141"/>
                </a:lnTo>
                <a:lnTo>
                  <a:pt x="36576" y="189857"/>
                </a:lnTo>
                <a:lnTo>
                  <a:pt x="41909" y="189857"/>
                </a:lnTo>
                <a:lnTo>
                  <a:pt x="44873" y="197477"/>
                </a:lnTo>
                <a:lnTo>
                  <a:pt x="42672" y="197477"/>
                </a:lnTo>
                <a:lnTo>
                  <a:pt x="47243" y="203573"/>
                </a:lnTo>
                <a:lnTo>
                  <a:pt x="49106" y="203573"/>
                </a:lnTo>
                <a:lnTo>
                  <a:pt x="68410" y="221861"/>
                </a:lnTo>
                <a:lnTo>
                  <a:pt x="67055" y="221861"/>
                </a:lnTo>
                <a:lnTo>
                  <a:pt x="71628" y="224909"/>
                </a:lnTo>
                <a:lnTo>
                  <a:pt x="72991" y="224909"/>
                </a:lnTo>
                <a:lnTo>
                  <a:pt x="123443" y="250817"/>
                </a:lnTo>
                <a:lnTo>
                  <a:pt x="188976" y="278249"/>
                </a:lnTo>
                <a:lnTo>
                  <a:pt x="356616" y="333113"/>
                </a:lnTo>
                <a:lnTo>
                  <a:pt x="363664" y="336923"/>
                </a:lnTo>
                <a:lnTo>
                  <a:pt x="368427" y="343019"/>
                </a:lnTo>
                <a:lnTo>
                  <a:pt x="370332" y="350258"/>
                </a:lnTo>
                <a:lnTo>
                  <a:pt x="368808" y="357497"/>
                </a:lnTo>
                <a:lnTo>
                  <a:pt x="365236" y="364331"/>
                </a:lnTo>
                <a:lnTo>
                  <a:pt x="359664" y="368736"/>
                </a:lnTo>
                <a:lnTo>
                  <a:pt x="352948" y="370570"/>
                </a:lnTo>
                <a:close/>
              </a:path>
              <a:path w="370840" h="370839">
                <a:moveTo>
                  <a:pt x="67055" y="148709"/>
                </a:moveTo>
                <a:lnTo>
                  <a:pt x="70104" y="145661"/>
                </a:lnTo>
                <a:lnTo>
                  <a:pt x="72831" y="145661"/>
                </a:lnTo>
                <a:lnTo>
                  <a:pt x="67055" y="148709"/>
                </a:lnTo>
                <a:close/>
              </a:path>
              <a:path w="370840" h="370839">
                <a:moveTo>
                  <a:pt x="41148" y="170045"/>
                </a:moveTo>
                <a:lnTo>
                  <a:pt x="47243" y="160901"/>
                </a:lnTo>
                <a:lnTo>
                  <a:pt x="45101" y="166715"/>
                </a:lnTo>
                <a:lnTo>
                  <a:pt x="41148" y="170045"/>
                </a:lnTo>
                <a:close/>
              </a:path>
              <a:path w="370840" h="370839">
                <a:moveTo>
                  <a:pt x="45101" y="166715"/>
                </a:moveTo>
                <a:lnTo>
                  <a:pt x="47243" y="160901"/>
                </a:lnTo>
                <a:lnTo>
                  <a:pt x="52006" y="160901"/>
                </a:lnTo>
                <a:lnTo>
                  <a:pt x="45101" y="166715"/>
                </a:lnTo>
                <a:close/>
              </a:path>
              <a:path w="370840" h="370839">
                <a:moveTo>
                  <a:pt x="43875" y="170045"/>
                </a:moveTo>
                <a:lnTo>
                  <a:pt x="41148" y="170045"/>
                </a:lnTo>
                <a:lnTo>
                  <a:pt x="45101" y="166715"/>
                </a:lnTo>
                <a:lnTo>
                  <a:pt x="43875" y="170045"/>
                </a:lnTo>
                <a:close/>
              </a:path>
              <a:path w="370840" h="370839">
                <a:moveTo>
                  <a:pt x="36576" y="189857"/>
                </a:moveTo>
                <a:lnTo>
                  <a:pt x="36576" y="176141"/>
                </a:lnTo>
                <a:lnTo>
                  <a:pt x="39170" y="182813"/>
                </a:lnTo>
                <a:lnTo>
                  <a:pt x="36576" y="189857"/>
                </a:lnTo>
                <a:close/>
              </a:path>
              <a:path w="370840" h="370839">
                <a:moveTo>
                  <a:pt x="39170" y="182813"/>
                </a:moveTo>
                <a:lnTo>
                  <a:pt x="36576" y="176141"/>
                </a:lnTo>
                <a:lnTo>
                  <a:pt x="41629" y="176141"/>
                </a:lnTo>
                <a:lnTo>
                  <a:pt x="39170" y="182813"/>
                </a:lnTo>
                <a:close/>
              </a:path>
              <a:path w="370840" h="370839">
                <a:moveTo>
                  <a:pt x="41909" y="189857"/>
                </a:moveTo>
                <a:lnTo>
                  <a:pt x="36576" y="189857"/>
                </a:lnTo>
                <a:lnTo>
                  <a:pt x="39170" y="182813"/>
                </a:lnTo>
                <a:lnTo>
                  <a:pt x="41909" y="189857"/>
                </a:lnTo>
                <a:close/>
              </a:path>
              <a:path w="370840" h="370839">
                <a:moveTo>
                  <a:pt x="47243" y="203573"/>
                </a:moveTo>
                <a:lnTo>
                  <a:pt x="42672" y="197477"/>
                </a:lnTo>
                <a:lnTo>
                  <a:pt x="46157" y="200779"/>
                </a:lnTo>
                <a:lnTo>
                  <a:pt x="47243" y="203573"/>
                </a:lnTo>
                <a:close/>
              </a:path>
              <a:path w="370840" h="370839">
                <a:moveTo>
                  <a:pt x="46157" y="200779"/>
                </a:moveTo>
                <a:lnTo>
                  <a:pt x="42672" y="197477"/>
                </a:lnTo>
                <a:lnTo>
                  <a:pt x="44873" y="197477"/>
                </a:lnTo>
                <a:lnTo>
                  <a:pt x="46157" y="200779"/>
                </a:lnTo>
                <a:close/>
              </a:path>
              <a:path w="370840" h="370839">
                <a:moveTo>
                  <a:pt x="49106" y="203573"/>
                </a:moveTo>
                <a:lnTo>
                  <a:pt x="47243" y="203573"/>
                </a:lnTo>
                <a:lnTo>
                  <a:pt x="46157" y="200779"/>
                </a:lnTo>
                <a:lnTo>
                  <a:pt x="49106" y="203573"/>
                </a:lnTo>
                <a:close/>
              </a:path>
              <a:path w="370840" h="370839">
                <a:moveTo>
                  <a:pt x="71628" y="224909"/>
                </a:moveTo>
                <a:lnTo>
                  <a:pt x="67055" y="221861"/>
                </a:lnTo>
                <a:lnTo>
                  <a:pt x="70014" y="223380"/>
                </a:lnTo>
                <a:lnTo>
                  <a:pt x="71628" y="224909"/>
                </a:lnTo>
                <a:close/>
              </a:path>
              <a:path w="370840" h="370839">
                <a:moveTo>
                  <a:pt x="70014" y="223380"/>
                </a:moveTo>
                <a:lnTo>
                  <a:pt x="67055" y="221861"/>
                </a:lnTo>
                <a:lnTo>
                  <a:pt x="68410" y="221861"/>
                </a:lnTo>
                <a:lnTo>
                  <a:pt x="70014" y="223380"/>
                </a:lnTo>
                <a:close/>
              </a:path>
              <a:path w="370840" h="370839">
                <a:moveTo>
                  <a:pt x="72991" y="224909"/>
                </a:moveTo>
                <a:lnTo>
                  <a:pt x="71628" y="224909"/>
                </a:lnTo>
                <a:lnTo>
                  <a:pt x="70014" y="223380"/>
                </a:lnTo>
                <a:lnTo>
                  <a:pt x="72991" y="2249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351776" y="6415158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40">
                <a:moveTo>
                  <a:pt x="303275" y="148709"/>
                </a:moveTo>
                <a:lnTo>
                  <a:pt x="246888" y="119753"/>
                </a:lnTo>
                <a:lnTo>
                  <a:pt x="181355" y="92321"/>
                </a:lnTo>
                <a:lnTo>
                  <a:pt x="97535" y="64889"/>
                </a:lnTo>
                <a:lnTo>
                  <a:pt x="13715" y="35933"/>
                </a:lnTo>
                <a:lnTo>
                  <a:pt x="6667" y="32361"/>
                </a:lnTo>
                <a:lnTo>
                  <a:pt x="1904" y="26789"/>
                </a:lnTo>
                <a:lnTo>
                  <a:pt x="0" y="20073"/>
                </a:lnTo>
                <a:lnTo>
                  <a:pt x="1523" y="13073"/>
                </a:lnTo>
                <a:lnTo>
                  <a:pt x="5095" y="6238"/>
                </a:lnTo>
                <a:lnTo>
                  <a:pt x="10667" y="1833"/>
                </a:lnTo>
                <a:lnTo>
                  <a:pt x="17383" y="0"/>
                </a:lnTo>
                <a:lnTo>
                  <a:pt x="24383" y="881"/>
                </a:lnTo>
                <a:lnTo>
                  <a:pt x="109727" y="28313"/>
                </a:lnTo>
                <a:lnTo>
                  <a:pt x="195071" y="57269"/>
                </a:lnTo>
                <a:lnTo>
                  <a:pt x="263652" y="86225"/>
                </a:lnTo>
                <a:lnTo>
                  <a:pt x="320040" y="113657"/>
                </a:lnTo>
                <a:lnTo>
                  <a:pt x="324611" y="118229"/>
                </a:lnTo>
                <a:lnTo>
                  <a:pt x="351959" y="144137"/>
                </a:lnTo>
                <a:lnTo>
                  <a:pt x="298703" y="144137"/>
                </a:lnTo>
                <a:lnTo>
                  <a:pt x="303275" y="148709"/>
                </a:lnTo>
                <a:close/>
              </a:path>
              <a:path w="370840" h="370840">
                <a:moveTo>
                  <a:pt x="355854" y="148709"/>
                </a:moveTo>
                <a:lnTo>
                  <a:pt x="303275" y="148709"/>
                </a:lnTo>
                <a:lnTo>
                  <a:pt x="298703" y="144137"/>
                </a:lnTo>
                <a:lnTo>
                  <a:pt x="351959" y="144137"/>
                </a:lnTo>
                <a:lnTo>
                  <a:pt x="353568" y="145661"/>
                </a:lnTo>
                <a:lnTo>
                  <a:pt x="355092" y="147185"/>
                </a:lnTo>
                <a:lnTo>
                  <a:pt x="355854" y="148709"/>
                </a:lnTo>
                <a:close/>
              </a:path>
              <a:path w="370840" h="370840">
                <a:moveTo>
                  <a:pt x="324866" y="170299"/>
                </a:moveTo>
                <a:lnTo>
                  <a:pt x="303275" y="148709"/>
                </a:lnTo>
                <a:lnTo>
                  <a:pt x="355854" y="148709"/>
                </a:lnTo>
                <a:lnTo>
                  <a:pt x="356616" y="150233"/>
                </a:lnTo>
                <a:lnTo>
                  <a:pt x="358140" y="151757"/>
                </a:lnTo>
                <a:lnTo>
                  <a:pt x="363193" y="165473"/>
                </a:lnTo>
                <a:lnTo>
                  <a:pt x="323088" y="165473"/>
                </a:lnTo>
                <a:lnTo>
                  <a:pt x="324866" y="170299"/>
                </a:lnTo>
                <a:close/>
              </a:path>
              <a:path w="370840" h="370840">
                <a:moveTo>
                  <a:pt x="327659" y="173093"/>
                </a:moveTo>
                <a:lnTo>
                  <a:pt x="324866" y="170299"/>
                </a:lnTo>
                <a:lnTo>
                  <a:pt x="323088" y="165473"/>
                </a:lnTo>
                <a:lnTo>
                  <a:pt x="327659" y="173093"/>
                </a:lnTo>
                <a:close/>
              </a:path>
              <a:path w="370840" h="370840">
                <a:moveTo>
                  <a:pt x="366000" y="173093"/>
                </a:moveTo>
                <a:lnTo>
                  <a:pt x="327659" y="173093"/>
                </a:lnTo>
                <a:lnTo>
                  <a:pt x="323088" y="165473"/>
                </a:lnTo>
                <a:lnTo>
                  <a:pt x="363193" y="165473"/>
                </a:lnTo>
                <a:lnTo>
                  <a:pt x="366000" y="173093"/>
                </a:lnTo>
                <a:close/>
              </a:path>
              <a:path w="370840" h="370840">
                <a:moveTo>
                  <a:pt x="331161" y="187385"/>
                </a:moveTo>
                <a:lnTo>
                  <a:pt x="324866" y="170299"/>
                </a:lnTo>
                <a:lnTo>
                  <a:pt x="327659" y="173093"/>
                </a:lnTo>
                <a:lnTo>
                  <a:pt x="366000" y="173093"/>
                </a:lnTo>
                <a:lnTo>
                  <a:pt x="368807" y="180713"/>
                </a:lnTo>
                <a:lnTo>
                  <a:pt x="333755" y="180713"/>
                </a:lnTo>
                <a:lnTo>
                  <a:pt x="331161" y="187385"/>
                </a:lnTo>
                <a:close/>
              </a:path>
              <a:path w="370840" h="370840">
                <a:moveTo>
                  <a:pt x="333755" y="194429"/>
                </a:moveTo>
                <a:lnTo>
                  <a:pt x="331161" y="187385"/>
                </a:lnTo>
                <a:lnTo>
                  <a:pt x="333755" y="180713"/>
                </a:lnTo>
                <a:lnTo>
                  <a:pt x="333755" y="194429"/>
                </a:lnTo>
                <a:close/>
              </a:path>
              <a:path w="370840" h="370840">
                <a:moveTo>
                  <a:pt x="368807" y="194429"/>
                </a:moveTo>
                <a:lnTo>
                  <a:pt x="333755" y="194429"/>
                </a:lnTo>
                <a:lnTo>
                  <a:pt x="333755" y="180713"/>
                </a:lnTo>
                <a:lnTo>
                  <a:pt x="368807" y="180713"/>
                </a:lnTo>
                <a:lnTo>
                  <a:pt x="370331" y="185285"/>
                </a:lnTo>
                <a:lnTo>
                  <a:pt x="370331" y="189857"/>
                </a:lnTo>
                <a:lnTo>
                  <a:pt x="368807" y="194429"/>
                </a:lnTo>
                <a:close/>
              </a:path>
              <a:path w="370840" h="370840">
                <a:moveTo>
                  <a:pt x="324525" y="204447"/>
                </a:moveTo>
                <a:lnTo>
                  <a:pt x="331161" y="187385"/>
                </a:lnTo>
                <a:lnTo>
                  <a:pt x="333755" y="194429"/>
                </a:lnTo>
                <a:lnTo>
                  <a:pt x="368807" y="194429"/>
                </a:lnTo>
                <a:lnTo>
                  <a:pt x="366437" y="200525"/>
                </a:lnTo>
                <a:lnTo>
                  <a:pt x="329183" y="200525"/>
                </a:lnTo>
                <a:lnTo>
                  <a:pt x="324525" y="204447"/>
                </a:lnTo>
                <a:close/>
              </a:path>
              <a:path w="370840" h="370840">
                <a:moveTo>
                  <a:pt x="323088" y="208145"/>
                </a:moveTo>
                <a:lnTo>
                  <a:pt x="324525" y="204447"/>
                </a:lnTo>
                <a:lnTo>
                  <a:pt x="329183" y="200525"/>
                </a:lnTo>
                <a:lnTo>
                  <a:pt x="323088" y="208145"/>
                </a:lnTo>
                <a:close/>
              </a:path>
              <a:path w="370840" h="370840">
                <a:moveTo>
                  <a:pt x="363474" y="208145"/>
                </a:moveTo>
                <a:lnTo>
                  <a:pt x="323088" y="208145"/>
                </a:lnTo>
                <a:lnTo>
                  <a:pt x="329183" y="200525"/>
                </a:lnTo>
                <a:lnTo>
                  <a:pt x="366437" y="200525"/>
                </a:lnTo>
                <a:lnTo>
                  <a:pt x="363474" y="208145"/>
                </a:lnTo>
                <a:close/>
              </a:path>
              <a:path w="370840" h="370840">
                <a:moveTo>
                  <a:pt x="356616" y="224909"/>
                </a:moveTo>
                <a:lnTo>
                  <a:pt x="300227" y="224909"/>
                </a:lnTo>
                <a:lnTo>
                  <a:pt x="324525" y="204447"/>
                </a:lnTo>
                <a:lnTo>
                  <a:pt x="323088" y="208145"/>
                </a:lnTo>
                <a:lnTo>
                  <a:pt x="363474" y="208145"/>
                </a:lnTo>
                <a:lnTo>
                  <a:pt x="358140" y="221861"/>
                </a:lnTo>
                <a:lnTo>
                  <a:pt x="356616" y="224909"/>
                </a:lnTo>
                <a:close/>
              </a:path>
              <a:path w="370840" h="370840">
                <a:moveTo>
                  <a:pt x="17383" y="370570"/>
                </a:moveTo>
                <a:lnTo>
                  <a:pt x="10667" y="368736"/>
                </a:lnTo>
                <a:lnTo>
                  <a:pt x="5095" y="364331"/>
                </a:lnTo>
                <a:lnTo>
                  <a:pt x="1523" y="357497"/>
                </a:lnTo>
                <a:lnTo>
                  <a:pt x="0" y="349615"/>
                </a:lnTo>
                <a:lnTo>
                  <a:pt x="1904" y="342447"/>
                </a:lnTo>
                <a:lnTo>
                  <a:pt x="6667" y="336708"/>
                </a:lnTo>
                <a:lnTo>
                  <a:pt x="13715" y="333113"/>
                </a:lnTo>
                <a:lnTo>
                  <a:pt x="105155" y="305681"/>
                </a:lnTo>
                <a:lnTo>
                  <a:pt x="181355" y="278249"/>
                </a:lnTo>
                <a:lnTo>
                  <a:pt x="248411" y="249293"/>
                </a:lnTo>
                <a:lnTo>
                  <a:pt x="303276" y="221861"/>
                </a:lnTo>
                <a:lnTo>
                  <a:pt x="300227" y="224909"/>
                </a:lnTo>
                <a:lnTo>
                  <a:pt x="356616" y="224909"/>
                </a:lnTo>
                <a:lnTo>
                  <a:pt x="355092" y="227957"/>
                </a:lnTo>
                <a:lnTo>
                  <a:pt x="352044" y="231005"/>
                </a:lnTo>
                <a:lnTo>
                  <a:pt x="324611" y="253865"/>
                </a:lnTo>
                <a:lnTo>
                  <a:pt x="323088" y="255389"/>
                </a:lnTo>
                <a:lnTo>
                  <a:pt x="321564" y="255389"/>
                </a:lnTo>
                <a:lnTo>
                  <a:pt x="320040" y="256913"/>
                </a:lnTo>
                <a:lnTo>
                  <a:pt x="262127" y="284345"/>
                </a:lnTo>
                <a:lnTo>
                  <a:pt x="195071" y="313301"/>
                </a:lnTo>
                <a:lnTo>
                  <a:pt x="115823" y="342257"/>
                </a:lnTo>
                <a:lnTo>
                  <a:pt x="24383" y="369689"/>
                </a:lnTo>
                <a:lnTo>
                  <a:pt x="17383" y="3705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9184622" y="6793995"/>
            <a:ext cx="1955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5676392" y="1559305"/>
            <a:ext cx="5905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5">
                <a:latin typeface="Times New Roman"/>
                <a:cs typeface="Times New Roman"/>
              </a:rPr>
              <a:t>'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5312735" y="1783334"/>
            <a:ext cx="47307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dirty="0" sz="1450" spc="-5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608323" y="1649984"/>
            <a:ext cx="354965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5"/>
              </a:lnSpc>
            </a:pPr>
            <a:r>
              <a:rPr dirty="0" baseline="14444" sz="3750" spc="-44">
                <a:latin typeface="Times New Roman"/>
                <a:cs typeface="Times New Roman"/>
              </a:rPr>
              <a:t>v</a:t>
            </a:r>
            <a:r>
              <a:rPr dirty="0" sz="1450" spc="75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073144" y="1569211"/>
            <a:ext cx="1583690" cy="447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  <a:tab pos="1376045" algn="l"/>
              </a:tabLst>
            </a:pPr>
            <a:r>
              <a:rPr dirty="0" sz="2500" spc="-1130">
                <a:latin typeface="Times New Roman"/>
                <a:cs typeface="Times New Roman"/>
              </a:rPr>
              <a:t></a:t>
            </a:r>
            <a:r>
              <a:rPr dirty="0" sz="2500" spc="185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v</a:t>
            </a:r>
            <a:r>
              <a:rPr dirty="0" baseline="-24904" sz="2175">
                <a:latin typeface="Times New Roman"/>
                <a:cs typeface="Times New Roman"/>
              </a:rPr>
              <a:t>o	</a:t>
            </a:r>
            <a:r>
              <a:rPr dirty="0" sz="2500" spc="-1130">
                <a:latin typeface="Times New Roman"/>
                <a:cs typeface="Times New Roman"/>
              </a:rPr>
              <a:t>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 spc="-950">
                <a:latin typeface="Times New Roman"/>
                <a:cs typeface="Times New Roman"/>
              </a:rPr>
              <a:t></a:t>
            </a:r>
            <a:r>
              <a:rPr dirty="0" sz="2500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4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7360919" y="4309871"/>
            <a:ext cx="114300" cy="134620"/>
          </a:xfrm>
          <a:custGeom>
            <a:avLst/>
            <a:gdLst/>
            <a:ahLst/>
            <a:cxnLst/>
            <a:rect l="l" t="t" r="r" b="b"/>
            <a:pathLst>
              <a:path w="114300" h="134620">
                <a:moveTo>
                  <a:pt x="57912" y="134111"/>
                </a:moveTo>
                <a:lnTo>
                  <a:pt x="35361" y="128777"/>
                </a:lnTo>
                <a:lnTo>
                  <a:pt x="16954" y="114299"/>
                </a:lnTo>
                <a:lnTo>
                  <a:pt x="4548" y="92963"/>
                </a:lnTo>
                <a:lnTo>
                  <a:pt x="0" y="67055"/>
                </a:lnTo>
                <a:lnTo>
                  <a:pt x="4548" y="41147"/>
                </a:lnTo>
                <a:lnTo>
                  <a:pt x="16954" y="19811"/>
                </a:lnTo>
                <a:lnTo>
                  <a:pt x="35361" y="5333"/>
                </a:lnTo>
                <a:lnTo>
                  <a:pt x="57912" y="0"/>
                </a:lnTo>
                <a:lnTo>
                  <a:pt x="80224" y="5333"/>
                </a:lnTo>
                <a:lnTo>
                  <a:pt x="98107" y="19811"/>
                </a:lnTo>
                <a:lnTo>
                  <a:pt x="109989" y="41147"/>
                </a:lnTo>
                <a:lnTo>
                  <a:pt x="114300" y="67055"/>
                </a:lnTo>
                <a:lnTo>
                  <a:pt x="109989" y="92963"/>
                </a:lnTo>
                <a:lnTo>
                  <a:pt x="98107" y="114299"/>
                </a:lnTo>
                <a:lnTo>
                  <a:pt x="80224" y="128777"/>
                </a:lnTo>
                <a:lnTo>
                  <a:pt x="57912" y="1341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342632" y="4291583"/>
            <a:ext cx="152400" cy="170815"/>
          </a:xfrm>
          <a:custGeom>
            <a:avLst/>
            <a:gdLst/>
            <a:ahLst/>
            <a:cxnLst/>
            <a:rect l="l" t="t" r="r" b="b"/>
            <a:pathLst>
              <a:path w="152400" h="170814">
                <a:moveTo>
                  <a:pt x="106679" y="7619"/>
                </a:moveTo>
                <a:lnTo>
                  <a:pt x="45719" y="7619"/>
                </a:lnTo>
                <a:lnTo>
                  <a:pt x="45719" y="6095"/>
                </a:lnTo>
                <a:lnTo>
                  <a:pt x="51816" y="4571"/>
                </a:lnTo>
                <a:lnTo>
                  <a:pt x="59436" y="1523"/>
                </a:lnTo>
                <a:lnTo>
                  <a:pt x="67056" y="0"/>
                </a:lnTo>
                <a:lnTo>
                  <a:pt x="83820" y="0"/>
                </a:lnTo>
                <a:lnTo>
                  <a:pt x="99060" y="3047"/>
                </a:lnTo>
                <a:lnTo>
                  <a:pt x="105155" y="6095"/>
                </a:lnTo>
                <a:lnTo>
                  <a:pt x="106679" y="7619"/>
                </a:lnTo>
                <a:close/>
              </a:path>
              <a:path w="152400" h="170814">
                <a:moveTo>
                  <a:pt x="118872" y="15239"/>
                </a:moveTo>
                <a:lnTo>
                  <a:pt x="33528" y="15239"/>
                </a:lnTo>
                <a:lnTo>
                  <a:pt x="33528" y="13715"/>
                </a:lnTo>
                <a:lnTo>
                  <a:pt x="44195" y="7619"/>
                </a:lnTo>
                <a:lnTo>
                  <a:pt x="108204" y="7619"/>
                </a:lnTo>
                <a:lnTo>
                  <a:pt x="118872" y="13715"/>
                </a:lnTo>
                <a:lnTo>
                  <a:pt x="118872" y="15239"/>
                </a:lnTo>
                <a:close/>
              </a:path>
              <a:path w="152400" h="170814">
                <a:moveTo>
                  <a:pt x="138684" y="38099"/>
                </a:moveTo>
                <a:lnTo>
                  <a:pt x="13716" y="38099"/>
                </a:lnTo>
                <a:lnTo>
                  <a:pt x="19812" y="27431"/>
                </a:lnTo>
                <a:lnTo>
                  <a:pt x="32004" y="15239"/>
                </a:lnTo>
                <a:lnTo>
                  <a:pt x="120396" y="15239"/>
                </a:lnTo>
                <a:lnTo>
                  <a:pt x="132588" y="27431"/>
                </a:lnTo>
                <a:lnTo>
                  <a:pt x="138684" y="38099"/>
                </a:lnTo>
                <a:close/>
              </a:path>
              <a:path w="152400" h="170814">
                <a:moveTo>
                  <a:pt x="131064" y="146303"/>
                </a:moveTo>
                <a:lnTo>
                  <a:pt x="21336" y="146303"/>
                </a:lnTo>
                <a:lnTo>
                  <a:pt x="21336" y="144779"/>
                </a:lnTo>
                <a:lnTo>
                  <a:pt x="19812" y="143255"/>
                </a:lnTo>
                <a:lnTo>
                  <a:pt x="13716" y="134111"/>
                </a:lnTo>
                <a:lnTo>
                  <a:pt x="12192" y="132587"/>
                </a:lnTo>
                <a:lnTo>
                  <a:pt x="12192" y="131063"/>
                </a:lnTo>
                <a:lnTo>
                  <a:pt x="6096" y="120395"/>
                </a:lnTo>
                <a:lnTo>
                  <a:pt x="6096" y="118871"/>
                </a:lnTo>
                <a:lnTo>
                  <a:pt x="4572" y="117347"/>
                </a:lnTo>
                <a:lnTo>
                  <a:pt x="4572" y="115823"/>
                </a:lnTo>
                <a:lnTo>
                  <a:pt x="1524" y="103631"/>
                </a:lnTo>
                <a:lnTo>
                  <a:pt x="0" y="94487"/>
                </a:lnTo>
                <a:lnTo>
                  <a:pt x="0" y="77723"/>
                </a:lnTo>
                <a:lnTo>
                  <a:pt x="4572" y="54863"/>
                </a:lnTo>
                <a:lnTo>
                  <a:pt x="4572" y="53339"/>
                </a:lnTo>
                <a:lnTo>
                  <a:pt x="6096" y="51815"/>
                </a:lnTo>
                <a:lnTo>
                  <a:pt x="12192" y="39623"/>
                </a:lnTo>
                <a:lnTo>
                  <a:pt x="12192" y="38099"/>
                </a:lnTo>
                <a:lnTo>
                  <a:pt x="70104" y="38099"/>
                </a:lnTo>
                <a:lnTo>
                  <a:pt x="67056" y="39623"/>
                </a:lnTo>
                <a:lnTo>
                  <a:pt x="64008" y="39623"/>
                </a:lnTo>
                <a:lnTo>
                  <a:pt x="60960" y="41147"/>
                </a:lnTo>
                <a:lnTo>
                  <a:pt x="61721" y="41147"/>
                </a:lnTo>
                <a:lnTo>
                  <a:pt x="54864" y="45719"/>
                </a:lnTo>
                <a:lnTo>
                  <a:pt x="56083" y="45719"/>
                </a:lnTo>
                <a:lnTo>
                  <a:pt x="52425" y="48767"/>
                </a:lnTo>
                <a:lnTo>
                  <a:pt x="51816" y="48767"/>
                </a:lnTo>
                <a:lnTo>
                  <a:pt x="48768" y="51815"/>
                </a:lnTo>
                <a:lnTo>
                  <a:pt x="49638" y="51815"/>
                </a:lnTo>
                <a:lnTo>
                  <a:pt x="46373" y="56387"/>
                </a:lnTo>
                <a:lnTo>
                  <a:pt x="45719" y="56387"/>
                </a:lnTo>
                <a:lnTo>
                  <a:pt x="44195" y="59435"/>
                </a:lnTo>
                <a:lnTo>
                  <a:pt x="44413" y="59435"/>
                </a:lnTo>
                <a:lnTo>
                  <a:pt x="42454" y="64007"/>
                </a:lnTo>
                <a:lnTo>
                  <a:pt x="41148" y="64007"/>
                </a:lnTo>
                <a:lnTo>
                  <a:pt x="39624" y="74675"/>
                </a:lnTo>
                <a:lnTo>
                  <a:pt x="38100" y="79247"/>
                </a:lnTo>
                <a:lnTo>
                  <a:pt x="38100" y="94487"/>
                </a:lnTo>
                <a:lnTo>
                  <a:pt x="41148" y="106679"/>
                </a:lnTo>
                <a:lnTo>
                  <a:pt x="42454" y="106679"/>
                </a:lnTo>
                <a:lnTo>
                  <a:pt x="44413" y="111251"/>
                </a:lnTo>
                <a:lnTo>
                  <a:pt x="44195" y="111251"/>
                </a:lnTo>
                <a:lnTo>
                  <a:pt x="45719" y="114299"/>
                </a:lnTo>
                <a:lnTo>
                  <a:pt x="46373" y="114299"/>
                </a:lnTo>
                <a:lnTo>
                  <a:pt x="49638" y="118871"/>
                </a:lnTo>
                <a:lnTo>
                  <a:pt x="48768" y="118871"/>
                </a:lnTo>
                <a:lnTo>
                  <a:pt x="51816" y="121919"/>
                </a:lnTo>
                <a:lnTo>
                  <a:pt x="52425" y="121919"/>
                </a:lnTo>
                <a:lnTo>
                  <a:pt x="56083" y="124967"/>
                </a:lnTo>
                <a:lnTo>
                  <a:pt x="54864" y="124967"/>
                </a:lnTo>
                <a:lnTo>
                  <a:pt x="61722" y="129539"/>
                </a:lnTo>
                <a:lnTo>
                  <a:pt x="60960" y="129539"/>
                </a:lnTo>
                <a:lnTo>
                  <a:pt x="67056" y="132587"/>
                </a:lnTo>
                <a:lnTo>
                  <a:pt x="140208" y="132587"/>
                </a:lnTo>
                <a:lnTo>
                  <a:pt x="138684" y="134111"/>
                </a:lnTo>
                <a:lnTo>
                  <a:pt x="132588" y="143255"/>
                </a:lnTo>
                <a:lnTo>
                  <a:pt x="131064" y="144779"/>
                </a:lnTo>
                <a:lnTo>
                  <a:pt x="131064" y="146303"/>
                </a:lnTo>
                <a:close/>
              </a:path>
              <a:path w="152400" h="170814">
                <a:moveTo>
                  <a:pt x="140970" y="41147"/>
                </a:moveTo>
                <a:lnTo>
                  <a:pt x="91439" y="41147"/>
                </a:lnTo>
                <a:lnTo>
                  <a:pt x="88391" y="39623"/>
                </a:lnTo>
                <a:lnTo>
                  <a:pt x="83820" y="39623"/>
                </a:lnTo>
                <a:lnTo>
                  <a:pt x="80772" y="38099"/>
                </a:lnTo>
                <a:lnTo>
                  <a:pt x="140208" y="38099"/>
                </a:lnTo>
                <a:lnTo>
                  <a:pt x="140208" y="39623"/>
                </a:lnTo>
                <a:lnTo>
                  <a:pt x="140970" y="41147"/>
                </a:lnTo>
                <a:close/>
              </a:path>
              <a:path w="152400" h="170814">
                <a:moveTo>
                  <a:pt x="60960" y="41147"/>
                </a:moveTo>
                <a:lnTo>
                  <a:pt x="64008" y="39623"/>
                </a:lnTo>
                <a:lnTo>
                  <a:pt x="62179" y="40843"/>
                </a:lnTo>
                <a:lnTo>
                  <a:pt x="60960" y="41147"/>
                </a:lnTo>
                <a:close/>
              </a:path>
              <a:path w="152400" h="170814">
                <a:moveTo>
                  <a:pt x="62179" y="40843"/>
                </a:moveTo>
                <a:lnTo>
                  <a:pt x="64008" y="39623"/>
                </a:lnTo>
                <a:lnTo>
                  <a:pt x="67056" y="39623"/>
                </a:lnTo>
                <a:lnTo>
                  <a:pt x="62179" y="40843"/>
                </a:lnTo>
                <a:close/>
              </a:path>
              <a:path w="152400" h="170814">
                <a:moveTo>
                  <a:pt x="89916" y="40639"/>
                </a:moveTo>
                <a:lnTo>
                  <a:pt x="86868" y="39623"/>
                </a:lnTo>
                <a:lnTo>
                  <a:pt x="88391" y="39623"/>
                </a:lnTo>
                <a:lnTo>
                  <a:pt x="89916" y="40639"/>
                </a:lnTo>
                <a:close/>
              </a:path>
              <a:path w="152400" h="170814">
                <a:moveTo>
                  <a:pt x="91439" y="41147"/>
                </a:moveTo>
                <a:lnTo>
                  <a:pt x="89916" y="40639"/>
                </a:lnTo>
                <a:lnTo>
                  <a:pt x="88391" y="39623"/>
                </a:lnTo>
                <a:lnTo>
                  <a:pt x="91439" y="41147"/>
                </a:lnTo>
                <a:close/>
              </a:path>
              <a:path w="152400" h="170814">
                <a:moveTo>
                  <a:pt x="143256" y="45719"/>
                </a:moveTo>
                <a:lnTo>
                  <a:pt x="97536" y="45719"/>
                </a:lnTo>
                <a:lnTo>
                  <a:pt x="89916" y="40639"/>
                </a:lnTo>
                <a:lnTo>
                  <a:pt x="91439" y="41147"/>
                </a:lnTo>
                <a:lnTo>
                  <a:pt x="140970" y="41147"/>
                </a:lnTo>
                <a:lnTo>
                  <a:pt x="143256" y="45719"/>
                </a:lnTo>
                <a:close/>
              </a:path>
              <a:path w="152400" h="170814">
                <a:moveTo>
                  <a:pt x="61721" y="41147"/>
                </a:moveTo>
                <a:lnTo>
                  <a:pt x="60960" y="41147"/>
                </a:lnTo>
                <a:lnTo>
                  <a:pt x="62179" y="40843"/>
                </a:lnTo>
                <a:lnTo>
                  <a:pt x="61721" y="41147"/>
                </a:lnTo>
                <a:close/>
              </a:path>
              <a:path w="152400" h="170814">
                <a:moveTo>
                  <a:pt x="56083" y="45719"/>
                </a:moveTo>
                <a:lnTo>
                  <a:pt x="54864" y="45719"/>
                </a:lnTo>
                <a:lnTo>
                  <a:pt x="57912" y="44195"/>
                </a:lnTo>
                <a:lnTo>
                  <a:pt x="56083" y="45719"/>
                </a:lnTo>
                <a:close/>
              </a:path>
              <a:path w="152400" h="170814">
                <a:moveTo>
                  <a:pt x="101480" y="50023"/>
                </a:moveTo>
                <a:lnTo>
                  <a:pt x="94488" y="44195"/>
                </a:lnTo>
                <a:lnTo>
                  <a:pt x="97536" y="45719"/>
                </a:lnTo>
                <a:lnTo>
                  <a:pt x="143256" y="45719"/>
                </a:lnTo>
                <a:lnTo>
                  <a:pt x="144780" y="48767"/>
                </a:lnTo>
                <a:lnTo>
                  <a:pt x="100584" y="48767"/>
                </a:lnTo>
                <a:lnTo>
                  <a:pt x="101480" y="50023"/>
                </a:lnTo>
                <a:close/>
              </a:path>
              <a:path w="152400" h="170814">
                <a:moveTo>
                  <a:pt x="48768" y="51815"/>
                </a:moveTo>
                <a:lnTo>
                  <a:pt x="51816" y="48767"/>
                </a:lnTo>
                <a:lnTo>
                  <a:pt x="50919" y="50023"/>
                </a:lnTo>
                <a:lnTo>
                  <a:pt x="48768" y="51815"/>
                </a:lnTo>
                <a:close/>
              </a:path>
              <a:path w="152400" h="170814">
                <a:moveTo>
                  <a:pt x="50919" y="50023"/>
                </a:moveTo>
                <a:lnTo>
                  <a:pt x="51816" y="48767"/>
                </a:lnTo>
                <a:lnTo>
                  <a:pt x="52425" y="48767"/>
                </a:lnTo>
                <a:lnTo>
                  <a:pt x="50919" y="50023"/>
                </a:lnTo>
                <a:close/>
              </a:path>
              <a:path w="152400" h="170814">
                <a:moveTo>
                  <a:pt x="103632" y="51815"/>
                </a:moveTo>
                <a:lnTo>
                  <a:pt x="101480" y="50023"/>
                </a:lnTo>
                <a:lnTo>
                  <a:pt x="100584" y="48767"/>
                </a:lnTo>
                <a:lnTo>
                  <a:pt x="103632" y="51815"/>
                </a:lnTo>
                <a:close/>
              </a:path>
              <a:path w="152400" h="170814">
                <a:moveTo>
                  <a:pt x="146304" y="51815"/>
                </a:moveTo>
                <a:lnTo>
                  <a:pt x="103632" y="51815"/>
                </a:lnTo>
                <a:lnTo>
                  <a:pt x="100584" y="48767"/>
                </a:lnTo>
                <a:lnTo>
                  <a:pt x="144780" y="48767"/>
                </a:lnTo>
                <a:lnTo>
                  <a:pt x="146304" y="51815"/>
                </a:lnTo>
                <a:close/>
              </a:path>
              <a:path w="152400" h="170814">
                <a:moveTo>
                  <a:pt x="49638" y="51815"/>
                </a:moveTo>
                <a:lnTo>
                  <a:pt x="48768" y="51815"/>
                </a:lnTo>
                <a:lnTo>
                  <a:pt x="50919" y="50023"/>
                </a:lnTo>
                <a:lnTo>
                  <a:pt x="49638" y="51815"/>
                </a:lnTo>
                <a:close/>
              </a:path>
              <a:path w="152400" h="170814">
                <a:moveTo>
                  <a:pt x="107659" y="58673"/>
                </a:moveTo>
                <a:lnTo>
                  <a:pt x="101480" y="50023"/>
                </a:lnTo>
                <a:lnTo>
                  <a:pt x="103632" y="51815"/>
                </a:lnTo>
                <a:lnTo>
                  <a:pt x="146304" y="51815"/>
                </a:lnTo>
                <a:lnTo>
                  <a:pt x="146304" y="53339"/>
                </a:lnTo>
                <a:lnTo>
                  <a:pt x="147828" y="54863"/>
                </a:lnTo>
                <a:lnTo>
                  <a:pt x="148208" y="56387"/>
                </a:lnTo>
                <a:lnTo>
                  <a:pt x="106679" y="56387"/>
                </a:lnTo>
                <a:lnTo>
                  <a:pt x="107659" y="58673"/>
                </a:lnTo>
                <a:close/>
              </a:path>
              <a:path w="152400" h="170814">
                <a:moveTo>
                  <a:pt x="44195" y="59435"/>
                </a:moveTo>
                <a:lnTo>
                  <a:pt x="45719" y="56387"/>
                </a:lnTo>
                <a:lnTo>
                  <a:pt x="44740" y="58673"/>
                </a:lnTo>
                <a:lnTo>
                  <a:pt x="44195" y="59435"/>
                </a:lnTo>
                <a:close/>
              </a:path>
              <a:path w="152400" h="170814">
                <a:moveTo>
                  <a:pt x="44740" y="58673"/>
                </a:moveTo>
                <a:lnTo>
                  <a:pt x="45719" y="56387"/>
                </a:lnTo>
                <a:lnTo>
                  <a:pt x="46373" y="56387"/>
                </a:lnTo>
                <a:lnTo>
                  <a:pt x="44740" y="58673"/>
                </a:lnTo>
                <a:close/>
              </a:path>
              <a:path w="152400" h="170814">
                <a:moveTo>
                  <a:pt x="108204" y="59435"/>
                </a:moveTo>
                <a:lnTo>
                  <a:pt x="107659" y="58673"/>
                </a:lnTo>
                <a:lnTo>
                  <a:pt x="106679" y="56387"/>
                </a:lnTo>
                <a:lnTo>
                  <a:pt x="108204" y="59435"/>
                </a:lnTo>
                <a:close/>
              </a:path>
              <a:path w="152400" h="170814">
                <a:moveTo>
                  <a:pt x="148970" y="59435"/>
                </a:moveTo>
                <a:lnTo>
                  <a:pt x="108204" y="59435"/>
                </a:lnTo>
                <a:lnTo>
                  <a:pt x="106679" y="56387"/>
                </a:lnTo>
                <a:lnTo>
                  <a:pt x="148208" y="56387"/>
                </a:lnTo>
                <a:lnTo>
                  <a:pt x="148970" y="59435"/>
                </a:lnTo>
                <a:close/>
              </a:path>
              <a:path w="152400" h="170814">
                <a:moveTo>
                  <a:pt x="44413" y="59435"/>
                </a:moveTo>
                <a:lnTo>
                  <a:pt x="44195" y="59435"/>
                </a:lnTo>
                <a:lnTo>
                  <a:pt x="44740" y="58673"/>
                </a:lnTo>
                <a:lnTo>
                  <a:pt x="44413" y="59435"/>
                </a:lnTo>
                <a:close/>
              </a:path>
              <a:path w="152400" h="170814">
                <a:moveTo>
                  <a:pt x="150876" y="67055"/>
                </a:moveTo>
                <a:lnTo>
                  <a:pt x="111252" y="67055"/>
                </a:lnTo>
                <a:lnTo>
                  <a:pt x="107659" y="58673"/>
                </a:lnTo>
                <a:lnTo>
                  <a:pt x="108204" y="59435"/>
                </a:lnTo>
                <a:lnTo>
                  <a:pt x="148970" y="59435"/>
                </a:lnTo>
                <a:lnTo>
                  <a:pt x="150876" y="67055"/>
                </a:lnTo>
                <a:close/>
              </a:path>
              <a:path w="152400" h="170814">
                <a:moveTo>
                  <a:pt x="41148" y="67055"/>
                </a:moveTo>
                <a:lnTo>
                  <a:pt x="41148" y="64007"/>
                </a:lnTo>
                <a:lnTo>
                  <a:pt x="42454" y="64007"/>
                </a:lnTo>
                <a:lnTo>
                  <a:pt x="41148" y="67055"/>
                </a:lnTo>
                <a:close/>
              </a:path>
              <a:path w="152400" h="170814">
                <a:moveTo>
                  <a:pt x="109728" y="106679"/>
                </a:moveTo>
                <a:lnTo>
                  <a:pt x="112775" y="96011"/>
                </a:lnTo>
                <a:lnTo>
                  <a:pt x="114300" y="91439"/>
                </a:lnTo>
                <a:lnTo>
                  <a:pt x="114300" y="77723"/>
                </a:lnTo>
                <a:lnTo>
                  <a:pt x="109728" y="64007"/>
                </a:lnTo>
                <a:lnTo>
                  <a:pt x="111252" y="67055"/>
                </a:lnTo>
                <a:lnTo>
                  <a:pt x="150876" y="67055"/>
                </a:lnTo>
                <a:lnTo>
                  <a:pt x="152400" y="76199"/>
                </a:lnTo>
                <a:lnTo>
                  <a:pt x="152400" y="92963"/>
                </a:lnTo>
                <a:lnTo>
                  <a:pt x="150876" y="102107"/>
                </a:lnTo>
                <a:lnTo>
                  <a:pt x="150537" y="103631"/>
                </a:lnTo>
                <a:lnTo>
                  <a:pt x="111252" y="103631"/>
                </a:lnTo>
                <a:lnTo>
                  <a:pt x="109728" y="106679"/>
                </a:lnTo>
                <a:close/>
              </a:path>
              <a:path w="152400" h="170814">
                <a:moveTo>
                  <a:pt x="42454" y="106679"/>
                </a:moveTo>
                <a:lnTo>
                  <a:pt x="41148" y="106679"/>
                </a:lnTo>
                <a:lnTo>
                  <a:pt x="41148" y="103631"/>
                </a:lnTo>
                <a:lnTo>
                  <a:pt x="42454" y="106679"/>
                </a:lnTo>
                <a:close/>
              </a:path>
              <a:path w="152400" h="170814">
                <a:moveTo>
                  <a:pt x="107659" y="112013"/>
                </a:moveTo>
                <a:lnTo>
                  <a:pt x="111252" y="103631"/>
                </a:lnTo>
                <a:lnTo>
                  <a:pt x="150537" y="103631"/>
                </a:lnTo>
                <a:lnTo>
                  <a:pt x="148844" y="111251"/>
                </a:lnTo>
                <a:lnTo>
                  <a:pt x="108204" y="111251"/>
                </a:lnTo>
                <a:lnTo>
                  <a:pt x="107659" y="112013"/>
                </a:lnTo>
                <a:close/>
              </a:path>
              <a:path w="152400" h="170814">
                <a:moveTo>
                  <a:pt x="45719" y="114299"/>
                </a:moveTo>
                <a:lnTo>
                  <a:pt x="44195" y="111251"/>
                </a:lnTo>
                <a:lnTo>
                  <a:pt x="44740" y="112013"/>
                </a:lnTo>
                <a:lnTo>
                  <a:pt x="45719" y="114299"/>
                </a:lnTo>
                <a:close/>
              </a:path>
              <a:path w="152400" h="170814">
                <a:moveTo>
                  <a:pt x="44740" y="112013"/>
                </a:moveTo>
                <a:lnTo>
                  <a:pt x="44195" y="111251"/>
                </a:lnTo>
                <a:lnTo>
                  <a:pt x="44413" y="111251"/>
                </a:lnTo>
                <a:lnTo>
                  <a:pt x="44740" y="112013"/>
                </a:lnTo>
                <a:close/>
              </a:path>
              <a:path w="152400" h="170814">
                <a:moveTo>
                  <a:pt x="106679" y="114299"/>
                </a:moveTo>
                <a:lnTo>
                  <a:pt x="107659" y="112013"/>
                </a:lnTo>
                <a:lnTo>
                  <a:pt x="108204" y="111251"/>
                </a:lnTo>
                <a:lnTo>
                  <a:pt x="106679" y="114299"/>
                </a:lnTo>
                <a:close/>
              </a:path>
              <a:path w="152400" h="170814">
                <a:moveTo>
                  <a:pt x="148166" y="114299"/>
                </a:moveTo>
                <a:lnTo>
                  <a:pt x="106679" y="114299"/>
                </a:lnTo>
                <a:lnTo>
                  <a:pt x="108204" y="111251"/>
                </a:lnTo>
                <a:lnTo>
                  <a:pt x="148844" y="111251"/>
                </a:lnTo>
                <a:lnTo>
                  <a:pt x="148166" y="114299"/>
                </a:lnTo>
                <a:close/>
              </a:path>
              <a:path w="152400" h="170814">
                <a:moveTo>
                  <a:pt x="46373" y="114299"/>
                </a:moveTo>
                <a:lnTo>
                  <a:pt x="45719" y="114299"/>
                </a:lnTo>
                <a:lnTo>
                  <a:pt x="44740" y="112013"/>
                </a:lnTo>
                <a:lnTo>
                  <a:pt x="46373" y="114299"/>
                </a:lnTo>
                <a:close/>
              </a:path>
              <a:path w="152400" h="170814">
                <a:moveTo>
                  <a:pt x="101480" y="120664"/>
                </a:moveTo>
                <a:lnTo>
                  <a:pt x="107659" y="112013"/>
                </a:lnTo>
                <a:lnTo>
                  <a:pt x="106679" y="114299"/>
                </a:lnTo>
                <a:lnTo>
                  <a:pt x="148166" y="114299"/>
                </a:lnTo>
                <a:lnTo>
                  <a:pt x="147828" y="115823"/>
                </a:lnTo>
                <a:lnTo>
                  <a:pt x="146304" y="117347"/>
                </a:lnTo>
                <a:lnTo>
                  <a:pt x="146304" y="118871"/>
                </a:lnTo>
                <a:lnTo>
                  <a:pt x="103632" y="118871"/>
                </a:lnTo>
                <a:lnTo>
                  <a:pt x="101480" y="120664"/>
                </a:lnTo>
                <a:close/>
              </a:path>
              <a:path w="152400" h="170814">
                <a:moveTo>
                  <a:pt x="51816" y="121919"/>
                </a:moveTo>
                <a:lnTo>
                  <a:pt x="48768" y="118871"/>
                </a:lnTo>
                <a:lnTo>
                  <a:pt x="50919" y="120664"/>
                </a:lnTo>
                <a:lnTo>
                  <a:pt x="51816" y="121919"/>
                </a:lnTo>
                <a:close/>
              </a:path>
              <a:path w="152400" h="170814">
                <a:moveTo>
                  <a:pt x="50919" y="120664"/>
                </a:moveTo>
                <a:lnTo>
                  <a:pt x="48768" y="118871"/>
                </a:lnTo>
                <a:lnTo>
                  <a:pt x="49638" y="118871"/>
                </a:lnTo>
                <a:lnTo>
                  <a:pt x="50919" y="120664"/>
                </a:lnTo>
                <a:close/>
              </a:path>
              <a:path w="152400" h="170814">
                <a:moveTo>
                  <a:pt x="100584" y="121919"/>
                </a:moveTo>
                <a:lnTo>
                  <a:pt x="101480" y="120664"/>
                </a:lnTo>
                <a:lnTo>
                  <a:pt x="103632" y="118871"/>
                </a:lnTo>
                <a:lnTo>
                  <a:pt x="100584" y="121919"/>
                </a:lnTo>
                <a:close/>
              </a:path>
              <a:path w="152400" h="170814">
                <a:moveTo>
                  <a:pt x="144779" y="121919"/>
                </a:moveTo>
                <a:lnTo>
                  <a:pt x="100584" y="121919"/>
                </a:lnTo>
                <a:lnTo>
                  <a:pt x="103632" y="118871"/>
                </a:lnTo>
                <a:lnTo>
                  <a:pt x="146304" y="118871"/>
                </a:lnTo>
                <a:lnTo>
                  <a:pt x="144779" y="121919"/>
                </a:lnTo>
                <a:close/>
              </a:path>
              <a:path w="152400" h="170814">
                <a:moveTo>
                  <a:pt x="52425" y="121919"/>
                </a:moveTo>
                <a:lnTo>
                  <a:pt x="51816" y="121919"/>
                </a:lnTo>
                <a:lnTo>
                  <a:pt x="50919" y="120664"/>
                </a:lnTo>
                <a:lnTo>
                  <a:pt x="52425" y="121919"/>
                </a:lnTo>
                <a:close/>
              </a:path>
              <a:path w="152400" h="170814">
                <a:moveTo>
                  <a:pt x="94488" y="126491"/>
                </a:moveTo>
                <a:lnTo>
                  <a:pt x="101480" y="120664"/>
                </a:lnTo>
                <a:lnTo>
                  <a:pt x="100584" y="121919"/>
                </a:lnTo>
                <a:lnTo>
                  <a:pt x="144779" y="121919"/>
                </a:lnTo>
                <a:lnTo>
                  <a:pt x="143256" y="124967"/>
                </a:lnTo>
                <a:lnTo>
                  <a:pt x="97536" y="124967"/>
                </a:lnTo>
                <a:lnTo>
                  <a:pt x="94488" y="126491"/>
                </a:lnTo>
                <a:close/>
              </a:path>
              <a:path w="152400" h="170814">
                <a:moveTo>
                  <a:pt x="57912" y="126491"/>
                </a:moveTo>
                <a:lnTo>
                  <a:pt x="54864" y="124967"/>
                </a:lnTo>
                <a:lnTo>
                  <a:pt x="56083" y="124967"/>
                </a:lnTo>
                <a:lnTo>
                  <a:pt x="57912" y="126491"/>
                </a:lnTo>
                <a:close/>
              </a:path>
              <a:path w="152400" h="170814">
                <a:moveTo>
                  <a:pt x="90220" y="129844"/>
                </a:moveTo>
                <a:lnTo>
                  <a:pt x="97536" y="124967"/>
                </a:lnTo>
                <a:lnTo>
                  <a:pt x="143256" y="124967"/>
                </a:lnTo>
                <a:lnTo>
                  <a:pt x="140970" y="129539"/>
                </a:lnTo>
                <a:lnTo>
                  <a:pt x="91439" y="129539"/>
                </a:lnTo>
                <a:lnTo>
                  <a:pt x="90220" y="129844"/>
                </a:lnTo>
                <a:close/>
              </a:path>
              <a:path w="152400" h="170814">
                <a:moveTo>
                  <a:pt x="64008" y="131063"/>
                </a:moveTo>
                <a:lnTo>
                  <a:pt x="60960" y="129539"/>
                </a:lnTo>
                <a:lnTo>
                  <a:pt x="61722" y="129539"/>
                </a:lnTo>
                <a:lnTo>
                  <a:pt x="64008" y="131063"/>
                </a:lnTo>
                <a:close/>
              </a:path>
              <a:path w="152400" h="170814">
                <a:moveTo>
                  <a:pt x="88391" y="131063"/>
                </a:moveTo>
                <a:lnTo>
                  <a:pt x="90220" y="129844"/>
                </a:lnTo>
                <a:lnTo>
                  <a:pt x="91439" y="129539"/>
                </a:lnTo>
                <a:lnTo>
                  <a:pt x="88391" y="131063"/>
                </a:lnTo>
                <a:close/>
              </a:path>
              <a:path w="152400" h="170814">
                <a:moveTo>
                  <a:pt x="140208" y="131063"/>
                </a:moveTo>
                <a:lnTo>
                  <a:pt x="88391" y="131063"/>
                </a:lnTo>
                <a:lnTo>
                  <a:pt x="91439" y="129539"/>
                </a:lnTo>
                <a:lnTo>
                  <a:pt x="140970" y="129539"/>
                </a:lnTo>
                <a:lnTo>
                  <a:pt x="140208" y="131063"/>
                </a:lnTo>
                <a:close/>
              </a:path>
              <a:path w="152400" h="170814">
                <a:moveTo>
                  <a:pt x="140208" y="132587"/>
                </a:moveTo>
                <a:lnTo>
                  <a:pt x="82296" y="132587"/>
                </a:lnTo>
                <a:lnTo>
                  <a:pt x="85344" y="131063"/>
                </a:lnTo>
                <a:lnTo>
                  <a:pt x="90220" y="129844"/>
                </a:lnTo>
                <a:lnTo>
                  <a:pt x="88391" y="131063"/>
                </a:lnTo>
                <a:lnTo>
                  <a:pt x="140208" y="131063"/>
                </a:lnTo>
                <a:lnTo>
                  <a:pt x="140208" y="132587"/>
                </a:lnTo>
                <a:close/>
              </a:path>
              <a:path w="152400" h="170814">
                <a:moveTo>
                  <a:pt x="85344" y="170687"/>
                </a:moveTo>
                <a:lnTo>
                  <a:pt x="68580" y="170687"/>
                </a:lnTo>
                <a:lnTo>
                  <a:pt x="53339" y="167639"/>
                </a:lnTo>
                <a:lnTo>
                  <a:pt x="45719" y="164591"/>
                </a:lnTo>
                <a:lnTo>
                  <a:pt x="44195" y="163067"/>
                </a:lnTo>
                <a:lnTo>
                  <a:pt x="33528" y="156971"/>
                </a:lnTo>
                <a:lnTo>
                  <a:pt x="22859" y="146303"/>
                </a:lnTo>
                <a:lnTo>
                  <a:pt x="129539" y="146303"/>
                </a:lnTo>
                <a:lnTo>
                  <a:pt x="118872" y="156971"/>
                </a:lnTo>
                <a:lnTo>
                  <a:pt x="108204" y="163067"/>
                </a:lnTo>
                <a:lnTo>
                  <a:pt x="106679" y="164591"/>
                </a:lnTo>
                <a:lnTo>
                  <a:pt x="100584" y="166115"/>
                </a:lnTo>
                <a:lnTo>
                  <a:pt x="92964" y="169163"/>
                </a:lnTo>
                <a:lnTo>
                  <a:pt x="85344" y="1706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/>
          <p:nvPr/>
        </p:nvSpPr>
        <p:spPr>
          <a:xfrm>
            <a:off x="5036311" y="5491226"/>
            <a:ext cx="1042035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dirty="0" sz="2500">
                <a:latin typeface="Times New Roman"/>
                <a:cs typeface="Times New Roman"/>
              </a:rPr>
              <a:t>i</a:t>
            </a:r>
            <a:r>
              <a:rPr dirty="0" baseline="-24904" sz="2175">
                <a:latin typeface="Times New Roman"/>
                <a:cs typeface="Times New Roman"/>
              </a:rPr>
              <a:t>c	</a:t>
            </a:r>
            <a:r>
              <a:rPr dirty="0" sz="2500" spc="-1130">
                <a:latin typeface="Times New Roman"/>
                <a:cs typeface="Times New Roman"/>
              </a:rPr>
              <a:t>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650" spc="-1280" i="1">
                <a:latin typeface="Times New Roman"/>
                <a:cs typeface="Times New Roman"/>
              </a:rPr>
              <a:t></a:t>
            </a:r>
            <a:r>
              <a:rPr dirty="0" sz="2650" spc="-235" i="1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i</a:t>
            </a:r>
            <a:r>
              <a:rPr dirty="0" baseline="-24904" sz="2175" spc="30">
                <a:latin typeface="Times New Roman"/>
                <a:cs typeface="Times New Roman"/>
              </a:rPr>
              <a:t>b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7930896" y="6373367"/>
            <a:ext cx="1986280" cy="4635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dirty="0" sz="2400" spc="-30">
                <a:solidFill>
                  <a:srgbClr val="FF0000"/>
                </a:solidFill>
                <a:latin typeface="宋体"/>
                <a:cs typeface="宋体"/>
              </a:rPr>
              <a:t>反相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092955" y="780748"/>
            <a:ext cx="517588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二、图解分析法（</a:t>
            </a:r>
            <a:r>
              <a:rPr dirty="0" sz="2300" spc="250">
                <a:solidFill>
                  <a:srgbClr val="0000CC"/>
                </a:solidFill>
                <a:latin typeface="宋体"/>
                <a:cs typeface="宋体"/>
              </a:rPr>
              <a:t>2</a:t>
            </a: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）动态工</a:t>
            </a:r>
            <a:r>
              <a:rPr dirty="0" sz="2300" spc="-25">
                <a:solidFill>
                  <a:srgbClr val="0000CC"/>
                </a:solidFill>
                <a:latin typeface="宋体"/>
                <a:cs typeface="宋体"/>
              </a:rPr>
              <a:t>作</a:t>
            </a: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情况分析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4.3.2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6976871" y="1312163"/>
            <a:ext cx="2624327" cy="158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0244" y="4828032"/>
            <a:ext cx="3781043" cy="2048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52894" y="1784604"/>
            <a:ext cx="0" cy="4867910"/>
          </a:xfrm>
          <a:custGeom>
            <a:avLst/>
            <a:gdLst/>
            <a:ahLst/>
            <a:cxnLst/>
            <a:rect l="l" t="t" r="r" b="b"/>
            <a:pathLst>
              <a:path w="0" h="4867909">
                <a:moveTo>
                  <a:pt x="0" y="0"/>
                </a:moveTo>
                <a:lnTo>
                  <a:pt x="0" y="4867656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84769" y="1784604"/>
            <a:ext cx="0" cy="4867910"/>
          </a:xfrm>
          <a:custGeom>
            <a:avLst/>
            <a:gdLst/>
            <a:ahLst/>
            <a:cxnLst/>
            <a:rect l="l" t="t" r="r" b="b"/>
            <a:pathLst>
              <a:path w="0" h="4867909">
                <a:moveTo>
                  <a:pt x="0" y="0"/>
                </a:moveTo>
                <a:lnTo>
                  <a:pt x="0" y="4867656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20255" y="1789176"/>
            <a:ext cx="2129155" cy="0"/>
          </a:xfrm>
          <a:custGeom>
            <a:avLst/>
            <a:gdLst/>
            <a:ahLst/>
            <a:cxnLst/>
            <a:rect l="l" t="t" r="r" b="b"/>
            <a:pathLst>
              <a:path w="2129154" h="0">
                <a:moveTo>
                  <a:pt x="0" y="0"/>
                </a:moveTo>
                <a:lnTo>
                  <a:pt x="2129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09659" y="1755648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10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09659" y="1755648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10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75880" y="1659903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0255" y="1522475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88252" y="1437132"/>
            <a:ext cx="66040" cy="172720"/>
          </a:xfrm>
          <a:custGeom>
            <a:avLst/>
            <a:gdLst/>
            <a:ahLst/>
            <a:cxnLst/>
            <a:rect l="l" t="t" r="r" b="b"/>
            <a:pathLst>
              <a:path w="66040" h="172719">
                <a:moveTo>
                  <a:pt x="0" y="172212"/>
                </a:moveTo>
                <a:lnTo>
                  <a:pt x="32003" y="0"/>
                </a:lnTo>
                <a:lnTo>
                  <a:pt x="59301" y="140208"/>
                </a:lnTo>
                <a:lnTo>
                  <a:pt x="32003" y="140208"/>
                </a:lnTo>
                <a:lnTo>
                  <a:pt x="0" y="172212"/>
                </a:lnTo>
                <a:close/>
              </a:path>
              <a:path w="66040" h="172719">
                <a:moveTo>
                  <a:pt x="65532" y="172212"/>
                </a:moveTo>
                <a:lnTo>
                  <a:pt x="32003" y="140208"/>
                </a:lnTo>
                <a:lnTo>
                  <a:pt x="59301" y="140208"/>
                </a:lnTo>
                <a:lnTo>
                  <a:pt x="6553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88252" y="1437132"/>
            <a:ext cx="66040" cy="172720"/>
          </a:xfrm>
          <a:custGeom>
            <a:avLst/>
            <a:gdLst/>
            <a:ahLst/>
            <a:cxnLst/>
            <a:rect l="l" t="t" r="r" b="b"/>
            <a:pathLst>
              <a:path w="66040" h="172719">
                <a:moveTo>
                  <a:pt x="65532" y="172212"/>
                </a:moveTo>
                <a:lnTo>
                  <a:pt x="32003" y="140208"/>
                </a:lnTo>
                <a:lnTo>
                  <a:pt x="0" y="172212"/>
                </a:lnTo>
                <a:lnTo>
                  <a:pt x="32003" y="0"/>
                </a:lnTo>
                <a:lnTo>
                  <a:pt x="65532" y="17221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20255" y="1564430"/>
            <a:ext cx="533400" cy="224790"/>
          </a:xfrm>
          <a:custGeom>
            <a:avLst/>
            <a:gdLst/>
            <a:ahLst/>
            <a:cxnLst/>
            <a:rect l="l" t="t" r="r" b="b"/>
            <a:pathLst>
              <a:path w="533400" h="224789">
                <a:moveTo>
                  <a:pt x="533400" y="224745"/>
                </a:moveTo>
                <a:lnTo>
                  <a:pt x="509109" y="187287"/>
                </a:lnTo>
                <a:lnTo>
                  <a:pt x="485118" y="153235"/>
                </a:lnTo>
                <a:lnTo>
                  <a:pt x="461398" y="122588"/>
                </a:lnTo>
                <a:lnTo>
                  <a:pt x="414659" y="71509"/>
                </a:lnTo>
                <a:lnTo>
                  <a:pt x="368661" y="34052"/>
                </a:lnTo>
                <a:lnTo>
                  <a:pt x="323178" y="10215"/>
                </a:lnTo>
                <a:lnTo>
                  <a:pt x="277981" y="0"/>
                </a:lnTo>
                <a:lnTo>
                  <a:pt x="255418" y="0"/>
                </a:lnTo>
                <a:lnTo>
                  <a:pt x="210221" y="10215"/>
                </a:lnTo>
                <a:lnTo>
                  <a:pt x="164738" y="34052"/>
                </a:lnTo>
                <a:lnTo>
                  <a:pt x="118740" y="71509"/>
                </a:lnTo>
                <a:lnTo>
                  <a:pt x="72001" y="122588"/>
                </a:lnTo>
                <a:lnTo>
                  <a:pt x="48281" y="153235"/>
                </a:lnTo>
                <a:lnTo>
                  <a:pt x="24290" y="187287"/>
                </a:lnTo>
                <a:lnTo>
                  <a:pt x="0" y="224745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5532" y="1564430"/>
            <a:ext cx="532130" cy="224790"/>
          </a:xfrm>
          <a:custGeom>
            <a:avLst/>
            <a:gdLst/>
            <a:ahLst/>
            <a:cxnLst/>
            <a:rect l="l" t="t" r="r" b="b"/>
            <a:pathLst>
              <a:path w="532129" h="224789">
                <a:moveTo>
                  <a:pt x="531875" y="224745"/>
                </a:moveTo>
                <a:lnTo>
                  <a:pt x="507593" y="187287"/>
                </a:lnTo>
                <a:lnTo>
                  <a:pt x="483626" y="153235"/>
                </a:lnTo>
                <a:lnTo>
                  <a:pt x="459945" y="122588"/>
                </a:lnTo>
                <a:lnTo>
                  <a:pt x="413319" y="71509"/>
                </a:lnTo>
                <a:lnTo>
                  <a:pt x="367475" y="34052"/>
                </a:lnTo>
                <a:lnTo>
                  <a:pt x="322172" y="10215"/>
                </a:lnTo>
                <a:lnTo>
                  <a:pt x="277169" y="0"/>
                </a:lnTo>
                <a:lnTo>
                  <a:pt x="254706" y="0"/>
                </a:lnTo>
                <a:lnTo>
                  <a:pt x="209703" y="10215"/>
                </a:lnTo>
                <a:lnTo>
                  <a:pt x="164400" y="34052"/>
                </a:lnTo>
                <a:lnTo>
                  <a:pt x="118556" y="71509"/>
                </a:lnTo>
                <a:lnTo>
                  <a:pt x="71930" y="122588"/>
                </a:lnTo>
                <a:lnTo>
                  <a:pt x="48249" y="153235"/>
                </a:lnTo>
                <a:lnTo>
                  <a:pt x="24282" y="187287"/>
                </a:lnTo>
                <a:lnTo>
                  <a:pt x="0" y="224745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53655" y="1789176"/>
            <a:ext cx="532130" cy="224154"/>
          </a:xfrm>
          <a:custGeom>
            <a:avLst/>
            <a:gdLst/>
            <a:ahLst/>
            <a:cxnLst/>
            <a:rect l="l" t="t" r="r" b="b"/>
            <a:pathLst>
              <a:path w="532129" h="224155">
                <a:moveTo>
                  <a:pt x="531876" y="0"/>
                </a:moveTo>
                <a:lnTo>
                  <a:pt x="507585" y="37267"/>
                </a:lnTo>
                <a:lnTo>
                  <a:pt x="483595" y="71146"/>
                </a:lnTo>
                <a:lnTo>
                  <a:pt x="459878" y="101638"/>
                </a:lnTo>
                <a:lnTo>
                  <a:pt x="413150" y="152457"/>
                </a:lnTo>
                <a:lnTo>
                  <a:pt x="367181" y="189725"/>
                </a:lnTo>
                <a:lnTo>
                  <a:pt x="321746" y="213440"/>
                </a:lnTo>
                <a:lnTo>
                  <a:pt x="276624" y="223604"/>
                </a:lnTo>
                <a:lnTo>
                  <a:pt x="254111" y="223604"/>
                </a:lnTo>
                <a:lnTo>
                  <a:pt x="209040" y="213440"/>
                </a:lnTo>
                <a:lnTo>
                  <a:pt x="163727" y="189725"/>
                </a:lnTo>
                <a:lnTo>
                  <a:pt x="117947" y="152457"/>
                </a:lnTo>
                <a:lnTo>
                  <a:pt x="71479" y="101638"/>
                </a:lnTo>
                <a:lnTo>
                  <a:pt x="47917" y="71146"/>
                </a:lnTo>
                <a:lnTo>
                  <a:pt x="24100" y="37267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15683" y="2454401"/>
            <a:ext cx="2109470" cy="0"/>
          </a:xfrm>
          <a:custGeom>
            <a:avLst/>
            <a:gdLst/>
            <a:ahLst/>
            <a:cxnLst/>
            <a:rect l="l" t="t" r="r" b="b"/>
            <a:pathLst>
              <a:path w="2109470" h="0">
                <a:moveTo>
                  <a:pt x="0" y="0"/>
                </a:moveTo>
                <a:lnTo>
                  <a:pt x="210921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09659" y="2688335"/>
            <a:ext cx="172720" cy="66040"/>
          </a:xfrm>
          <a:custGeom>
            <a:avLst/>
            <a:gdLst/>
            <a:ahLst/>
            <a:cxnLst/>
            <a:rect l="l" t="t" r="r" b="b"/>
            <a:pathLst>
              <a:path w="172720" h="66039">
                <a:moveTo>
                  <a:pt x="0" y="65532"/>
                </a:moveTo>
                <a:lnTo>
                  <a:pt x="30479" y="32004"/>
                </a:lnTo>
                <a:lnTo>
                  <a:pt x="0" y="0"/>
                </a:lnTo>
                <a:lnTo>
                  <a:pt x="172211" y="32004"/>
                </a:lnTo>
                <a:lnTo>
                  <a:pt x="0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09659" y="2688335"/>
            <a:ext cx="172720" cy="66040"/>
          </a:xfrm>
          <a:custGeom>
            <a:avLst/>
            <a:gdLst/>
            <a:ahLst/>
            <a:cxnLst/>
            <a:rect l="l" t="t" r="r" b="b"/>
            <a:pathLst>
              <a:path w="172720" h="66039">
                <a:moveTo>
                  <a:pt x="0" y="65532"/>
                </a:moveTo>
                <a:lnTo>
                  <a:pt x="30479" y="32004"/>
                </a:lnTo>
                <a:lnTo>
                  <a:pt x="0" y="0"/>
                </a:lnTo>
                <a:lnTo>
                  <a:pt x="172211" y="32004"/>
                </a:lnTo>
                <a:lnTo>
                  <a:pt x="0" y="6553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975880" y="2592592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20255" y="2188463"/>
            <a:ext cx="0" cy="532130"/>
          </a:xfrm>
          <a:custGeom>
            <a:avLst/>
            <a:gdLst/>
            <a:ahLst/>
            <a:cxnLst/>
            <a:rect l="l" t="t" r="r" b="b"/>
            <a:pathLst>
              <a:path w="0" h="532130">
                <a:moveTo>
                  <a:pt x="0" y="0"/>
                </a:moveTo>
                <a:lnTo>
                  <a:pt x="0" y="5318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88252" y="2101595"/>
            <a:ext cx="66040" cy="173990"/>
          </a:xfrm>
          <a:custGeom>
            <a:avLst/>
            <a:gdLst/>
            <a:ahLst/>
            <a:cxnLst/>
            <a:rect l="l" t="t" r="r" b="b"/>
            <a:pathLst>
              <a:path w="66040" h="173989">
                <a:moveTo>
                  <a:pt x="0" y="173736"/>
                </a:moveTo>
                <a:lnTo>
                  <a:pt x="32003" y="0"/>
                </a:lnTo>
                <a:lnTo>
                  <a:pt x="59355" y="141732"/>
                </a:lnTo>
                <a:lnTo>
                  <a:pt x="32003" y="141732"/>
                </a:lnTo>
                <a:lnTo>
                  <a:pt x="0" y="173736"/>
                </a:lnTo>
                <a:close/>
              </a:path>
              <a:path w="66040" h="173989">
                <a:moveTo>
                  <a:pt x="65532" y="173736"/>
                </a:moveTo>
                <a:lnTo>
                  <a:pt x="32003" y="141732"/>
                </a:lnTo>
                <a:lnTo>
                  <a:pt x="59355" y="141732"/>
                </a:lnTo>
                <a:lnTo>
                  <a:pt x="65532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88252" y="2101595"/>
            <a:ext cx="66040" cy="173990"/>
          </a:xfrm>
          <a:custGeom>
            <a:avLst/>
            <a:gdLst/>
            <a:ahLst/>
            <a:cxnLst/>
            <a:rect l="l" t="t" r="r" b="b"/>
            <a:pathLst>
              <a:path w="66040" h="173989">
                <a:moveTo>
                  <a:pt x="65532" y="173736"/>
                </a:moveTo>
                <a:lnTo>
                  <a:pt x="32003" y="141732"/>
                </a:lnTo>
                <a:lnTo>
                  <a:pt x="0" y="173736"/>
                </a:lnTo>
                <a:lnTo>
                  <a:pt x="32003" y="0"/>
                </a:lnTo>
                <a:lnTo>
                  <a:pt x="65532" y="17373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20255" y="2230418"/>
            <a:ext cx="533400" cy="224790"/>
          </a:xfrm>
          <a:custGeom>
            <a:avLst/>
            <a:gdLst/>
            <a:ahLst/>
            <a:cxnLst/>
            <a:rect l="l" t="t" r="r" b="b"/>
            <a:pathLst>
              <a:path w="533400" h="224789">
                <a:moveTo>
                  <a:pt x="533400" y="224745"/>
                </a:moveTo>
                <a:lnTo>
                  <a:pt x="509109" y="187287"/>
                </a:lnTo>
                <a:lnTo>
                  <a:pt x="485118" y="153235"/>
                </a:lnTo>
                <a:lnTo>
                  <a:pt x="461398" y="122588"/>
                </a:lnTo>
                <a:lnTo>
                  <a:pt x="414659" y="71509"/>
                </a:lnTo>
                <a:lnTo>
                  <a:pt x="368661" y="34052"/>
                </a:lnTo>
                <a:lnTo>
                  <a:pt x="323178" y="10215"/>
                </a:lnTo>
                <a:lnTo>
                  <a:pt x="277981" y="0"/>
                </a:lnTo>
                <a:lnTo>
                  <a:pt x="255418" y="0"/>
                </a:lnTo>
                <a:lnTo>
                  <a:pt x="210221" y="10215"/>
                </a:lnTo>
                <a:lnTo>
                  <a:pt x="164738" y="34052"/>
                </a:lnTo>
                <a:lnTo>
                  <a:pt x="118740" y="71509"/>
                </a:lnTo>
                <a:lnTo>
                  <a:pt x="72001" y="122588"/>
                </a:lnTo>
                <a:lnTo>
                  <a:pt x="48281" y="153235"/>
                </a:lnTo>
                <a:lnTo>
                  <a:pt x="24290" y="187287"/>
                </a:lnTo>
                <a:lnTo>
                  <a:pt x="0" y="224745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85532" y="2230418"/>
            <a:ext cx="532130" cy="224790"/>
          </a:xfrm>
          <a:custGeom>
            <a:avLst/>
            <a:gdLst/>
            <a:ahLst/>
            <a:cxnLst/>
            <a:rect l="l" t="t" r="r" b="b"/>
            <a:pathLst>
              <a:path w="532129" h="224789">
                <a:moveTo>
                  <a:pt x="531875" y="224745"/>
                </a:moveTo>
                <a:lnTo>
                  <a:pt x="507593" y="187287"/>
                </a:lnTo>
                <a:lnTo>
                  <a:pt x="483626" y="153235"/>
                </a:lnTo>
                <a:lnTo>
                  <a:pt x="459945" y="122588"/>
                </a:lnTo>
                <a:lnTo>
                  <a:pt x="413319" y="71509"/>
                </a:lnTo>
                <a:lnTo>
                  <a:pt x="367475" y="34052"/>
                </a:lnTo>
                <a:lnTo>
                  <a:pt x="322172" y="10215"/>
                </a:lnTo>
                <a:lnTo>
                  <a:pt x="277169" y="0"/>
                </a:lnTo>
                <a:lnTo>
                  <a:pt x="254706" y="0"/>
                </a:lnTo>
                <a:lnTo>
                  <a:pt x="209703" y="10215"/>
                </a:lnTo>
                <a:lnTo>
                  <a:pt x="164400" y="34052"/>
                </a:lnTo>
                <a:lnTo>
                  <a:pt x="118556" y="71509"/>
                </a:lnTo>
                <a:lnTo>
                  <a:pt x="71930" y="122588"/>
                </a:lnTo>
                <a:lnTo>
                  <a:pt x="48249" y="153235"/>
                </a:lnTo>
                <a:lnTo>
                  <a:pt x="24282" y="187287"/>
                </a:lnTo>
                <a:lnTo>
                  <a:pt x="0" y="224745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3655" y="2455164"/>
            <a:ext cx="532130" cy="224154"/>
          </a:xfrm>
          <a:custGeom>
            <a:avLst/>
            <a:gdLst/>
            <a:ahLst/>
            <a:cxnLst/>
            <a:rect l="l" t="t" r="r" b="b"/>
            <a:pathLst>
              <a:path w="532129" h="224155">
                <a:moveTo>
                  <a:pt x="531876" y="0"/>
                </a:moveTo>
                <a:lnTo>
                  <a:pt x="507585" y="37267"/>
                </a:lnTo>
                <a:lnTo>
                  <a:pt x="483595" y="71146"/>
                </a:lnTo>
                <a:lnTo>
                  <a:pt x="459878" y="101638"/>
                </a:lnTo>
                <a:lnTo>
                  <a:pt x="413150" y="152457"/>
                </a:lnTo>
                <a:lnTo>
                  <a:pt x="367181" y="189724"/>
                </a:lnTo>
                <a:lnTo>
                  <a:pt x="321746" y="213440"/>
                </a:lnTo>
                <a:lnTo>
                  <a:pt x="276624" y="223604"/>
                </a:lnTo>
                <a:lnTo>
                  <a:pt x="254111" y="223604"/>
                </a:lnTo>
                <a:lnTo>
                  <a:pt x="209040" y="213440"/>
                </a:lnTo>
                <a:lnTo>
                  <a:pt x="163727" y="189724"/>
                </a:lnTo>
                <a:lnTo>
                  <a:pt x="117947" y="152457"/>
                </a:lnTo>
                <a:lnTo>
                  <a:pt x="71479" y="101638"/>
                </a:lnTo>
                <a:lnTo>
                  <a:pt x="47917" y="71146"/>
                </a:lnTo>
                <a:lnTo>
                  <a:pt x="24100" y="37267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20255" y="2720340"/>
            <a:ext cx="2129155" cy="0"/>
          </a:xfrm>
          <a:custGeom>
            <a:avLst/>
            <a:gdLst/>
            <a:ahLst/>
            <a:cxnLst/>
            <a:rect l="l" t="t" r="r" b="b"/>
            <a:pathLst>
              <a:path w="2129154" h="0">
                <a:moveTo>
                  <a:pt x="0" y="0"/>
                </a:moveTo>
                <a:lnTo>
                  <a:pt x="2129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20255" y="3785615"/>
            <a:ext cx="2129155" cy="0"/>
          </a:xfrm>
          <a:custGeom>
            <a:avLst/>
            <a:gdLst/>
            <a:ahLst/>
            <a:cxnLst/>
            <a:rect l="l" t="t" r="r" b="b"/>
            <a:pathLst>
              <a:path w="2129154" h="0">
                <a:moveTo>
                  <a:pt x="0" y="0"/>
                </a:moveTo>
                <a:lnTo>
                  <a:pt x="2129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20255" y="2919983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6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88252" y="2854451"/>
            <a:ext cx="66040" cy="172720"/>
          </a:xfrm>
          <a:custGeom>
            <a:avLst/>
            <a:gdLst/>
            <a:ahLst/>
            <a:cxnLst/>
            <a:rect l="l" t="t" r="r" b="b"/>
            <a:pathLst>
              <a:path w="66040" h="172719">
                <a:moveTo>
                  <a:pt x="0" y="172212"/>
                </a:moveTo>
                <a:lnTo>
                  <a:pt x="32003" y="0"/>
                </a:lnTo>
                <a:lnTo>
                  <a:pt x="59597" y="141732"/>
                </a:lnTo>
                <a:lnTo>
                  <a:pt x="32003" y="141732"/>
                </a:lnTo>
                <a:lnTo>
                  <a:pt x="0" y="172212"/>
                </a:lnTo>
                <a:close/>
              </a:path>
              <a:path w="66040" h="172719">
                <a:moveTo>
                  <a:pt x="65532" y="172212"/>
                </a:moveTo>
                <a:lnTo>
                  <a:pt x="32003" y="141732"/>
                </a:lnTo>
                <a:lnTo>
                  <a:pt x="59597" y="141732"/>
                </a:lnTo>
                <a:lnTo>
                  <a:pt x="6553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88252" y="2854451"/>
            <a:ext cx="66040" cy="172720"/>
          </a:xfrm>
          <a:custGeom>
            <a:avLst/>
            <a:gdLst/>
            <a:ahLst/>
            <a:cxnLst/>
            <a:rect l="l" t="t" r="r" b="b"/>
            <a:pathLst>
              <a:path w="66040" h="172719">
                <a:moveTo>
                  <a:pt x="65532" y="172212"/>
                </a:moveTo>
                <a:lnTo>
                  <a:pt x="32003" y="141732"/>
                </a:lnTo>
                <a:lnTo>
                  <a:pt x="0" y="172212"/>
                </a:lnTo>
                <a:lnTo>
                  <a:pt x="32003" y="0"/>
                </a:lnTo>
                <a:lnTo>
                  <a:pt x="65532" y="17221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09659" y="3752088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10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09659" y="3752088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10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975880" y="3657909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5683" y="3320034"/>
            <a:ext cx="2109470" cy="0"/>
          </a:xfrm>
          <a:custGeom>
            <a:avLst/>
            <a:gdLst/>
            <a:ahLst/>
            <a:cxnLst/>
            <a:rect l="l" t="t" r="r" b="b"/>
            <a:pathLst>
              <a:path w="2109470" h="0">
                <a:moveTo>
                  <a:pt x="0" y="0"/>
                </a:moveTo>
                <a:lnTo>
                  <a:pt x="210921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20255" y="3120370"/>
            <a:ext cx="533400" cy="199390"/>
          </a:xfrm>
          <a:custGeom>
            <a:avLst/>
            <a:gdLst/>
            <a:ahLst/>
            <a:cxnLst/>
            <a:rect l="l" t="t" r="r" b="b"/>
            <a:pathLst>
              <a:path w="533400" h="199389">
                <a:moveTo>
                  <a:pt x="0" y="198901"/>
                </a:moveTo>
                <a:lnTo>
                  <a:pt x="27670" y="135955"/>
                </a:lnTo>
                <a:lnTo>
                  <a:pt x="68243" y="83163"/>
                </a:lnTo>
                <a:lnTo>
                  <a:pt x="119255" y="42026"/>
                </a:lnTo>
                <a:lnTo>
                  <a:pt x="178240" y="14040"/>
                </a:lnTo>
                <a:lnTo>
                  <a:pt x="242737" y="705"/>
                </a:lnTo>
                <a:lnTo>
                  <a:pt x="276281" y="0"/>
                </a:lnTo>
                <a:lnTo>
                  <a:pt x="310280" y="3518"/>
                </a:lnTo>
                <a:lnTo>
                  <a:pt x="377234" y="23254"/>
                </a:lnTo>
                <a:lnTo>
                  <a:pt x="436498" y="58437"/>
                </a:lnTo>
                <a:lnTo>
                  <a:pt x="485260" y="106908"/>
                </a:lnTo>
                <a:lnTo>
                  <a:pt x="521091" y="166094"/>
                </a:lnTo>
                <a:lnTo>
                  <a:pt x="533400" y="19890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85532" y="3120370"/>
            <a:ext cx="532130" cy="199390"/>
          </a:xfrm>
          <a:custGeom>
            <a:avLst/>
            <a:gdLst/>
            <a:ahLst/>
            <a:cxnLst/>
            <a:rect l="l" t="t" r="r" b="b"/>
            <a:pathLst>
              <a:path w="532129" h="199389">
                <a:moveTo>
                  <a:pt x="0" y="198901"/>
                </a:moveTo>
                <a:lnTo>
                  <a:pt x="27161" y="135955"/>
                </a:lnTo>
                <a:lnTo>
                  <a:pt x="67524" y="83163"/>
                </a:lnTo>
                <a:lnTo>
                  <a:pt x="118493" y="42026"/>
                </a:lnTo>
                <a:lnTo>
                  <a:pt x="177469" y="14040"/>
                </a:lnTo>
                <a:lnTo>
                  <a:pt x="241856" y="705"/>
                </a:lnTo>
                <a:lnTo>
                  <a:pt x="275266" y="0"/>
                </a:lnTo>
                <a:lnTo>
                  <a:pt x="309056" y="3518"/>
                </a:lnTo>
                <a:lnTo>
                  <a:pt x="376148" y="23254"/>
                </a:lnTo>
                <a:lnTo>
                  <a:pt x="435643" y="58437"/>
                </a:lnTo>
                <a:lnTo>
                  <a:pt x="484137" y="106908"/>
                </a:lnTo>
                <a:lnTo>
                  <a:pt x="519630" y="166094"/>
                </a:lnTo>
                <a:lnTo>
                  <a:pt x="531875" y="19890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53655" y="3319272"/>
            <a:ext cx="532130" cy="200025"/>
          </a:xfrm>
          <a:custGeom>
            <a:avLst/>
            <a:gdLst/>
            <a:ahLst/>
            <a:cxnLst/>
            <a:rect l="l" t="t" r="r" b="b"/>
            <a:pathLst>
              <a:path w="532129" h="200025">
                <a:moveTo>
                  <a:pt x="0" y="0"/>
                </a:moveTo>
                <a:lnTo>
                  <a:pt x="27161" y="63455"/>
                </a:lnTo>
                <a:lnTo>
                  <a:pt x="67525" y="116456"/>
                </a:lnTo>
                <a:lnTo>
                  <a:pt x="118493" y="157637"/>
                </a:lnTo>
                <a:lnTo>
                  <a:pt x="177469" y="185632"/>
                </a:lnTo>
                <a:lnTo>
                  <a:pt x="241856" y="199077"/>
                </a:lnTo>
                <a:lnTo>
                  <a:pt x="275266" y="199916"/>
                </a:lnTo>
                <a:lnTo>
                  <a:pt x="309056" y="196606"/>
                </a:lnTo>
                <a:lnTo>
                  <a:pt x="376148" y="177167"/>
                </a:lnTo>
                <a:lnTo>
                  <a:pt x="435643" y="141907"/>
                </a:lnTo>
                <a:lnTo>
                  <a:pt x="484138" y="93145"/>
                </a:lnTo>
                <a:lnTo>
                  <a:pt x="519630" y="33310"/>
                </a:lnTo>
                <a:lnTo>
                  <a:pt x="531876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20255" y="4850891"/>
            <a:ext cx="2129155" cy="0"/>
          </a:xfrm>
          <a:custGeom>
            <a:avLst/>
            <a:gdLst/>
            <a:ahLst/>
            <a:cxnLst/>
            <a:rect l="l" t="t" r="r" b="b"/>
            <a:pathLst>
              <a:path w="2129154" h="0">
                <a:moveTo>
                  <a:pt x="0" y="0"/>
                </a:moveTo>
                <a:lnTo>
                  <a:pt x="2129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20255" y="3985259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6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88252" y="3918203"/>
            <a:ext cx="66040" cy="173990"/>
          </a:xfrm>
          <a:custGeom>
            <a:avLst/>
            <a:gdLst/>
            <a:ahLst/>
            <a:cxnLst/>
            <a:rect l="l" t="t" r="r" b="b"/>
            <a:pathLst>
              <a:path w="66040" h="173989">
                <a:moveTo>
                  <a:pt x="0" y="173736"/>
                </a:moveTo>
                <a:lnTo>
                  <a:pt x="32003" y="0"/>
                </a:lnTo>
                <a:lnTo>
                  <a:pt x="59355" y="141732"/>
                </a:lnTo>
                <a:lnTo>
                  <a:pt x="32003" y="141732"/>
                </a:lnTo>
                <a:lnTo>
                  <a:pt x="0" y="173736"/>
                </a:lnTo>
                <a:close/>
              </a:path>
              <a:path w="66040" h="173989">
                <a:moveTo>
                  <a:pt x="65532" y="173736"/>
                </a:moveTo>
                <a:lnTo>
                  <a:pt x="32003" y="141732"/>
                </a:lnTo>
                <a:lnTo>
                  <a:pt x="59355" y="141732"/>
                </a:lnTo>
                <a:lnTo>
                  <a:pt x="65532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88252" y="3918203"/>
            <a:ext cx="66040" cy="173990"/>
          </a:xfrm>
          <a:custGeom>
            <a:avLst/>
            <a:gdLst/>
            <a:ahLst/>
            <a:cxnLst/>
            <a:rect l="l" t="t" r="r" b="b"/>
            <a:pathLst>
              <a:path w="66040" h="173989">
                <a:moveTo>
                  <a:pt x="65532" y="173736"/>
                </a:moveTo>
                <a:lnTo>
                  <a:pt x="32003" y="141732"/>
                </a:lnTo>
                <a:lnTo>
                  <a:pt x="0" y="173736"/>
                </a:lnTo>
                <a:lnTo>
                  <a:pt x="32003" y="0"/>
                </a:lnTo>
                <a:lnTo>
                  <a:pt x="65532" y="17373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09659" y="4817364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10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709659" y="4817364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10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975880" y="4721670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5683" y="4384547"/>
            <a:ext cx="2109470" cy="0"/>
          </a:xfrm>
          <a:custGeom>
            <a:avLst/>
            <a:gdLst/>
            <a:ahLst/>
            <a:cxnLst/>
            <a:rect l="l" t="t" r="r" b="b"/>
            <a:pathLst>
              <a:path w="2109470" h="0">
                <a:moveTo>
                  <a:pt x="0" y="0"/>
                </a:moveTo>
                <a:lnTo>
                  <a:pt x="21092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20255" y="4117848"/>
            <a:ext cx="134620" cy="266700"/>
          </a:xfrm>
          <a:custGeom>
            <a:avLst/>
            <a:gdLst/>
            <a:ahLst/>
            <a:cxnLst/>
            <a:rect l="l" t="t" r="r" b="b"/>
            <a:pathLst>
              <a:path w="134620" h="266700">
                <a:moveTo>
                  <a:pt x="0" y="266700"/>
                </a:moveTo>
                <a:lnTo>
                  <a:pt x="13411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19544" y="4117848"/>
            <a:ext cx="134620" cy="266700"/>
          </a:xfrm>
          <a:custGeom>
            <a:avLst/>
            <a:gdLst/>
            <a:ahLst/>
            <a:cxnLst/>
            <a:rect l="l" t="t" r="r" b="b"/>
            <a:pathLst>
              <a:path w="134620" h="266700">
                <a:moveTo>
                  <a:pt x="134111" y="266700"/>
                </a:move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54367" y="4031739"/>
            <a:ext cx="265430" cy="86360"/>
          </a:xfrm>
          <a:custGeom>
            <a:avLst/>
            <a:gdLst/>
            <a:ahLst/>
            <a:cxnLst/>
            <a:rect l="l" t="t" r="r" b="b"/>
            <a:pathLst>
              <a:path w="265429" h="86360">
                <a:moveTo>
                  <a:pt x="265176" y="86108"/>
                </a:moveTo>
                <a:lnTo>
                  <a:pt x="225907" y="33750"/>
                </a:lnTo>
                <a:lnTo>
                  <a:pt x="169363" y="4638"/>
                </a:lnTo>
                <a:lnTo>
                  <a:pt x="137613" y="0"/>
                </a:lnTo>
                <a:lnTo>
                  <a:pt x="105142" y="2612"/>
                </a:lnTo>
                <a:lnTo>
                  <a:pt x="73151" y="12956"/>
                </a:lnTo>
                <a:lnTo>
                  <a:pt x="50149" y="25672"/>
                </a:lnTo>
                <a:lnTo>
                  <a:pt x="29718" y="42674"/>
                </a:lnTo>
                <a:lnTo>
                  <a:pt x="12715" y="63105"/>
                </a:lnTo>
                <a:lnTo>
                  <a:pt x="0" y="86108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85532" y="4117848"/>
            <a:ext cx="132715" cy="266700"/>
          </a:xfrm>
          <a:custGeom>
            <a:avLst/>
            <a:gdLst/>
            <a:ahLst/>
            <a:cxnLst/>
            <a:rect l="l" t="t" r="r" b="b"/>
            <a:pathLst>
              <a:path w="132715" h="266700">
                <a:moveTo>
                  <a:pt x="0" y="266700"/>
                </a:moveTo>
                <a:lnTo>
                  <a:pt x="13258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83296" y="4117848"/>
            <a:ext cx="134620" cy="266700"/>
          </a:xfrm>
          <a:custGeom>
            <a:avLst/>
            <a:gdLst/>
            <a:ahLst/>
            <a:cxnLst/>
            <a:rect l="l" t="t" r="r" b="b"/>
            <a:pathLst>
              <a:path w="134620" h="266700">
                <a:moveTo>
                  <a:pt x="134111" y="266700"/>
                </a:move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18119" y="4031739"/>
            <a:ext cx="265430" cy="86360"/>
          </a:xfrm>
          <a:custGeom>
            <a:avLst/>
            <a:gdLst/>
            <a:ahLst/>
            <a:cxnLst/>
            <a:rect l="l" t="t" r="r" b="b"/>
            <a:pathLst>
              <a:path w="265429" h="86360">
                <a:moveTo>
                  <a:pt x="265176" y="86108"/>
                </a:moveTo>
                <a:lnTo>
                  <a:pt x="226174" y="33750"/>
                </a:lnTo>
                <a:lnTo>
                  <a:pt x="170003" y="4638"/>
                </a:lnTo>
                <a:lnTo>
                  <a:pt x="138279" y="0"/>
                </a:lnTo>
                <a:lnTo>
                  <a:pt x="105622" y="2612"/>
                </a:lnTo>
                <a:lnTo>
                  <a:pt x="73151" y="12956"/>
                </a:lnTo>
                <a:lnTo>
                  <a:pt x="50149" y="25672"/>
                </a:lnTo>
                <a:lnTo>
                  <a:pt x="29718" y="42674"/>
                </a:lnTo>
                <a:lnTo>
                  <a:pt x="12715" y="63105"/>
                </a:lnTo>
                <a:lnTo>
                  <a:pt x="0" y="86108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53655" y="4384548"/>
            <a:ext cx="132715" cy="266700"/>
          </a:xfrm>
          <a:custGeom>
            <a:avLst/>
            <a:gdLst/>
            <a:ahLst/>
            <a:cxnLst/>
            <a:rect l="l" t="t" r="r" b="b"/>
            <a:pathLst>
              <a:path w="132715" h="266700">
                <a:moveTo>
                  <a:pt x="0" y="0"/>
                </a:moveTo>
                <a:lnTo>
                  <a:pt x="132588" y="26670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51419" y="4384548"/>
            <a:ext cx="134620" cy="266700"/>
          </a:xfrm>
          <a:custGeom>
            <a:avLst/>
            <a:gdLst/>
            <a:ahLst/>
            <a:cxnLst/>
            <a:rect l="l" t="t" r="r" b="b"/>
            <a:pathLst>
              <a:path w="134620" h="266700">
                <a:moveTo>
                  <a:pt x="134112" y="0"/>
                </a:moveTo>
                <a:lnTo>
                  <a:pt x="0" y="26670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86244" y="4651248"/>
            <a:ext cx="265430" cy="86360"/>
          </a:xfrm>
          <a:custGeom>
            <a:avLst/>
            <a:gdLst/>
            <a:ahLst/>
            <a:cxnLst/>
            <a:rect l="l" t="t" r="r" b="b"/>
            <a:pathLst>
              <a:path w="265429" h="86360">
                <a:moveTo>
                  <a:pt x="265175" y="0"/>
                </a:moveTo>
                <a:lnTo>
                  <a:pt x="225907" y="52358"/>
                </a:lnTo>
                <a:lnTo>
                  <a:pt x="169363" y="81469"/>
                </a:lnTo>
                <a:lnTo>
                  <a:pt x="137613" y="86108"/>
                </a:lnTo>
                <a:lnTo>
                  <a:pt x="105142" y="83495"/>
                </a:lnTo>
                <a:lnTo>
                  <a:pt x="73151" y="73151"/>
                </a:lnTo>
                <a:lnTo>
                  <a:pt x="50149" y="60436"/>
                </a:lnTo>
                <a:lnTo>
                  <a:pt x="29718" y="43433"/>
                </a:lnTo>
                <a:lnTo>
                  <a:pt x="12715" y="23002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20255" y="5914644"/>
            <a:ext cx="2129155" cy="0"/>
          </a:xfrm>
          <a:custGeom>
            <a:avLst/>
            <a:gdLst/>
            <a:ahLst/>
            <a:cxnLst/>
            <a:rect l="l" t="t" r="r" b="b"/>
            <a:pathLst>
              <a:path w="2129154" h="0">
                <a:moveTo>
                  <a:pt x="0" y="0"/>
                </a:moveTo>
                <a:lnTo>
                  <a:pt x="2129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20255" y="5050535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0"/>
                </a:moveTo>
                <a:lnTo>
                  <a:pt x="0" y="8641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88252" y="4983480"/>
            <a:ext cx="66040" cy="173990"/>
          </a:xfrm>
          <a:custGeom>
            <a:avLst/>
            <a:gdLst/>
            <a:ahLst/>
            <a:cxnLst/>
            <a:rect l="l" t="t" r="r" b="b"/>
            <a:pathLst>
              <a:path w="66040" h="173989">
                <a:moveTo>
                  <a:pt x="0" y="173735"/>
                </a:moveTo>
                <a:lnTo>
                  <a:pt x="32003" y="0"/>
                </a:lnTo>
                <a:lnTo>
                  <a:pt x="59355" y="141732"/>
                </a:lnTo>
                <a:lnTo>
                  <a:pt x="32003" y="141732"/>
                </a:lnTo>
                <a:lnTo>
                  <a:pt x="0" y="173735"/>
                </a:lnTo>
                <a:close/>
              </a:path>
              <a:path w="66040" h="173989">
                <a:moveTo>
                  <a:pt x="65532" y="173735"/>
                </a:moveTo>
                <a:lnTo>
                  <a:pt x="32003" y="141732"/>
                </a:lnTo>
                <a:lnTo>
                  <a:pt x="59355" y="141732"/>
                </a:lnTo>
                <a:lnTo>
                  <a:pt x="65532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88252" y="4983480"/>
            <a:ext cx="66040" cy="173990"/>
          </a:xfrm>
          <a:custGeom>
            <a:avLst/>
            <a:gdLst/>
            <a:ahLst/>
            <a:cxnLst/>
            <a:rect l="l" t="t" r="r" b="b"/>
            <a:pathLst>
              <a:path w="66040" h="173989">
                <a:moveTo>
                  <a:pt x="65532" y="173735"/>
                </a:moveTo>
                <a:lnTo>
                  <a:pt x="32003" y="141732"/>
                </a:lnTo>
                <a:lnTo>
                  <a:pt x="0" y="173735"/>
                </a:lnTo>
                <a:lnTo>
                  <a:pt x="32003" y="0"/>
                </a:lnTo>
                <a:lnTo>
                  <a:pt x="65532" y="17373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09659" y="5882639"/>
            <a:ext cx="172720" cy="66040"/>
          </a:xfrm>
          <a:custGeom>
            <a:avLst/>
            <a:gdLst/>
            <a:ahLst/>
            <a:cxnLst/>
            <a:rect l="l" t="t" r="r" b="b"/>
            <a:pathLst>
              <a:path w="172720" h="66039">
                <a:moveTo>
                  <a:pt x="0" y="65532"/>
                </a:moveTo>
                <a:lnTo>
                  <a:pt x="30479" y="32004"/>
                </a:lnTo>
                <a:lnTo>
                  <a:pt x="0" y="0"/>
                </a:lnTo>
                <a:lnTo>
                  <a:pt x="172211" y="32004"/>
                </a:lnTo>
                <a:lnTo>
                  <a:pt x="0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09659" y="5882639"/>
            <a:ext cx="172720" cy="66040"/>
          </a:xfrm>
          <a:custGeom>
            <a:avLst/>
            <a:gdLst/>
            <a:ahLst/>
            <a:cxnLst/>
            <a:rect l="l" t="t" r="r" b="b"/>
            <a:pathLst>
              <a:path w="172720" h="66039">
                <a:moveTo>
                  <a:pt x="0" y="65532"/>
                </a:moveTo>
                <a:lnTo>
                  <a:pt x="30479" y="32004"/>
                </a:lnTo>
                <a:lnTo>
                  <a:pt x="0" y="0"/>
                </a:lnTo>
                <a:lnTo>
                  <a:pt x="172211" y="32004"/>
                </a:lnTo>
                <a:lnTo>
                  <a:pt x="0" y="65532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975880" y="5786918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15683" y="5449823"/>
            <a:ext cx="2109470" cy="0"/>
          </a:xfrm>
          <a:custGeom>
            <a:avLst/>
            <a:gdLst/>
            <a:ahLst/>
            <a:cxnLst/>
            <a:rect l="l" t="t" r="r" b="b"/>
            <a:pathLst>
              <a:path w="2109470" h="0">
                <a:moveTo>
                  <a:pt x="0" y="0"/>
                </a:moveTo>
                <a:lnTo>
                  <a:pt x="21092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20255" y="6647688"/>
            <a:ext cx="134620" cy="265430"/>
          </a:xfrm>
          <a:custGeom>
            <a:avLst/>
            <a:gdLst/>
            <a:ahLst/>
            <a:cxnLst/>
            <a:rect l="l" t="t" r="r" b="b"/>
            <a:pathLst>
              <a:path w="134620" h="265429">
                <a:moveTo>
                  <a:pt x="0" y="0"/>
                </a:moveTo>
                <a:lnTo>
                  <a:pt x="134112" y="265176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19544" y="6647688"/>
            <a:ext cx="134620" cy="265430"/>
          </a:xfrm>
          <a:custGeom>
            <a:avLst/>
            <a:gdLst/>
            <a:ahLst/>
            <a:cxnLst/>
            <a:rect l="l" t="t" r="r" b="b"/>
            <a:pathLst>
              <a:path w="134620" h="265429">
                <a:moveTo>
                  <a:pt x="134111" y="0"/>
                </a:moveTo>
                <a:lnTo>
                  <a:pt x="0" y="265176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54367" y="6912864"/>
            <a:ext cx="265430" cy="86995"/>
          </a:xfrm>
          <a:custGeom>
            <a:avLst/>
            <a:gdLst/>
            <a:ahLst/>
            <a:cxnLst/>
            <a:rect l="l" t="t" r="r" b="b"/>
            <a:pathLst>
              <a:path w="265429" h="86995">
                <a:moveTo>
                  <a:pt x="265176" y="0"/>
                </a:moveTo>
                <a:lnTo>
                  <a:pt x="225907" y="53059"/>
                </a:lnTo>
                <a:lnTo>
                  <a:pt x="169363" y="82233"/>
                </a:lnTo>
                <a:lnTo>
                  <a:pt x="137613" y="86930"/>
                </a:lnTo>
                <a:lnTo>
                  <a:pt x="105142" y="84535"/>
                </a:lnTo>
                <a:lnTo>
                  <a:pt x="73151" y="74675"/>
                </a:lnTo>
                <a:lnTo>
                  <a:pt x="50149" y="61293"/>
                </a:lnTo>
                <a:lnTo>
                  <a:pt x="29718" y="44195"/>
                </a:lnTo>
                <a:lnTo>
                  <a:pt x="12715" y="23669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85532" y="6647688"/>
            <a:ext cx="132715" cy="265430"/>
          </a:xfrm>
          <a:custGeom>
            <a:avLst/>
            <a:gdLst/>
            <a:ahLst/>
            <a:cxnLst/>
            <a:rect l="l" t="t" r="r" b="b"/>
            <a:pathLst>
              <a:path w="132715" h="265429">
                <a:moveTo>
                  <a:pt x="0" y="0"/>
                </a:moveTo>
                <a:lnTo>
                  <a:pt x="132587" y="265176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083296" y="6647688"/>
            <a:ext cx="134620" cy="265430"/>
          </a:xfrm>
          <a:custGeom>
            <a:avLst/>
            <a:gdLst/>
            <a:ahLst/>
            <a:cxnLst/>
            <a:rect l="l" t="t" r="r" b="b"/>
            <a:pathLst>
              <a:path w="134620" h="265429">
                <a:moveTo>
                  <a:pt x="134111" y="0"/>
                </a:moveTo>
                <a:lnTo>
                  <a:pt x="0" y="265176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818119" y="6912864"/>
            <a:ext cx="265430" cy="86995"/>
          </a:xfrm>
          <a:custGeom>
            <a:avLst/>
            <a:gdLst/>
            <a:ahLst/>
            <a:cxnLst/>
            <a:rect l="l" t="t" r="r" b="b"/>
            <a:pathLst>
              <a:path w="265429" h="86995">
                <a:moveTo>
                  <a:pt x="265176" y="0"/>
                </a:moveTo>
                <a:lnTo>
                  <a:pt x="226174" y="53059"/>
                </a:lnTo>
                <a:lnTo>
                  <a:pt x="170003" y="82233"/>
                </a:lnTo>
                <a:lnTo>
                  <a:pt x="138279" y="86930"/>
                </a:lnTo>
                <a:lnTo>
                  <a:pt x="105622" y="84535"/>
                </a:lnTo>
                <a:lnTo>
                  <a:pt x="73151" y="74675"/>
                </a:lnTo>
                <a:lnTo>
                  <a:pt x="50149" y="61293"/>
                </a:lnTo>
                <a:lnTo>
                  <a:pt x="29718" y="44195"/>
                </a:lnTo>
                <a:lnTo>
                  <a:pt x="12715" y="23669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53655" y="6380988"/>
            <a:ext cx="132715" cy="266700"/>
          </a:xfrm>
          <a:custGeom>
            <a:avLst/>
            <a:gdLst/>
            <a:ahLst/>
            <a:cxnLst/>
            <a:rect l="l" t="t" r="r" b="b"/>
            <a:pathLst>
              <a:path w="132715" h="266700">
                <a:moveTo>
                  <a:pt x="0" y="266700"/>
                </a:moveTo>
                <a:lnTo>
                  <a:pt x="132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51419" y="6380988"/>
            <a:ext cx="134620" cy="266700"/>
          </a:xfrm>
          <a:custGeom>
            <a:avLst/>
            <a:gdLst/>
            <a:ahLst/>
            <a:cxnLst/>
            <a:rect l="l" t="t" r="r" b="b"/>
            <a:pathLst>
              <a:path w="134620" h="266700">
                <a:moveTo>
                  <a:pt x="134112" y="266700"/>
                </a:move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86244" y="6294879"/>
            <a:ext cx="265430" cy="86360"/>
          </a:xfrm>
          <a:custGeom>
            <a:avLst/>
            <a:gdLst/>
            <a:ahLst/>
            <a:cxnLst/>
            <a:rect l="l" t="t" r="r" b="b"/>
            <a:pathLst>
              <a:path w="265429" h="86360">
                <a:moveTo>
                  <a:pt x="265175" y="86108"/>
                </a:moveTo>
                <a:lnTo>
                  <a:pt x="225907" y="33750"/>
                </a:lnTo>
                <a:lnTo>
                  <a:pt x="169363" y="4638"/>
                </a:lnTo>
                <a:lnTo>
                  <a:pt x="137613" y="0"/>
                </a:lnTo>
                <a:lnTo>
                  <a:pt x="105142" y="2612"/>
                </a:lnTo>
                <a:lnTo>
                  <a:pt x="73151" y="12956"/>
                </a:lnTo>
                <a:lnTo>
                  <a:pt x="50149" y="25672"/>
                </a:lnTo>
                <a:lnTo>
                  <a:pt x="29718" y="42674"/>
                </a:lnTo>
                <a:lnTo>
                  <a:pt x="12715" y="63105"/>
                </a:lnTo>
                <a:lnTo>
                  <a:pt x="0" y="86108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20255" y="611428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20255" y="6647688"/>
            <a:ext cx="2129155" cy="0"/>
          </a:xfrm>
          <a:custGeom>
            <a:avLst/>
            <a:gdLst/>
            <a:ahLst/>
            <a:cxnLst/>
            <a:rect l="l" t="t" r="r" b="b"/>
            <a:pathLst>
              <a:path w="2129154" h="0">
                <a:moveTo>
                  <a:pt x="0" y="0"/>
                </a:moveTo>
                <a:lnTo>
                  <a:pt x="2129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88252" y="6048755"/>
            <a:ext cx="66040" cy="172720"/>
          </a:xfrm>
          <a:custGeom>
            <a:avLst/>
            <a:gdLst/>
            <a:ahLst/>
            <a:cxnLst/>
            <a:rect l="l" t="t" r="r" b="b"/>
            <a:pathLst>
              <a:path w="66040" h="172720">
                <a:moveTo>
                  <a:pt x="0" y="172212"/>
                </a:moveTo>
                <a:lnTo>
                  <a:pt x="32003" y="0"/>
                </a:lnTo>
                <a:lnTo>
                  <a:pt x="59597" y="141732"/>
                </a:lnTo>
                <a:lnTo>
                  <a:pt x="32003" y="141732"/>
                </a:lnTo>
                <a:lnTo>
                  <a:pt x="0" y="172212"/>
                </a:lnTo>
                <a:close/>
              </a:path>
              <a:path w="66040" h="172720">
                <a:moveTo>
                  <a:pt x="65532" y="172212"/>
                </a:moveTo>
                <a:lnTo>
                  <a:pt x="32003" y="141732"/>
                </a:lnTo>
                <a:lnTo>
                  <a:pt x="59597" y="141732"/>
                </a:lnTo>
                <a:lnTo>
                  <a:pt x="6553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88252" y="6048755"/>
            <a:ext cx="66040" cy="172720"/>
          </a:xfrm>
          <a:custGeom>
            <a:avLst/>
            <a:gdLst/>
            <a:ahLst/>
            <a:cxnLst/>
            <a:rect l="l" t="t" r="r" b="b"/>
            <a:pathLst>
              <a:path w="66040" h="172720">
                <a:moveTo>
                  <a:pt x="65532" y="172212"/>
                </a:moveTo>
                <a:lnTo>
                  <a:pt x="32003" y="141732"/>
                </a:lnTo>
                <a:lnTo>
                  <a:pt x="0" y="172212"/>
                </a:lnTo>
                <a:lnTo>
                  <a:pt x="32003" y="0"/>
                </a:lnTo>
                <a:lnTo>
                  <a:pt x="65532" y="17221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191541" y="1394741"/>
            <a:ext cx="393065" cy="535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8890">
              <a:lnSpc>
                <a:spcPct val="100000"/>
              </a:lnSpc>
            </a:pPr>
            <a:r>
              <a:rPr dirty="0" sz="1450" spc="-70">
                <a:latin typeface="Times New Roman"/>
                <a:cs typeface="Times New Roman"/>
              </a:rPr>
              <a:t>v</a:t>
            </a:r>
            <a:r>
              <a:rPr dirty="0" baseline="-29239" sz="1425" spc="7">
                <a:latin typeface="Times New Roman"/>
                <a:cs typeface="Times New Roman"/>
              </a:rPr>
              <a:t>i</a:t>
            </a:r>
            <a:endParaRPr baseline="-29239" sz="1425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345"/>
              </a:spcBef>
            </a:pPr>
            <a:r>
              <a:rPr dirty="0" sz="1450" spc="1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algn="r" marL="12700" marR="6350" indent="93980">
              <a:lnSpc>
                <a:spcPct val="120700"/>
              </a:lnSpc>
              <a:spcBef>
                <a:spcPts val="1020"/>
              </a:spcBef>
            </a:pPr>
            <a:r>
              <a:rPr dirty="0" baseline="19157" sz="2175" spc="-104">
                <a:latin typeface="Times New Roman"/>
                <a:cs typeface="Times New Roman"/>
              </a:rPr>
              <a:t>v</a:t>
            </a:r>
            <a:r>
              <a:rPr dirty="0" sz="950" spc="20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E 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baseline="19157" sz="2175" spc="-209">
                <a:latin typeface="Times New Roman"/>
                <a:cs typeface="Times New Roman"/>
              </a:rPr>
              <a:t>V</a:t>
            </a:r>
            <a:r>
              <a:rPr dirty="0" sz="950" spc="10">
                <a:latin typeface="Times New Roman"/>
                <a:cs typeface="Times New Roman"/>
              </a:rPr>
              <a:t>B</a:t>
            </a:r>
            <a:r>
              <a:rPr dirty="0" sz="950" spc="25">
                <a:latin typeface="Times New Roman"/>
                <a:cs typeface="Times New Roman"/>
              </a:rPr>
              <a:t>E</a:t>
            </a:r>
            <a:r>
              <a:rPr dirty="0" sz="950" spc="20">
                <a:latin typeface="Times New Roman"/>
                <a:cs typeface="Times New Roman"/>
              </a:rPr>
              <a:t>Q</a:t>
            </a:r>
            <a:endParaRPr sz="950">
              <a:latin typeface="Times New Roman"/>
              <a:cs typeface="Times New Roman"/>
            </a:endParaRPr>
          </a:p>
          <a:p>
            <a:pPr algn="r" marR="8890">
              <a:lnSpc>
                <a:spcPts val="1655"/>
              </a:lnSpc>
              <a:spcBef>
                <a:spcPts val="384"/>
              </a:spcBef>
            </a:pPr>
            <a:r>
              <a:rPr dirty="0" sz="1450" spc="1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algn="r" marR="5080">
              <a:lnSpc>
                <a:spcPts val="1655"/>
              </a:lnSpc>
            </a:pPr>
            <a:r>
              <a:rPr dirty="0" sz="1450">
                <a:latin typeface="Times New Roman"/>
                <a:cs typeface="Times New Roman"/>
              </a:rPr>
              <a:t>i</a:t>
            </a:r>
            <a:r>
              <a:rPr dirty="0" baseline="-29239" sz="1425" spc="30">
                <a:latin typeface="Times New Roman"/>
                <a:cs typeface="Times New Roman"/>
              </a:rPr>
              <a:t>B</a:t>
            </a:r>
            <a:endParaRPr baseline="-29239"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baseline="19157" sz="2175" spc="7">
                <a:latin typeface="Times New Roman"/>
                <a:cs typeface="Times New Roman"/>
              </a:rPr>
              <a:t>I</a:t>
            </a:r>
            <a:r>
              <a:rPr dirty="0" sz="950" spc="20">
                <a:latin typeface="Times New Roman"/>
                <a:cs typeface="Times New Roman"/>
              </a:rPr>
              <a:t>B</a:t>
            </a:r>
            <a:r>
              <a:rPr dirty="0" sz="950" spc="20">
                <a:latin typeface="Times New Roman"/>
                <a:cs typeface="Times New Roman"/>
              </a:rPr>
              <a:t>Q</a:t>
            </a:r>
            <a:endParaRPr sz="950">
              <a:latin typeface="Times New Roman"/>
              <a:cs typeface="Times New Roman"/>
            </a:endParaRPr>
          </a:p>
          <a:p>
            <a:pPr algn="r" marR="8890">
              <a:lnSpc>
                <a:spcPts val="1655"/>
              </a:lnSpc>
              <a:spcBef>
                <a:spcPts val="1440"/>
              </a:spcBef>
            </a:pPr>
            <a:r>
              <a:rPr dirty="0" sz="1450" spc="1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algn="r" marR="5080">
              <a:lnSpc>
                <a:spcPts val="1655"/>
              </a:lnSpc>
            </a:pPr>
            <a:r>
              <a:rPr dirty="0" sz="1450">
                <a:latin typeface="Times New Roman"/>
                <a:cs typeface="Times New Roman"/>
              </a:rPr>
              <a:t>i</a:t>
            </a:r>
            <a:r>
              <a:rPr dirty="0" baseline="-29239" sz="1425" spc="30">
                <a:latin typeface="Times New Roman"/>
                <a:cs typeface="Times New Roman"/>
              </a:rPr>
              <a:t>C</a:t>
            </a:r>
            <a:endParaRPr baseline="-29239"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baseline="19157" sz="2175" spc="7">
                <a:latin typeface="Times New Roman"/>
                <a:cs typeface="Times New Roman"/>
              </a:rPr>
              <a:t>I</a:t>
            </a:r>
            <a:r>
              <a:rPr dirty="0" sz="950" spc="20">
                <a:latin typeface="Times New Roman"/>
                <a:cs typeface="Times New Roman"/>
              </a:rPr>
              <a:t>C</a:t>
            </a:r>
            <a:r>
              <a:rPr dirty="0" sz="950" spc="20">
                <a:latin typeface="Times New Roman"/>
                <a:cs typeface="Times New Roman"/>
              </a:rPr>
              <a:t>Q</a:t>
            </a:r>
            <a:endParaRPr sz="95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1425"/>
              </a:spcBef>
            </a:pPr>
            <a:r>
              <a:rPr dirty="0" sz="1450" spc="1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320"/>
              </a:spcBef>
            </a:pPr>
            <a:r>
              <a:rPr dirty="0" baseline="19157" sz="2175" spc="-104">
                <a:latin typeface="Times New Roman"/>
                <a:cs typeface="Times New Roman"/>
              </a:rPr>
              <a:t>v</a:t>
            </a:r>
            <a:r>
              <a:rPr dirty="0" sz="950" spc="20">
                <a:latin typeface="Times New Roman"/>
                <a:cs typeface="Times New Roman"/>
              </a:rPr>
              <a:t>C</a:t>
            </a:r>
            <a:r>
              <a:rPr dirty="0" sz="950" spc="2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1405"/>
              </a:spcBef>
            </a:pPr>
            <a:r>
              <a:rPr dirty="0" baseline="19157" sz="2175" spc="-209">
                <a:latin typeface="Times New Roman"/>
                <a:cs typeface="Times New Roman"/>
              </a:rPr>
              <a:t>V</a:t>
            </a:r>
            <a:r>
              <a:rPr dirty="0" sz="950" spc="10">
                <a:latin typeface="Times New Roman"/>
                <a:cs typeface="Times New Roman"/>
              </a:rPr>
              <a:t>C</a:t>
            </a:r>
            <a:r>
              <a:rPr dirty="0" sz="950" spc="25">
                <a:latin typeface="Times New Roman"/>
                <a:cs typeface="Times New Roman"/>
              </a:rPr>
              <a:t>E</a:t>
            </a:r>
            <a:r>
              <a:rPr dirty="0" sz="950" spc="20">
                <a:latin typeface="Times New Roman"/>
                <a:cs typeface="Times New Roman"/>
              </a:rPr>
              <a:t>Q</a:t>
            </a:r>
            <a:endParaRPr sz="95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1440"/>
              </a:spcBef>
            </a:pPr>
            <a:r>
              <a:rPr dirty="0" sz="1450" spc="1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359"/>
              </a:spcBef>
            </a:pPr>
            <a:r>
              <a:rPr dirty="0" sz="1450" spc="-85">
                <a:latin typeface="Times New Roman"/>
                <a:cs typeface="Times New Roman"/>
              </a:rPr>
              <a:t>v</a:t>
            </a:r>
            <a:r>
              <a:rPr dirty="0" baseline="-29239" sz="1425" spc="22">
                <a:latin typeface="Times New Roman"/>
                <a:cs typeface="Times New Roman"/>
              </a:rPr>
              <a:t>o</a:t>
            </a:r>
            <a:endParaRPr baseline="-29239"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</a:pPr>
            <a:r>
              <a:rPr dirty="0" sz="1450" spc="1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709659" y="6614160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09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709659" y="6614160"/>
            <a:ext cx="172720" cy="67310"/>
          </a:xfrm>
          <a:custGeom>
            <a:avLst/>
            <a:gdLst/>
            <a:ahLst/>
            <a:cxnLst/>
            <a:rect l="l" t="t" r="r" b="b"/>
            <a:pathLst>
              <a:path w="172720" h="67309">
                <a:moveTo>
                  <a:pt x="0" y="67055"/>
                </a:moveTo>
                <a:lnTo>
                  <a:pt x="30479" y="33527"/>
                </a:lnTo>
                <a:lnTo>
                  <a:pt x="0" y="0"/>
                </a:lnTo>
                <a:lnTo>
                  <a:pt x="172211" y="33527"/>
                </a:lnTo>
                <a:lnTo>
                  <a:pt x="0" y="6705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975880" y="6518414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620255" y="5449823"/>
            <a:ext cx="134620" cy="265430"/>
          </a:xfrm>
          <a:custGeom>
            <a:avLst/>
            <a:gdLst/>
            <a:ahLst/>
            <a:cxnLst/>
            <a:rect l="l" t="t" r="r" b="b"/>
            <a:pathLst>
              <a:path w="134620" h="265429">
                <a:moveTo>
                  <a:pt x="0" y="0"/>
                </a:moveTo>
                <a:lnTo>
                  <a:pt x="134112" y="265176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19544" y="5449823"/>
            <a:ext cx="134620" cy="265430"/>
          </a:xfrm>
          <a:custGeom>
            <a:avLst/>
            <a:gdLst/>
            <a:ahLst/>
            <a:cxnLst/>
            <a:rect l="l" t="t" r="r" b="b"/>
            <a:pathLst>
              <a:path w="134620" h="265429">
                <a:moveTo>
                  <a:pt x="134111" y="0"/>
                </a:moveTo>
                <a:lnTo>
                  <a:pt x="0" y="265176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54367" y="5715000"/>
            <a:ext cx="265430" cy="86995"/>
          </a:xfrm>
          <a:custGeom>
            <a:avLst/>
            <a:gdLst/>
            <a:ahLst/>
            <a:cxnLst/>
            <a:rect l="l" t="t" r="r" b="b"/>
            <a:pathLst>
              <a:path w="265429" h="86995">
                <a:moveTo>
                  <a:pt x="265176" y="0"/>
                </a:moveTo>
                <a:lnTo>
                  <a:pt x="225907" y="53060"/>
                </a:lnTo>
                <a:lnTo>
                  <a:pt x="169363" y="82233"/>
                </a:lnTo>
                <a:lnTo>
                  <a:pt x="137613" y="86930"/>
                </a:lnTo>
                <a:lnTo>
                  <a:pt x="105142" y="84535"/>
                </a:lnTo>
                <a:lnTo>
                  <a:pt x="73151" y="74676"/>
                </a:lnTo>
                <a:lnTo>
                  <a:pt x="50149" y="61293"/>
                </a:lnTo>
                <a:lnTo>
                  <a:pt x="29718" y="44196"/>
                </a:lnTo>
                <a:lnTo>
                  <a:pt x="12715" y="23669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685532" y="5449823"/>
            <a:ext cx="132715" cy="265430"/>
          </a:xfrm>
          <a:custGeom>
            <a:avLst/>
            <a:gdLst/>
            <a:ahLst/>
            <a:cxnLst/>
            <a:rect l="l" t="t" r="r" b="b"/>
            <a:pathLst>
              <a:path w="132715" h="265429">
                <a:moveTo>
                  <a:pt x="0" y="0"/>
                </a:moveTo>
                <a:lnTo>
                  <a:pt x="132587" y="265176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83296" y="5449823"/>
            <a:ext cx="134620" cy="265430"/>
          </a:xfrm>
          <a:custGeom>
            <a:avLst/>
            <a:gdLst/>
            <a:ahLst/>
            <a:cxnLst/>
            <a:rect l="l" t="t" r="r" b="b"/>
            <a:pathLst>
              <a:path w="134620" h="265429">
                <a:moveTo>
                  <a:pt x="134111" y="0"/>
                </a:moveTo>
                <a:lnTo>
                  <a:pt x="0" y="265176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18119" y="5715000"/>
            <a:ext cx="265430" cy="86995"/>
          </a:xfrm>
          <a:custGeom>
            <a:avLst/>
            <a:gdLst/>
            <a:ahLst/>
            <a:cxnLst/>
            <a:rect l="l" t="t" r="r" b="b"/>
            <a:pathLst>
              <a:path w="265429" h="86995">
                <a:moveTo>
                  <a:pt x="265176" y="0"/>
                </a:moveTo>
                <a:lnTo>
                  <a:pt x="226174" y="53060"/>
                </a:lnTo>
                <a:lnTo>
                  <a:pt x="170003" y="82233"/>
                </a:lnTo>
                <a:lnTo>
                  <a:pt x="138279" y="86930"/>
                </a:lnTo>
                <a:lnTo>
                  <a:pt x="105622" y="84535"/>
                </a:lnTo>
                <a:lnTo>
                  <a:pt x="73151" y="74676"/>
                </a:lnTo>
                <a:lnTo>
                  <a:pt x="50149" y="61293"/>
                </a:lnTo>
                <a:lnTo>
                  <a:pt x="29718" y="44196"/>
                </a:lnTo>
                <a:lnTo>
                  <a:pt x="12715" y="23669"/>
                </a:ln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53655" y="5183123"/>
            <a:ext cx="132715" cy="266700"/>
          </a:xfrm>
          <a:custGeom>
            <a:avLst/>
            <a:gdLst/>
            <a:ahLst/>
            <a:cxnLst/>
            <a:rect l="l" t="t" r="r" b="b"/>
            <a:pathLst>
              <a:path w="132715" h="266700">
                <a:moveTo>
                  <a:pt x="0" y="266700"/>
                </a:moveTo>
                <a:lnTo>
                  <a:pt x="132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51419" y="5183123"/>
            <a:ext cx="134620" cy="266700"/>
          </a:xfrm>
          <a:custGeom>
            <a:avLst/>
            <a:gdLst/>
            <a:ahLst/>
            <a:cxnLst/>
            <a:rect l="l" t="t" r="r" b="b"/>
            <a:pathLst>
              <a:path w="134620" h="266700">
                <a:moveTo>
                  <a:pt x="134112" y="266700"/>
                </a:moveTo>
                <a:lnTo>
                  <a:pt x="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86244" y="5097015"/>
            <a:ext cx="265430" cy="86360"/>
          </a:xfrm>
          <a:custGeom>
            <a:avLst/>
            <a:gdLst/>
            <a:ahLst/>
            <a:cxnLst/>
            <a:rect l="l" t="t" r="r" b="b"/>
            <a:pathLst>
              <a:path w="265429" h="86360">
                <a:moveTo>
                  <a:pt x="265175" y="86107"/>
                </a:moveTo>
                <a:lnTo>
                  <a:pt x="225907" y="33750"/>
                </a:lnTo>
                <a:lnTo>
                  <a:pt x="169363" y="4638"/>
                </a:lnTo>
                <a:lnTo>
                  <a:pt x="137613" y="0"/>
                </a:lnTo>
                <a:lnTo>
                  <a:pt x="105142" y="2612"/>
                </a:lnTo>
                <a:lnTo>
                  <a:pt x="73151" y="12956"/>
                </a:lnTo>
                <a:lnTo>
                  <a:pt x="50149" y="25457"/>
                </a:lnTo>
                <a:lnTo>
                  <a:pt x="29718" y="42102"/>
                </a:lnTo>
                <a:lnTo>
                  <a:pt x="12715" y="62462"/>
                </a:lnTo>
                <a:lnTo>
                  <a:pt x="0" y="86107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7447" y="2907792"/>
            <a:ext cx="979931" cy="871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37004" y="2869692"/>
            <a:ext cx="964691" cy="687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44011" y="2535935"/>
            <a:ext cx="786383" cy="888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66615" y="2717292"/>
            <a:ext cx="810767" cy="979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83964" y="1328928"/>
            <a:ext cx="1060703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58311" y="1720595"/>
            <a:ext cx="1153795" cy="294640"/>
          </a:xfrm>
          <a:custGeom>
            <a:avLst/>
            <a:gdLst/>
            <a:ahLst/>
            <a:cxnLst/>
            <a:rect l="l" t="t" r="r" b="b"/>
            <a:pathLst>
              <a:path w="1153795" h="294639">
                <a:moveTo>
                  <a:pt x="54282" y="257670"/>
                </a:moveTo>
                <a:lnTo>
                  <a:pt x="35923" y="251662"/>
                </a:lnTo>
                <a:lnTo>
                  <a:pt x="51509" y="237525"/>
                </a:lnTo>
                <a:lnTo>
                  <a:pt x="1150620" y="0"/>
                </a:lnTo>
                <a:lnTo>
                  <a:pt x="1153668" y="18288"/>
                </a:lnTo>
                <a:lnTo>
                  <a:pt x="54282" y="257670"/>
                </a:lnTo>
                <a:close/>
              </a:path>
              <a:path w="1153795" h="294639">
                <a:moveTo>
                  <a:pt x="103632" y="294131"/>
                </a:moveTo>
                <a:lnTo>
                  <a:pt x="99060" y="291083"/>
                </a:lnTo>
                <a:lnTo>
                  <a:pt x="0" y="259080"/>
                </a:lnTo>
                <a:lnTo>
                  <a:pt x="76199" y="188976"/>
                </a:lnTo>
                <a:lnTo>
                  <a:pt x="80772" y="185928"/>
                </a:lnTo>
                <a:lnTo>
                  <a:pt x="86868" y="185928"/>
                </a:lnTo>
                <a:lnTo>
                  <a:pt x="89916" y="188976"/>
                </a:lnTo>
                <a:lnTo>
                  <a:pt x="92964" y="193548"/>
                </a:lnTo>
                <a:lnTo>
                  <a:pt x="92964" y="199643"/>
                </a:lnTo>
                <a:lnTo>
                  <a:pt x="89916" y="202692"/>
                </a:lnTo>
                <a:lnTo>
                  <a:pt x="51509" y="237525"/>
                </a:lnTo>
                <a:lnTo>
                  <a:pt x="15240" y="245364"/>
                </a:lnTo>
                <a:lnTo>
                  <a:pt x="19812" y="265176"/>
                </a:lnTo>
                <a:lnTo>
                  <a:pt x="77216" y="265176"/>
                </a:lnTo>
                <a:lnTo>
                  <a:pt x="109728" y="275843"/>
                </a:lnTo>
                <a:lnTo>
                  <a:pt x="112776" y="280416"/>
                </a:lnTo>
                <a:lnTo>
                  <a:pt x="111251" y="284988"/>
                </a:lnTo>
                <a:lnTo>
                  <a:pt x="109728" y="291083"/>
                </a:lnTo>
                <a:lnTo>
                  <a:pt x="103632" y="294131"/>
                </a:lnTo>
                <a:close/>
              </a:path>
              <a:path w="1153795" h="294639">
                <a:moveTo>
                  <a:pt x="19812" y="265176"/>
                </a:moveTo>
                <a:lnTo>
                  <a:pt x="15240" y="245364"/>
                </a:lnTo>
                <a:lnTo>
                  <a:pt x="51509" y="237525"/>
                </a:lnTo>
                <a:lnTo>
                  <a:pt x="41187" y="246888"/>
                </a:lnTo>
                <a:lnTo>
                  <a:pt x="21336" y="246888"/>
                </a:lnTo>
                <a:lnTo>
                  <a:pt x="24384" y="262128"/>
                </a:lnTo>
                <a:lnTo>
                  <a:pt x="33810" y="262128"/>
                </a:lnTo>
                <a:lnTo>
                  <a:pt x="19812" y="265176"/>
                </a:lnTo>
                <a:close/>
              </a:path>
              <a:path w="1153795" h="294639">
                <a:moveTo>
                  <a:pt x="24384" y="262128"/>
                </a:moveTo>
                <a:lnTo>
                  <a:pt x="21336" y="246888"/>
                </a:lnTo>
                <a:lnTo>
                  <a:pt x="35923" y="251662"/>
                </a:lnTo>
                <a:lnTo>
                  <a:pt x="24384" y="262128"/>
                </a:lnTo>
                <a:close/>
              </a:path>
              <a:path w="1153795" h="294639">
                <a:moveTo>
                  <a:pt x="35923" y="251662"/>
                </a:moveTo>
                <a:lnTo>
                  <a:pt x="21336" y="246888"/>
                </a:lnTo>
                <a:lnTo>
                  <a:pt x="41187" y="246888"/>
                </a:lnTo>
                <a:lnTo>
                  <a:pt x="35923" y="251662"/>
                </a:lnTo>
                <a:close/>
              </a:path>
              <a:path w="1153795" h="294639">
                <a:moveTo>
                  <a:pt x="33810" y="262128"/>
                </a:moveTo>
                <a:lnTo>
                  <a:pt x="24384" y="262128"/>
                </a:lnTo>
                <a:lnTo>
                  <a:pt x="35923" y="251662"/>
                </a:lnTo>
                <a:lnTo>
                  <a:pt x="54282" y="257670"/>
                </a:lnTo>
                <a:lnTo>
                  <a:pt x="33810" y="262128"/>
                </a:lnTo>
                <a:close/>
              </a:path>
              <a:path w="1153795" h="294639">
                <a:moveTo>
                  <a:pt x="77216" y="265176"/>
                </a:moveTo>
                <a:lnTo>
                  <a:pt x="19812" y="265176"/>
                </a:lnTo>
                <a:lnTo>
                  <a:pt x="54282" y="257670"/>
                </a:lnTo>
                <a:lnTo>
                  <a:pt x="77216" y="26517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53439" y="5489448"/>
            <a:ext cx="1107947" cy="986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66316" y="4602480"/>
            <a:ext cx="949451" cy="647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21864" y="4230623"/>
            <a:ext cx="944879" cy="646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03420" y="5178552"/>
            <a:ext cx="1011935" cy="1223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092955" y="780748"/>
            <a:ext cx="517588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二、图解分析法（</a:t>
            </a:r>
            <a:r>
              <a:rPr dirty="0" sz="2300" spc="250">
                <a:solidFill>
                  <a:srgbClr val="0000CC"/>
                </a:solidFill>
                <a:latin typeface="宋体"/>
                <a:cs typeface="宋体"/>
              </a:rPr>
              <a:t>2</a:t>
            </a: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）动态工</a:t>
            </a:r>
            <a:r>
              <a:rPr dirty="0" sz="2300" spc="-25">
                <a:solidFill>
                  <a:srgbClr val="0000CC"/>
                </a:solidFill>
                <a:latin typeface="宋体"/>
                <a:cs typeface="宋体"/>
              </a:rPr>
              <a:t>作</a:t>
            </a:r>
            <a:r>
              <a:rPr dirty="0" sz="2300">
                <a:solidFill>
                  <a:srgbClr val="0000CC"/>
                </a:solidFill>
                <a:latin typeface="宋体"/>
                <a:cs typeface="宋体"/>
              </a:rPr>
              <a:t>情况分析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4.3.2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2555" y="2319527"/>
            <a:ext cx="2696210" cy="2807335"/>
          </a:xfrm>
          <a:custGeom>
            <a:avLst/>
            <a:gdLst/>
            <a:ahLst/>
            <a:cxnLst/>
            <a:rect l="l" t="t" r="r" b="b"/>
            <a:pathLst>
              <a:path w="2696210" h="2807335">
                <a:moveTo>
                  <a:pt x="2667000" y="2807207"/>
                </a:moveTo>
                <a:lnTo>
                  <a:pt x="0" y="25908"/>
                </a:lnTo>
                <a:lnTo>
                  <a:pt x="28956" y="0"/>
                </a:lnTo>
                <a:lnTo>
                  <a:pt x="2695955" y="2781300"/>
                </a:lnTo>
                <a:lnTo>
                  <a:pt x="2667000" y="2807207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78572" y="4559777"/>
            <a:ext cx="4425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8684" y="41605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989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30396" y="4142232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89916" y="1524"/>
                </a:moveTo>
                <a:lnTo>
                  <a:pt x="60960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1129" h="152400">
                <a:moveTo>
                  <a:pt x="105155" y="6096"/>
                </a:moveTo>
                <a:lnTo>
                  <a:pt x="45719" y="6096"/>
                </a:lnTo>
                <a:lnTo>
                  <a:pt x="47244" y="4572"/>
                </a:lnTo>
                <a:lnTo>
                  <a:pt x="57912" y="1524"/>
                </a:lnTo>
                <a:lnTo>
                  <a:pt x="92964" y="1524"/>
                </a:lnTo>
                <a:lnTo>
                  <a:pt x="103632" y="4572"/>
                </a:lnTo>
                <a:lnTo>
                  <a:pt x="105155" y="6096"/>
                </a:lnTo>
                <a:close/>
              </a:path>
              <a:path w="151129" h="152400">
                <a:moveTo>
                  <a:pt x="128016" y="21336"/>
                </a:moveTo>
                <a:lnTo>
                  <a:pt x="22859" y="21336"/>
                </a:lnTo>
                <a:lnTo>
                  <a:pt x="32004" y="13716"/>
                </a:lnTo>
                <a:lnTo>
                  <a:pt x="33528" y="12192"/>
                </a:lnTo>
                <a:lnTo>
                  <a:pt x="35052" y="12192"/>
                </a:lnTo>
                <a:lnTo>
                  <a:pt x="44195" y="6096"/>
                </a:lnTo>
                <a:lnTo>
                  <a:pt x="106679" y="6096"/>
                </a:lnTo>
                <a:lnTo>
                  <a:pt x="117348" y="12192"/>
                </a:lnTo>
                <a:lnTo>
                  <a:pt x="118872" y="13716"/>
                </a:lnTo>
                <a:lnTo>
                  <a:pt x="128016" y="21336"/>
                </a:lnTo>
                <a:close/>
              </a:path>
              <a:path w="151129" h="152400">
                <a:moveTo>
                  <a:pt x="129539" y="131064"/>
                </a:moveTo>
                <a:lnTo>
                  <a:pt x="21336" y="131064"/>
                </a:lnTo>
                <a:lnTo>
                  <a:pt x="21336" y="129540"/>
                </a:lnTo>
                <a:lnTo>
                  <a:pt x="19812" y="128016"/>
                </a:lnTo>
                <a:lnTo>
                  <a:pt x="13716" y="120396"/>
                </a:lnTo>
                <a:lnTo>
                  <a:pt x="10668" y="117348"/>
                </a:lnTo>
                <a:lnTo>
                  <a:pt x="6096" y="108204"/>
                </a:lnTo>
                <a:lnTo>
                  <a:pt x="6096" y="106680"/>
                </a:lnTo>
                <a:lnTo>
                  <a:pt x="4572" y="105156"/>
                </a:lnTo>
                <a:lnTo>
                  <a:pt x="4484" y="103327"/>
                </a:lnTo>
                <a:lnTo>
                  <a:pt x="1524" y="92964"/>
                </a:lnTo>
                <a:lnTo>
                  <a:pt x="0" y="91440"/>
                </a:lnTo>
                <a:lnTo>
                  <a:pt x="0" y="60960"/>
                </a:lnTo>
                <a:lnTo>
                  <a:pt x="1524" y="59436"/>
                </a:lnTo>
                <a:lnTo>
                  <a:pt x="4484" y="49072"/>
                </a:lnTo>
                <a:lnTo>
                  <a:pt x="4572" y="47244"/>
                </a:lnTo>
                <a:lnTo>
                  <a:pt x="6096" y="45720"/>
                </a:lnTo>
                <a:lnTo>
                  <a:pt x="6096" y="44196"/>
                </a:lnTo>
                <a:lnTo>
                  <a:pt x="10668" y="35052"/>
                </a:lnTo>
                <a:lnTo>
                  <a:pt x="13716" y="32004"/>
                </a:lnTo>
                <a:lnTo>
                  <a:pt x="19812" y="24384"/>
                </a:lnTo>
                <a:lnTo>
                  <a:pt x="21336" y="22860"/>
                </a:lnTo>
                <a:lnTo>
                  <a:pt x="21336" y="21336"/>
                </a:lnTo>
                <a:lnTo>
                  <a:pt x="129539" y="21336"/>
                </a:lnTo>
                <a:lnTo>
                  <a:pt x="129539" y="22860"/>
                </a:lnTo>
                <a:lnTo>
                  <a:pt x="131064" y="24384"/>
                </a:lnTo>
                <a:lnTo>
                  <a:pt x="137160" y="32004"/>
                </a:lnTo>
                <a:lnTo>
                  <a:pt x="140208" y="35052"/>
                </a:lnTo>
                <a:lnTo>
                  <a:pt x="141732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60197" y="41148"/>
                </a:lnTo>
                <a:lnTo>
                  <a:pt x="55626" y="44196"/>
                </a:lnTo>
                <a:lnTo>
                  <a:pt x="54864" y="44196"/>
                </a:lnTo>
                <a:lnTo>
                  <a:pt x="51054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752" y="50292"/>
                </a:lnTo>
                <a:lnTo>
                  <a:pt x="45211" y="53340"/>
                </a:lnTo>
                <a:lnTo>
                  <a:pt x="44195" y="53340"/>
                </a:lnTo>
                <a:lnTo>
                  <a:pt x="39624" y="62484"/>
                </a:lnTo>
                <a:lnTo>
                  <a:pt x="40277" y="62484"/>
                </a:lnTo>
                <a:lnTo>
                  <a:pt x="38970" y="67056"/>
                </a:lnTo>
                <a:lnTo>
                  <a:pt x="38100" y="67056"/>
                </a:lnTo>
                <a:lnTo>
                  <a:pt x="38100" y="71628"/>
                </a:lnTo>
                <a:lnTo>
                  <a:pt x="36576" y="74676"/>
                </a:lnTo>
                <a:lnTo>
                  <a:pt x="38100" y="79248"/>
                </a:lnTo>
                <a:lnTo>
                  <a:pt x="38100" y="85344"/>
                </a:lnTo>
                <a:lnTo>
                  <a:pt x="38970" y="85344"/>
                </a:lnTo>
                <a:lnTo>
                  <a:pt x="40277" y="89916"/>
                </a:lnTo>
                <a:lnTo>
                  <a:pt x="39624" y="89916"/>
                </a:lnTo>
                <a:lnTo>
                  <a:pt x="44195" y="99060"/>
                </a:lnTo>
                <a:lnTo>
                  <a:pt x="45211" y="99060"/>
                </a:lnTo>
                <a:lnTo>
                  <a:pt x="47752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1054" y="105156"/>
                </a:lnTo>
                <a:lnTo>
                  <a:pt x="52959" y="106680"/>
                </a:lnTo>
                <a:lnTo>
                  <a:pt x="51816" y="106680"/>
                </a:lnTo>
                <a:lnTo>
                  <a:pt x="59817" y="111252"/>
                </a:lnTo>
                <a:lnTo>
                  <a:pt x="59436" y="111252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1732" y="114300"/>
                </a:lnTo>
                <a:lnTo>
                  <a:pt x="140208" y="117348"/>
                </a:lnTo>
                <a:lnTo>
                  <a:pt x="137160" y="120396"/>
                </a:lnTo>
                <a:lnTo>
                  <a:pt x="131064" y="128016"/>
                </a:lnTo>
                <a:lnTo>
                  <a:pt x="129539" y="129540"/>
                </a:lnTo>
                <a:lnTo>
                  <a:pt x="129539" y="131064"/>
                </a:lnTo>
                <a:close/>
              </a:path>
              <a:path w="151129" h="152400">
                <a:moveTo>
                  <a:pt x="67056" y="39624"/>
                </a:moveTo>
                <a:lnTo>
                  <a:pt x="70104" y="38100"/>
                </a:lnTo>
                <a:lnTo>
                  <a:pt x="73152" y="38100"/>
                </a:lnTo>
                <a:lnTo>
                  <a:pt x="67056" y="39624"/>
                </a:lnTo>
                <a:close/>
              </a:path>
              <a:path w="151129" h="152400">
                <a:moveTo>
                  <a:pt x="90106" y="40767"/>
                </a:moveTo>
                <a:lnTo>
                  <a:pt x="80772" y="38100"/>
                </a:lnTo>
                <a:lnTo>
                  <a:pt x="141732" y="38100"/>
                </a:lnTo>
                <a:lnTo>
                  <a:pt x="142494" y="39624"/>
                </a:lnTo>
                <a:lnTo>
                  <a:pt x="88391" y="39624"/>
                </a:lnTo>
                <a:lnTo>
                  <a:pt x="90106" y="40767"/>
                </a:lnTo>
                <a:close/>
              </a:path>
              <a:path w="151129" h="152400">
                <a:moveTo>
                  <a:pt x="59436" y="41148"/>
                </a:moveTo>
                <a:lnTo>
                  <a:pt x="62484" y="39624"/>
                </a:lnTo>
                <a:lnTo>
                  <a:pt x="60769" y="40767"/>
                </a:lnTo>
                <a:lnTo>
                  <a:pt x="59436" y="41148"/>
                </a:lnTo>
                <a:close/>
              </a:path>
              <a:path w="151129" h="152400">
                <a:moveTo>
                  <a:pt x="60769" y="40767"/>
                </a:moveTo>
                <a:lnTo>
                  <a:pt x="62484" y="39624"/>
                </a:lnTo>
                <a:lnTo>
                  <a:pt x="64769" y="39624"/>
                </a:lnTo>
                <a:lnTo>
                  <a:pt x="60769" y="40767"/>
                </a:lnTo>
                <a:close/>
              </a:path>
              <a:path w="151129" h="152400">
                <a:moveTo>
                  <a:pt x="91439" y="41148"/>
                </a:moveTo>
                <a:lnTo>
                  <a:pt x="90106" y="40767"/>
                </a:lnTo>
                <a:lnTo>
                  <a:pt x="88391" y="39624"/>
                </a:lnTo>
                <a:lnTo>
                  <a:pt x="91439" y="41148"/>
                </a:lnTo>
                <a:close/>
              </a:path>
              <a:path w="151129" h="152400">
                <a:moveTo>
                  <a:pt x="143256" y="41148"/>
                </a:moveTo>
                <a:lnTo>
                  <a:pt x="91439" y="41148"/>
                </a:lnTo>
                <a:lnTo>
                  <a:pt x="88391" y="39624"/>
                </a:lnTo>
                <a:lnTo>
                  <a:pt x="142494" y="39624"/>
                </a:lnTo>
                <a:lnTo>
                  <a:pt x="143256" y="41148"/>
                </a:lnTo>
                <a:close/>
              </a:path>
              <a:path w="151129" h="152400">
                <a:moveTo>
                  <a:pt x="60197" y="41148"/>
                </a:moveTo>
                <a:lnTo>
                  <a:pt x="59436" y="41148"/>
                </a:lnTo>
                <a:lnTo>
                  <a:pt x="60769" y="40767"/>
                </a:lnTo>
                <a:lnTo>
                  <a:pt x="60197" y="41148"/>
                </a:lnTo>
                <a:close/>
              </a:path>
              <a:path w="151129" h="152400">
                <a:moveTo>
                  <a:pt x="97536" y="45720"/>
                </a:moveTo>
                <a:lnTo>
                  <a:pt x="90106" y="40767"/>
                </a:lnTo>
                <a:lnTo>
                  <a:pt x="91439" y="41148"/>
                </a:lnTo>
                <a:lnTo>
                  <a:pt x="143256" y="41148"/>
                </a:lnTo>
                <a:lnTo>
                  <a:pt x="144779" y="44196"/>
                </a:lnTo>
                <a:lnTo>
                  <a:pt x="96012" y="44196"/>
                </a:lnTo>
                <a:lnTo>
                  <a:pt x="97536" y="45720"/>
                </a:lnTo>
                <a:close/>
              </a:path>
              <a:path w="151129" h="152400">
                <a:moveTo>
                  <a:pt x="53339" y="45720"/>
                </a:moveTo>
                <a:lnTo>
                  <a:pt x="54864" y="44196"/>
                </a:lnTo>
                <a:lnTo>
                  <a:pt x="55626" y="44196"/>
                </a:lnTo>
                <a:lnTo>
                  <a:pt x="53339" y="45720"/>
                </a:lnTo>
                <a:close/>
              </a:path>
              <a:path w="151129" h="152400">
                <a:moveTo>
                  <a:pt x="102108" y="49072"/>
                </a:moveTo>
                <a:lnTo>
                  <a:pt x="96012" y="44196"/>
                </a:lnTo>
                <a:lnTo>
                  <a:pt x="144779" y="44196"/>
                </a:lnTo>
                <a:lnTo>
                  <a:pt x="144779" y="45720"/>
                </a:lnTo>
                <a:lnTo>
                  <a:pt x="146304" y="47244"/>
                </a:lnTo>
                <a:lnTo>
                  <a:pt x="100584" y="47244"/>
                </a:lnTo>
                <a:lnTo>
                  <a:pt x="102108" y="49072"/>
                </a:lnTo>
                <a:close/>
              </a:path>
              <a:path w="151129" h="152400">
                <a:moveTo>
                  <a:pt x="47244" y="50292"/>
                </a:moveTo>
                <a:lnTo>
                  <a:pt x="50292" y="47244"/>
                </a:lnTo>
                <a:lnTo>
                  <a:pt x="48768" y="49072"/>
                </a:lnTo>
                <a:lnTo>
                  <a:pt x="47244" y="50292"/>
                </a:lnTo>
                <a:close/>
              </a:path>
              <a:path w="151129" h="152400">
                <a:moveTo>
                  <a:pt x="48768" y="49072"/>
                </a:moveTo>
                <a:lnTo>
                  <a:pt x="50292" y="47244"/>
                </a:lnTo>
                <a:lnTo>
                  <a:pt x="51054" y="47244"/>
                </a:lnTo>
                <a:lnTo>
                  <a:pt x="48768" y="49072"/>
                </a:lnTo>
                <a:close/>
              </a:path>
              <a:path w="151129" h="152400">
                <a:moveTo>
                  <a:pt x="103632" y="50292"/>
                </a:moveTo>
                <a:lnTo>
                  <a:pt x="102108" y="49072"/>
                </a:lnTo>
                <a:lnTo>
                  <a:pt x="100584" y="47244"/>
                </a:lnTo>
                <a:lnTo>
                  <a:pt x="103632" y="50292"/>
                </a:lnTo>
                <a:close/>
              </a:path>
              <a:path w="151129" h="152400">
                <a:moveTo>
                  <a:pt x="146739" y="50292"/>
                </a:moveTo>
                <a:lnTo>
                  <a:pt x="103632" y="50292"/>
                </a:lnTo>
                <a:lnTo>
                  <a:pt x="100584" y="47244"/>
                </a:lnTo>
                <a:lnTo>
                  <a:pt x="146304" y="47244"/>
                </a:lnTo>
                <a:lnTo>
                  <a:pt x="146391" y="49072"/>
                </a:lnTo>
                <a:lnTo>
                  <a:pt x="146739" y="50292"/>
                </a:lnTo>
                <a:close/>
              </a:path>
              <a:path w="151129" h="152400">
                <a:moveTo>
                  <a:pt x="47752" y="50292"/>
                </a:moveTo>
                <a:lnTo>
                  <a:pt x="47244" y="50292"/>
                </a:lnTo>
                <a:lnTo>
                  <a:pt x="48768" y="49072"/>
                </a:lnTo>
                <a:lnTo>
                  <a:pt x="47752" y="50292"/>
                </a:lnTo>
                <a:close/>
              </a:path>
              <a:path w="151129" h="152400">
                <a:moveTo>
                  <a:pt x="108204" y="56388"/>
                </a:moveTo>
                <a:lnTo>
                  <a:pt x="102108" y="49072"/>
                </a:lnTo>
                <a:lnTo>
                  <a:pt x="103632" y="50292"/>
                </a:lnTo>
                <a:lnTo>
                  <a:pt x="146739" y="50292"/>
                </a:lnTo>
                <a:lnTo>
                  <a:pt x="147610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1129" h="152400">
                <a:moveTo>
                  <a:pt x="42672" y="56388"/>
                </a:moveTo>
                <a:lnTo>
                  <a:pt x="44195" y="53340"/>
                </a:lnTo>
                <a:lnTo>
                  <a:pt x="45211" y="53340"/>
                </a:lnTo>
                <a:lnTo>
                  <a:pt x="42672" y="56388"/>
                </a:lnTo>
                <a:close/>
              </a:path>
              <a:path w="151129" h="152400">
                <a:moveTo>
                  <a:pt x="150876" y="62484"/>
                </a:moveTo>
                <a:lnTo>
                  <a:pt x="111252" y="62484"/>
                </a:lnTo>
                <a:lnTo>
                  <a:pt x="106679" y="53340"/>
                </a:lnTo>
                <a:lnTo>
                  <a:pt x="147610" y="53340"/>
                </a:lnTo>
                <a:lnTo>
                  <a:pt x="149352" y="59436"/>
                </a:lnTo>
                <a:lnTo>
                  <a:pt x="150876" y="60960"/>
                </a:lnTo>
                <a:lnTo>
                  <a:pt x="150876" y="62484"/>
                </a:lnTo>
                <a:close/>
              </a:path>
              <a:path w="151129" h="152400">
                <a:moveTo>
                  <a:pt x="40277" y="62484"/>
                </a:moveTo>
                <a:lnTo>
                  <a:pt x="39624" y="62484"/>
                </a:lnTo>
                <a:lnTo>
                  <a:pt x="41148" y="59436"/>
                </a:lnTo>
                <a:lnTo>
                  <a:pt x="40277" y="62484"/>
                </a:lnTo>
                <a:close/>
              </a:path>
              <a:path w="151129" h="152400">
                <a:moveTo>
                  <a:pt x="112775" y="70104"/>
                </a:moveTo>
                <a:lnTo>
                  <a:pt x="109728" y="59436"/>
                </a:lnTo>
                <a:lnTo>
                  <a:pt x="111252" y="62484"/>
                </a:lnTo>
                <a:lnTo>
                  <a:pt x="150876" y="62484"/>
                </a:lnTo>
                <a:lnTo>
                  <a:pt x="150876" y="67056"/>
                </a:lnTo>
                <a:lnTo>
                  <a:pt x="112775" y="67056"/>
                </a:lnTo>
                <a:lnTo>
                  <a:pt x="112775" y="70104"/>
                </a:lnTo>
                <a:close/>
              </a:path>
              <a:path w="151129" h="152400">
                <a:moveTo>
                  <a:pt x="38100" y="70104"/>
                </a:moveTo>
                <a:lnTo>
                  <a:pt x="38100" y="67056"/>
                </a:lnTo>
                <a:lnTo>
                  <a:pt x="38970" y="67056"/>
                </a:lnTo>
                <a:lnTo>
                  <a:pt x="38100" y="70104"/>
                </a:lnTo>
                <a:close/>
              </a:path>
              <a:path w="151129" h="152400">
                <a:moveTo>
                  <a:pt x="150876" y="85344"/>
                </a:moveTo>
                <a:lnTo>
                  <a:pt x="112775" y="85344"/>
                </a:lnTo>
                <a:lnTo>
                  <a:pt x="112775" y="80772"/>
                </a:lnTo>
                <a:lnTo>
                  <a:pt x="114300" y="77724"/>
                </a:lnTo>
                <a:lnTo>
                  <a:pt x="112775" y="73152"/>
                </a:lnTo>
                <a:lnTo>
                  <a:pt x="112775" y="67056"/>
                </a:lnTo>
                <a:lnTo>
                  <a:pt x="150876" y="67056"/>
                </a:lnTo>
                <a:lnTo>
                  <a:pt x="150876" y="85344"/>
                </a:lnTo>
                <a:close/>
              </a:path>
              <a:path w="151129" h="152400">
                <a:moveTo>
                  <a:pt x="38970" y="85344"/>
                </a:moveTo>
                <a:lnTo>
                  <a:pt x="38100" y="85344"/>
                </a:lnTo>
                <a:lnTo>
                  <a:pt x="38100" y="82296"/>
                </a:lnTo>
                <a:lnTo>
                  <a:pt x="38970" y="85344"/>
                </a:lnTo>
                <a:close/>
              </a:path>
              <a:path w="151129" h="152400">
                <a:moveTo>
                  <a:pt x="109728" y="92964"/>
                </a:moveTo>
                <a:lnTo>
                  <a:pt x="112775" y="82296"/>
                </a:lnTo>
                <a:lnTo>
                  <a:pt x="112775" y="85344"/>
                </a:lnTo>
                <a:lnTo>
                  <a:pt x="150876" y="85344"/>
                </a:lnTo>
                <a:lnTo>
                  <a:pt x="150876" y="89916"/>
                </a:lnTo>
                <a:lnTo>
                  <a:pt x="111252" y="89916"/>
                </a:lnTo>
                <a:lnTo>
                  <a:pt x="109728" y="92964"/>
                </a:lnTo>
                <a:close/>
              </a:path>
              <a:path w="151129" h="152400">
                <a:moveTo>
                  <a:pt x="41148" y="92964"/>
                </a:moveTo>
                <a:lnTo>
                  <a:pt x="39624" y="89916"/>
                </a:lnTo>
                <a:lnTo>
                  <a:pt x="40277" y="89916"/>
                </a:lnTo>
                <a:lnTo>
                  <a:pt x="41148" y="92964"/>
                </a:lnTo>
                <a:close/>
              </a:path>
              <a:path w="151129" h="152400">
                <a:moveTo>
                  <a:pt x="147610" y="99060"/>
                </a:moveTo>
                <a:lnTo>
                  <a:pt x="106679" y="99060"/>
                </a:lnTo>
                <a:lnTo>
                  <a:pt x="111252" y="89916"/>
                </a:lnTo>
                <a:lnTo>
                  <a:pt x="150876" y="89916"/>
                </a:lnTo>
                <a:lnTo>
                  <a:pt x="150876" y="91440"/>
                </a:lnTo>
                <a:lnTo>
                  <a:pt x="149352" y="92964"/>
                </a:lnTo>
                <a:lnTo>
                  <a:pt x="147610" y="99060"/>
                </a:lnTo>
                <a:close/>
              </a:path>
              <a:path w="151129" h="152400">
                <a:moveTo>
                  <a:pt x="45211" y="99060"/>
                </a:moveTo>
                <a:lnTo>
                  <a:pt x="44195" y="99060"/>
                </a:lnTo>
                <a:lnTo>
                  <a:pt x="42671" y="96012"/>
                </a:lnTo>
                <a:lnTo>
                  <a:pt x="45211" y="99060"/>
                </a:lnTo>
                <a:close/>
              </a:path>
              <a:path w="151129" h="152400">
                <a:moveTo>
                  <a:pt x="102108" y="103327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7610" y="99060"/>
                </a:lnTo>
                <a:lnTo>
                  <a:pt x="146739" y="102108"/>
                </a:lnTo>
                <a:lnTo>
                  <a:pt x="103632" y="102108"/>
                </a:lnTo>
                <a:lnTo>
                  <a:pt x="102108" y="103327"/>
                </a:lnTo>
                <a:close/>
              </a:path>
              <a:path w="151129" h="152400">
                <a:moveTo>
                  <a:pt x="50292" y="105156"/>
                </a:moveTo>
                <a:lnTo>
                  <a:pt x="47244" y="102108"/>
                </a:lnTo>
                <a:lnTo>
                  <a:pt x="48768" y="103327"/>
                </a:lnTo>
                <a:lnTo>
                  <a:pt x="50292" y="105156"/>
                </a:lnTo>
                <a:close/>
              </a:path>
              <a:path w="151129" h="152400">
                <a:moveTo>
                  <a:pt x="48768" y="103327"/>
                </a:moveTo>
                <a:lnTo>
                  <a:pt x="47244" y="102108"/>
                </a:lnTo>
                <a:lnTo>
                  <a:pt x="47752" y="102108"/>
                </a:lnTo>
                <a:lnTo>
                  <a:pt x="48768" y="103327"/>
                </a:lnTo>
                <a:close/>
              </a:path>
              <a:path w="151129" h="152400">
                <a:moveTo>
                  <a:pt x="100584" y="105156"/>
                </a:moveTo>
                <a:lnTo>
                  <a:pt x="102108" y="103327"/>
                </a:lnTo>
                <a:lnTo>
                  <a:pt x="103632" y="102108"/>
                </a:lnTo>
                <a:lnTo>
                  <a:pt x="100584" y="105156"/>
                </a:lnTo>
                <a:close/>
              </a:path>
              <a:path w="151129" h="152400">
                <a:moveTo>
                  <a:pt x="146304" y="105156"/>
                </a:moveTo>
                <a:lnTo>
                  <a:pt x="100584" y="105156"/>
                </a:lnTo>
                <a:lnTo>
                  <a:pt x="103632" y="102108"/>
                </a:lnTo>
                <a:lnTo>
                  <a:pt x="146739" y="102108"/>
                </a:lnTo>
                <a:lnTo>
                  <a:pt x="146391" y="103327"/>
                </a:lnTo>
                <a:lnTo>
                  <a:pt x="146304" y="105156"/>
                </a:lnTo>
                <a:close/>
              </a:path>
              <a:path w="151129" h="152400">
                <a:moveTo>
                  <a:pt x="51054" y="105156"/>
                </a:moveTo>
                <a:lnTo>
                  <a:pt x="50292" y="105156"/>
                </a:lnTo>
                <a:lnTo>
                  <a:pt x="48768" y="103327"/>
                </a:lnTo>
                <a:lnTo>
                  <a:pt x="51054" y="105156"/>
                </a:lnTo>
                <a:close/>
              </a:path>
              <a:path w="151129" h="152400">
                <a:moveTo>
                  <a:pt x="96012" y="108204"/>
                </a:moveTo>
                <a:lnTo>
                  <a:pt x="102108" y="103327"/>
                </a:lnTo>
                <a:lnTo>
                  <a:pt x="100584" y="105156"/>
                </a:lnTo>
                <a:lnTo>
                  <a:pt x="146304" y="105156"/>
                </a:lnTo>
                <a:lnTo>
                  <a:pt x="144779" y="106680"/>
                </a:lnTo>
                <a:lnTo>
                  <a:pt x="99060" y="106680"/>
                </a:lnTo>
                <a:lnTo>
                  <a:pt x="96012" y="108204"/>
                </a:lnTo>
                <a:close/>
              </a:path>
              <a:path w="151129" h="152400">
                <a:moveTo>
                  <a:pt x="54864" y="108204"/>
                </a:moveTo>
                <a:lnTo>
                  <a:pt x="51816" y="106680"/>
                </a:lnTo>
                <a:lnTo>
                  <a:pt x="52959" y="106680"/>
                </a:lnTo>
                <a:lnTo>
                  <a:pt x="54864" y="108204"/>
                </a:lnTo>
                <a:close/>
              </a:path>
              <a:path w="151129" h="152400">
                <a:moveTo>
                  <a:pt x="90678" y="111469"/>
                </a:moveTo>
                <a:lnTo>
                  <a:pt x="99060" y="106680"/>
                </a:lnTo>
                <a:lnTo>
                  <a:pt x="144779" y="106680"/>
                </a:lnTo>
                <a:lnTo>
                  <a:pt x="144779" y="108204"/>
                </a:lnTo>
                <a:lnTo>
                  <a:pt x="143256" y="111252"/>
                </a:lnTo>
                <a:lnTo>
                  <a:pt x="91439" y="111252"/>
                </a:lnTo>
                <a:lnTo>
                  <a:pt x="90678" y="111469"/>
                </a:lnTo>
                <a:close/>
              </a:path>
              <a:path w="151129" h="152400">
                <a:moveTo>
                  <a:pt x="62484" y="112776"/>
                </a:moveTo>
                <a:lnTo>
                  <a:pt x="59436" y="111252"/>
                </a:lnTo>
                <a:lnTo>
                  <a:pt x="60198" y="111469"/>
                </a:lnTo>
                <a:lnTo>
                  <a:pt x="62484" y="112776"/>
                </a:lnTo>
                <a:close/>
              </a:path>
              <a:path w="151129" h="152400">
                <a:moveTo>
                  <a:pt x="60198" y="111469"/>
                </a:moveTo>
                <a:lnTo>
                  <a:pt x="59436" y="111252"/>
                </a:lnTo>
                <a:lnTo>
                  <a:pt x="59817" y="111252"/>
                </a:lnTo>
                <a:lnTo>
                  <a:pt x="60198" y="111469"/>
                </a:lnTo>
                <a:close/>
              </a:path>
              <a:path w="151129" h="152400">
                <a:moveTo>
                  <a:pt x="88391" y="112776"/>
                </a:moveTo>
                <a:lnTo>
                  <a:pt x="90678" y="111469"/>
                </a:lnTo>
                <a:lnTo>
                  <a:pt x="91439" y="111252"/>
                </a:lnTo>
                <a:lnTo>
                  <a:pt x="88391" y="112776"/>
                </a:lnTo>
                <a:close/>
              </a:path>
              <a:path w="151129" h="152400">
                <a:moveTo>
                  <a:pt x="142494" y="112776"/>
                </a:moveTo>
                <a:lnTo>
                  <a:pt x="88391" y="112776"/>
                </a:lnTo>
                <a:lnTo>
                  <a:pt x="91439" y="111252"/>
                </a:lnTo>
                <a:lnTo>
                  <a:pt x="143256" y="111252"/>
                </a:lnTo>
                <a:lnTo>
                  <a:pt x="142494" y="112776"/>
                </a:lnTo>
                <a:close/>
              </a:path>
              <a:path w="151129" h="152400">
                <a:moveTo>
                  <a:pt x="64770" y="112776"/>
                </a:moveTo>
                <a:lnTo>
                  <a:pt x="62484" y="112776"/>
                </a:lnTo>
                <a:lnTo>
                  <a:pt x="60198" y="111469"/>
                </a:lnTo>
                <a:lnTo>
                  <a:pt x="64770" y="112776"/>
                </a:lnTo>
                <a:close/>
              </a:path>
              <a:path w="151129" h="152400">
                <a:moveTo>
                  <a:pt x="141732" y="114300"/>
                </a:moveTo>
                <a:lnTo>
                  <a:pt x="80772" y="114300"/>
                </a:lnTo>
                <a:lnTo>
                  <a:pt x="90678" y="111469"/>
                </a:lnTo>
                <a:lnTo>
                  <a:pt x="88391" y="112776"/>
                </a:lnTo>
                <a:lnTo>
                  <a:pt x="142494" y="112776"/>
                </a:lnTo>
                <a:lnTo>
                  <a:pt x="141732" y="114300"/>
                </a:lnTo>
                <a:close/>
              </a:path>
              <a:path w="151129" h="152400">
                <a:moveTo>
                  <a:pt x="80772" y="114300"/>
                </a:moveTo>
                <a:lnTo>
                  <a:pt x="77724" y="114300"/>
                </a:lnTo>
                <a:lnTo>
                  <a:pt x="83820" y="112776"/>
                </a:lnTo>
                <a:lnTo>
                  <a:pt x="80772" y="114300"/>
                </a:lnTo>
                <a:close/>
              </a:path>
              <a:path w="151129" h="152400">
                <a:moveTo>
                  <a:pt x="117348" y="140208"/>
                </a:moveTo>
                <a:lnTo>
                  <a:pt x="33528" y="140208"/>
                </a:lnTo>
                <a:lnTo>
                  <a:pt x="32004" y="138684"/>
                </a:lnTo>
                <a:lnTo>
                  <a:pt x="22859" y="131064"/>
                </a:lnTo>
                <a:lnTo>
                  <a:pt x="128016" y="131064"/>
                </a:lnTo>
                <a:lnTo>
                  <a:pt x="118872" y="138684"/>
                </a:lnTo>
                <a:lnTo>
                  <a:pt x="117348" y="140208"/>
                </a:lnTo>
                <a:close/>
              </a:path>
              <a:path w="151129" h="152400">
                <a:moveTo>
                  <a:pt x="106679" y="146304"/>
                </a:moveTo>
                <a:lnTo>
                  <a:pt x="44195" y="146304"/>
                </a:lnTo>
                <a:lnTo>
                  <a:pt x="35052" y="140208"/>
                </a:lnTo>
                <a:lnTo>
                  <a:pt x="115824" y="140208"/>
                </a:lnTo>
                <a:lnTo>
                  <a:pt x="106679" y="146304"/>
                </a:lnTo>
                <a:close/>
              </a:path>
              <a:path w="151129" h="152400">
                <a:moveTo>
                  <a:pt x="92964" y="150876"/>
                </a:moveTo>
                <a:lnTo>
                  <a:pt x="57912" y="150876"/>
                </a:lnTo>
                <a:lnTo>
                  <a:pt x="47244" y="146304"/>
                </a:lnTo>
                <a:lnTo>
                  <a:pt x="103632" y="146304"/>
                </a:lnTo>
                <a:lnTo>
                  <a:pt x="92964" y="150876"/>
                </a:lnTo>
                <a:close/>
              </a:path>
              <a:path w="151129" h="152400">
                <a:moveTo>
                  <a:pt x="83820" y="152400"/>
                </a:moveTo>
                <a:lnTo>
                  <a:pt x="68580" y="152400"/>
                </a:lnTo>
                <a:lnTo>
                  <a:pt x="60960" y="150876"/>
                </a:lnTo>
                <a:lnTo>
                  <a:pt x="89916" y="150876"/>
                </a:lnTo>
                <a:lnTo>
                  <a:pt x="83820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46898" y="5634170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078" y="1794271"/>
            <a:ext cx="424370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如果</a:t>
            </a:r>
            <a:r>
              <a:rPr dirty="0" sz="2400" spc="15">
                <a:latin typeface="Times New Roman"/>
                <a:cs typeface="Times New Roman"/>
              </a:rPr>
              <a:t>Q</a:t>
            </a:r>
            <a:r>
              <a:rPr dirty="0" sz="2400" spc="15">
                <a:latin typeface="宋体"/>
                <a:cs typeface="宋体"/>
              </a:rPr>
              <a:t>点过低，信号进入截止区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9784" y="2247900"/>
            <a:ext cx="3901440" cy="7988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60350" indent="1905">
              <a:lnSpc>
                <a:spcPts val="2390"/>
              </a:lnSpc>
            </a:pP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输入截止失真，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失真！</a:t>
            </a:r>
            <a:endParaRPr sz="2400">
              <a:latin typeface="宋体"/>
              <a:cs typeface="宋体"/>
            </a:endParaRPr>
          </a:p>
          <a:p>
            <a:pPr marL="260350">
              <a:lnSpc>
                <a:spcPct val="100000"/>
              </a:lnSpc>
              <a:spcBef>
                <a:spcPts val="570"/>
              </a:spcBef>
            </a:pP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NPN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共射放大的顶部失真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87796" y="3185159"/>
            <a:ext cx="1681480" cy="1407160"/>
          </a:xfrm>
          <a:custGeom>
            <a:avLst/>
            <a:gdLst/>
            <a:ahLst/>
            <a:cxnLst/>
            <a:rect l="l" t="t" r="r" b="b"/>
            <a:pathLst>
              <a:path w="1681479" h="1407160">
                <a:moveTo>
                  <a:pt x="708660" y="1382268"/>
                </a:moveTo>
                <a:lnTo>
                  <a:pt x="713231" y="1363980"/>
                </a:lnTo>
                <a:lnTo>
                  <a:pt x="719327" y="1344168"/>
                </a:lnTo>
                <a:lnTo>
                  <a:pt x="723900" y="1324356"/>
                </a:lnTo>
                <a:lnTo>
                  <a:pt x="742187" y="1257300"/>
                </a:lnTo>
                <a:lnTo>
                  <a:pt x="752856" y="1211580"/>
                </a:lnTo>
                <a:lnTo>
                  <a:pt x="762000" y="1164336"/>
                </a:lnTo>
                <a:lnTo>
                  <a:pt x="766572" y="1139952"/>
                </a:lnTo>
                <a:lnTo>
                  <a:pt x="771143" y="1117092"/>
                </a:lnTo>
                <a:lnTo>
                  <a:pt x="774191" y="1092708"/>
                </a:lnTo>
                <a:lnTo>
                  <a:pt x="775716" y="1069848"/>
                </a:lnTo>
                <a:lnTo>
                  <a:pt x="778764" y="1048512"/>
                </a:lnTo>
                <a:lnTo>
                  <a:pt x="778764" y="1016508"/>
                </a:lnTo>
                <a:lnTo>
                  <a:pt x="780287" y="1004316"/>
                </a:lnTo>
                <a:lnTo>
                  <a:pt x="780287" y="992124"/>
                </a:lnTo>
                <a:lnTo>
                  <a:pt x="781812" y="979932"/>
                </a:lnTo>
                <a:lnTo>
                  <a:pt x="783335" y="964692"/>
                </a:lnTo>
                <a:lnTo>
                  <a:pt x="784860" y="950976"/>
                </a:lnTo>
                <a:lnTo>
                  <a:pt x="786383" y="935736"/>
                </a:lnTo>
                <a:lnTo>
                  <a:pt x="789431" y="920496"/>
                </a:lnTo>
                <a:lnTo>
                  <a:pt x="790956" y="903732"/>
                </a:lnTo>
                <a:lnTo>
                  <a:pt x="794004" y="886968"/>
                </a:lnTo>
                <a:lnTo>
                  <a:pt x="800100" y="851916"/>
                </a:lnTo>
                <a:lnTo>
                  <a:pt x="815339" y="775716"/>
                </a:lnTo>
                <a:lnTo>
                  <a:pt x="824483" y="736092"/>
                </a:lnTo>
                <a:lnTo>
                  <a:pt x="835152" y="693420"/>
                </a:lnTo>
                <a:lnTo>
                  <a:pt x="845820" y="652272"/>
                </a:lnTo>
                <a:lnTo>
                  <a:pt x="858012" y="609600"/>
                </a:lnTo>
                <a:lnTo>
                  <a:pt x="871727" y="565404"/>
                </a:lnTo>
                <a:lnTo>
                  <a:pt x="883920" y="522732"/>
                </a:lnTo>
                <a:lnTo>
                  <a:pt x="899160" y="480060"/>
                </a:lnTo>
                <a:lnTo>
                  <a:pt x="912875" y="435864"/>
                </a:lnTo>
                <a:lnTo>
                  <a:pt x="929639" y="394716"/>
                </a:lnTo>
                <a:lnTo>
                  <a:pt x="944879" y="353568"/>
                </a:lnTo>
                <a:lnTo>
                  <a:pt x="961643" y="312420"/>
                </a:lnTo>
                <a:lnTo>
                  <a:pt x="979931" y="274320"/>
                </a:lnTo>
                <a:lnTo>
                  <a:pt x="996695" y="236220"/>
                </a:lnTo>
                <a:lnTo>
                  <a:pt x="1014983" y="201168"/>
                </a:lnTo>
                <a:lnTo>
                  <a:pt x="1025652" y="184404"/>
                </a:lnTo>
                <a:lnTo>
                  <a:pt x="1043939" y="150876"/>
                </a:lnTo>
                <a:lnTo>
                  <a:pt x="1053083" y="135636"/>
                </a:lnTo>
                <a:lnTo>
                  <a:pt x="1063752" y="121920"/>
                </a:lnTo>
                <a:lnTo>
                  <a:pt x="1072895" y="108204"/>
                </a:lnTo>
                <a:lnTo>
                  <a:pt x="1083564" y="94488"/>
                </a:lnTo>
                <a:lnTo>
                  <a:pt x="1104900" y="70104"/>
                </a:lnTo>
                <a:lnTo>
                  <a:pt x="1114043" y="59436"/>
                </a:lnTo>
                <a:lnTo>
                  <a:pt x="1147572" y="30480"/>
                </a:lnTo>
                <a:lnTo>
                  <a:pt x="1181100" y="10668"/>
                </a:lnTo>
                <a:lnTo>
                  <a:pt x="1229867" y="0"/>
                </a:lnTo>
                <a:lnTo>
                  <a:pt x="1231391" y="0"/>
                </a:lnTo>
                <a:lnTo>
                  <a:pt x="1275587" y="10668"/>
                </a:lnTo>
                <a:lnTo>
                  <a:pt x="1318259" y="38100"/>
                </a:lnTo>
                <a:lnTo>
                  <a:pt x="1223771" y="38100"/>
                </a:lnTo>
                <a:lnTo>
                  <a:pt x="1205483" y="41147"/>
                </a:lnTo>
                <a:lnTo>
                  <a:pt x="1197864" y="45720"/>
                </a:lnTo>
                <a:lnTo>
                  <a:pt x="1188720" y="48768"/>
                </a:lnTo>
                <a:lnTo>
                  <a:pt x="1161287" y="67056"/>
                </a:lnTo>
                <a:lnTo>
                  <a:pt x="1143000" y="85343"/>
                </a:lnTo>
                <a:lnTo>
                  <a:pt x="1132331" y="94488"/>
                </a:lnTo>
                <a:lnTo>
                  <a:pt x="1123187" y="105156"/>
                </a:lnTo>
                <a:lnTo>
                  <a:pt x="1104900" y="129540"/>
                </a:lnTo>
                <a:lnTo>
                  <a:pt x="1086612" y="156972"/>
                </a:lnTo>
                <a:lnTo>
                  <a:pt x="1075943" y="170688"/>
                </a:lnTo>
                <a:lnTo>
                  <a:pt x="1066800" y="185928"/>
                </a:lnTo>
                <a:lnTo>
                  <a:pt x="1057656" y="202692"/>
                </a:lnTo>
                <a:lnTo>
                  <a:pt x="1050035" y="217932"/>
                </a:lnTo>
                <a:lnTo>
                  <a:pt x="1031747" y="252984"/>
                </a:lnTo>
                <a:lnTo>
                  <a:pt x="1013460" y="289560"/>
                </a:lnTo>
                <a:lnTo>
                  <a:pt x="996695" y="327660"/>
                </a:lnTo>
                <a:lnTo>
                  <a:pt x="981456" y="367284"/>
                </a:lnTo>
                <a:lnTo>
                  <a:pt x="964691" y="406908"/>
                </a:lnTo>
                <a:lnTo>
                  <a:pt x="949452" y="449580"/>
                </a:lnTo>
                <a:lnTo>
                  <a:pt x="934212" y="490728"/>
                </a:lnTo>
                <a:lnTo>
                  <a:pt x="920495" y="533400"/>
                </a:lnTo>
                <a:lnTo>
                  <a:pt x="908304" y="576072"/>
                </a:lnTo>
                <a:lnTo>
                  <a:pt x="894587" y="618744"/>
                </a:lnTo>
                <a:lnTo>
                  <a:pt x="883920" y="661416"/>
                </a:lnTo>
                <a:lnTo>
                  <a:pt x="871727" y="702564"/>
                </a:lnTo>
                <a:lnTo>
                  <a:pt x="862583" y="743712"/>
                </a:lnTo>
                <a:lnTo>
                  <a:pt x="853439" y="783336"/>
                </a:lnTo>
                <a:lnTo>
                  <a:pt x="844295" y="821436"/>
                </a:lnTo>
                <a:lnTo>
                  <a:pt x="838200" y="858012"/>
                </a:lnTo>
                <a:lnTo>
                  <a:pt x="832104" y="893064"/>
                </a:lnTo>
                <a:lnTo>
                  <a:pt x="829056" y="909828"/>
                </a:lnTo>
                <a:lnTo>
                  <a:pt x="826008" y="925068"/>
                </a:lnTo>
                <a:lnTo>
                  <a:pt x="822960" y="955548"/>
                </a:lnTo>
                <a:lnTo>
                  <a:pt x="819912" y="982980"/>
                </a:lnTo>
                <a:lnTo>
                  <a:pt x="818387" y="995172"/>
                </a:lnTo>
                <a:lnTo>
                  <a:pt x="818387" y="1005840"/>
                </a:lnTo>
                <a:lnTo>
                  <a:pt x="816864" y="1016508"/>
                </a:lnTo>
                <a:lnTo>
                  <a:pt x="816864" y="1051560"/>
                </a:lnTo>
                <a:lnTo>
                  <a:pt x="813816" y="1074420"/>
                </a:lnTo>
                <a:lnTo>
                  <a:pt x="812291" y="1098804"/>
                </a:lnTo>
                <a:lnTo>
                  <a:pt x="807720" y="1123188"/>
                </a:lnTo>
                <a:lnTo>
                  <a:pt x="804672" y="1147572"/>
                </a:lnTo>
                <a:lnTo>
                  <a:pt x="789431" y="1220724"/>
                </a:lnTo>
                <a:lnTo>
                  <a:pt x="778764" y="1267968"/>
                </a:lnTo>
                <a:lnTo>
                  <a:pt x="766572" y="1312164"/>
                </a:lnTo>
                <a:lnTo>
                  <a:pt x="762000" y="1333500"/>
                </a:lnTo>
                <a:lnTo>
                  <a:pt x="755904" y="1354836"/>
                </a:lnTo>
                <a:lnTo>
                  <a:pt x="751683" y="1368552"/>
                </a:lnTo>
                <a:lnTo>
                  <a:pt x="726947" y="1368552"/>
                </a:lnTo>
                <a:lnTo>
                  <a:pt x="708660" y="1382268"/>
                </a:lnTo>
                <a:close/>
              </a:path>
              <a:path w="1681479" h="1407160">
                <a:moveTo>
                  <a:pt x="1642871" y="1028700"/>
                </a:moveTo>
                <a:lnTo>
                  <a:pt x="1642871" y="1005840"/>
                </a:lnTo>
                <a:lnTo>
                  <a:pt x="1639824" y="981456"/>
                </a:lnTo>
                <a:lnTo>
                  <a:pt x="1638300" y="967740"/>
                </a:lnTo>
                <a:lnTo>
                  <a:pt x="1636775" y="952500"/>
                </a:lnTo>
                <a:lnTo>
                  <a:pt x="1630679" y="922020"/>
                </a:lnTo>
                <a:lnTo>
                  <a:pt x="1626108" y="890016"/>
                </a:lnTo>
                <a:lnTo>
                  <a:pt x="1618487" y="854964"/>
                </a:lnTo>
                <a:lnTo>
                  <a:pt x="1610867" y="816864"/>
                </a:lnTo>
                <a:lnTo>
                  <a:pt x="1601724" y="778764"/>
                </a:lnTo>
                <a:lnTo>
                  <a:pt x="1591055" y="739140"/>
                </a:lnTo>
                <a:lnTo>
                  <a:pt x="1569720" y="656844"/>
                </a:lnTo>
                <a:lnTo>
                  <a:pt x="1556004" y="614172"/>
                </a:lnTo>
                <a:lnTo>
                  <a:pt x="1543812" y="571500"/>
                </a:lnTo>
                <a:lnTo>
                  <a:pt x="1530095" y="528828"/>
                </a:lnTo>
                <a:lnTo>
                  <a:pt x="1514855" y="487680"/>
                </a:lnTo>
                <a:lnTo>
                  <a:pt x="1499616" y="445008"/>
                </a:lnTo>
                <a:lnTo>
                  <a:pt x="1484375" y="403860"/>
                </a:lnTo>
                <a:lnTo>
                  <a:pt x="1469136" y="364236"/>
                </a:lnTo>
                <a:lnTo>
                  <a:pt x="1452371" y="324612"/>
                </a:lnTo>
                <a:lnTo>
                  <a:pt x="1435608" y="286512"/>
                </a:lnTo>
                <a:lnTo>
                  <a:pt x="1417320" y="251460"/>
                </a:lnTo>
                <a:lnTo>
                  <a:pt x="1400555" y="216408"/>
                </a:lnTo>
                <a:lnTo>
                  <a:pt x="1391412" y="201168"/>
                </a:lnTo>
                <a:lnTo>
                  <a:pt x="1382267" y="184404"/>
                </a:lnTo>
                <a:lnTo>
                  <a:pt x="1373124" y="169164"/>
                </a:lnTo>
                <a:lnTo>
                  <a:pt x="1354836" y="141732"/>
                </a:lnTo>
                <a:lnTo>
                  <a:pt x="1347216" y="129540"/>
                </a:lnTo>
                <a:lnTo>
                  <a:pt x="1328928" y="105156"/>
                </a:lnTo>
                <a:lnTo>
                  <a:pt x="1293875" y="68580"/>
                </a:lnTo>
                <a:lnTo>
                  <a:pt x="1267967" y="50292"/>
                </a:lnTo>
                <a:lnTo>
                  <a:pt x="1260348" y="45720"/>
                </a:lnTo>
                <a:lnTo>
                  <a:pt x="1245108" y="39624"/>
                </a:lnTo>
                <a:lnTo>
                  <a:pt x="1237487" y="38100"/>
                </a:lnTo>
                <a:lnTo>
                  <a:pt x="1318259" y="38100"/>
                </a:lnTo>
                <a:lnTo>
                  <a:pt x="1338071" y="57912"/>
                </a:lnTo>
                <a:lnTo>
                  <a:pt x="1347216" y="68580"/>
                </a:lnTo>
                <a:lnTo>
                  <a:pt x="1357883" y="80772"/>
                </a:lnTo>
                <a:lnTo>
                  <a:pt x="1367028" y="92964"/>
                </a:lnTo>
                <a:lnTo>
                  <a:pt x="1377695" y="106680"/>
                </a:lnTo>
                <a:lnTo>
                  <a:pt x="1395983" y="134112"/>
                </a:lnTo>
                <a:lnTo>
                  <a:pt x="1405128" y="149352"/>
                </a:lnTo>
                <a:lnTo>
                  <a:pt x="1415795" y="166116"/>
                </a:lnTo>
                <a:lnTo>
                  <a:pt x="1424940" y="181356"/>
                </a:lnTo>
                <a:lnTo>
                  <a:pt x="1434083" y="198120"/>
                </a:lnTo>
                <a:lnTo>
                  <a:pt x="1452371" y="233172"/>
                </a:lnTo>
                <a:lnTo>
                  <a:pt x="1469136" y="269747"/>
                </a:lnTo>
                <a:lnTo>
                  <a:pt x="1487424" y="309372"/>
                </a:lnTo>
                <a:lnTo>
                  <a:pt x="1504187" y="348996"/>
                </a:lnTo>
                <a:lnTo>
                  <a:pt x="1519428" y="390143"/>
                </a:lnTo>
                <a:lnTo>
                  <a:pt x="1536191" y="431292"/>
                </a:lnTo>
                <a:lnTo>
                  <a:pt x="1551432" y="473964"/>
                </a:lnTo>
                <a:lnTo>
                  <a:pt x="1565148" y="516636"/>
                </a:lnTo>
                <a:lnTo>
                  <a:pt x="1580387" y="560832"/>
                </a:lnTo>
                <a:lnTo>
                  <a:pt x="1592579" y="603504"/>
                </a:lnTo>
                <a:lnTo>
                  <a:pt x="1606295" y="646176"/>
                </a:lnTo>
                <a:lnTo>
                  <a:pt x="1616963" y="688848"/>
                </a:lnTo>
                <a:lnTo>
                  <a:pt x="1629155" y="729996"/>
                </a:lnTo>
                <a:lnTo>
                  <a:pt x="1647444" y="809244"/>
                </a:lnTo>
                <a:lnTo>
                  <a:pt x="1662683" y="882396"/>
                </a:lnTo>
                <a:lnTo>
                  <a:pt x="1668779" y="915924"/>
                </a:lnTo>
                <a:lnTo>
                  <a:pt x="1671828" y="931164"/>
                </a:lnTo>
                <a:lnTo>
                  <a:pt x="1673351" y="947928"/>
                </a:lnTo>
                <a:lnTo>
                  <a:pt x="1676400" y="961644"/>
                </a:lnTo>
                <a:lnTo>
                  <a:pt x="1677924" y="976884"/>
                </a:lnTo>
                <a:lnTo>
                  <a:pt x="1679448" y="990600"/>
                </a:lnTo>
                <a:lnTo>
                  <a:pt x="1680971" y="1002792"/>
                </a:lnTo>
                <a:lnTo>
                  <a:pt x="1680971" y="1027176"/>
                </a:lnTo>
                <a:lnTo>
                  <a:pt x="1642871" y="1028700"/>
                </a:lnTo>
                <a:close/>
              </a:path>
              <a:path w="1681479" h="1407160">
                <a:moveTo>
                  <a:pt x="734568" y="1406652"/>
                </a:moveTo>
                <a:lnTo>
                  <a:pt x="70104" y="1406652"/>
                </a:lnTo>
                <a:lnTo>
                  <a:pt x="64008" y="1402080"/>
                </a:lnTo>
                <a:lnTo>
                  <a:pt x="60960" y="1394460"/>
                </a:lnTo>
                <a:lnTo>
                  <a:pt x="51816" y="1376172"/>
                </a:lnTo>
                <a:lnTo>
                  <a:pt x="45719" y="1356360"/>
                </a:lnTo>
                <a:lnTo>
                  <a:pt x="38100" y="1333500"/>
                </a:lnTo>
                <a:lnTo>
                  <a:pt x="32004" y="1312164"/>
                </a:lnTo>
                <a:lnTo>
                  <a:pt x="21336" y="1263396"/>
                </a:lnTo>
                <a:lnTo>
                  <a:pt x="13716" y="1211580"/>
                </a:lnTo>
                <a:lnTo>
                  <a:pt x="7620" y="1158240"/>
                </a:lnTo>
                <a:lnTo>
                  <a:pt x="3048" y="1104900"/>
                </a:lnTo>
                <a:lnTo>
                  <a:pt x="0" y="1051560"/>
                </a:lnTo>
                <a:lnTo>
                  <a:pt x="0" y="1001268"/>
                </a:lnTo>
                <a:lnTo>
                  <a:pt x="38100" y="999744"/>
                </a:lnTo>
                <a:lnTo>
                  <a:pt x="38100" y="1051560"/>
                </a:lnTo>
                <a:lnTo>
                  <a:pt x="44195" y="1155192"/>
                </a:lnTo>
                <a:lnTo>
                  <a:pt x="50292" y="1207008"/>
                </a:lnTo>
                <a:lnTo>
                  <a:pt x="64008" y="1280160"/>
                </a:lnTo>
                <a:lnTo>
                  <a:pt x="74676" y="1324356"/>
                </a:lnTo>
                <a:lnTo>
                  <a:pt x="88391" y="1362456"/>
                </a:lnTo>
                <a:lnTo>
                  <a:pt x="91162" y="1368552"/>
                </a:lnTo>
                <a:lnTo>
                  <a:pt x="77724" y="1368552"/>
                </a:lnTo>
                <a:lnTo>
                  <a:pt x="96012" y="1379220"/>
                </a:lnTo>
                <a:lnTo>
                  <a:pt x="709422" y="1379220"/>
                </a:lnTo>
                <a:lnTo>
                  <a:pt x="708660" y="1382268"/>
                </a:lnTo>
                <a:lnTo>
                  <a:pt x="747902" y="1382268"/>
                </a:lnTo>
                <a:lnTo>
                  <a:pt x="745235" y="1392936"/>
                </a:lnTo>
                <a:lnTo>
                  <a:pt x="742187" y="1400556"/>
                </a:lnTo>
                <a:lnTo>
                  <a:pt x="734568" y="1406652"/>
                </a:lnTo>
                <a:close/>
              </a:path>
              <a:path w="1681479" h="1407160">
                <a:moveTo>
                  <a:pt x="96012" y="1379220"/>
                </a:moveTo>
                <a:lnTo>
                  <a:pt x="77724" y="1368552"/>
                </a:lnTo>
                <a:lnTo>
                  <a:pt x="91162" y="1368552"/>
                </a:lnTo>
                <a:lnTo>
                  <a:pt x="96012" y="1379220"/>
                </a:lnTo>
                <a:close/>
              </a:path>
              <a:path w="1681479" h="1407160">
                <a:moveTo>
                  <a:pt x="709422" y="1379220"/>
                </a:moveTo>
                <a:lnTo>
                  <a:pt x="96012" y="1379220"/>
                </a:lnTo>
                <a:lnTo>
                  <a:pt x="91162" y="1368552"/>
                </a:lnTo>
                <a:lnTo>
                  <a:pt x="712088" y="1368552"/>
                </a:lnTo>
                <a:lnTo>
                  <a:pt x="709422" y="1379220"/>
                </a:lnTo>
                <a:close/>
              </a:path>
              <a:path w="1681479" h="1407160">
                <a:moveTo>
                  <a:pt x="747902" y="1382268"/>
                </a:moveTo>
                <a:lnTo>
                  <a:pt x="708660" y="1382268"/>
                </a:lnTo>
                <a:lnTo>
                  <a:pt x="726947" y="1368552"/>
                </a:lnTo>
                <a:lnTo>
                  <a:pt x="751683" y="1368552"/>
                </a:lnTo>
                <a:lnTo>
                  <a:pt x="749808" y="1374648"/>
                </a:lnTo>
                <a:lnTo>
                  <a:pt x="747902" y="1382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0992" y="420243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 h="0">
                <a:moveTo>
                  <a:pt x="0" y="0"/>
                </a:moveTo>
                <a:lnTo>
                  <a:pt x="27035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99690" y="3337610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3647" y="3235452"/>
            <a:ext cx="2418715" cy="0"/>
          </a:xfrm>
          <a:custGeom>
            <a:avLst/>
            <a:gdLst/>
            <a:ahLst/>
            <a:cxnLst/>
            <a:rect l="l" t="t" r="r" b="b"/>
            <a:pathLst>
              <a:path w="2418715" h="0">
                <a:moveTo>
                  <a:pt x="0" y="0"/>
                </a:moveTo>
                <a:lnTo>
                  <a:pt x="2418587" y="0"/>
                </a:lnTo>
              </a:path>
            </a:pathLst>
          </a:custGeom>
          <a:ln w="182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03647" y="421233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 h="0">
                <a:moveTo>
                  <a:pt x="0" y="0"/>
                </a:moveTo>
                <a:lnTo>
                  <a:pt x="1124711" y="0"/>
                </a:lnTo>
              </a:path>
            </a:pathLst>
          </a:custGeom>
          <a:ln w="2133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3751" y="4599432"/>
            <a:ext cx="1201420" cy="0"/>
          </a:xfrm>
          <a:custGeom>
            <a:avLst/>
            <a:gdLst/>
            <a:ahLst/>
            <a:cxnLst/>
            <a:rect l="l" t="t" r="r" b="b"/>
            <a:pathLst>
              <a:path w="1201420" h="0">
                <a:moveTo>
                  <a:pt x="0" y="0"/>
                </a:moveTo>
                <a:lnTo>
                  <a:pt x="1200911" y="0"/>
                </a:lnTo>
              </a:path>
            </a:pathLst>
          </a:custGeom>
          <a:ln w="1828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22647" y="4614672"/>
            <a:ext cx="4928616" cy="219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80591" y="5180409"/>
            <a:ext cx="1623060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355" marR="5080" indent="-3429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最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 spc="10">
                <a:latin typeface="宋体"/>
                <a:cs typeface="宋体"/>
              </a:rPr>
              <a:t>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宋体"/>
                <a:cs typeface="宋体"/>
              </a:rPr>
              <a:t>，  </a:t>
            </a:r>
            <a:r>
              <a:rPr dirty="0" sz="2400" spc="5">
                <a:latin typeface="宋体"/>
                <a:cs typeface="宋体"/>
              </a:rPr>
              <a:t>发射结截止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9463" y="5923789"/>
            <a:ext cx="173228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2565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baseline="-20833" sz="2400" spc="22">
                <a:latin typeface="Times New Roman"/>
                <a:cs typeface="Times New Roman"/>
              </a:rPr>
              <a:t>C</a:t>
            </a:r>
            <a:r>
              <a:rPr dirty="0" sz="2400" spc="15">
                <a:latin typeface="宋体"/>
                <a:cs typeface="宋体"/>
              </a:rPr>
              <a:t>最小为</a:t>
            </a:r>
            <a:r>
              <a:rPr dirty="0" sz="2400" spc="15">
                <a:latin typeface="Times New Roman"/>
                <a:cs typeface="Times New Roman"/>
              </a:rPr>
              <a:t>0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104">
                <a:latin typeface="Times New Roman"/>
                <a:cs typeface="Times New Roman"/>
              </a:rPr>
              <a:t>O</a:t>
            </a:r>
            <a:r>
              <a:rPr dirty="0" sz="2400" spc="20">
                <a:latin typeface="宋体"/>
                <a:cs typeface="宋体"/>
              </a:rPr>
              <a:t>最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10">
                <a:latin typeface="宋体"/>
                <a:cs typeface="宋体"/>
              </a:rPr>
              <a:t>约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37202" y="1763310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2239" y="4655820"/>
            <a:ext cx="2514600" cy="114300"/>
          </a:xfrm>
          <a:custGeom>
            <a:avLst/>
            <a:gdLst/>
            <a:ahLst/>
            <a:cxnLst/>
            <a:rect l="l" t="t" r="r" b="b"/>
            <a:pathLst>
              <a:path w="2514600" h="114300">
                <a:moveTo>
                  <a:pt x="2324100" y="114300"/>
                </a:moveTo>
                <a:lnTo>
                  <a:pt x="2324100" y="0"/>
                </a:lnTo>
                <a:lnTo>
                  <a:pt x="2449428" y="38100"/>
                </a:lnTo>
                <a:lnTo>
                  <a:pt x="2342387" y="38100"/>
                </a:lnTo>
                <a:lnTo>
                  <a:pt x="2342387" y="76200"/>
                </a:lnTo>
                <a:lnTo>
                  <a:pt x="2452816" y="76200"/>
                </a:lnTo>
                <a:lnTo>
                  <a:pt x="2324100" y="114300"/>
                </a:lnTo>
                <a:close/>
              </a:path>
              <a:path w="2514600" h="114300">
                <a:moveTo>
                  <a:pt x="2324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514600" h="114300">
                <a:moveTo>
                  <a:pt x="2452816" y="76200"/>
                </a:moveTo>
                <a:lnTo>
                  <a:pt x="2342387" y="76200"/>
                </a:lnTo>
                <a:lnTo>
                  <a:pt x="2342387" y="38100"/>
                </a:lnTo>
                <a:lnTo>
                  <a:pt x="2449428" y="38100"/>
                </a:lnTo>
                <a:lnTo>
                  <a:pt x="2514600" y="57912"/>
                </a:lnTo>
                <a:lnTo>
                  <a:pt x="24528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44139" y="1789176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00" y="190500"/>
                </a:moveTo>
                <a:lnTo>
                  <a:pt x="0" y="190500"/>
                </a:lnTo>
                <a:lnTo>
                  <a:pt x="56387" y="0"/>
                </a:lnTo>
                <a:lnTo>
                  <a:pt x="108740" y="172211"/>
                </a:lnTo>
                <a:lnTo>
                  <a:pt x="38100" y="172211"/>
                </a:lnTo>
                <a:lnTo>
                  <a:pt x="38100" y="190500"/>
                </a:lnTo>
                <a:close/>
              </a:path>
              <a:path w="114300" h="3009900">
                <a:moveTo>
                  <a:pt x="76200" y="3009900"/>
                </a:moveTo>
                <a:lnTo>
                  <a:pt x="38100" y="3009900"/>
                </a:lnTo>
                <a:lnTo>
                  <a:pt x="38100" y="172211"/>
                </a:lnTo>
                <a:lnTo>
                  <a:pt x="76200" y="172211"/>
                </a:lnTo>
                <a:lnTo>
                  <a:pt x="76200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00" y="190500"/>
                </a:lnTo>
                <a:lnTo>
                  <a:pt x="76200" y="172211"/>
                </a:lnTo>
                <a:lnTo>
                  <a:pt x="108740" y="172211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77667" y="2162556"/>
            <a:ext cx="2135124" cy="2615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06074" y="1330519"/>
            <a:ext cx="4177029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（3）静态工作点与非线性失真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90672" y="4872227"/>
            <a:ext cx="1263650" cy="1673860"/>
          </a:xfrm>
          <a:custGeom>
            <a:avLst/>
            <a:gdLst/>
            <a:ahLst/>
            <a:cxnLst/>
            <a:rect l="l" t="t" r="r" b="b"/>
            <a:pathLst>
              <a:path w="1263650" h="1673859">
                <a:moveTo>
                  <a:pt x="1235963" y="83057"/>
                </a:moveTo>
                <a:lnTo>
                  <a:pt x="1193291" y="67056"/>
                </a:lnTo>
                <a:lnTo>
                  <a:pt x="1153667" y="54864"/>
                </a:lnTo>
                <a:lnTo>
                  <a:pt x="1109471" y="45719"/>
                </a:lnTo>
                <a:lnTo>
                  <a:pt x="1040891" y="36576"/>
                </a:lnTo>
                <a:lnTo>
                  <a:pt x="993647" y="32004"/>
                </a:lnTo>
                <a:lnTo>
                  <a:pt x="946403" y="30480"/>
                </a:lnTo>
                <a:lnTo>
                  <a:pt x="923543" y="28956"/>
                </a:lnTo>
                <a:lnTo>
                  <a:pt x="900683" y="28956"/>
                </a:lnTo>
                <a:lnTo>
                  <a:pt x="900683" y="0"/>
                </a:lnTo>
                <a:lnTo>
                  <a:pt x="923543" y="0"/>
                </a:lnTo>
                <a:lnTo>
                  <a:pt x="946403" y="1524"/>
                </a:lnTo>
                <a:lnTo>
                  <a:pt x="993647" y="3048"/>
                </a:lnTo>
                <a:lnTo>
                  <a:pt x="1042415" y="7620"/>
                </a:lnTo>
                <a:lnTo>
                  <a:pt x="1091183" y="13716"/>
                </a:lnTo>
                <a:lnTo>
                  <a:pt x="1159763" y="27432"/>
                </a:lnTo>
                <a:lnTo>
                  <a:pt x="1220723" y="45719"/>
                </a:lnTo>
                <a:lnTo>
                  <a:pt x="1255775" y="60960"/>
                </a:lnTo>
                <a:lnTo>
                  <a:pt x="1263395" y="68580"/>
                </a:lnTo>
                <a:lnTo>
                  <a:pt x="1263395" y="74676"/>
                </a:lnTo>
                <a:lnTo>
                  <a:pt x="1235963" y="74676"/>
                </a:lnTo>
                <a:lnTo>
                  <a:pt x="1235963" y="83057"/>
                </a:lnTo>
                <a:close/>
              </a:path>
              <a:path w="1263650" h="1673859">
                <a:moveTo>
                  <a:pt x="1243583" y="86868"/>
                </a:moveTo>
                <a:lnTo>
                  <a:pt x="1235963" y="83057"/>
                </a:lnTo>
                <a:lnTo>
                  <a:pt x="1235963" y="74676"/>
                </a:lnTo>
                <a:lnTo>
                  <a:pt x="1243583" y="86868"/>
                </a:lnTo>
                <a:close/>
              </a:path>
              <a:path w="1263650" h="1673859">
                <a:moveTo>
                  <a:pt x="1263395" y="86868"/>
                </a:moveTo>
                <a:lnTo>
                  <a:pt x="1243583" y="86868"/>
                </a:lnTo>
                <a:lnTo>
                  <a:pt x="1235963" y="74676"/>
                </a:lnTo>
                <a:lnTo>
                  <a:pt x="1263395" y="74676"/>
                </a:lnTo>
                <a:lnTo>
                  <a:pt x="1263395" y="86868"/>
                </a:lnTo>
                <a:close/>
              </a:path>
              <a:path w="1263650" h="1673859">
                <a:moveTo>
                  <a:pt x="1235963" y="711985"/>
                </a:moveTo>
                <a:lnTo>
                  <a:pt x="1235963" y="83057"/>
                </a:lnTo>
                <a:lnTo>
                  <a:pt x="1243583" y="86868"/>
                </a:lnTo>
                <a:lnTo>
                  <a:pt x="1263395" y="86868"/>
                </a:lnTo>
                <a:lnTo>
                  <a:pt x="1263395" y="708660"/>
                </a:lnTo>
                <a:lnTo>
                  <a:pt x="1245107" y="708660"/>
                </a:lnTo>
                <a:lnTo>
                  <a:pt x="1235963" y="711985"/>
                </a:lnTo>
                <a:close/>
              </a:path>
              <a:path w="1263650" h="1673859">
                <a:moveTo>
                  <a:pt x="1235963" y="722375"/>
                </a:moveTo>
                <a:lnTo>
                  <a:pt x="1235963" y="711985"/>
                </a:lnTo>
                <a:lnTo>
                  <a:pt x="1245107" y="708660"/>
                </a:lnTo>
                <a:lnTo>
                  <a:pt x="1235963" y="722375"/>
                </a:lnTo>
                <a:close/>
              </a:path>
              <a:path w="1263650" h="1673859">
                <a:moveTo>
                  <a:pt x="1263395" y="722375"/>
                </a:moveTo>
                <a:lnTo>
                  <a:pt x="1235963" y="722375"/>
                </a:lnTo>
                <a:lnTo>
                  <a:pt x="1245107" y="708660"/>
                </a:lnTo>
                <a:lnTo>
                  <a:pt x="1263395" y="708660"/>
                </a:lnTo>
                <a:lnTo>
                  <a:pt x="1263395" y="722375"/>
                </a:lnTo>
                <a:close/>
              </a:path>
              <a:path w="1263650" h="1673859">
                <a:moveTo>
                  <a:pt x="923543" y="1673351"/>
                </a:moveTo>
                <a:lnTo>
                  <a:pt x="912875" y="1673351"/>
                </a:lnTo>
                <a:lnTo>
                  <a:pt x="902207" y="1671828"/>
                </a:lnTo>
                <a:lnTo>
                  <a:pt x="865631" y="1667255"/>
                </a:lnTo>
                <a:lnTo>
                  <a:pt x="851915" y="1665732"/>
                </a:lnTo>
                <a:lnTo>
                  <a:pt x="822959" y="1661159"/>
                </a:lnTo>
                <a:lnTo>
                  <a:pt x="792479" y="1655063"/>
                </a:lnTo>
                <a:lnTo>
                  <a:pt x="760475" y="1647444"/>
                </a:lnTo>
                <a:lnTo>
                  <a:pt x="726947" y="1639824"/>
                </a:lnTo>
                <a:lnTo>
                  <a:pt x="618743" y="1609344"/>
                </a:lnTo>
                <a:lnTo>
                  <a:pt x="542543" y="1584959"/>
                </a:lnTo>
                <a:lnTo>
                  <a:pt x="502919" y="1571244"/>
                </a:lnTo>
                <a:lnTo>
                  <a:pt x="464819" y="1557528"/>
                </a:lnTo>
                <a:lnTo>
                  <a:pt x="425195" y="1542287"/>
                </a:lnTo>
                <a:lnTo>
                  <a:pt x="348995" y="1511808"/>
                </a:lnTo>
                <a:lnTo>
                  <a:pt x="275843" y="1478279"/>
                </a:lnTo>
                <a:lnTo>
                  <a:pt x="240791" y="1461516"/>
                </a:lnTo>
                <a:lnTo>
                  <a:pt x="176783" y="1424940"/>
                </a:lnTo>
                <a:lnTo>
                  <a:pt x="118871" y="1388363"/>
                </a:lnTo>
                <a:lnTo>
                  <a:pt x="106679" y="1379220"/>
                </a:lnTo>
                <a:lnTo>
                  <a:pt x="92963" y="1370075"/>
                </a:lnTo>
                <a:lnTo>
                  <a:pt x="82295" y="1359408"/>
                </a:lnTo>
                <a:lnTo>
                  <a:pt x="70104" y="1350263"/>
                </a:lnTo>
                <a:lnTo>
                  <a:pt x="41147" y="1321308"/>
                </a:lnTo>
                <a:lnTo>
                  <a:pt x="13715" y="1280159"/>
                </a:lnTo>
                <a:lnTo>
                  <a:pt x="0" y="1237487"/>
                </a:lnTo>
                <a:lnTo>
                  <a:pt x="0" y="1214627"/>
                </a:lnTo>
                <a:lnTo>
                  <a:pt x="13715" y="1168908"/>
                </a:lnTo>
                <a:lnTo>
                  <a:pt x="19811" y="1158239"/>
                </a:lnTo>
                <a:lnTo>
                  <a:pt x="25908" y="1146048"/>
                </a:lnTo>
                <a:lnTo>
                  <a:pt x="33527" y="1135379"/>
                </a:lnTo>
                <a:lnTo>
                  <a:pt x="42671" y="1126235"/>
                </a:lnTo>
                <a:lnTo>
                  <a:pt x="60959" y="1104900"/>
                </a:lnTo>
                <a:lnTo>
                  <a:pt x="82295" y="1083564"/>
                </a:lnTo>
                <a:lnTo>
                  <a:pt x="94487" y="1074420"/>
                </a:lnTo>
                <a:lnTo>
                  <a:pt x="106679" y="1063752"/>
                </a:lnTo>
                <a:lnTo>
                  <a:pt x="134111" y="1045464"/>
                </a:lnTo>
                <a:lnTo>
                  <a:pt x="149352" y="1034795"/>
                </a:lnTo>
                <a:lnTo>
                  <a:pt x="178308" y="1016508"/>
                </a:lnTo>
                <a:lnTo>
                  <a:pt x="210311" y="998220"/>
                </a:lnTo>
                <a:lnTo>
                  <a:pt x="243839" y="979931"/>
                </a:lnTo>
                <a:lnTo>
                  <a:pt x="280415" y="963168"/>
                </a:lnTo>
                <a:lnTo>
                  <a:pt x="315467" y="946404"/>
                </a:lnTo>
                <a:lnTo>
                  <a:pt x="353567" y="929639"/>
                </a:lnTo>
                <a:lnTo>
                  <a:pt x="429767" y="899160"/>
                </a:lnTo>
                <a:lnTo>
                  <a:pt x="469391" y="885443"/>
                </a:lnTo>
                <a:lnTo>
                  <a:pt x="507491" y="871727"/>
                </a:lnTo>
                <a:lnTo>
                  <a:pt x="547115" y="859535"/>
                </a:lnTo>
                <a:lnTo>
                  <a:pt x="585215" y="847343"/>
                </a:lnTo>
                <a:lnTo>
                  <a:pt x="661415" y="826008"/>
                </a:lnTo>
                <a:lnTo>
                  <a:pt x="697991" y="816864"/>
                </a:lnTo>
                <a:lnTo>
                  <a:pt x="766571" y="801624"/>
                </a:lnTo>
                <a:lnTo>
                  <a:pt x="827531" y="789431"/>
                </a:lnTo>
                <a:lnTo>
                  <a:pt x="868679" y="784860"/>
                </a:lnTo>
                <a:lnTo>
                  <a:pt x="893063" y="781812"/>
                </a:lnTo>
                <a:lnTo>
                  <a:pt x="903731" y="780287"/>
                </a:lnTo>
                <a:lnTo>
                  <a:pt x="923543" y="780287"/>
                </a:lnTo>
                <a:lnTo>
                  <a:pt x="984503" y="775716"/>
                </a:lnTo>
                <a:lnTo>
                  <a:pt x="1005839" y="771143"/>
                </a:lnTo>
                <a:lnTo>
                  <a:pt x="1027175" y="768095"/>
                </a:lnTo>
                <a:lnTo>
                  <a:pt x="1091183" y="754379"/>
                </a:lnTo>
                <a:lnTo>
                  <a:pt x="1133855" y="743712"/>
                </a:lnTo>
                <a:lnTo>
                  <a:pt x="1193291" y="725424"/>
                </a:lnTo>
                <a:lnTo>
                  <a:pt x="1211579" y="719327"/>
                </a:lnTo>
                <a:lnTo>
                  <a:pt x="1228344" y="714756"/>
                </a:lnTo>
                <a:lnTo>
                  <a:pt x="1235963" y="711985"/>
                </a:lnTo>
                <a:lnTo>
                  <a:pt x="1235963" y="722375"/>
                </a:lnTo>
                <a:lnTo>
                  <a:pt x="1263395" y="722375"/>
                </a:lnTo>
                <a:lnTo>
                  <a:pt x="1263395" y="728472"/>
                </a:lnTo>
                <a:lnTo>
                  <a:pt x="1260347" y="734568"/>
                </a:lnTo>
                <a:lnTo>
                  <a:pt x="1254251" y="736091"/>
                </a:lnTo>
                <a:lnTo>
                  <a:pt x="1237487" y="742187"/>
                </a:lnTo>
                <a:lnTo>
                  <a:pt x="1219199" y="746760"/>
                </a:lnTo>
                <a:lnTo>
                  <a:pt x="1200911" y="752856"/>
                </a:lnTo>
                <a:lnTo>
                  <a:pt x="1141475" y="771143"/>
                </a:lnTo>
                <a:lnTo>
                  <a:pt x="1098803" y="781812"/>
                </a:lnTo>
                <a:lnTo>
                  <a:pt x="1010411" y="800100"/>
                </a:lnTo>
                <a:lnTo>
                  <a:pt x="967739" y="806195"/>
                </a:lnTo>
                <a:lnTo>
                  <a:pt x="925067" y="809243"/>
                </a:lnTo>
                <a:lnTo>
                  <a:pt x="905255" y="809243"/>
                </a:lnTo>
                <a:lnTo>
                  <a:pt x="894587" y="810768"/>
                </a:lnTo>
                <a:lnTo>
                  <a:pt x="883919" y="810768"/>
                </a:lnTo>
                <a:lnTo>
                  <a:pt x="859535" y="813816"/>
                </a:lnTo>
                <a:lnTo>
                  <a:pt x="845819" y="815339"/>
                </a:lnTo>
                <a:lnTo>
                  <a:pt x="832103" y="818387"/>
                </a:lnTo>
                <a:lnTo>
                  <a:pt x="803147" y="822960"/>
                </a:lnTo>
                <a:lnTo>
                  <a:pt x="771143" y="829056"/>
                </a:lnTo>
                <a:lnTo>
                  <a:pt x="739139" y="836675"/>
                </a:lnTo>
                <a:lnTo>
                  <a:pt x="704087" y="844295"/>
                </a:lnTo>
                <a:lnTo>
                  <a:pt x="667511" y="853439"/>
                </a:lnTo>
                <a:lnTo>
                  <a:pt x="594359" y="874775"/>
                </a:lnTo>
                <a:lnTo>
                  <a:pt x="556259" y="886968"/>
                </a:lnTo>
                <a:lnTo>
                  <a:pt x="516635" y="899160"/>
                </a:lnTo>
                <a:lnTo>
                  <a:pt x="440435" y="926591"/>
                </a:lnTo>
                <a:lnTo>
                  <a:pt x="364235" y="957072"/>
                </a:lnTo>
                <a:lnTo>
                  <a:pt x="327659" y="972312"/>
                </a:lnTo>
                <a:lnTo>
                  <a:pt x="291083" y="989075"/>
                </a:lnTo>
                <a:lnTo>
                  <a:pt x="193547" y="1040891"/>
                </a:lnTo>
                <a:lnTo>
                  <a:pt x="137159" y="1077468"/>
                </a:lnTo>
                <a:lnTo>
                  <a:pt x="112775" y="1097279"/>
                </a:lnTo>
                <a:lnTo>
                  <a:pt x="100583" y="1106424"/>
                </a:lnTo>
                <a:lnTo>
                  <a:pt x="91439" y="1115568"/>
                </a:lnTo>
                <a:lnTo>
                  <a:pt x="80771" y="1124712"/>
                </a:lnTo>
                <a:lnTo>
                  <a:pt x="71627" y="1135379"/>
                </a:lnTo>
                <a:lnTo>
                  <a:pt x="56387" y="1153668"/>
                </a:lnTo>
                <a:lnTo>
                  <a:pt x="44195" y="1171956"/>
                </a:lnTo>
                <a:lnTo>
                  <a:pt x="39623" y="1182624"/>
                </a:lnTo>
                <a:lnTo>
                  <a:pt x="35052" y="1191768"/>
                </a:lnTo>
                <a:lnTo>
                  <a:pt x="28956" y="1210056"/>
                </a:lnTo>
                <a:lnTo>
                  <a:pt x="28956" y="1217675"/>
                </a:lnTo>
                <a:lnTo>
                  <a:pt x="27431" y="1226820"/>
                </a:lnTo>
                <a:lnTo>
                  <a:pt x="39623" y="1267967"/>
                </a:lnTo>
                <a:lnTo>
                  <a:pt x="64008" y="1303020"/>
                </a:lnTo>
                <a:lnTo>
                  <a:pt x="111252" y="1347216"/>
                </a:lnTo>
                <a:lnTo>
                  <a:pt x="163067" y="1383791"/>
                </a:lnTo>
                <a:lnTo>
                  <a:pt x="192023" y="1400555"/>
                </a:lnTo>
                <a:lnTo>
                  <a:pt x="222504" y="1418844"/>
                </a:lnTo>
                <a:lnTo>
                  <a:pt x="324611" y="1469136"/>
                </a:lnTo>
                <a:lnTo>
                  <a:pt x="361187" y="1485900"/>
                </a:lnTo>
                <a:lnTo>
                  <a:pt x="397763" y="1501140"/>
                </a:lnTo>
                <a:lnTo>
                  <a:pt x="435863" y="1516379"/>
                </a:lnTo>
                <a:lnTo>
                  <a:pt x="473963" y="1530095"/>
                </a:lnTo>
                <a:lnTo>
                  <a:pt x="512063" y="1545336"/>
                </a:lnTo>
                <a:lnTo>
                  <a:pt x="551687" y="1557528"/>
                </a:lnTo>
                <a:lnTo>
                  <a:pt x="589787" y="1569720"/>
                </a:lnTo>
                <a:lnTo>
                  <a:pt x="626363" y="1581912"/>
                </a:lnTo>
                <a:lnTo>
                  <a:pt x="699515" y="1603248"/>
                </a:lnTo>
                <a:lnTo>
                  <a:pt x="734567" y="1610867"/>
                </a:lnTo>
                <a:lnTo>
                  <a:pt x="768095" y="1620012"/>
                </a:lnTo>
                <a:lnTo>
                  <a:pt x="829055" y="1632204"/>
                </a:lnTo>
                <a:lnTo>
                  <a:pt x="856487" y="1636775"/>
                </a:lnTo>
                <a:lnTo>
                  <a:pt x="870203" y="1639824"/>
                </a:lnTo>
                <a:lnTo>
                  <a:pt x="894587" y="1642871"/>
                </a:lnTo>
                <a:lnTo>
                  <a:pt x="905255" y="1642871"/>
                </a:lnTo>
                <a:lnTo>
                  <a:pt x="914399" y="1644395"/>
                </a:lnTo>
                <a:lnTo>
                  <a:pt x="925067" y="1644395"/>
                </a:lnTo>
                <a:lnTo>
                  <a:pt x="923543" y="16733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5834" y="4530852"/>
            <a:ext cx="0" cy="2677795"/>
          </a:xfrm>
          <a:custGeom>
            <a:avLst/>
            <a:gdLst/>
            <a:ahLst/>
            <a:cxnLst/>
            <a:rect l="l" t="t" r="r" b="b"/>
            <a:pathLst>
              <a:path w="0" h="2677795">
                <a:moveTo>
                  <a:pt x="0" y="0"/>
                </a:moveTo>
                <a:lnTo>
                  <a:pt x="0" y="2677667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8103" y="3198876"/>
            <a:ext cx="29209" cy="2887980"/>
          </a:xfrm>
          <a:custGeom>
            <a:avLst/>
            <a:gdLst/>
            <a:ahLst/>
            <a:cxnLst/>
            <a:rect l="l" t="t" r="r" b="b"/>
            <a:pathLst>
              <a:path w="29210" h="2887979">
                <a:moveTo>
                  <a:pt x="22860" y="28956"/>
                </a:moveTo>
                <a:lnTo>
                  <a:pt x="6096" y="28956"/>
                </a:lnTo>
                <a:lnTo>
                  <a:pt x="0" y="22859"/>
                </a:lnTo>
                <a:lnTo>
                  <a:pt x="0" y="6096"/>
                </a:lnTo>
                <a:lnTo>
                  <a:pt x="6096" y="0"/>
                </a:lnTo>
                <a:lnTo>
                  <a:pt x="22860" y="0"/>
                </a:lnTo>
                <a:lnTo>
                  <a:pt x="28956" y="6096"/>
                </a:lnTo>
                <a:lnTo>
                  <a:pt x="28956" y="22859"/>
                </a:lnTo>
                <a:lnTo>
                  <a:pt x="22860" y="28956"/>
                </a:lnTo>
                <a:close/>
              </a:path>
              <a:path w="29210" h="2887979">
                <a:moveTo>
                  <a:pt x="22860" y="86867"/>
                </a:moveTo>
                <a:lnTo>
                  <a:pt x="6096" y="86867"/>
                </a:lnTo>
                <a:lnTo>
                  <a:pt x="0" y="79248"/>
                </a:lnTo>
                <a:lnTo>
                  <a:pt x="0" y="64008"/>
                </a:lnTo>
                <a:lnTo>
                  <a:pt x="6096" y="57912"/>
                </a:lnTo>
                <a:lnTo>
                  <a:pt x="22860" y="57912"/>
                </a:lnTo>
                <a:lnTo>
                  <a:pt x="28956" y="64008"/>
                </a:lnTo>
                <a:lnTo>
                  <a:pt x="28956" y="79248"/>
                </a:lnTo>
                <a:lnTo>
                  <a:pt x="22860" y="86867"/>
                </a:lnTo>
                <a:close/>
              </a:path>
              <a:path w="29210" h="2887979">
                <a:moveTo>
                  <a:pt x="22860" y="143256"/>
                </a:moveTo>
                <a:lnTo>
                  <a:pt x="6096" y="143256"/>
                </a:lnTo>
                <a:lnTo>
                  <a:pt x="0" y="137159"/>
                </a:lnTo>
                <a:lnTo>
                  <a:pt x="0" y="120396"/>
                </a:lnTo>
                <a:lnTo>
                  <a:pt x="6096" y="114300"/>
                </a:lnTo>
                <a:lnTo>
                  <a:pt x="22860" y="114300"/>
                </a:lnTo>
                <a:lnTo>
                  <a:pt x="28956" y="120396"/>
                </a:lnTo>
                <a:lnTo>
                  <a:pt x="28956" y="137159"/>
                </a:lnTo>
                <a:lnTo>
                  <a:pt x="22860" y="143256"/>
                </a:lnTo>
                <a:close/>
              </a:path>
              <a:path w="29210" h="2887979">
                <a:moveTo>
                  <a:pt x="22860" y="201167"/>
                </a:moveTo>
                <a:lnTo>
                  <a:pt x="6096" y="201167"/>
                </a:lnTo>
                <a:lnTo>
                  <a:pt x="0" y="193548"/>
                </a:lnTo>
                <a:lnTo>
                  <a:pt x="0" y="178308"/>
                </a:lnTo>
                <a:lnTo>
                  <a:pt x="6096" y="172212"/>
                </a:lnTo>
                <a:lnTo>
                  <a:pt x="22860" y="172212"/>
                </a:lnTo>
                <a:lnTo>
                  <a:pt x="28956" y="178308"/>
                </a:lnTo>
                <a:lnTo>
                  <a:pt x="28956" y="193548"/>
                </a:lnTo>
                <a:lnTo>
                  <a:pt x="22860" y="201167"/>
                </a:lnTo>
                <a:close/>
              </a:path>
              <a:path w="29210" h="2887979">
                <a:moveTo>
                  <a:pt x="22860" y="257556"/>
                </a:moveTo>
                <a:lnTo>
                  <a:pt x="6096" y="257556"/>
                </a:lnTo>
                <a:lnTo>
                  <a:pt x="0" y="251459"/>
                </a:lnTo>
                <a:lnTo>
                  <a:pt x="0" y="234696"/>
                </a:lnTo>
                <a:lnTo>
                  <a:pt x="6096" y="228600"/>
                </a:lnTo>
                <a:lnTo>
                  <a:pt x="22860" y="228600"/>
                </a:lnTo>
                <a:lnTo>
                  <a:pt x="28956" y="234696"/>
                </a:lnTo>
                <a:lnTo>
                  <a:pt x="28956" y="251459"/>
                </a:lnTo>
                <a:lnTo>
                  <a:pt x="22860" y="257556"/>
                </a:lnTo>
                <a:close/>
              </a:path>
              <a:path w="29210" h="2887979">
                <a:moveTo>
                  <a:pt x="22860" y="315467"/>
                </a:moveTo>
                <a:lnTo>
                  <a:pt x="6096" y="315467"/>
                </a:lnTo>
                <a:lnTo>
                  <a:pt x="0" y="307848"/>
                </a:lnTo>
                <a:lnTo>
                  <a:pt x="0" y="292608"/>
                </a:lnTo>
                <a:lnTo>
                  <a:pt x="6096" y="286512"/>
                </a:lnTo>
                <a:lnTo>
                  <a:pt x="22860" y="286512"/>
                </a:lnTo>
                <a:lnTo>
                  <a:pt x="28956" y="292608"/>
                </a:lnTo>
                <a:lnTo>
                  <a:pt x="28956" y="307848"/>
                </a:lnTo>
                <a:lnTo>
                  <a:pt x="22860" y="315467"/>
                </a:lnTo>
                <a:close/>
              </a:path>
              <a:path w="29210" h="2887979">
                <a:moveTo>
                  <a:pt x="22860" y="371856"/>
                </a:moveTo>
                <a:lnTo>
                  <a:pt x="6096" y="371856"/>
                </a:lnTo>
                <a:lnTo>
                  <a:pt x="0" y="365759"/>
                </a:lnTo>
                <a:lnTo>
                  <a:pt x="0" y="350520"/>
                </a:lnTo>
                <a:lnTo>
                  <a:pt x="6096" y="342900"/>
                </a:lnTo>
                <a:lnTo>
                  <a:pt x="22860" y="342900"/>
                </a:lnTo>
                <a:lnTo>
                  <a:pt x="28956" y="350520"/>
                </a:lnTo>
                <a:lnTo>
                  <a:pt x="28956" y="365759"/>
                </a:lnTo>
                <a:lnTo>
                  <a:pt x="22860" y="371856"/>
                </a:lnTo>
                <a:close/>
              </a:path>
              <a:path w="29210" h="2887979">
                <a:moveTo>
                  <a:pt x="22860" y="429767"/>
                </a:moveTo>
                <a:lnTo>
                  <a:pt x="6096" y="429767"/>
                </a:lnTo>
                <a:lnTo>
                  <a:pt x="0" y="422148"/>
                </a:lnTo>
                <a:lnTo>
                  <a:pt x="0" y="406908"/>
                </a:lnTo>
                <a:lnTo>
                  <a:pt x="6096" y="400812"/>
                </a:lnTo>
                <a:lnTo>
                  <a:pt x="22860" y="400812"/>
                </a:lnTo>
                <a:lnTo>
                  <a:pt x="28956" y="406908"/>
                </a:lnTo>
                <a:lnTo>
                  <a:pt x="28956" y="422148"/>
                </a:lnTo>
                <a:lnTo>
                  <a:pt x="22860" y="429767"/>
                </a:lnTo>
                <a:close/>
              </a:path>
              <a:path w="29210" h="2887979">
                <a:moveTo>
                  <a:pt x="22860" y="486156"/>
                </a:moveTo>
                <a:lnTo>
                  <a:pt x="6096" y="486156"/>
                </a:lnTo>
                <a:lnTo>
                  <a:pt x="0" y="480059"/>
                </a:lnTo>
                <a:lnTo>
                  <a:pt x="0" y="464820"/>
                </a:lnTo>
                <a:lnTo>
                  <a:pt x="6096" y="457200"/>
                </a:lnTo>
                <a:lnTo>
                  <a:pt x="22860" y="457200"/>
                </a:lnTo>
                <a:lnTo>
                  <a:pt x="28956" y="464820"/>
                </a:lnTo>
                <a:lnTo>
                  <a:pt x="28956" y="480059"/>
                </a:lnTo>
                <a:lnTo>
                  <a:pt x="22860" y="486156"/>
                </a:lnTo>
                <a:close/>
              </a:path>
              <a:path w="29210" h="2887979">
                <a:moveTo>
                  <a:pt x="22860" y="544067"/>
                </a:moveTo>
                <a:lnTo>
                  <a:pt x="6096" y="544067"/>
                </a:lnTo>
                <a:lnTo>
                  <a:pt x="0" y="536448"/>
                </a:lnTo>
                <a:lnTo>
                  <a:pt x="0" y="521208"/>
                </a:lnTo>
                <a:lnTo>
                  <a:pt x="6096" y="515112"/>
                </a:lnTo>
                <a:lnTo>
                  <a:pt x="22860" y="515112"/>
                </a:lnTo>
                <a:lnTo>
                  <a:pt x="28956" y="521208"/>
                </a:lnTo>
                <a:lnTo>
                  <a:pt x="28956" y="536448"/>
                </a:lnTo>
                <a:lnTo>
                  <a:pt x="22860" y="544067"/>
                </a:lnTo>
                <a:close/>
              </a:path>
              <a:path w="29210" h="2887979">
                <a:moveTo>
                  <a:pt x="22860" y="600456"/>
                </a:moveTo>
                <a:lnTo>
                  <a:pt x="6096" y="600456"/>
                </a:lnTo>
                <a:lnTo>
                  <a:pt x="0" y="594359"/>
                </a:lnTo>
                <a:lnTo>
                  <a:pt x="0" y="579120"/>
                </a:lnTo>
                <a:lnTo>
                  <a:pt x="6096" y="571500"/>
                </a:lnTo>
                <a:lnTo>
                  <a:pt x="22860" y="571500"/>
                </a:lnTo>
                <a:lnTo>
                  <a:pt x="28956" y="579120"/>
                </a:lnTo>
                <a:lnTo>
                  <a:pt x="28956" y="594359"/>
                </a:lnTo>
                <a:lnTo>
                  <a:pt x="22860" y="600456"/>
                </a:lnTo>
                <a:close/>
              </a:path>
              <a:path w="29210" h="2887979">
                <a:moveTo>
                  <a:pt x="22860" y="658367"/>
                </a:moveTo>
                <a:lnTo>
                  <a:pt x="6096" y="658367"/>
                </a:lnTo>
                <a:lnTo>
                  <a:pt x="0" y="650748"/>
                </a:lnTo>
                <a:lnTo>
                  <a:pt x="0" y="635508"/>
                </a:lnTo>
                <a:lnTo>
                  <a:pt x="6096" y="629412"/>
                </a:lnTo>
                <a:lnTo>
                  <a:pt x="22860" y="629412"/>
                </a:lnTo>
                <a:lnTo>
                  <a:pt x="28956" y="635508"/>
                </a:lnTo>
                <a:lnTo>
                  <a:pt x="28956" y="650748"/>
                </a:lnTo>
                <a:lnTo>
                  <a:pt x="22860" y="658367"/>
                </a:lnTo>
                <a:close/>
              </a:path>
              <a:path w="29210" h="2887979">
                <a:moveTo>
                  <a:pt x="22860" y="714756"/>
                </a:moveTo>
                <a:lnTo>
                  <a:pt x="6096" y="714756"/>
                </a:lnTo>
                <a:lnTo>
                  <a:pt x="0" y="708659"/>
                </a:lnTo>
                <a:lnTo>
                  <a:pt x="0" y="693420"/>
                </a:lnTo>
                <a:lnTo>
                  <a:pt x="6096" y="685800"/>
                </a:lnTo>
                <a:lnTo>
                  <a:pt x="22860" y="685800"/>
                </a:lnTo>
                <a:lnTo>
                  <a:pt x="28956" y="693420"/>
                </a:lnTo>
                <a:lnTo>
                  <a:pt x="28956" y="708659"/>
                </a:lnTo>
                <a:lnTo>
                  <a:pt x="22860" y="714756"/>
                </a:lnTo>
                <a:close/>
              </a:path>
              <a:path w="29210" h="2887979">
                <a:moveTo>
                  <a:pt x="22860" y="772667"/>
                </a:moveTo>
                <a:lnTo>
                  <a:pt x="6096" y="772667"/>
                </a:lnTo>
                <a:lnTo>
                  <a:pt x="0" y="766572"/>
                </a:lnTo>
                <a:lnTo>
                  <a:pt x="0" y="749808"/>
                </a:lnTo>
                <a:lnTo>
                  <a:pt x="6096" y="743712"/>
                </a:lnTo>
                <a:lnTo>
                  <a:pt x="22860" y="743712"/>
                </a:lnTo>
                <a:lnTo>
                  <a:pt x="28956" y="749808"/>
                </a:lnTo>
                <a:lnTo>
                  <a:pt x="28956" y="766572"/>
                </a:lnTo>
                <a:lnTo>
                  <a:pt x="22860" y="772667"/>
                </a:lnTo>
                <a:close/>
              </a:path>
              <a:path w="29210" h="2887979">
                <a:moveTo>
                  <a:pt x="22860" y="829056"/>
                </a:moveTo>
                <a:lnTo>
                  <a:pt x="6096" y="829056"/>
                </a:lnTo>
                <a:lnTo>
                  <a:pt x="0" y="822959"/>
                </a:lnTo>
                <a:lnTo>
                  <a:pt x="0" y="807720"/>
                </a:lnTo>
                <a:lnTo>
                  <a:pt x="6096" y="800100"/>
                </a:lnTo>
                <a:lnTo>
                  <a:pt x="22860" y="800100"/>
                </a:lnTo>
                <a:lnTo>
                  <a:pt x="28956" y="807720"/>
                </a:lnTo>
                <a:lnTo>
                  <a:pt x="28956" y="822959"/>
                </a:lnTo>
                <a:lnTo>
                  <a:pt x="22860" y="829056"/>
                </a:lnTo>
                <a:close/>
              </a:path>
              <a:path w="29210" h="2887979">
                <a:moveTo>
                  <a:pt x="22860" y="886967"/>
                </a:moveTo>
                <a:lnTo>
                  <a:pt x="6096" y="886967"/>
                </a:lnTo>
                <a:lnTo>
                  <a:pt x="0" y="880872"/>
                </a:lnTo>
                <a:lnTo>
                  <a:pt x="0" y="864108"/>
                </a:lnTo>
                <a:lnTo>
                  <a:pt x="6096" y="858012"/>
                </a:lnTo>
                <a:lnTo>
                  <a:pt x="22860" y="858012"/>
                </a:lnTo>
                <a:lnTo>
                  <a:pt x="28956" y="864108"/>
                </a:lnTo>
                <a:lnTo>
                  <a:pt x="28956" y="880872"/>
                </a:lnTo>
                <a:lnTo>
                  <a:pt x="22860" y="886967"/>
                </a:lnTo>
                <a:close/>
              </a:path>
              <a:path w="29210" h="2887979">
                <a:moveTo>
                  <a:pt x="22860" y="943356"/>
                </a:moveTo>
                <a:lnTo>
                  <a:pt x="6096" y="943356"/>
                </a:lnTo>
                <a:lnTo>
                  <a:pt x="0" y="937259"/>
                </a:lnTo>
                <a:lnTo>
                  <a:pt x="0" y="922020"/>
                </a:lnTo>
                <a:lnTo>
                  <a:pt x="6096" y="915924"/>
                </a:lnTo>
                <a:lnTo>
                  <a:pt x="22860" y="915924"/>
                </a:lnTo>
                <a:lnTo>
                  <a:pt x="28956" y="922020"/>
                </a:lnTo>
                <a:lnTo>
                  <a:pt x="28956" y="937259"/>
                </a:lnTo>
                <a:lnTo>
                  <a:pt x="22860" y="943356"/>
                </a:lnTo>
                <a:close/>
              </a:path>
              <a:path w="29210" h="2887979">
                <a:moveTo>
                  <a:pt x="22860" y="1001267"/>
                </a:moveTo>
                <a:lnTo>
                  <a:pt x="6096" y="1001267"/>
                </a:lnTo>
                <a:lnTo>
                  <a:pt x="0" y="995172"/>
                </a:lnTo>
                <a:lnTo>
                  <a:pt x="0" y="978408"/>
                </a:lnTo>
                <a:lnTo>
                  <a:pt x="6096" y="972312"/>
                </a:lnTo>
                <a:lnTo>
                  <a:pt x="22860" y="972312"/>
                </a:lnTo>
                <a:lnTo>
                  <a:pt x="28956" y="978408"/>
                </a:lnTo>
                <a:lnTo>
                  <a:pt x="28956" y="995172"/>
                </a:lnTo>
                <a:lnTo>
                  <a:pt x="22860" y="1001267"/>
                </a:lnTo>
                <a:close/>
              </a:path>
              <a:path w="29210" h="2887979">
                <a:moveTo>
                  <a:pt x="22860" y="1057656"/>
                </a:moveTo>
                <a:lnTo>
                  <a:pt x="6096" y="1057656"/>
                </a:lnTo>
                <a:lnTo>
                  <a:pt x="0" y="1051559"/>
                </a:lnTo>
                <a:lnTo>
                  <a:pt x="0" y="1036320"/>
                </a:lnTo>
                <a:lnTo>
                  <a:pt x="6096" y="1030224"/>
                </a:lnTo>
                <a:lnTo>
                  <a:pt x="22860" y="1030224"/>
                </a:lnTo>
                <a:lnTo>
                  <a:pt x="28956" y="1036320"/>
                </a:lnTo>
                <a:lnTo>
                  <a:pt x="28956" y="1051559"/>
                </a:lnTo>
                <a:lnTo>
                  <a:pt x="22860" y="1057656"/>
                </a:lnTo>
                <a:close/>
              </a:path>
              <a:path w="29210" h="2887979">
                <a:moveTo>
                  <a:pt x="22860" y="1115567"/>
                </a:moveTo>
                <a:lnTo>
                  <a:pt x="6096" y="1115567"/>
                </a:lnTo>
                <a:lnTo>
                  <a:pt x="0" y="1109472"/>
                </a:lnTo>
                <a:lnTo>
                  <a:pt x="0" y="1092708"/>
                </a:lnTo>
                <a:lnTo>
                  <a:pt x="6096" y="1086612"/>
                </a:lnTo>
                <a:lnTo>
                  <a:pt x="22860" y="1086612"/>
                </a:lnTo>
                <a:lnTo>
                  <a:pt x="28956" y="1092708"/>
                </a:lnTo>
                <a:lnTo>
                  <a:pt x="28956" y="1109472"/>
                </a:lnTo>
                <a:lnTo>
                  <a:pt x="22860" y="1115567"/>
                </a:lnTo>
                <a:close/>
              </a:path>
              <a:path w="29210" h="2887979">
                <a:moveTo>
                  <a:pt x="22860" y="1171956"/>
                </a:moveTo>
                <a:lnTo>
                  <a:pt x="6096" y="1171956"/>
                </a:lnTo>
                <a:lnTo>
                  <a:pt x="0" y="1165859"/>
                </a:lnTo>
                <a:lnTo>
                  <a:pt x="0" y="1150620"/>
                </a:lnTo>
                <a:lnTo>
                  <a:pt x="6096" y="1144524"/>
                </a:lnTo>
                <a:lnTo>
                  <a:pt x="22860" y="1144524"/>
                </a:lnTo>
                <a:lnTo>
                  <a:pt x="28956" y="1150620"/>
                </a:lnTo>
                <a:lnTo>
                  <a:pt x="28956" y="1165859"/>
                </a:lnTo>
                <a:lnTo>
                  <a:pt x="22860" y="1171956"/>
                </a:lnTo>
                <a:close/>
              </a:path>
              <a:path w="29210" h="2887979">
                <a:moveTo>
                  <a:pt x="22860" y="1229867"/>
                </a:moveTo>
                <a:lnTo>
                  <a:pt x="6096" y="1229867"/>
                </a:lnTo>
                <a:lnTo>
                  <a:pt x="0" y="1223772"/>
                </a:lnTo>
                <a:lnTo>
                  <a:pt x="0" y="1207008"/>
                </a:lnTo>
                <a:lnTo>
                  <a:pt x="6096" y="1200912"/>
                </a:lnTo>
                <a:lnTo>
                  <a:pt x="22860" y="1200912"/>
                </a:lnTo>
                <a:lnTo>
                  <a:pt x="28956" y="1207008"/>
                </a:lnTo>
                <a:lnTo>
                  <a:pt x="28956" y="1223772"/>
                </a:lnTo>
                <a:lnTo>
                  <a:pt x="22860" y="1229867"/>
                </a:lnTo>
                <a:close/>
              </a:path>
              <a:path w="29210" h="2887979">
                <a:moveTo>
                  <a:pt x="22860" y="1286256"/>
                </a:moveTo>
                <a:lnTo>
                  <a:pt x="6096" y="1286256"/>
                </a:lnTo>
                <a:lnTo>
                  <a:pt x="0" y="1280159"/>
                </a:lnTo>
                <a:lnTo>
                  <a:pt x="0" y="1264920"/>
                </a:lnTo>
                <a:lnTo>
                  <a:pt x="6096" y="1258824"/>
                </a:lnTo>
                <a:lnTo>
                  <a:pt x="22860" y="1258824"/>
                </a:lnTo>
                <a:lnTo>
                  <a:pt x="28956" y="1264920"/>
                </a:lnTo>
                <a:lnTo>
                  <a:pt x="28956" y="1280159"/>
                </a:lnTo>
                <a:lnTo>
                  <a:pt x="22860" y="1286256"/>
                </a:lnTo>
                <a:close/>
              </a:path>
              <a:path w="29210" h="2887979">
                <a:moveTo>
                  <a:pt x="22860" y="1344167"/>
                </a:moveTo>
                <a:lnTo>
                  <a:pt x="6096" y="1344167"/>
                </a:lnTo>
                <a:lnTo>
                  <a:pt x="0" y="1338072"/>
                </a:lnTo>
                <a:lnTo>
                  <a:pt x="0" y="1321308"/>
                </a:lnTo>
                <a:lnTo>
                  <a:pt x="6096" y="1315212"/>
                </a:lnTo>
                <a:lnTo>
                  <a:pt x="22860" y="1315212"/>
                </a:lnTo>
                <a:lnTo>
                  <a:pt x="28956" y="1321308"/>
                </a:lnTo>
                <a:lnTo>
                  <a:pt x="28956" y="1338072"/>
                </a:lnTo>
                <a:lnTo>
                  <a:pt x="22860" y="1344167"/>
                </a:lnTo>
                <a:close/>
              </a:path>
              <a:path w="29210" h="2887979">
                <a:moveTo>
                  <a:pt x="22860" y="1400556"/>
                </a:moveTo>
                <a:lnTo>
                  <a:pt x="6096" y="1400556"/>
                </a:lnTo>
                <a:lnTo>
                  <a:pt x="0" y="1394459"/>
                </a:lnTo>
                <a:lnTo>
                  <a:pt x="0" y="1379220"/>
                </a:lnTo>
                <a:lnTo>
                  <a:pt x="6096" y="1373124"/>
                </a:lnTo>
                <a:lnTo>
                  <a:pt x="22860" y="1373124"/>
                </a:lnTo>
                <a:lnTo>
                  <a:pt x="28956" y="1379220"/>
                </a:lnTo>
                <a:lnTo>
                  <a:pt x="28956" y="1394459"/>
                </a:lnTo>
                <a:lnTo>
                  <a:pt x="22860" y="1400556"/>
                </a:lnTo>
                <a:close/>
              </a:path>
              <a:path w="29210" h="2887979">
                <a:moveTo>
                  <a:pt x="22860" y="1458467"/>
                </a:moveTo>
                <a:lnTo>
                  <a:pt x="6096" y="1458467"/>
                </a:lnTo>
                <a:lnTo>
                  <a:pt x="0" y="1452372"/>
                </a:lnTo>
                <a:lnTo>
                  <a:pt x="0" y="1435608"/>
                </a:lnTo>
                <a:lnTo>
                  <a:pt x="6096" y="1429512"/>
                </a:lnTo>
                <a:lnTo>
                  <a:pt x="22860" y="1429512"/>
                </a:lnTo>
                <a:lnTo>
                  <a:pt x="28956" y="1435608"/>
                </a:lnTo>
                <a:lnTo>
                  <a:pt x="28956" y="1452372"/>
                </a:lnTo>
                <a:lnTo>
                  <a:pt x="22860" y="1458467"/>
                </a:lnTo>
                <a:close/>
              </a:path>
              <a:path w="29210" h="2887979">
                <a:moveTo>
                  <a:pt x="22860" y="1514856"/>
                </a:moveTo>
                <a:lnTo>
                  <a:pt x="6096" y="1514856"/>
                </a:lnTo>
                <a:lnTo>
                  <a:pt x="0" y="1508759"/>
                </a:lnTo>
                <a:lnTo>
                  <a:pt x="0" y="1493520"/>
                </a:lnTo>
                <a:lnTo>
                  <a:pt x="6096" y="1487424"/>
                </a:lnTo>
                <a:lnTo>
                  <a:pt x="22860" y="1487424"/>
                </a:lnTo>
                <a:lnTo>
                  <a:pt x="28956" y="1493520"/>
                </a:lnTo>
                <a:lnTo>
                  <a:pt x="28956" y="1508759"/>
                </a:lnTo>
                <a:lnTo>
                  <a:pt x="22860" y="1514856"/>
                </a:lnTo>
                <a:close/>
              </a:path>
              <a:path w="29210" h="2887979">
                <a:moveTo>
                  <a:pt x="22860" y="1572767"/>
                </a:moveTo>
                <a:lnTo>
                  <a:pt x="6096" y="1572767"/>
                </a:lnTo>
                <a:lnTo>
                  <a:pt x="0" y="1566672"/>
                </a:lnTo>
                <a:lnTo>
                  <a:pt x="0" y="1549908"/>
                </a:lnTo>
                <a:lnTo>
                  <a:pt x="6096" y="1543812"/>
                </a:lnTo>
                <a:lnTo>
                  <a:pt x="22860" y="1543812"/>
                </a:lnTo>
                <a:lnTo>
                  <a:pt x="28956" y="1549908"/>
                </a:lnTo>
                <a:lnTo>
                  <a:pt x="28956" y="1566672"/>
                </a:lnTo>
                <a:lnTo>
                  <a:pt x="22860" y="1572767"/>
                </a:lnTo>
                <a:close/>
              </a:path>
              <a:path w="29210" h="2887979">
                <a:moveTo>
                  <a:pt x="22860" y="1630680"/>
                </a:moveTo>
                <a:lnTo>
                  <a:pt x="6096" y="1630680"/>
                </a:lnTo>
                <a:lnTo>
                  <a:pt x="0" y="1623059"/>
                </a:lnTo>
                <a:lnTo>
                  <a:pt x="0" y="1607820"/>
                </a:lnTo>
                <a:lnTo>
                  <a:pt x="6096" y="1601724"/>
                </a:lnTo>
                <a:lnTo>
                  <a:pt x="22860" y="1601724"/>
                </a:lnTo>
                <a:lnTo>
                  <a:pt x="28956" y="1607820"/>
                </a:lnTo>
                <a:lnTo>
                  <a:pt x="28956" y="1623059"/>
                </a:lnTo>
                <a:lnTo>
                  <a:pt x="22860" y="1630680"/>
                </a:lnTo>
                <a:close/>
              </a:path>
              <a:path w="29210" h="2887979">
                <a:moveTo>
                  <a:pt x="22860" y="1687068"/>
                </a:moveTo>
                <a:lnTo>
                  <a:pt x="6096" y="1687068"/>
                </a:lnTo>
                <a:lnTo>
                  <a:pt x="0" y="1680972"/>
                </a:lnTo>
                <a:lnTo>
                  <a:pt x="0" y="1664208"/>
                </a:lnTo>
                <a:lnTo>
                  <a:pt x="6096" y="1658112"/>
                </a:lnTo>
                <a:lnTo>
                  <a:pt x="22860" y="1658112"/>
                </a:lnTo>
                <a:lnTo>
                  <a:pt x="28956" y="1664208"/>
                </a:lnTo>
                <a:lnTo>
                  <a:pt x="28956" y="1680972"/>
                </a:lnTo>
                <a:lnTo>
                  <a:pt x="22860" y="1687068"/>
                </a:lnTo>
                <a:close/>
              </a:path>
              <a:path w="29210" h="2887979">
                <a:moveTo>
                  <a:pt x="22860" y="1744979"/>
                </a:moveTo>
                <a:lnTo>
                  <a:pt x="6096" y="1744979"/>
                </a:lnTo>
                <a:lnTo>
                  <a:pt x="0" y="1737359"/>
                </a:lnTo>
                <a:lnTo>
                  <a:pt x="0" y="1722120"/>
                </a:lnTo>
                <a:lnTo>
                  <a:pt x="6096" y="1716024"/>
                </a:lnTo>
                <a:lnTo>
                  <a:pt x="22860" y="1716024"/>
                </a:lnTo>
                <a:lnTo>
                  <a:pt x="28956" y="1722120"/>
                </a:lnTo>
                <a:lnTo>
                  <a:pt x="28956" y="1737359"/>
                </a:lnTo>
                <a:lnTo>
                  <a:pt x="22860" y="1744979"/>
                </a:lnTo>
                <a:close/>
              </a:path>
              <a:path w="29210" h="2887979">
                <a:moveTo>
                  <a:pt x="22860" y="1801368"/>
                </a:moveTo>
                <a:lnTo>
                  <a:pt x="6096" y="1801368"/>
                </a:lnTo>
                <a:lnTo>
                  <a:pt x="0" y="1795272"/>
                </a:lnTo>
                <a:lnTo>
                  <a:pt x="0" y="1778508"/>
                </a:lnTo>
                <a:lnTo>
                  <a:pt x="6096" y="1772411"/>
                </a:lnTo>
                <a:lnTo>
                  <a:pt x="22860" y="1772411"/>
                </a:lnTo>
                <a:lnTo>
                  <a:pt x="28956" y="1778508"/>
                </a:lnTo>
                <a:lnTo>
                  <a:pt x="28956" y="1795272"/>
                </a:lnTo>
                <a:lnTo>
                  <a:pt x="22860" y="1801368"/>
                </a:lnTo>
                <a:close/>
              </a:path>
              <a:path w="29210" h="2887979">
                <a:moveTo>
                  <a:pt x="22860" y="1859279"/>
                </a:moveTo>
                <a:lnTo>
                  <a:pt x="6096" y="1859279"/>
                </a:lnTo>
                <a:lnTo>
                  <a:pt x="0" y="1851659"/>
                </a:lnTo>
                <a:lnTo>
                  <a:pt x="0" y="1836420"/>
                </a:lnTo>
                <a:lnTo>
                  <a:pt x="6096" y="1830324"/>
                </a:lnTo>
                <a:lnTo>
                  <a:pt x="22860" y="1830324"/>
                </a:lnTo>
                <a:lnTo>
                  <a:pt x="28956" y="1836420"/>
                </a:lnTo>
                <a:lnTo>
                  <a:pt x="28956" y="1851659"/>
                </a:lnTo>
                <a:lnTo>
                  <a:pt x="22860" y="1859279"/>
                </a:lnTo>
                <a:close/>
              </a:path>
              <a:path w="29210" h="2887979">
                <a:moveTo>
                  <a:pt x="22860" y="1915668"/>
                </a:moveTo>
                <a:lnTo>
                  <a:pt x="6096" y="1915668"/>
                </a:lnTo>
                <a:lnTo>
                  <a:pt x="0" y="1909572"/>
                </a:lnTo>
                <a:lnTo>
                  <a:pt x="0" y="1894331"/>
                </a:lnTo>
                <a:lnTo>
                  <a:pt x="6096" y="1886711"/>
                </a:lnTo>
                <a:lnTo>
                  <a:pt x="22860" y="1886711"/>
                </a:lnTo>
                <a:lnTo>
                  <a:pt x="28956" y="1894331"/>
                </a:lnTo>
                <a:lnTo>
                  <a:pt x="28956" y="1909572"/>
                </a:lnTo>
                <a:lnTo>
                  <a:pt x="22860" y="1915668"/>
                </a:lnTo>
                <a:close/>
              </a:path>
              <a:path w="29210" h="2887979">
                <a:moveTo>
                  <a:pt x="22860" y="1973579"/>
                </a:moveTo>
                <a:lnTo>
                  <a:pt x="6096" y="1973579"/>
                </a:lnTo>
                <a:lnTo>
                  <a:pt x="0" y="1965959"/>
                </a:lnTo>
                <a:lnTo>
                  <a:pt x="0" y="1950720"/>
                </a:lnTo>
                <a:lnTo>
                  <a:pt x="6096" y="1944624"/>
                </a:lnTo>
                <a:lnTo>
                  <a:pt x="22860" y="1944624"/>
                </a:lnTo>
                <a:lnTo>
                  <a:pt x="28956" y="1950720"/>
                </a:lnTo>
                <a:lnTo>
                  <a:pt x="28956" y="1965959"/>
                </a:lnTo>
                <a:lnTo>
                  <a:pt x="22860" y="1973579"/>
                </a:lnTo>
                <a:close/>
              </a:path>
              <a:path w="29210" h="2887979">
                <a:moveTo>
                  <a:pt x="22860" y="2029968"/>
                </a:moveTo>
                <a:lnTo>
                  <a:pt x="6096" y="2029968"/>
                </a:lnTo>
                <a:lnTo>
                  <a:pt x="0" y="2023872"/>
                </a:lnTo>
                <a:lnTo>
                  <a:pt x="0" y="2008631"/>
                </a:lnTo>
                <a:lnTo>
                  <a:pt x="6096" y="2001011"/>
                </a:lnTo>
                <a:lnTo>
                  <a:pt x="22860" y="2001011"/>
                </a:lnTo>
                <a:lnTo>
                  <a:pt x="28956" y="2008631"/>
                </a:lnTo>
                <a:lnTo>
                  <a:pt x="28956" y="2023872"/>
                </a:lnTo>
                <a:lnTo>
                  <a:pt x="22860" y="2029968"/>
                </a:lnTo>
                <a:close/>
              </a:path>
              <a:path w="29210" h="2887979">
                <a:moveTo>
                  <a:pt x="22860" y="2087879"/>
                </a:moveTo>
                <a:lnTo>
                  <a:pt x="6096" y="2087879"/>
                </a:lnTo>
                <a:lnTo>
                  <a:pt x="0" y="2080259"/>
                </a:lnTo>
                <a:lnTo>
                  <a:pt x="0" y="2065020"/>
                </a:lnTo>
                <a:lnTo>
                  <a:pt x="6096" y="2058924"/>
                </a:lnTo>
                <a:lnTo>
                  <a:pt x="22860" y="2058924"/>
                </a:lnTo>
                <a:lnTo>
                  <a:pt x="28956" y="2065020"/>
                </a:lnTo>
                <a:lnTo>
                  <a:pt x="28956" y="2080259"/>
                </a:lnTo>
                <a:lnTo>
                  <a:pt x="22860" y="2087879"/>
                </a:lnTo>
                <a:close/>
              </a:path>
              <a:path w="29210" h="2887979">
                <a:moveTo>
                  <a:pt x="22860" y="2144268"/>
                </a:moveTo>
                <a:lnTo>
                  <a:pt x="6096" y="2144268"/>
                </a:lnTo>
                <a:lnTo>
                  <a:pt x="0" y="2138172"/>
                </a:lnTo>
                <a:lnTo>
                  <a:pt x="0" y="2122931"/>
                </a:lnTo>
                <a:lnTo>
                  <a:pt x="6096" y="2115311"/>
                </a:lnTo>
                <a:lnTo>
                  <a:pt x="22860" y="2115311"/>
                </a:lnTo>
                <a:lnTo>
                  <a:pt x="28956" y="2122931"/>
                </a:lnTo>
                <a:lnTo>
                  <a:pt x="28956" y="2138172"/>
                </a:lnTo>
                <a:lnTo>
                  <a:pt x="22860" y="2144268"/>
                </a:lnTo>
                <a:close/>
              </a:path>
              <a:path w="29210" h="2887979">
                <a:moveTo>
                  <a:pt x="22860" y="2202179"/>
                </a:moveTo>
                <a:lnTo>
                  <a:pt x="6096" y="2202179"/>
                </a:lnTo>
                <a:lnTo>
                  <a:pt x="0" y="2196084"/>
                </a:lnTo>
                <a:lnTo>
                  <a:pt x="0" y="2179320"/>
                </a:lnTo>
                <a:lnTo>
                  <a:pt x="6096" y="2173224"/>
                </a:lnTo>
                <a:lnTo>
                  <a:pt x="22860" y="2173224"/>
                </a:lnTo>
                <a:lnTo>
                  <a:pt x="28956" y="2179320"/>
                </a:lnTo>
                <a:lnTo>
                  <a:pt x="28956" y="2196084"/>
                </a:lnTo>
                <a:lnTo>
                  <a:pt x="22860" y="2202179"/>
                </a:lnTo>
                <a:close/>
              </a:path>
              <a:path w="29210" h="2887979">
                <a:moveTo>
                  <a:pt x="22860" y="2258568"/>
                </a:moveTo>
                <a:lnTo>
                  <a:pt x="6096" y="2258568"/>
                </a:lnTo>
                <a:lnTo>
                  <a:pt x="0" y="2252472"/>
                </a:lnTo>
                <a:lnTo>
                  <a:pt x="0" y="2237231"/>
                </a:lnTo>
                <a:lnTo>
                  <a:pt x="6096" y="2229611"/>
                </a:lnTo>
                <a:lnTo>
                  <a:pt x="22860" y="2229611"/>
                </a:lnTo>
                <a:lnTo>
                  <a:pt x="28956" y="2237231"/>
                </a:lnTo>
                <a:lnTo>
                  <a:pt x="28956" y="2252472"/>
                </a:lnTo>
                <a:lnTo>
                  <a:pt x="22860" y="2258568"/>
                </a:lnTo>
                <a:close/>
              </a:path>
              <a:path w="29210" h="2887979">
                <a:moveTo>
                  <a:pt x="22860" y="2316479"/>
                </a:moveTo>
                <a:lnTo>
                  <a:pt x="6096" y="2316479"/>
                </a:lnTo>
                <a:lnTo>
                  <a:pt x="0" y="2310384"/>
                </a:lnTo>
                <a:lnTo>
                  <a:pt x="0" y="2293620"/>
                </a:lnTo>
                <a:lnTo>
                  <a:pt x="6096" y="2287524"/>
                </a:lnTo>
                <a:lnTo>
                  <a:pt x="22860" y="2287524"/>
                </a:lnTo>
                <a:lnTo>
                  <a:pt x="28956" y="2293620"/>
                </a:lnTo>
                <a:lnTo>
                  <a:pt x="28956" y="2310384"/>
                </a:lnTo>
                <a:lnTo>
                  <a:pt x="22860" y="2316479"/>
                </a:lnTo>
                <a:close/>
              </a:path>
              <a:path w="29210" h="2887979">
                <a:moveTo>
                  <a:pt x="22860" y="2372868"/>
                </a:moveTo>
                <a:lnTo>
                  <a:pt x="6096" y="2372868"/>
                </a:lnTo>
                <a:lnTo>
                  <a:pt x="0" y="2366772"/>
                </a:lnTo>
                <a:lnTo>
                  <a:pt x="0" y="2351531"/>
                </a:lnTo>
                <a:lnTo>
                  <a:pt x="6096" y="2343911"/>
                </a:lnTo>
                <a:lnTo>
                  <a:pt x="22860" y="2343911"/>
                </a:lnTo>
                <a:lnTo>
                  <a:pt x="28956" y="2351531"/>
                </a:lnTo>
                <a:lnTo>
                  <a:pt x="28956" y="2366772"/>
                </a:lnTo>
                <a:lnTo>
                  <a:pt x="22860" y="2372868"/>
                </a:lnTo>
                <a:close/>
              </a:path>
              <a:path w="29210" h="2887979">
                <a:moveTo>
                  <a:pt x="22860" y="2430779"/>
                </a:moveTo>
                <a:lnTo>
                  <a:pt x="6096" y="2430779"/>
                </a:lnTo>
                <a:lnTo>
                  <a:pt x="0" y="2424684"/>
                </a:lnTo>
                <a:lnTo>
                  <a:pt x="0" y="2407920"/>
                </a:lnTo>
                <a:lnTo>
                  <a:pt x="6096" y="2401824"/>
                </a:lnTo>
                <a:lnTo>
                  <a:pt x="22860" y="2401824"/>
                </a:lnTo>
                <a:lnTo>
                  <a:pt x="28956" y="2407920"/>
                </a:lnTo>
                <a:lnTo>
                  <a:pt x="28956" y="2424684"/>
                </a:lnTo>
                <a:lnTo>
                  <a:pt x="22860" y="2430779"/>
                </a:lnTo>
                <a:close/>
              </a:path>
              <a:path w="29210" h="2887979">
                <a:moveTo>
                  <a:pt x="22860" y="2487168"/>
                </a:moveTo>
                <a:lnTo>
                  <a:pt x="6096" y="2487168"/>
                </a:lnTo>
                <a:lnTo>
                  <a:pt x="0" y="2481072"/>
                </a:lnTo>
                <a:lnTo>
                  <a:pt x="0" y="2465831"/>
                </a:lnTo>
                <a:lnTo>
                  <a:pt x="6096" y="2459736"/>
                </a:lnTo>
                <a:lnTo>
                  <a:pt x="22860" y="2459736"/>
                </a:lnTo>
                <a:lnTo>
                  <a:pt x="28956" y="2465831"/>
                </a:lnTo>
                <a:lnTo>
                  <a:pt x="28956" y="2481072"/>
                </a:lnTo>
                <a:lnTo>
                  <a:pt x="22860" y="2487168"/>
                </a:lnTo>
                <a:close/>
              </a:path>
              <a:path w="29210" h="2887979">
                <a:moveTo>
                  <a:pt x="22860" y="2545079"/>
                </a:moveTo>
                <a:lnTo>
                  <a:pt x="6096" y="2545079"/>
                </a:lnTo>
                <a:lnTo>
                  <a:pt x="0" y="2538984"/>
                </a:lnTo>
                <a:lnTo>
                  <a:pt x="0" y="2522220"/>
                </a:lnTo>
                <a:lnTo>
                  <a:pt x="6096" y="2516124"/>
                </a:lnTo>
                <a:lnTo>
                  <a:pt x="22860" y="2516124"/>
                </a:lnTo>
                <a:lnTo>
                  <a:pt x="28956" y="2522220"/>
                </a:lnTo>
                <a:lnTo>
                  <a:pt x="28956" y="2538984"/>
                </a:lnTo>
                <a:lnTo>
                  <a:pt x="22860" y="2545079"/>
                </a:lnTo>
                <a:close/>
              </a:path>
              <a:path w="29210" h="2887979">
                <a:moveTo>
                  <a:pt x="22860" y="2601468"/>
                </a:moveTo>
                <a:lnTo>
                  <a:pt x="6096" y="2601468"/>
                </a:lnTo>
                <a:lnTo>
                  <a:pt x="0" y="2595372"/>
                </a:lnTo>
                <a:lnTo>
                  <a:pt x="0" y="2580131"/>
                </a:lnTo>
                <a:lnTo>
                  <a:pt x="6096" y="2574036"/>
                </a:lnTo>
                <a:lnTo>
                  <a:pt x="22860" y="2574036"/>
                </a:lnTo>
                <a:lnTo>
                  <a:pt x="28956" y="2580131"/>
                </a:lnTo>
                <a:lnTo>
                  <a:pt x="28956" y="2595372"/>
                </a:lnTo>
                <a:lnTo>
                  <a:pt x="22860" y="2601468"/>
                </a:lnTo>
                <a:close/>
              </a:path>
              <a:path w="29210" h="2887979">
                <a:moveTo>
                  <a:pt x="22860" y="2659379"/>
                </a:moveTo>
                <a:lnTo>
                  <a:pt x="6096" y="2659379"/>
                </a:lnTo>
                <a:lnTo>
                  <a:pt x="0" y="2653284"/>
                </a:lnTo>
                <a:lnTo>
                  <a:pt x="0" y="2636520"/>
                </a:lnTo>
                <a:lnTo>
                  <a:pt x="6096" y="2630424"/>
                </a:lnTo>
                <a:lnTo>
                  <a:pt x="22860" y="2630424"/>
                </a:lnTo>
                <a:lnTo>
                  <a:pt x="28956" y="2636520"/>
                </a:lnTo>
                <a:lnTo>
                  <a:pt x="28956" y="2653284"/>
                </a:lnTo>
                <a:lnTo>
                  <a:pt x="22860" y="2659379"/>
                </a:lnTo>
                <a:close/>
              </a:path>
              <a:path w="29210" h="2887979">
                <a:moveTo>
                  <a:pt x="22860" y="2715768"/>
                </a:moveTo>
                <a:lnTo>
                  <a:pt x="6096" y="2715768"/>
                </a:lnTo>
                <a:lnTo>
                  <a:pt x="0" y="2709672"/>
                </a:lnTo>
                <a:lnTo>
                  <a:pt x="0" y="2694431"/>
                </a:lnTo>
                <a:lnTo>
                  <a:pt x="6096" y="2688336"/>
                </a:lnTo>
                <a:lnTo>
                  <a:pt x="22860" y="2688336"/>
                </a:lnTo>
                <a:lnTo>
                  <a:pt x="28956" y="2694431"/>
                </a:lnTo>
                <a:lnTo>
                  <a:pt x="28956" y="2709672"/>
                </a:lnTo>
                <a:lnTo>
                  <a:pt x="22860" y="2715768"/>
                </a:lnTo>
                <a:close/>
              </a:path>
              <a:path w="29210" h="2887979">
                <a:moveTo>
                  <a:pt x="22860" y="2773679"/>
                </a:moveTo>
                <a:lnTo>
                  <a:pt x="6096" y="2773679"/>
                </a:lnTo>
                <a:lnTo>
                  <a:pt x="0" y="2767584"/>
                </a:lnTo>
                <a:lnTo>
                  <a:pt x="0" y="2750820"/>
                </a:lnTo>
                <a:lnTo>
                  <a:pt x="6096" y="2744724"/>
                </a:lnTo>
                <a:lnTo>
                  <a:pt x="22860" y="2744724"/>
                </a:lnTo>
                <a:lnTo>
                  <a:pt x="28956" y="2750820"/>
                </a:lnTo>
                <a:lnTo>
                  <a:pt x="28956" y="2767584"/>
                </a:lnTo>
                <a:lnTo>
                  <a:pt x="22860" y="2773679"/>
                </a:lnTo>
                <a:close/>
              </a:path>
              <a:path w="29210" h="2887979">
                <a:moveTo>
                  <a:pt x="22860" y="2830068"/>
                </a:moveTo>
                <a:lnTo>
                  <a:pt x="6096" y="2830068"/>
                </a:lnTo>
                <a:lnTo>
                  <a:pt x="0" y="2823972"/>
                </a:lnTo>
                <a:lnTo>
                  <a:pt x="0" y="2808731"/>
                </a:lnTo>
                <a:lnTo>
                  <a:pt x="6096" y="2802636"/>
                </a:lnTo>
                <a:lnTo>
                  <a:pt x="22860" y="2802636"/>
                </a:lnTo>
                <a:lnTo>
                  <a:pt x="28956" y="2808731"/>
                </a:lnTo>
                <a:lnTo>
                  <a:pt x="28956" y="2823972"/>
                </a:lnTo>
                <a:lnTo>
                  <a:pt x="22860" y="2830068"/>
                </a:lnTo>
                <a:close/>
              </a:path>
              <a:path w="29210" h="2887979">
                <a:moveTo>
                  <a:pt x="22860" y="2887979"/>
                </a:moveTo>
                <a:lnTo>
                  <a:pt x="6096" y="2887979"/>
                </a:lnTo>
                <a:lnTo>
                  <a:pt x="0" y="2881884"/>
                </a:lnTo>
                <a:lnTo>
                  <a:pt x="0" y="2865120"/>
                </a:lnTo>
                <a:lnTo>
                  <a:pt x="6096" y="2859024"/>
                </a:lnTo>
                <a:lnTo>
                  <a:pt x="22860" y="2859024"/>
                </a:lnTo>
                <a:lnTo>
                  <a:pt x="28956" y="2865120"/>
                </a:lnTo>
                <a:lnTo>
                  <a:pt x="28956" y="2881884"/>
                </a:lnTo>
                <a:lnTo>
                  <a:pt x="22860" y="28879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98976" y="3680459"/>
            <a:ext cx="32384" cy="1114425"/>
          </a:xfrm>
          <a:custGeom>
            <a:avLst/>
            <a:gdLst/>
            <a:ahLst/>
            <a:cxnLst/>
            <a:rect l="l" t="t" r="r" b="b"/>
            <a:pathLst>
              <a:path w="32385" h="1114425">
                <a:moveTo>
                  <a:pt x="24383" y="27432"/>
                </a:moveTo>
                <a:lnTo>
                  <a:pt x="9143" y="27432"/>
                </a:lnTo>
                <a:lnTo>
                  <a:pt x="3048" y="21336"/>
                </a:lnTo>
                <a:lnTo>
                  <a:pt x="3048" y="6096"/>
                </a:lnTo>
                <a:lnTo>
                  <a:pt x="9143" y="0"/>
                </a:lnTo>
                <a:lnTo>
                  <a:pt x="24383" y="0"/>
                </a:lnTo>
                <a:lnTo>
                  <a:pt x="32004" y="6096"/>
                </a:lnTo>
                <a:lnTo>
                  <a:pt x="32004" y="21336"/>
                </a:lnTo>
                <a:lnTo>
                  <a:pt x="24383" y="27432"/>
                </a:lnTo>
                <a:close/>
              </a:path>
              <a:path w="32385" h="1114425">
                <a:moveTo>
                  <a:pt x="24383" y="85343"/>
                </a:moveTo>
                <a:lnTo>
                  <a:pt x="9143" y="85343"/>
                </a:lnTo>
                <a:lnTo>
                  <a:pt x="3048" y="79248"/>
                </a:lnTo>
                <a:lnTo>
                  <a:pt x="3048" y="62483"/>
                </a:lnTo>
                <a:lnTo>
                  <a:pt x="9143" y="56388"/>
                </a:lnTo>
                <a:lnTo>
                  <a:pt x="24383" y="56388"/>
                </a:lnTo>
                <a:lnTo>
                  <a:pt x="32004" y="62483"/>
                </a:lnTo>
                <a:lnTo>
                  <a:pt x="32004" y="79248"/>
                </a:lnTo>
                <a:lnTo>
                  <a:pt x="24383" y="85343"/>
                </a:lnTo>
                <a:close/>
              </a:path>
              <a:path w="32385" h="1114425">
                <a:moveTo>
                  <a:pt x="24383" y="141732"/>
                </a:moveTo>
                <a:lnTo>
                  <a:pt x="9143" y="141732"/>
                </a:lnTo>
                <a:lnTo>
                  <a:pt x="3048" y="135636"/>
                </a:lnTo>
                <a:lnTo>
                  <a:pt x="3048" y="120396"/>
                </a:lnTo>
                <a:lnTo>
                  <a:pt x="9143" y="114300"/>
                </a:lnTo>
                <a:lnTo>
                  <a:pt x="24383" y="114300"/>
                </a:lnTo>
                <a:lnTo>
                  <a:pt x="30480" y="120396"/>
                </a:lnTo>
                <a:lnTo>
                  <a:pt x="30480" y="135636"/>
                </a:lnTo>
                <a:lnTo>
                  <a:pt x="24383" y="141732"/>
                </a:lnTo>
                <a:close/>
              </a:path>
              <a:path w="32385" h="1114425">
                <a:moveTo>
                  <a:pt x="24383" y="199643"/>
                </a:moveTo>
                <a:lnTo>
                  <a:pt x="9143" y="199643"/>
                </a:lnTo>
                <a:lnTo>
                  <a:pt x="3048" y="193548"/>
                </a:lnTo>
                <a:lnTo>
                  <a:pt x="3048" y="176783"/>
                </a:lnTo>
                <a:lnTo>
                  <a:pt x="9143" y="170688"/>
                </a:lnTo>
                <a:lnTo>
                  <a:pt x="24383" y="170688"/>
                </a:lnTo>
                <a:lnTo>
                  <a:pt x="30480" y="176783"/>
                </a:lnTo>
                <a:lnTo>
                  <a:pt x="30480" y="193548"/>
                </a:lnTo>
                <a:lnTo>
                  <a:pt x="24383" y="199643"/>
                </a:lnTo>
                <a:close/>
              </a:path>
              <a:path w="32385" h="1114425">
                <a:moveTo>
                  <a:pt x="24383" y="256032"/>
                </a:moveTo>
                <a:lnTo>
                  <a:pt x="9143" y="256032"/>
                </a:lnTo>
                <a:lnTo>
                  <a:pt x="1524" y="249936"/>
                </a:lnTo>
                <a:lnTo>
                  <a:pt x="3048" y="242316"/>
                </a:lnTo>
                <a:lnTo>
                  <a:pt x="3048" y="234696"/>
                </a:lnTo>
                <a:lnTo>
                  <a:pt x="9143" y="228600"/>
                </a:lnTo>
                <a:lnTo>
                  <a:pt x="24383" y="228600"/>
                </a:lnTo>
                <a:lnTo>
                  <a:pt x="30480" y="234696"/>
                </a:lnTo>
                <a:lnTo>
                  <a:pt x="30480" y="249936"/>
                </a:lnTo>
                <a:lnTo>
                  <a:pt x="24383" y="256032"/>
                </a:lnTo>
                <a:close/>
              </a:path>
              <a:path w="32385" h="1114425">
                <a:moveTo>
                  <a:pt x="24383" y="313943"/>
                </a:moveTo>
                <a:lnTo>
                  <a:pt x="9143" y="313943"/>
                </a:lnTo>
                <a:lnTo>
                  <a:pt x="1524" y="307848"/>
                </a:lnTo>
                <a:lnTo>
                  <a:pt x="1524" y="291083"/>
                </a:lnTo>
                <a:lnTo>
                  <a:pt x="9143" y="284988"/>
                </a:lnTo>
                <a:lnTo>
                  <a:pt x="24383" y="284988"/>
                </a:lnTo>
                <a:lnTo>
                  <a:pt x="30480" y="291083"/>
                </a:lnTo>
                <a:lnTo>
                  <a:pt x="30480" y="307848"/>
                </a:lnTo>
                <a:lnTo>
                  <a:pt x="24383" y="313943"/>
                </a:lnTo>
                <a:close/>
              </a:path>
              <a:path w="32385" h="1114425">
                <a:moveTo>
                  <a:pt x="24383" y="371856"/>
                </a:moveTo>
                <a:lnTo>
                  <a:pt x="16764" y="371856"/>
                </a:lnTo>
                <a:lnTo>
                  <a:pt x="7620" y="370332"/>
                </a:lnTo>
                <a:lnTo>
                  <a:pt x="1524" y="364236"/>
                </a:lnTo>
                <a:lnTo>
                  <a:pt x="1524" y="348996"/>
                </a:lnTo>
                <a:lnTo>
                  <a:pt x="9143" y="342900"/>
                </a:lnTo>
                <a:lnTo>
                  <a:pt x="24383" y="342900"/>
                </a:lnTo>
                <a:lnTo>
                  <a:pt x="30480" y="348996"/>
                </a:lnTo>
                <a:lnTo>
                  <a:pt x="30480" y="364236"/>
                </a:lnTo>
                <a:lnTo>
                  <a:pt x="24383" y="371856"/>
                </a:lnTo>
                <a:close/>
              </a:path>
              <a:path w="32385" h="1114425">
                <a:moveTo>
                  <a:pt x="24383" y="428243"/>
                </a:moveTo>
                <a:lnTo>
                  <a:pt x="7620" y="428243"/>
                </a:lnTo>
                <a:lnTo>
                  <a:pt x="1524" y="422148"/>
                </a:lnTo>
                <a:lnTo>
                  <a:pt x="1524" y="405383"/>
                </a:lnTo>
                <a:lnTo>
                  <a:pt x="7620" y="399288"/>
                </a:lnTo>
                <a:lnTo>
                  <a:pt x="24383" y="399288"/>
                </a:lnTo>
                <a:lnTo>
                  <a:pt x="30480" y="405383"/>
                </a:lnTo>
                <a:lnTo>
                  <a:pt x="30480" y="422148"/>
                </a:lnTo>
                <a:lnTo>
                  <a:pt x="24383" y="428243"/>
                </a:lnTo>
                <a:close/>
              </a:path>
              <a:path w="32385" h="1114425">
                <a:moveTo>
                  <a:pt x="24383" y="486156"/>
                </a:moveTo>
                <a:lnTo>
                  <a:pt x="7620" y="486156"/>
                </a:lnTo>
                <a:lnTo>
                  <a:pt x="1524" y="478536"/>
                </a:lnTo>
                <a:lnTo>
                  <a:pt x="1524" y="463296"/>
                </a:lnTo>
                <a:lnTo>
                  <a:pt x="7620" y="457200"/>
                </a:lnTo>
                <a:lnTo>
                  <a:pt x="24383" y="457200"/>
                </a:lnTo>
                <a:lnTo>
                  <a:pt x="30480" y="463296"/>
                </a:lnTo>
                <a:lnTo>
                  <a:pt x="30480" y="478536"/>
                </a:lnTo>
                <a:lnTo>
                  <a:pt x="24383" y="486156"/>
                </a:lnTo>
                <a:close/>
              </a:path>
              <a:path w="32385" h="1114425">
                <a:moveTo>
                  <a:pt x="24383" y="542543"/>
                </a:moveTo>
                <a:lnTo>
                  <a:pt x="7620" y="542543"/>
                </a:lnTo>
                <a:lnTo>
                  <a:pt x="1524" y="536448"/>
                </a:lnTo>
                <a:lnTo>
                  <a:pt x="1524" y="519683"/>
                </a:lnTo>
                <a:lnTo>
                  <a:pt x="7620" y="513588"/>
                </a:lnTo>
                <a:lnTo>
                  <a:pt x="24383" y="513588"/>
                </a:lnTo>
                <a:lnTo>
                  <a:pt x="30480" y="521208"/>
                </a:lnTo>
                <a:lnTo>
                  <a:pt x="30480" y="536448"/>
                </a:lnTo>
                <a:lnTo>
                  <a:pt x="24383" y="542543"/>
                </a:lnTo>
                <a:close/>
              </a:path>
              <a:path w="32385" h="1114425">
                <a:moveTo>
                  <a:pt x="22859" y="600456"/>
                </a:moveTo>
                <a:lnTo>
                  <a:pt x="7620" y="600456"/>
                </a:lnTo>
                <a:lnTo>
                  <a:pt x="1524" y="592836"/>
                </a:lnTo>
                <a:lnTo>
                  <a:pt x="1524" y="577596"/>
                </a:lnTo>
                <a:lnTo>
                  <a:pt x="7620" y="571500"/>
                </a:lnTo>
                <a:lnTo>
                  <a:pt x="24383" y="571500"/>
                </a:lnTo>
                <a:lnTo>
                  <a:pt x="30480" y="577596"/>
                </a:lnTo>
                <a:lnTo>
                  <a:pt x="30480" y="592836"/>
                </a:lnTo>
                <a:lnTo>
                  <a:pt x="22859" y="600456"/>
                </a:lnTo>
                <a:close/>
              </a:path>
              <a:path w="32385" h="1114425">
                <a:moveTo>
                  <a:pt x="22859" y="656843"/>
                </a:moveTo>
                <a:lnTo>
                  <a:pt x="7620" y="656843"/>
                </a:lnTo>
                <a:lnTo>
                  <a:pt x="1524" y="650748"/>
                </a:lnTo>
                <a:lnTo>
                  <a:pt x="1524" y="635508"/>
                </a:lnTo>
                <a:lnTo>
                  <a:pt x="7620" y="627888"/>
                </a:lnTo>
                <a:lnTo>
                  <a:pt x="22859" y="627888"/>
                </a:lnTo>
                <a:lnTo>
                  <a:pt x="30480" y="635508"/>
                </a:lnTo>
                <a:lnTo>
                  <a:pt x="30480" y="650748"/>
                </a:lnTo>
                <a:lnTo>
                  <a:pt x="22859" y="656843"/>
                </a:lnTo>
                <a:close/>
              </a:path>
              <a:path w="32385" h="1114425">
                <a:moveTo>
                  <a:pt x="22859" y="714756"/>
                </a:moveTo>
                <a:lnTo>
                  <a:pt x="7620" y="714756"/>
                </a:lnTo>
                <a:lnTo>
                  <a:pt x="1524" y="707136"/>
                </a:lnTo>
                <a:lnTo>
                  <a:pt x="1524" y="691896"/>
                </a:lnTo>
                <a:lnTo>
                  <a:pt x="7620" y="685800"/>
                </a:lnTo>
                <a:lnTo>
                  <a:pt x="22859" y="685800"/>
                </a:lnTo>
                <a:lnTo>
                  <a:pt x="28956" y="691896"/>
                </a:lnTo>
                <a:lnTo>
                  <a:pt x="28956" y="707136"/>
                </a:lnTo>
                <a:lnTo>
                  <a:pt x="22859" y="714756"/>
                </a:lnTo>
                <a:close/>
              </a:path>
              <a:path w="32385" h="1114425">
                <a:moveTo>
                  <a:pt x="22859" y="771143"/>
                </a:moveTo>
                <a:lnTo>
                  <a:pt x="7620" y="771143"/>
                </a:lnTo>
                <a:lnTo>
                  <a:pt x="1524" y="765048"/>
                </a:lnTo>
                <a:lnTo>
                  <a:pt x="1524" y="749808"/>
                </a:lnTo>
                <a:lnTo>
                  <a:pt x="7620" y="742188"/>
                </a:lnTo>
                <a:lnTo>
                  <a:pt x="22859" y="742188"/>
                </a:lnTo>
                <a:lnTo>
                  <a:pt x="28956" y="749808"/>
                </a:lnTo>
                <a:lnTo>
                  <a:pt x="28956" y="765048"/>
                </a:lnTo>
                <a:lnTo>
                  <a:pt x="22859" y="771143"/>
                </a:lnTo>
                <a:close/>
              </a:path>
              <a:path w="32385" h="1114425">
                <a:moveTo>
                  <a:pt x="22859" y="829056"/>
                </a:moveTo>
                <a:lnTo>
                  <a:pt x="7620" y="829056"/>
                </a:lnTo>
                <a:lnTo>
                  <a:pt x="1524" y="821436"/>
                </a:lnTo>
                <a:lnTo>
                  <a:pt x="1524" y="806196"/>
                </a:lnTo>
                <a:lnTo>
                  <a:pt x="7620" y="800100"/>
                </a:lnTo>
                <a:lnTo>
                  <a:pt x="22859" y="800100"/>
                </a:lnTo>
                <a:lnTo>
                  <a:pt x="28956" y="806196"/>
                </a:lnTo>
                <a:lnTo>
                  <a:pt x="28956" y="821436"/>
                </a:lnTo>
                <a:lnTo>
                  <a:pt x="22859" y="829056"/>
                </a:lnTo>
                <a:close/>
              </a:path>
              <a:path w="32385" h="1114425">
                <a:moveTo>
                  <a:pt x="22859" y="885443"/>
                </a:moveTo>
                <a:lnTo>
                  <a:pt x="7620" y="885443"/>
                </a:lnTo>
                <a:lnTo>
                  <a:pt x="0" y="879348"/>
                </a:lnTo>
                <a:lnTo>
                  <a:pt x="0" y="864108"/>
                </a:lnTo>
                <a:lnTo>
                  <a:pt x="7620" y="856488"/>
                </a:lnTo>
                <a:lnTo>
                  <a:pt x="22859" y="856488"/>
                </a:lnTo>
                <a:lnTo>
                  <a:pt x="28956" y="864108"/>
                </a:lnTo>
                <a:lnTo>
                  <a:pt x="28956" y="879348"/>
                </a:lnTo>
                <a:lnTo>
                  <a:pt x="22859" y="885443"/>
                </a:lnTo>
                <a:close/>
              </a:path>
              <a:path w="32385" h="1114425">
                <a:moveTo>
                  <a:pt x="22859" y="943356"/>
                </a:moveTo>
                <a:lnTo>
                  <a:pt x="7620" y="943356"/>
                </a:lnTo>
                <a:lnTo>
                  <a:pt x="0" y="935736"/>
                </a:lnTo>
                <a:lnTo>
                  <a:pt x="0" y="920496"/>
                </a:lnTo>
                <a:lnTo>
                  <a:pt x="7620" y="914400"/>
                </a:lnTo>
                <a:lnTo>
                  <a:pt x="22859" y="914400"/>
                </a:lnTo>
                <a:lnTo>
                  <a:pt x="28956" y="920496"/>
                </a:lnTo>
                <a:lnTo>
                  <a:pt x="28956" y="937259"/>
                </a:lnTo>
                <a:lnTo>
                  <a:pt x="22859" y="943356"/>
                </a:lnTo>
                <a:close/>
              </a:path>
              <a:path w="32385" h="1114425">
                <a:moveTo>
                  <a:pt x="22859" y="999743"/>
                </a:moveTo>
                <a:lnTo>
                  <a:pt x="6096" y="999743"/>
                </a:lnTo>
                <a:lnTo>
                  <a:pt x="0" y="993648"/>
                </a:lnTo>
                <a:lnTo>
                  <a:pt x="0" y="978408"/>
                </a:lnTo>
                <a:lnTo>
                  <a:pt x="6096" y="970788"/>
                </a:lnTo>
                <a:lnTo>
                  <a:pt x="22859" y="970788"/>
                </a:lnTo>
                <a:lnTo>
                  <a:pt x="28956" y="978408"/>
                </a:lnTo>
                <a:lnTo>
                  <a:pt x="28956" y="993648"/>
                </a:lnTo>
                <a:lnTo>
                  <a:pt x="22859" y="999743"/>
                </a:lnTo>
                <a:close/>
              </a:path>
              <a:path w="32385" h="1114425">
                <a:moveTo>
                  <a:pt x="22859" y="1057656"/>
                </a:moveTo>
                <a:lnTo>
                  <a:pt x="6096" y="1057656"/>
                </a:lnTo>
                <a:lnTo>
                  <a:pt x="0" y="1051559"/>
                </a:lnTo>
                <a:lnTo>
                  <a:pt x="0" y="1034796"/>
                </a:lnTo>
                <a:lnTo>
                  <a:pt x="6096" y="1028700"/>
                </a:lnTo>
                <a:lnTo>
                  <a:pt x="22859" y="1028700"/>
                </a:lnTo>
                <a:lnTo>
                  <a:pt x="28956" y="1034796"/>
                </a:lnTo>
                <a:lnTo>
                  <a:pt x="28956" y="1051559"/>
                </a:lnTo>
                <a:lnTo>
                  <a:pt x="22859" y="1057656"/>
                </a:lnTo>
                <a:close/>
              </a:path>
              <a:path w="32385" h="1114425">
                <a:moveTo>
                  <a:pt x="22859" y="1114043"/>
                </a:moveTo>
                <a:lnTo>
                  <a:pt x="6096" y="1114043"/>
                </a:lnTo>
                <a:lnTo>
                  <a:pt x="0" y="1107948"/>
                </a:lnTo>
                <a:lnTo>
                  <a:pt x="0" y="1092708"/>
                </a:lnTo>
                <a:lnTo>
                  <a:pt x="6096" y="1085088"/>
                </a:lnTo>
                <a:lnTo>
                  <a:pt x="22859" y="1085088"/>
                </a:lnTo>
                <a:lnTo>
                  <a:pt x="28956" y="1092708"/>
                </a:lnTo>
                <a:lnTo>
                  <a:pt x="28956" y="1107948"/>
                </a:lnTo>
                <a:lnTo>
                  <a:pt x="22859" y="11140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64735" y="3750564"/>
            <a:ext cx="0" cy="1172210"/>
          </a:xfrm>
          <a:custGeom>
            <a:avLst/>
            <a:gdLst/>
            <a:ahLst/>
            <a:cxnLst/>
            <a:rect l="l" t="t" r="r" b="b"/>
            <a:pathLst>
              <a:path w="0" h="1172210">
                <a:moveTo>
                  <a:pt x="0" y="0"/>
                </a:moveTo>
                <a:lnTo>
                  <a:pt x="0" y="1171955"/>
                </a:lnTo>
              </a:path>
            </a:pathLst>
          </a:custGeom>
          <a:ln w="274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ct val="100000"/>
              </a:lnSpc>
              <a:tabLst>
                <a:tab pos="3222625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3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2</a:t>
            </a:r>
            <a:r>
              <a:rPr dirty="0" sz="2800" spc="-5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700">
                <a:solidFill>
                  <a:srgbClr val="0000CC"/>
                </a:solidFill>
                <a:latin typeface="宋体"/>
                <a:cs typeface="宋体"/>
              </a:rPr>
              <a:t>二、图解分析法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727" y="2033016"/>
            <a:ext cx="1918970" cy="2604770"/>
          </a:xfrm>
          <a:custGeom>
            <a:avLst/>
            <a:gdLst/>
            <a:ahLst/>
            <a:cxnLst/>
            <a:rect l="l" t="t" r="r" b="b"/>
            <a:pathLst>
              <a:path w="1918970" h="2604770">
                <a:moveTo>
                  <a:pt x="38100" y="2604515"/>
                </a:moveTo>
                <a:lnTo>
                  <a:pt x="0" y="2601467"/>
                </a:lnTo>
                <a:lnTo>
                  <a:pt x="1524" y="2592323"/>
                </a:lnTo>
                <a:lnTo>
                  <a:pt x="1524" y="2570987"/>
                </a:lnTo>
                <a:lnTo>
                  <a:pt x="3048" y="2558795"/>
                </a:lnTo>
                <a:lnTo>
                  <a:pt x="3048" y="2546603"/>
                </a:lnTo>
                <a:lnTo>
                  <a:pt x="4572" y="2534411"/>
                </a:lnTo>
                <a:lnTo>
                  <a:pt x="6096" y="2506979"/>
                </a:lnTo>
                <a:lnTo>
                  <a:pt x="7620" y="2478023"/>
                </a:lnTo>
                <a:lnTo>
                  <a:pt x="10668" y="2446019"/>
                </a:lnTo>
                <a:lnTo>
                  <a:pt x="12192" y="2414015"/>
                </a:lnTo>
                <a:lnTo>
                  <a:pt x="13716" y="2378963"/>
                </a:lnTo>
                <a:lnTo>
                  <a:pt x="16764" y="2342387"/>
                </a:lnTo>
                <a:lnTo>
                  <a:pt x="18288" y="2305811"/>
                </a:lnTo>
                <a:lnTo>
                  <a:pt x="24384" y="2226563"/>
                </a:lnTo>
                <a:lnTo>
                  <a:pt x="25908" y="2185415"/>
                </a:lnTo>
                <a:lnTo>
                  <a:pt x="28956" y="2142743"/>
                </a:lnTo>
                <a:lnTo>
                  <a:pt x="32004" y="2101595"/>
                </a:lnTo>
                <a:lnTo>
                  <a:pt x="35052" y="2057399"/>
                </a:lnTo>
                <a:lnTo>
                  <a:pt x="41148" y="1970531"/>
                </a:lnTo>
                <a:lnTo>
                  <a:pt x="45719" y="1882139"/>
                </a:lnTo>
                <a:lnTo>
                  <a:pt x="54864" y="1749551"/>
                </a:lnTo>
                <a:lnTo>
                  <a:pt x="60960" y="1664207"/>
                </a:lnTo>
                <a:lnTo>
                  <a:pt x="67056" y="1581911"/>
                </a:lnTo>
                <a:lnTo>
                  <a:pt x="68580" y="1542287"/>
                </a:lnTo>
                <a:lnTo>
                  <a:pt x="71628" y="1502663"/>
                </a:lnTo>
                <a:lnTo>
                  <a:pt x="77724" y="1429511"/>
                </a:lnTo>
                <a:lnTo>
                  <a:pt x="79248" y="1395983"/>
                </a:lnTo>
                <a:lnTo>
                  <a:pt x="86868" y="1354835"/>
                </a:lnTo>
                <a:lnTo>
                  <a:pt x="105155" y="1231391"/>
                </a:lnTo>
                <a:lnTo>
                  <a:pt x="111252" y="1188719"/>
                </a:lnTo>
                <a:lnTo>
                  <a:pt x="117348" y="1144523"/>
                </a:lnTo>
                <a:lnTo>
                  <a:pt x="121920" y="1100327"/>
                </a:lnTo>
                <a:lnTo>
                  <a:pt x="128016" y="1054608"/>
                </a:lnTo>
                <a:lnTo>
                  <a:pt x="140208" y="964691"/>
                </a:lnTo>
                <a:lnTo>
                  <a:pt x="152400" y="873251"/>
                </a:lnTo>
                <a:lnTo>
                  <a:pt x="166116" y="781812"/>
                </a:lnTo>
                <a:lnTo>
                  <a:pt x="175260" y="736091"/>
                </a:lnTo>
                <a:lnTo>
                  <a:pt x="182880" y="691895"/>
                </a:lnTo>
                <a:lnTo>
                  <a:pt x="192024" y="647700"/>
                </a:lnTo>
                <a:lnTo>
                  <a:pt x="202692" y="603504"/>
                </a:lnTo>
                <a:lnTo>
                  <a:pt x="224028" y="518159"/>
                </a:lnTo>
                <a:lnTo>
                  <a:pt x="251459" y="435863"/>
                </a:lnTo>
                <a:lnTo>
                  <a:pt x="265176" y="397763"/>
                </a:lnTo>
                <a:lnTo>
                  <a:pt x="281940" y="359663"/>
                </a:lnTo>
                <a:lnTo>
                  <a:pt x="298704" y="323087"/>
                </a:lnTo>
                <a:lnTo>
                  <a:pt x="316991" y="288035"/>
                </a:lnTo>
                <a:lnTo>
                  <a:pt x="338328" y="254508"/>
                </a:lnTo>
                <a:lnTo>
                  <a:pt x="359663" y="222504"/>
                </a:lnTo>
                <a:lnTo>
                  <a:pt x="382523" y="192023"/>
                </a:lnTo>
                <a:lnTo>
                  <a:pt x="434339" y="138683"/>
                </a:lnTo>
                <a:lnTo>
                  <a:pt x="449580" y="126491"/>
                </a:lnTo>
                <a:lnTo>
                  <a:pt x="463295" y="114300"/>
                </a:lnTo>
                <a:lnTo>
                  <a:pt x="466343" y="112775"/>
                </a:lnTo>
                <a:lnTo>
                  <a:pt x="467867" y="111251"/>
                </a:lnTo>
                <a:lnTo>
                  <a:pt x="470915" y="111251"/>
                </a:lnTo>
                <a:lnTo>
                  <a:pt x="499872" y="105156"/>
                </a:lnTo>
                <a:lnTo>
                  <a:pt x="530352" y="97535"/>
                </a:lnTo>
                <a:lnTo>
                  <a:pt x="562356" y="92964"/>
                </a:lnTo>
                <a:lnTo>
                  <a:pt x="633983" y="80771"/>
                </a:lnTo>
                <a:lnTo>
                  <a:pt x="752856" y="67056"/>
                </a:lnTo>
                <a:lnTo>
                  <a:pt x="795527" y="64008"/>
                </a:lnTo>
                <a:lnTo>
                  <a:pt x="839724" y="59435"/>
                </a:lnTo>
                <a:lnTo>
                  <a:pt x="1123187" y="41148"/>
                </a:lnTo>
                <a:lnTo>
                  <a:pt x="1530095" y="22859"/>
                </a:lnTo>
                <a:lnTo>
                  <a:pt x="1630679" y="16764"/>
                </a:lnTo>
                <a:lnTo>
                  <a:pt x="1679448" y="15240"/>
                </a:lnTo>
                <a:lnTo>
                  <a:pt x="1917191" y="0"/>
                </a:lnTo>
                <a:lnTo>
                  <a:pt x="1918716" y="38100"/>
                </a:lnTo>
                <a:lnTo>
                  <a:pt x="1680971" y="53340"/>
                </a:lnTo>
                <a:lnTo>
                  <a:pt x="1632204" y="54864"/>
                </a:lnTo>
                <a:lnTo>
                  <a:pt x="1531620" y="60959"/>
                </a:lnTo>
                <a:lnTo>
                  <a:pt x="1126235" y="79248"/>
                </a:lnTo>
                <a:lnTo>
                  <a:pt x="842772" y="97535"/>
                </a:lnTo>
                <a:lnTo>
                  <a:pt x="800100" y="102108"/>
                </a:lnTo>
                <a:lnTo>
                  <a:pt x="757427" y="105156"/>
                </a:lnTo>
                <a:lnTo>
                  <a:pt x="676656" y="114300"/>
                </a:lnTo>
                <a:lnTo>
                  <a:pt x="640079" y="118871"/>
                </a:lnTo>
                <a:lnTo>
                  <a:pt x="603504" y="124967"/>
                </a:lnTo>
                <a:lnTo>
                  <a:pt x="569976" y="129540"/>
                </a:lnTo>
                <a:lnTo>
                  <a:pt x="507491" y="141732"/>
                </a:lnTo>
                <a:lnTo>
                  <a:pt x="493776" y="144779"/>
                </a:lnTo>
                <a:lnTo>
                  <a:pt x="487680" y="144779"/>
                </a:lnTo>
                <a:lnTo>
                  <a:pt x="480060" y="147827"/>
                </a:lnTo>
                <a:lnTo>
                  <a:pt x="483761" y="147827"/>
                </a:lnTo>
                <a:lnTo>
                  <a:pt x="460248" y="166116"/>
                </a:lnTo>
                <a:lnTo>
                  <a:pt x="413004" y="216408"/>
                </a:lnTo>
                <a:lnTo>
                  <a:pt x="370332" y="274319"/>
                </a:lnTo>
                <a:lnTo>
                  <a:pt x="333756" y="339851"/>
                </a:lnTo>
                <a:lnTo>
                  <a:pt x="316991" y="374904"/>
                </a:lnTo>
                <a:lnTo>
                  <a:pt x="286512" y="448055"/>
                </a:lnTo>
                <a:lnTo>
                  <a:pt x="274319" y="487679"/>
                </a:lnTo>
                <a:lnTo>
                  <a:pt x="260604" y="528827"/>
                </a:lnTo>
                <a:lnTo>
                  <a:pt x="239268" y="611123"/>
                </a:lnTo>
                <a:lnTo>
                  <a:pt x="230124" y="655319"/>
                </a:lnTo>
                <a:lnTo>
                  <a:pt x="220980" y="697991"/>
                </a:lnTo>
                <a:lnTo>
                  <a:pt x="211836" y="742187"/>
                </a:lnTo>
                <a:lnTo>
                  <a:pt x="204216" y="787908"/>
                </a:lnTo>
                <a:lnTo>
                  <a:pt x="190500" y="877823"/>
                </a:lnTo>
                <a:lnTo>
                  <a:pt x="178307" y="969263"/>
                </a:lnTo>
                <a:lnTo>
                  <a:pt x="166116" y="1059179"/>
                </a:lnTo>
                <a:lnTo>
                  <a:pt x="160019" y="1104900"/>
                </a:lnTo>
                <a:lnTo>
                  <a:pt x="155448" y="1149095"/>
                </a:lnTo>
                <a:lnTo>
                  <a:pt x="149352" y="1193291"/>
                </a:lnTo>
                <a:lnTo>
                  <a:pt x="137160" y="1278635"/>
                </a:lnTo>
                <a:lnTo>
                  <a:pt x="124968" y="1360931"/>
                </a:lnTo>
                <a:lnTo>
                  <a:pt x="117348" y="1397507"/>
                </a:lnTo>
                <a:lnTo>
                  <a:pt x="115824" y="1432559"/>
                </a:lnTo>
                <a:lnTo>
                  <a:pt x="109728" y="1505711"/>
                </a:lnTo>
                <a:lnTo>
                  <a:pt x="106679" y="1543811"/>
                </a:lnTo>
                <a:lnTo>
                  <a:pt x="105155" y="1584959"/>
                </a:lnTo>
                <a:lnTo>
                  <a:pt x="102108" y="1624583"/>
                </a:lnTo>
                <a:lnTo>
                  <a:pt x="92964" y="1752599"/>
                </a:lnTo>
                <a:lnTo>
                  <a:pt x="89916" y="1796795"/>
                </a:lnTo>
                <a:lnTo>
                  <a:pt x="83820" y="1883663"/>
                </a:lnTo>
                <a:lnTo>
                  <a:pt x="79248" y="1972055"/>
                </a:lnTo>
                <a:lnTo>
                  <a:pt x="73152" y="2060447"/>
                </a:lnTo>
                <a:lnTo>
                  <a:pt x="64008" y="2188463"/>
                </a:lnTo>
                <a:lnTo>
                  <a:pt x="62484" y="2228087"/>
                </a:lnTo>
                <a:lnTo>
                  <a:pt x="59436" y="2269235"/>
                </a:lnTo>
                <a:lnTo>
                  <a:pt x="56387" y="2307335"/>
                </a:lnTo>
                <a:lnTo>
                  <a:pt x="54864" y="2345435"/>
                </a:lnTo>
                <a:lnTo>
                  <a:pt x="51816" y="2382011"/>
                </a:lnTo>
                <a:lnTo>
                  <a:pt x="48768" y="2449067"/>
                </a:lnTo>
                <a:lnTo>
                  <a:pt x="45719" y="2479547"/>
                </a:lnTo>
                <a:lnTo>
                  <a:pt x="44195" y="2510027"/>
                </a:lnTo>
                <a:lnTo>
                  <a:pt x="42672" y="2535935"/>
                </a:lnTo>
                <a:lnTo>
                  <a:pt x="41148" y="2549651"/>
                </a:lnTo>
                <a:lnTo>
                  <a:pt x="41148" y="2561843"/>
                </a:lnTo>
                <a:lnTo>
                  <a:pt x="39624" y="2572511"/>
                </a:lnTo>
                <a:lnTo>
                  <a:pt x="39624" y="2584703"/>
                </a:lnTo>
                <a:lnTo>
                  <a:pt x="38100" y="2593847"/>
                </a:lnTo>
                <a:lnTo>
                  <a:pt x="38100" y="2604515"/>
                </a:lnTo>
                <a:close/>
              </a:path>
              <a:path w="1918970" h="2604770">
                <a:moveTo>
                  <a:pt x="480060" y="147827"/>
                </a:moveTo>
                <a:lnTo>
                  <a:pt x="487680" y="144779"/>
                </a:lnTo>
                <a:lnTo>
                  <a:pt x="485241" y="146676"/>
                </a:lnTo>
                <a:lnTo>
                  <a:pt x="480060" y="147827"/>
                </a:lnTo>
                <a:close/>
              </a:path>
              <a:path w="1918970" h="2604770">
                <a:moveTo>
                  <a:pt x="485241" y="146676"/>
                </a:moveTo>
                <a:lnTo>
                  <a:pt x="487680" y="144779"/>
                </a:lnTo>
                <a:lnTo>
                  <a:pt x="493776" y="144779"/>
                </a:lnTo>
                <a:lnTo>
                  <a:pt x="485241" y="146676"/>
                </a:lnTo>
                <a:close/>
              </a:path>
              <a:path w="1918970" h="2604770">
                <a:moveTo>
                  <a:pt x="483761" y="147827"/>
                </a:moveTo>
                <a:lnTo>
                  <a:pt x="480060" y="147827"/>
                </a:lnTo>
                <a:lnTo>
                  <a:pt x="485241" y="146676"/>
                </a:lnTo>
                <a:lnTo>
                  <a:pt x="483761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5851" y="2319527"/>
            <a:ext cx="2694940" cy="2807335"/>
          </a:xfrm>
          <a:custGeom>
            <a:avLst/>
            <a:gdLst/>
            <a:ahLst/>
            <a:cxnLst/>
            <a:rect l="l" t="t" r="r" b="b"/>
            <a:pathLst>
              <a:path w="2694940" h="2807335">
                <a:moveTo>
                  <a:pt x="2666999" y="2807207"/>
                </a:moveTo>
                <a:lnTo>
                  <a:pt x="0" y="25908"/>
                </a:lnTo>
                <a:lnTo>
                  <a:pt x="27432" y="0"/>
                </a:lnTo>
                <a:lnTo>
                  <a:pt x="2694432" y="2781300"/>
                </a:lnTo>
                <a:lnTo>
                  <a:pt x="2666999" y="2807207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7079" y="30373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7267" y="30175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3820" y="1524"/>
                </a:moveTo>
                <a:lnTo>
                  <a:pt x="68580" y="1524"/>
                </a:lnTo>
                <a:lnTo>
                  <a:pt x="76200" y="0"/>
                </a:lnTo>
                <a:lnTo>
                  <a:pt x="83820" y="1524"/>
                </a:lnTo>
                <a:close/>
              </a:path>
              <a:path w="152400" h="152400">
                <a:moveTo>
                  <a:pt x="92964" y="3048"/>
                </a:moveTo>
                <a:lnTo>
                  <a:pt x="60960" y="3048"/>
                </a:lnTo>
                <a:lnTo>
                  <a:pt x="60960" y="1524"/>
                </a:lnTo>
                <a:lnTo>
                  <a:pt x="92964" y="1524"/>
                </a:lnTo>
                <a:lnTo>
                  <a:pt x="92964" y="3048"/>
                </a:lnTo>
                <a:close/>
              </a:path>
              <a:path w="152400" h="152400">
                <a:moveTo>
                  <a:pt x="105155" y="6096"/>
                </a:moveTo>
                <a:lnTo>
                  <a:pt x="48768" y="6096"/>
                </a:lnTo>
                <a:lnTo>
                  <a:pt x="59436" y="3048"/>
                </a:lnTo>
                <a:lnTo>
                  <a:pt x="94488" y="3048"/>
                </a:lnTo>
                <a:lnTo>
                  <a:pt x="105155" y="6096"/>
                </a:lnTo>
                <a:close/>
              </a:path>
              <a:path w="152400" h="152400">
                <a:moveTo>
                  <a:pt x="106679" y="7620"/>
                </a:moveTo>
                <a:lnTo>
                  <a:pt x="47244" y="7620"/>
                </a:lnTo>
                <a:lnTo>
                  <a:pt x="47244" y="6096"/>
                </a:lnTo>
                <a:lnTo>
                  <a:pt x="106679" y="6096"/>
                </a:lnTo>
                <a:lnTo>
                  <a:pt x="106679" y="7620"/>
                </a:lnTo>
                <a:close/>
              </a:path>
              <a:path w="152400" h="152400">
                <a:moveTo>
                  <a:pt x="118872" y="13716"/>
                </a:moveTo>
                <a:lnTo>
                  <a:pt x="35052" y="13716"/>
                </a:lnTo>
                <a:lnTo>
                  <a:pt x="36576" y="12192"/>
                </a:lnTo>
                <a:lnTo>
                  <a:pt x="45719" y="7620"/>
                </a:lnTo>
                <a:lnTo>
                  <a:pt x="108204" y="7620"/>
                </a:lnTo>
                <a:lnTo>
                  <a:pt x="117348" y="12192"/>
                </a:lnTo>
                <a:lnTo>
                  <a:pt x="118872" y="13716"/>
                </a:lnTo>
                <a:close/>
              </a:path>
              <a:path w="152400" h="152400">
                <a:moveTo>
                  <a:pt x="138684" y="33528"/>
                </a:moveTo>
                <a:lnTo>
                  <a:pt x="15240" y="33528"/>
                </a:lnTo>
                <a:lnTo>
                  <a:pt x="21336" y="24384"/>
                </a:lnTo>
                <a:lnTo>
                  <a:pt x="24384" y="21336"/>
                </a:lnTo>
                <a:lnTo>
                  <a:pt x="33528" y="15240"/>
                </a:lnTo>
                <a:lnTo>
                  <a:pt x="33528" y="13716"/>
                </a:lnTo>
                <a:lnTo>
                  <a:pt x="120396" y="13716"/>
                </a:lnTo>
                <a:lnTo>
                  <a:pt x="120396" y="15240"/>
                </a:lnTo>
                <a:lnTo>
                  <a:pt x="129539" y="21336"/>
                </a:lnTo>
                <a:lnTo>
                  <a:pt x="132588" y="24384"/>
                </a:lnTo>
                <a:lnTo>
                  <a:pt x="138684" y="33528"/>
                </a:lnTo>
                <a:close/>
              </a:path>
              <a:path w="152400" h="152400">
                <a:moveTo>
                  <a:pt x="140208" y="120396"/>
                </a:moveTo>
                <a:lnTo>
                  <a:pt x="13716" y="120396"/>
                </a:lnTo>
                <a:lnTo>
                  <a:pt x="13716" y="118872"/>
                </a:lnTo>
                <a:lnTo>
                  <a:pt x="12192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6680"/>
                </a:lnTo>
                <a:lnTo>
                  <a:pt x="6096" y="105156"/>
                </a:lnTo>
                <a:lnTo>
                  <a:pt x="3048" y="94488"/>
                </a:lnTo>
                <a:lnTo>
                  <a:pt x="3048" y="92964"/>
                </a:lnTo>
                <a:lnTo>
                  <a:pt x="1524" y="92964"/>
                </a:lnTo>
                <a:lnTo>
                  <a:pt x="1524" y="8534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0960"/>
                </a:lnTo>
                <a:lnTo>
                  <a:pt x="3048" y="60960"/>
                </a:lnTo>
                <a:lnTo>
                  <a:pt x="3048" y="59436"/>
                </a:lnTo>
                <a:lnTo>
                  <a:pt x="6096" y="48768"/>
                </a:lnTo>
                <a:lnTo>
                  <a:pt x="6096" y="47244"/>
                </a:lnTo>
                <a:lnTo>
                  <a:pt x="7620" y="47244"/>
                </a:lnTo>
                <a:lnTo>
                  <a:pt x="7620" y="45720"/>
                </a:lnTo>
                <a:lnTo>
                  <a:pt x="12192" y="36576"/>
                </a:lnTo>
                <a:lnTo>
                  <a:pt x="13716" y="35052"/>
                </a:lnTo>
                <a:lnTo>
                  <a:pt x="13716" y="33528"/>
                </a:lnTo>
                <a:lnTo>
                  <a:pt x="140208" y="33528"/>
                </a:lnTo>
                <a:lnTo>
                  <a:pt x="140208" y="35052"/>
                </a:lnTo>
                <a:lnTo>
                  <a:pt x="141732" y="36576"/>
                </a:lnTo>
                <a:lnTo>
                  <a:pt x="142494" y="38100"/>
                </a:lnTo>
                <a:lnTo>
                  <a:pt x="77724" y="38100"/>
                </a:lnTo>
                <a:lnTo>
                  <a:pt x="74676" y="39624"/>
                </a:lnTo>
                <a:lnTo>
                  <a:pt x="71628" y="39624"/>
                </a:lnTo>
                <a:lnTo>
                  <a:pt x="66293" y="41148"/>
                </a:lnTo>
                <a:lnTo>
                  <a:pt x="64008" y="41148"/>
                </a:lnTo>
                <a:lnTo>
                  <a:pt x="57912" y="44196"/>
                </a:lnTo>
                <a:lnTo>
                  <a:pt x="56387" y="44196"/>
                </a:lnTo>
                <a:lnTo>
                  <a:pt x="44195" y="56388"/>
                </a:lnTo>
                <a:lnTo>
                  <a:pt x="44958" y="56388"/>
                </a:lnTo>
                <a:lnTo>
                  <a:pt x="41148" y="64008"/>
                </a:lnTo>
                <a:lnTo>
                  <a:pt x="41801" y="64008"/>
                </a:lnTo>
                <a:lnTo>
                  <a:pt x="40494" y="68580"/>
                </a:lnTo>
                <a:lnTo>
                  <a:pt x="39624" y="68580"/>
                </a:lnTo>
                <a:lnTo>
                  <a:pt x="39624" y="71628"/>
                </a:lnTo>
                <a:lnTo>
                  <a:pt x="38100" y="76200"/>
                </a:lnTo>
                <a:lnTo>
                  <a:pt x="39624" y="79248"/>
                </a:lnTo>
                <a:lnTo>
                  <a:pt x="39624" y="85344"/>
                </a:lnTo>
                <a:lnTo>
                  <a:pt x="40494" y="85344"/>
                </a:lnTo>
                <a:lnTo>
                  <a:pt x="41801" y="89916"/>
                </a:lnTo>
                <a:lnTo>
                  <a:pt x="41148" y="89916"/>
                </a:lnTo>
                <a:lnTo>
                  <a:pt x="44958" y="97536"/>
                </a:lnTo>
                <a:lnTo>
                  <a:pt x="44195" y="97536"/>
                </a:lnTo>
                <a:lnTo>
                  <a:pt x="54864" y="108204"/>
                </a:lnTo>
                <a:lnTo>
                  <a:pt x="53339" y="108204"/>
                </a:lnTo>
                <a:lnTo>
                  <a:pt x="56387" y="109728"/>
                </a:lnTo>
                <a:lnTo>
                  <a:pt x="56895" y="109728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3256" y="114300"/>
                </a:lnTo>
                <a:lnTo>
                  <a:pt x="141732" y="117348"/>
                </a:lnTo>
                <a:lnTo>
                  <a:pt x="140208" y="118872"/>
                </a:lnTo>
                <a:lnTo>
                  <a:pt x="140208" y="120396"/>
                </a:lnTo>
                <a:close/>
              </a:path>
              <a:path w="152400" h="152400">
                <a:moveTo>
                  <a:pt x="92963" y="42672"/>
                </a:moveTo>
                <a:lnTo>
                  <a:pt x="82296" y="39624"/>
                </a:lnTo>
                <a:lnTo>
                  <a:pt x="77724" y="38100"/>
                </a:lnTo>
                <a:lnTo>
                  <a:pt x="142494" y="38100"/>
                </a:lnTo>
                <a:lnTo>
                  <a:pt x="144018" y="41148"/>
                </a:lnTo>
                <a:lnTo>
                  <a:pt x="89916" y="41148"/>
                </a:lnTo>
                <a:lnTo>
                  <a:pt x="92963" y="42672"/>
                </a:lnTo>
                <a:close/>
              </a:path>
              <a:path w="152400" h="152400">
                <a:moveTo>
                  <a:pt x="60960" y="42672"/>
                </a:moveTo>
                <a:lnTo>
                  <a:pt x="64008" y="41148"/>
                </a:lnTo>
                <a:lnTo>
                  <a:pt x="66293" y="41148"/>
                </a:lnTo>
                <a:lnTo>
                  <a:pt x="60960" y="42672"/>
                </a:lnTo>
                <a:close/>
              </a:path>
              <a:path w="152400" h="152400">
                <a:moveTo>
                  <a:pt x="99060" y="45720"/>
                </a:moveTo>
                <a:lnTo>
                  <a:pt x="89916" y="41148"/>
                </a:lnTo>
                <a:lnTo>
                  <a:pt x="144018" y="41148"/>
                </a:lnTo>
                <a:lnTo>
                  <a:pt x="145542" y="44196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54864" y="45720"/>
                </a:moveTo>
                <a:lnTo>
                  <a:pt x="56387" y="44196"/>
                </a:lnTo>
                <a:lnTo>
                  <a:pt x="57912" y="44196"/>
                </a:lnTo>
                <a:lnTo>
                  <a:pt x="54864" y="45720"/>
                </a:lnTo>
                <a:close/>
              </a:path>
              <a:path w="152400" h="152400">
                <a:moveTo>
                  <a:pt x="109347" y="56007"/>
                </a:moveTo>
                <a:lnTo>
                  <a:pt x="97536" y="44196"/>
                </a:lnTo>
                <a:lnTo>
                  <a:pt x="145542" y="44196"/>
                </a:lnTo>
                <a:lnTo>
                  <a:pt x="146304" y="45720"/>
                </a:lnTo>
                <a:lnTo>
                  <a:pt x="146304" y="47244"/>
                </a:lnTo>
                <a:lnTo>
                  <a:pt x="147828" y="47244"/>
                </a:lnTo>
                <a:lnTo>
                  <a:pt x="147828" y="48768"/>
                </a:lnTo>
                <a:lnTo>
                  <a:pt x="149134" y="53340"/>
                </a:lnTo>
                <a:lnTo>
                  <a:pt x="108204" y="53340"/>
                </a:lnTo>
                <a:lnTo>
                  <a:pt x="109347" y="56007"/>
                </a:lnTo>
                <a:close/>
              </a:path>
              <a:path w="152400" h="152400">
                <a:moveTo>
                  <a:pt x="109728" y="56388"/>
                </a:moveTo>
                <a:lnTo>
                  <a:pt x="109347" y="56007"/>
                </a:lnTo>
                <a:lnTo>
                  <a:pt x="108204" y="53340"/>
                </a:lnTo>
                <a:lnTo>
                  <a:pt x="109728" y="56388"/>
                </a:lnTo>
                <a:close/>
              </a:path>
              <a:path w="152400" h="152400">
                <a:moveTo>
                  <a:pt x="150005" y="56388"/>
                </a:moveTo>
                <a:lnTo>
                  <a:pt x="109728" y="56388"/>
                </a:lnTo>
                <a:lnTo>
                  <a:pt x="108204" y="53340"/>
                </a:lnTo>
                <a:lnTo>
                  <a:pt x="149134" y="53340"/>
                </a:lnTo>
                <a:lnTo>
                  <a:pt x="150005" y="56388"/>
                </a:lnTo>
                <a:close/>
              </a:path>
              <a:path w="152400" h="152400">
                <a:moveTo>
                  <a:pt x="44958" y="56388"/>
                </a:moveTo>
                <a:lnTo>
                  <a:pt x="44195" y="56388"/>
                </a:lnTo>
                <a:lnTo>
                  <a:pt x="45719" y="54864"/>
                </a:lnTo>
                <a:lnTo>
                  <a:pt x="44958" y="56388"/>
                </a:lnTo>
                <a:close/>
              </a:path>
              <a:path w="152400" h="152400">
                <a:moveTo>
                  <a:pt x="152400" y="64008"/>
                </a:moveTo>
                <a:lnTo>
                  <a:pt x="112775" y="64008"/>
                </a:lnTo>
                <a:lnTo>
                  <a:pt x="109347" y="56007"/>
                </a:lnTo>
                <a:lnTo>
                  <a:pt x="109728" y="56388"/>
                </a:lnTo>
                <a:lnTo>
                  <a:pt x="150005" y="56388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2400" y="62484"/>
                </a:lnTo>
                <a:lnTo>
                  <a:pt x="152400" y="64008"/>
                </a:lnTo>
                <a:close/>
              </a:path>
              <a:path w="152400" h="152400">
                <a:moveTo>
                  <a:pt x="41801" y="64008"/>
                </a:moveTo>
                <a:lnTo>
                  <a:pt x="41148" y="64008"/>
                </a:lnTo>
                <a:lnTo>
                  <a:pt x="42672" y="60960"/>
                </a:lnTo>
                <a:lnTo>
                  <a:pt x="41801" y="64008"/>
                </a:lnTo>
                <a:close/>
              </a:path>
              <a:path w="152400" h="152400">
                <a:moveTo>
                  <a:pt x="114300" y="71628"/>
                </a:moveTo>
                <a:lnTo>
                  <a:pt x="111252" y="60960"/>
                </a:lnTo>
                <a:lnTo>
                  <a:pt x="112775" y="64008"/>
                </a:lnTo>
                <a:lnTo>
                  <a:pt x="152400" y="64008"/>
                </a:lnTo>
                <a:lnTo>
                  <a:pt x="152400" y="68580"/>
                </a:lnTo>
                <a:lnTo>
                  <a:pt x="114300" y="68580"/>
                </a:lnTo>
                <a:lnTo>
                  <a:pt x="114300" y="71628"/>
                </a:lnTo>
                <a:close/>
              </a:path>
              <a:path w="152400" h="152400">
                <a:moveTo>
                  <a:pt x="39624" y="71628"/>
                </a:moveTo>
                <a:lnTo>
                  <a:pt x="39624" y="68580"/>
                </a:lnTo>
                <a:lnTo>
                  <a:pt x="40494" y="68580"/>
                </a:lnTo>
                <a:lnTo>
                  <a:pt x="39624" y="71628"/>
                </a:lnTo>
                <a:close/>
              </a:path>
              <a:path w="152400" h="152400">
                <a:moveTo>
                  <a:pt x="152400" y="85344"/>
                </a:moveTo>
                <a:lnTo>
                  <a:pt x="114300" y="85344"/>
                </a:lnTo>
                <a:lnTo>
                  <a:pt x="114300" y="68580"/>
                </a:lnTo>
                <a:lnTo>
                  <a:pt x="152400" y="68580"/>
                </a:lnTo>
                <a:lnTo>
                  <a:pt x="152400" y="85344"/>
                </a:lnTo>
                <a:close/>
              </a:path>
              <a:path w="152400" h="152400">
                <a:moveTo>
                  <a:pt x="40494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494" y="85344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4300" y="82296"/>
                </a:lnTo>
                <a:lnTo>
                  <a:pt x="114300" y="85344"/>
                </a:lnTo>
                <a:lnTo>
                  <a:pt x="152400" y="85344"/>
                </a:lnTo>
                <a:lnTo>
                  <a:pt x="152400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9916"/>
                </a:lnTo>
                <a:lnTo>
                  <a:pt x="41801" y="89916"/>
                </a:lnTo>
                <a:lnTo>
                  <a:pt x="42672" y="92964"/>
                </a:lnTo>
                <a:close/>
              </a:path>
              <a:path w="152400" h="152400">
                <a:moveTo>
                  <a:pt x="109347" y="97917"/>
                </a:moveTo>
                <a:lnTo>
                  <a:pt x="112775" y="89916"/>
                </a:lnTo>
                <a:lnTo>
                  <a:pt x="152400" y="89916"/>
                </a:lnTo>
                <a:lnTo>
                  <a:pt x="152400" y="91440"/>
                </a:lnTo>
                <a:lnTo>
                  <a:pt x="150876" y="92964"/>
                </a:lnTo>
                <a:lnTo>
                  <a:pt x="150876" y="94488"/>
                </a:lnTo>
                <a:lnTo>
                  <a:pt x="150005" y="97536"/>
                </a:lnTo>
                <a:lnTo>
                  <a:pt x="109728" y="97536"/>
                </a:lnTo>
                <a:lnTo>
                  <a:pt x="109347" y="97917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7536"/>
                </a:lnTo>
                <a:lnTo>
                  <a:pt x="44958" y="97536"/>
                </a:lnTo>
                <a:lnTo>
                  <a:pt x="45719" y="99060"/>
                </a:lnTo>
                <a:close/>
              </a:path>
              <a:path w="152400" h="152400">
                <a:moveTo>
                  <a:pt x="108204" y="100584"/>
                </a:moveTo>
                <a:lnTo>
                  <a:pt x="109347" y="97917"/>
                </a:lnTo>
                <a:lnTo>
                  <a:pt x="109728" y="97536"/>
                </a:lnTo>
                <a:lnTo>
                  <a:pt x="108204" y="100584"/>
                </a:lnTo>
                <a:close/>
              </a:path>
              <a:path w="152400" h="152400">
                <a:moveTo>
                  <a:pt x="149134" y="100584"/>
                </a:moveTo>
                <a:lnTo>
                  <a:pt x="108204" y="100584"/>
                </a:lnTo>
                <a:lnTo>
                  <a:pt x="109728" y="97536"/>
                </a:lnTo>
                <a:lnTo>
                  <a:pt x="150005" y="97536"/>
                </a:lnTo>
                <a:lnTo>
                  <a:pt x="149134" y="100584"/>
                </a:lnTo>
                <a:close/>
              </a:path>
              <a:path w="152400" h="152400">
                <a:moveTo>
                  <a:pt x="97916" y="109347"/>
                </a:moveTo>
                <a:lnTo>
                  <a:pt x="109347" y="97917"/>
                </a:lnTo>
                <a:lnTo>
                  <a:pt x="108204" y="100584"/>
                </a:lnTo>
                <a:lnTo>
                  <a:pt x="149134" y="100584"/>
                </a:lnTo>
                <a:lnTo>
                  <a:pt x="147828" y="105156"/>
                </a:lnTo>
                <a:lnTo>
                  <a:pt x="147828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00584" y="108204"/>
                </a:lnTo>
                <a:lnTo>
                  <a:pt x="97916" y="109347"/>
                </a:lnTo>
                <a:close/>
              </a:path>
              <a:path w="152400" h="152400">
                <a:moveTo>
                  <a:pt x="56387" y="109728"/>
                </a:moveTo>
                <a:lnTo>
                  <a:pt x="53339" y="108204"/>
                </a:lnTo>
                <a:lnTo>
                  <a:pt x="56007" y="109347"/>
                </a:lnTo>
                <a:lnTo>
                  <a:pt x="56387" y="109728"/>
                </a:lnTo>
                <a:close/>
              </a:path>
              <a:path w="152400" h="152400">
                <a:moveTo>
                  <a:pt x="56007" y="109347"/>
                </a:moveTo>
                <a:lnTo>
                  <a:pt x="53339" y="108204"/>
                </a:lnTo>
                <a:lnTo>
                  <a:pt x="54864" y="108204"/>
                </a:lnTo>
                <a:lnTo>
                  <a:pt x="56007" y="109347"/>
                </a:lnTo>
                <a:close/>
              </a:path>
              <a:path w="152400" h="152400">
                <a:moveTo>
                  <a:pt x="97536" y="109728"/>
                </a:moveTo>
                <a:lnTo>
                  <a:pt x="97916" y="109347"/>
                </a:lnTo>
                <a:lnTo>
                  <a:pt x="100584" y="108204"/>
                </a:lnTo>
                <a:lnTo>
                  <a:pt x="97536" y="109728"/>
                </a:lnTo>
                <a:close/>
              </a:path>
              <a:path w="152400" h="152400">
                <a:moveTo>
                  <a:pt x="145542" y="109728"/>
                </a:moveTo>
                <a:lnTo>
                  <a:pt x="97536" y="109728"/>
                </a:lnTo>
                <a:lnTo>
                  <a:pt x="100584" y="108204"/>
                </a:lnTo>
                <a:lnTo>
                  <a:pt x="146304" y="108204"/>
                </a:lnTo>
                <a:lnTo>
                  <a:pt x="145542" y="109728"/>
                </a:lnTo>
                <a:close/>
              </a:path>
              <a:path w="152400" h="152400">
                <a:moveTo>
                  <a:pt x="56895" y="109728"/>
                </a:moveTo>
                <a:lnTo>
                  <a:pt x="56387" y="109728"/>
                </a:lnTo>
                <a:lnTo>
                  <a:pt x="56007" y="109347"/>
                </a:lnTo>
                <a:lnTo>
                  <a:pt x="56895" y="109728"/>
                </a:lnTo>
                <a:close/>
              </a:path>
              <a:path w="152400" h="152400">
                <a:moveTo>
                  <a:pt x="144018" y="112776"/>
                </a:moveTo>
                <a:lnTo>
                  <a:pt x="89916" y="112776"/>
                </a:lnTo>
                <a:lnTo>
                  <a:pt x="97916" y="109347"/>
                </a:lnTo>
                <a:lnTo>
                  <a:pt x="97536" y="109728"/>
                </a:lnTo>
                <a:lnTo>
                  <a:pt x="145542" y="109728"/>
                </a:lnTo>
                <a:lnTo>
                  <a:pt x="144018" y="112776"/>
                </a:lnTo>
                <a:close/>
              </a:path>
              <a:path w="152400" h="152400">
                <a:moveTo>
                  <a:pt x="66294" y="112776"/>
                </a:moveTo>
                <a:lnTo>
                  <a:pt x="64008" y="112776"/>
                </a:lnTo>
                <a:lnTo>
                  <a:pt x="60960" y="111252"/>
                </a:lnTo>
                <a:lnTo>
                  <a:pt x="66294" y="112776"/>
                </a:lnTo>
                <a:close/>
              </a:path>
              <a:path w="152400" h="152400">
                <a:moveTo>
                  <a:pt x="143256" y="114300"/>
                </a:moveTo>
                <a:lnTo>
                  <a:pt x="82296" y="114300"/>
                </a:lnTo>
                <a:lnTo>
                  <a:pt x="92964" y="111252"/>
                </a:lnTo>
                <a:lnTo>
                  <a:pt x="89916" y="112776"/>
                </a:lnTo>
                <a:lnTo>
                  <a:pt x="144018" y="112776"/>
                </a:lnTo>
                <a:lnTo>
                  <a:pt x="143256" y="114300"/>
                </a:lnTo>
                <a:close/>
              </a:path>
              <a:path w="152400" h="152400">
                <a:moveTo>
                  <a:pt x="120396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24384" y="132588"/>
                </a:lnTo>
                <a:lnTo>
                  <a:pt x="21336" y="129540"/>
                </a:lnTo>
                <a:lnTo>
                  <a:pt x="15240" y="120396"/>
                </a:lnTo>
                <a:lnTo>
                  <a:pt x="138684" y="120396"/>
                </a:lnTo>
                <a:lnTo>
                  <a:pt x="132588" y="129540"/>
                </a:lnTo>
                <a:lnTo>
                  <a:pt x="129539" y="132588"/>
                </a:lnTo>
                <a:lnTo>
                  <a:pt x="120396" y="138684"/>
                </a:lnTo>
                <a:lnTo>
                  <a:pt x="120396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5719" y="146304"/>
                </a:lnTo>
                <a:lnTo>
                  <a:pt x="36576" y="141732"/>
                </a:lnTo>
                <a:lnTo>
                  <a:pt x="35052" y="140208"/>
                </a:lnTo>
                <a:lnTo>
                  <a:pt x="118872" y="140208"/>
                </a:lnTo>
                <a:lnTo>
                  <a:pt x="117348" y="141732"/>
                </a:lnTo>
                <a:lnTo>
                  <a:pt x="108204" y="146304"/>
                </a:lnTo>
                <a:close/>
              </a:path>
              <a:path w="152400" h="152400">
                <a:moveTo>
                  <a:pt x="106679" y="147828"/>
                </a:moveTo>
                <a:lnTo>
                  <a:pt x="47244" y="147828"/>
                </a:lnTo>
                <a:lnTo>
                  <a:pt x="47244" y="146304"/>
                </a:lnTo>
                <a:lnTo>
                  <a:pt x="106679" y="146304"/>
                </a:lnTo>
                <a:lnTo>
                  <a:pt x="106679" y="147828"/>
                </a:lnTo>
                <a:close/>
              </a:path>
              <a:path w="152400" h="152400">
                <a:moveTo>
                  <a:pt x="94488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105155" y="147828"/>
                </a:lnTo>
                <a:lnTo>
                  <a:pt x="94488" y="150876"/>
                </a:lnTo>
                <a:close/>
              </a:path>
              <a:path w="152400" h="152400">
                <a:moveTo>
                  <a:pt x="91439" y="152400"/>
                </a:moveTo>
                <a:lnTo>
                  <a:pt x="62484" y="152400"/>
                </a:lnTo>
                <a:lnTo>
                  <a:pt x="60960" y="150876"/>
                </a:lnTo>
                <a:lnTo>
                  <a:pt x="92964" y="150876"/>
                </a:lnTo>
                <a:lnTo>
                  <a:pt x="91439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4229" y="2636519"/>
            <a:ext cx="0" cy="3944620"/>
          </a:xfrm>
          <a:custGeom>
            <a:avLst/>
            <a:gdLst/>
            <a:ahLst/>
            <a:cxnLst/>
            <a:rect l="l" t="t" r="r" b="b"/>
            <a:pathLst>
              <a:path w="0" h="3944620">
                <a:moveTo>
                  <a:pt x="0" y="0"/>
                </a:moveTo>
                <a:lnTo>
                  <a:pt x="0" y="3944112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01517" y="2484119"/>
            <a:ext cx="0" cy="4000500"/>
          </a:xfrm>
          <a:custGeom>
            <a:avLst/>
            <a:gdLst/>
            <a:ahLst/>
            <a:cxnLst/>
            <a:rect l="l" t="t" r="r" b="b"/>
            <a:pathLst>
              <a:path w="0" h="4000500">
                <a:moveTo>
                  <a:pt x="0" y="0"/>
                </a:moveTo>
                <a:lnTo>
                  <a:pt x="0" y="40005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7773" y="3925823"/>
            <a:ext cx="0" cy="2452370"/>
          </a:xfrm>
          <a:custGeom>
            <a:avLst/>
            <a:gdLst/>
            <a:ahLst/>
            <a:cxnLst/>
            <a:rect l="l" t="t" r="r" b="b"/>
            <a:pathLst>
              <a:path w="0" h="2452370">
                <a:moveTo>
                  <a:pt x="0" y="0"/>
                </a:moveTo>
                <a:lnTo>
                  <a:pt x="0" y="2452115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1168400">
              <a:lnSpc>
                <a:spcPct val="100000"/>
              </a:lnSpc>
            </a:pPr>
            <a:r>
              <a:rPr dirty="0" sz="2800" spc="15"/>
              <a:t>Q</a:t>
            </a:r>
            <a:r>
              <a:rPr dirty="0" sz="2800" spc="15">
                <a:latin typeface="宋体"/>
                <a:cs typeface="宋体"/>
              </a:rPr>
              <a:t>点过高，信号进入饱和区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09003" y="5311139"/>
            <a:ext cx="2743200" cy="1466215"/>
          </a:xfrm>
          <a:custGeom>
            <a:avLst/>
            <a:gdLst/>
            <a:ahLst/>
            <a:cxnLst/>
            <a:rect l="l" t="t" r="r" b="b"/>
            <a:pathLst>
              <a:path w="2743200" h="1466215">
                <a:moveTo>
                  <a:pt x="2743200" y="1466087"/>
                </a:moveTo>
                <a:lnTo>
                  <a:pt x="0" y="1466087"/>
                </a:lnTo>
                <a:lnTo>
                  <a:pt x="0" y="0"/>
                </a:lnTo>
                <a:lnTo>
                  <a:pt x="2743200" y="0"/>
                </a:lnTo>
                <a:lnTo>
                  <a:pt x="27432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427987"/>
                </a:lnTo>
                <a:lnTo>
                  <a:pt x="19812" y="1427987"/>
                </a:lnTo>
                <a:lnTo>
                  <a:pt x="38100" y="1447800"/>
                </a:lnTo>
                <a:lnTo>
                  <a:pt x="2743200" y="1447800"/>
                </a:lnTo>
                <a:lnTo>
                  <a:pt x="2743200" y="1466087"/>
                </a:lnTo>
                <a:close/>
              </a:path>
              <a:path w="2743200" h="146621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743200" h="1466215">
                <a:moveTo>
                  <a:pt x="27051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705100" y="18288"/>
                </a:lnTo>
                <a:lnTo>
                  <a:pt x="2705100" y="38100"/>
                </a:lnTo>
                <a:close/>
              </a:path>
              <a:path w="2743200" h="1466215">
                <a:moveTo>
                  <a:pt x="2705100" y="1447800"/>
                </a:moveTo>
                <a:lnTo>
                  <a:pt x="2705100" y="18288"/>
                </a:lnTo>
                <a:lnTo>
                  <a:pt x="2724911" y="38100"/>
                </a:lnTo>
                <a:lnTo>
                  <a:pt x="2743200" y="38100"/>
                </a:lnTo>
                <a:lnTo>
                  <a:pt x="2743200" y="1427987"/>
                </a:lnTo>
                <a:lnTo>
                  <a:pt x="2724911" y="1427987"/>
                </a:lnTo>
                <a:lnTo>
                  <a:pt x="2705100" y="1447800"/>
                </a:lnTo>
                <a:close/>
              </a:path>
              <a:path w="2743200" h="1466215">
                <a:moveTo>
                  <a:pt x="2743200" y="38100"/>
                </a:moveTo>
                <a:lnTo>
                  <a:pt x="2724911" y="38100"/>
                </a:lnTo>
                <a:lnTo>
                  <a:pt x="2705100" y="18288"/>
                </a:lnTo>
                <a:lnTo>
                  <a:pt x="2743200" y="18288"/>
                </a:lnTo>
                <a:lnTo>
                  <a:pt x="2743200" y="38100"/>
                </a:lnTo>
                <a:close/>
              </a:path>
              <a:path w="2743200" h="1466215">
                <a:moveTo>
                  <a:pt x="38100" y="1447800"/>
                </a:moveTo>
                <a:lnTo>
                  <a:pt x="19812" y="1427987"/>
                </a:lnTo>
                <a:lnTo>
                  <a:pt x="38100" y="1427987"/>
                </a:lnTo>
                <a:lnTo>
                  <a:pt x="38100" y="1447800"/>
                </a:lnTo>
                <a:close/>
              </a:path>
              <a:path w="2743200" h="1466215">
                <a:moveTo>
                  <a:pt x="2705100" y="1447800"/>
                </a:moveTo>
                <a:lnTo>
                  <a:pt x="38100" y="1447800"/>
                </a:lnTo>
                <a:lnTo>
                  <a:pt x="38100" y="1427987"/>
                </a:lnTo>
                <a:lnTo>
                  <a:pt x="2705100" y="1427987"/>
                </a:lnTo>
                <a:lnTo>
                  <a:pt x="2705100" y="1447800"/>
                </a:lnTo>
                <a:close/>
              </a:path>
              <a:path w="2743200" h="1466215">
                <a:moveTo>
                  <a:pt x="2743200" y="1447800"/>
                </a:moveTo>
                <a:lnTo>
                  <a:pt x="2705100" y="1447800"/>
                </a:lnTo>
                <a:lnTo>
                  <a:pt x="2724911" y="1427987"/>
                </a:lnTo>
                <a:lnTo>
                  <a:pt x="2743200" y="1427987"/>
                </a:lnTo>
                <a:lnTo>
                  <a:pt x="2743200" y="14478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28816" y="5329428"/>
            <a:ext cx="2705100" cy="143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70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"/>
              </a:spcBef>
            </a:pPr>
            <a:endParaRPr sz="29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</a:pP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饱和失真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8535" y="4015740"/>
            <a:ext cx="2707005" cy="38100"/>
          </a:xfrm>
          <a:custGeom>
            <a:avLst/>
            <a:gdLst/>
            <a:ahLst/>
            <a:cxnLst/>
            <a:rect l="l" t="t" r="r" b="b"/>
            <a:pathLst>
              <a:path w="2707004" h="38100">
                <a:moveTo>
                  <a:pt x="19812" y="38100"/>
                </a:moveTo>
                <a:lnTo>
                  <a:pt x="12215" y="36504"/>
                </a:lnTo>
                <a:lnTo>
                  <a:pt x="5905" y="32194"/>
                </a:lnTo>
                <a:lnTo>
                  <a:pt x="1595" y="25884"/>
                </a:lnTo>
                <a:lnTo>
                  <a:pt x="0" y="18287"/>
                </a:lnTo>
                <a:lnTo>
                  <a:pt x="1595" y="10929"/>
                </a:lnTo>
                <a:lnTo>
                  <a:pt x="5905" y="5143"/>
                </a:lnTo>
                <a:lnTo>
                  <a:pt x="12215" y="1357"/>
                </a:lnTo>
                <a:lnTo>
                  <a:pt x="19812" y="0"/>
                </a:lnTo>
                <a:lnTo>
                  <a:pt x="27170" y="1357"/>
                </a:lnTo>
                <a:lnTo>
                  <a:pt x="32956" y="5143"/>
                </a:lnTo>
                <a:lnTo>
                  <a:pt x="36742" y="10929"/>
                </a:lnTo>
                <a:lnTo>
                  <a:pt x="38100" y="18287"/>
                </a:lnTo>
                <a:lnTo>
                  <a:pt x="36742" y="25884"/>
                </a:lnTo>
                <a:lnTo>
                  <a:pt x="32956" y="32194"/>
                </a:lnTo>
                <a:lnTo>
                  <a:pt x="27170" y="36504"/>
                </a:lnTo>
                <a:lnTo>
                  <a:pt x="19812" y="38100"/>
                </a:lnTo>
                <a:close/>
              </a:path>
              <a:path w="2707004" h="38100">
                <a:moveTo>
                  <a:pt x="96012" y="38100"/>
                </a:moveTo>
                <a:lnTo>
                  <a:pt x="88415" y="36504"/>
                </a:lnTo>
                <a:lnTo>
                  <a:pt x="82105" y="32194"/>
                </a:lnTo>
                <a:lnTo>
                  <a:pt x="77795" y="25884"/>
                </a:lnTo>
                <a:lnTo>
                  <a:pt x="76200" y="18287"/>
                </a:lnTo>
                <a:lnTo>
                  <a:pt x="77795" y="10929"/>
                </a:lnTo>
                <a:lnTo>
                  <a:pt x="82105" y="5143"/>
                </a:lnTo>
                <a:lnTo>
                  <a:pt x="88415" y="1357"/>
                </a:lnTo>
                <a:lnTo>
                  <a:pt x="96012" y="0"/>
                </a:lnTo>
                <a:lnTo>
                  <a:pt x="103370" y="1357"/>
                </a:lnTo>
                <a:lnTo>
                  <a:pt x="109156" y="5143"/>
                </a:lnTo>
                <a:lnTo>
                  <a:pt x="112942" y="10929"/>
                </a:lnTo>
                <a:lnTo>
                  <a:pt x="114300" y="18287"/>
                </a:lnTo>
                <a:lnTo>
                  <a:pt x="112942" y="25884"/>
                </a:lnTo>
                <a:lnTo>
                  <a:pt x="109156" y="32194"/>
                </a:lnTo>
                <a:lnTo>
                  <a:pt x="103370" y="36504"/>
                </a:lnTo>
                <a:lnTo>
                  <a:pt x="96012" y="38100"/>
                </a:lnTo>
                <a:close/>
              </a:path>
              <a:path w="2707004" h="38100">
                <a:moveTo>
                  <a:pt x="172212" y="38100"/>
                </a:moveTo>
                <a:lnTo>
                  <a:pt x="164615" y="36504"/>
                </a:lnTo>
                <a:lnTo>
                  <a:pt x="158305" y="32194"/>
                </a:lnTo>
                <a:lnTo>
                  <a:pt x="153995" y="25884"/>
                </a:lnTo>
                <a:lnTo>
                  <a:pt x="152400" y="18287"/>
                </a:lnTo>
                <a:lnTo>
                  <a:pt x="153995" y="10929"/>
                </a:lnTo>
                <a:lnTo>
                  <a:pt x="158305" y="5143"/>
                </a:lnTo>
                <a:lnTo>
                  <a:pt x="164615" y="1357"/>
                </a:lnTo>
                <a:lnTo>
                  <a:pt x="172212" y="0"/>
                </a:lnTo>
                <a:lnTo>
                  <a:pt x="179570" y="1357"/>
                </a:lnTo>
                <a:lnTo>
                  <a:pt x="185356" y="5143"/>
                </a:lnTo>
                <a:lnTo>
                  <a:pt x="189142" y="10929"/>
                </a:lnTo>
                <a:lnTo>
                  <a:pt x="190500" y="18287"/>
                </a:lnTo>
                <a:lnTo>
                  <a:pt x="189142" y="25884"/>
                </a:lnTo>
                <a:lnTo>
                  <a:pt x="185356" y="32194"/>
                </a:lnTo>
                <a:lnTo>
                  <a:pt x="179570" y="36504"/>
                </a:lnTo>
                <a:lnTo>
                  <a:pt x="172212" y="38100"/>
                </a:lnTo>
                <a:close/>
              </a:path>
              <a:path w="2707004" h="38100">
                <a:moveTo>
                  <a:pt x="248412" y="38100"/>
                </a:moveTo>
                <a:lnTo>
                  <a:pt x="240815" y="36504"/>
                </a:lnTo>
                <a:lnTo>
                  <a:pt x="234505" y="32194"/>
                </a:lnTo>
                <a:lnTo>
                  <a:pt x="230195" y="25884"/>
                </a:lnTo>
                <a:lnTo>
                  <a:pt x="228600" y="18287"/>
                </a:lnTo>
                <a:lnTo>
                  <a:pt x="230195" y="10929"/>
                </a:lnTo>
                <a:lnTo>
                  <a:pt x="234505" y="5143"/>
                </a:lnTo>
                <a:lnTo>
                  <a:pt x="240815" y="1357"/>
                </a:lnTo>
                <a:lnTo>
                  <a:pt x="248412" y="0"/>
                </a:lnTo>
                <a:lnTo>
                  <a:pt x="255770" y="1357"/>
                </a:lnTo>
                <a:lnTo>
                  <a:pt x="261556" y="5143"/>
                </a:lnTo>
                <a:lnTo>
                  <a:pt x="265342" y="10929"/>
                </a:lnTo>
                <a:lnTo>
                  <a:pt x="266700" y="18287"/>
                </a:lnTo>
                <a:lnTo>
                  <a:pt x="265342" y="25884"/>
                </a:lnTo>
                <a:lnTo>
                  <a:pt x="261556" y="32194"/>
                </a:lnTo>
                <a:lnTo>
                  <a:pt x="255770" y="36504"/>
                </a:lnTo>
                <a:lnTo>
                  <a:pt x="248412" y="38100"/>
                </a:lnTo>
                <a:close/>
              </a:path>
              <a:path w="2707004" h="38100">
                <a:moveTo>
                  <a:pt x="324612" y="38100"/>
                </a:moveTo>
                <a:lnTo>
                  <a:pt x="317015" y="36504"/>
                </a:lnTo>
                <a:lnTo>
                  <a:pt x="310705" y="32194"/>
                </a:lnTo>
                <a:lnTo>
                  <a:pt x="306395" y="25884"/>
                </a:lnTo>
                <a:lnTo>
                  <a:pt x="304800" y="18287"/>
                </a:lnTo>
                <a:lnTo>
                  <a:pt x="306395" y="10929"/>
                </a:lnTo>
                <a:lnTo>
                  <a:pt x="310705" y="5143"/>
                </a:lnTo>
                <a:lnTo>
                  <a:pt x="317015" y="1357"/>
                </a:lnTo>
                <a:lnTo>
                  <a:pt x="324612" y="0"/>
                </a:lnTo>
                <a:lnTo>
                  <a:pt x="331970" y="1357"/>
                </a:lnTo>
                <a:lnTo>
                  <a:pt x="337756" y="5143"/>
                </a:lnTo>
                <a:lnTo>
                  <a:pt x="341542" y="10929"/>
                </a:lnTo>
                <a:lnTo>
                  <a:pt x="342900" y="18287"/>
                </a:lnTo>
                <a:lnTo>
                  <a:pt x="341542" y="25884"/>
                </a:lnTo>
                <a:lnTo>
                  <a:pt x="337756" y="32194"/>
                </a:lnTo>
                <a:lnTo>
                  <a:pt x="331970" y="36504"/>
                </a:lnTo>
                <a:lnTo>
                  <a:pt x="324612" y="38100"/>
                </a:lnTo>
                <a:close/>
              </a:path>
              <a:path w="2707004" h="38100">
                <a:moveTo>
                  <a:pt x="400812" y="38100"/>
                </a:moveTo>
                <a:lnTo>
                  <a:pt x="393215" y="36504"/>
                </a:lnTo>
                <a:lnTo>
                  <a:pt x="386905" y="32194"/>
                </a:lnTo>
                <a:lnTo>
                  <a:pt x="382595" y="25884"/>
                </a:lnTo>
                <a:lnTo>
                  <a:pt x="381000" y="18287"/>
                </a:lnTo>
                <a:lnTo>
                  <a:pt x="382595" y="10929"/>
                </a:lnTo>
                <a:lnTo>
                  <a:pt x="386905" y="5143"/>
                </a:lnTo>
                <a:lnTo>
                  <a:pt x="393215" y="1357"/>
                </a:lnTo>
                <a:lnTo>
                  <a:pt x="400812" y="0"/>
                </a:lnTo>
                <a:lnTo>
                  <a:pt x="408170" y="1357"/>
                </a:lnTo>
                <a:lnTo>
                  <a:pt x="413956" y="5143"/>
                </a:lnTo>
                <a:lnTo>
                  <a:pt x="417742" y="10929"/>
                </a:lnTo>
                <a:lnTo>
                  <a:pt x="419100" y="18287"/>
                </a:lnTo>
                <a:lnTo>
                  <a:pt x="417742" y="25884"/>
                </a:lnTo>
                <a:lnTo>
                  <a:pt x="413956" y="32194"/>
                </a:lnTo>
                <a:lnTo>
                  <a:pt x="408170" y="36504"/>
                </a:lnTo>
                <a:lnTo>
                  <a:pt x="400812" y="38100"/>
                </a:lnTo>
                <a:close/>
              </a:path>
              <a:path w="2707004" h="38100">
                <a:moveTo>
                  <a:pt x="477012" y="38100"/>
                </a:moveTo>
                <a:lnTo>
                  <a:pt x="469415" y="36504"/>
                </a:lnTo>
                <a:lnTo>
                  <a:pt x="463105" y="32194"/>
                </a:lnTo>
                <a:lnTo>
                  <a:pt x="458795" y="25884"/>
                </a:lnTo>
                <a:lnTo>
                  <a:pt x="457200" y="18287"/>
                </a:lnTo>
                <a:lnTo>
                  <a:pt x="458795" y="10929"/>
                </a:lnTo>
                <a:lnTo>
                  <a:pt x="463105" y="5143"/>
                </a:lnTo>
                <a:lnTo>
                  <a:pt x="469415" y="1357"/>
                </a:lnTo>
                <a:lnTo>
                  <a:pt x="477012" y="0"/>
                </a:lnTo>
                <a:lnTo>
                  <a:pt x="484370" y="1357"/>
                </a:lnTo>
                <a:lnTo>
                  <a:pt x="490156" y="5143"/>
                </a:lnTo>
                <a:lnTo>
                  <a:pt x="493942" y="10929"/>
                </a:lnTo>
                <a:lnTo>
                  <a:pt x="495300" y="18287"/>
                </a:lnTo>
                <a:lnTo>
                  <a:pt x="493942" y="25884"/>
                </a:lnTo>
                <a:lnTo>
                  <a:pt x="490156" y="32194"/>
                </a:lnTo>
                <a:lnTo>
                  <a:pt x="484370" y="36504"/>
                </a:lnTo>
                <a:lnTo>
                  <a:pt x="477012" y="38100"/>
                </a:lnTo>
                <a:close/>
              </a:path>
              <a:path w="2707004" h="38100">
                <a:moveTo>
                  <a:pt x="553212" y="38100"/>
                </a:moveTo>
                <a:lnTo>
                  <a:pt x="545615" y="36504"/>
                </a:lnTo>
                <a:lnTo>
                  <a:pt x="539305" y="32194"/>
                </a:lnTo>
                <a:lnTo>
                  <a:pt x="534995" y="25884"/>
                </a:lnTo>
                <a:lnTo>
                  <a:pt x="533400" y="18287"/>
                </a:lnTo>
                <a:lnTo>
                  <a:pt x="534995" y="10929"/>
                </a:lnTo>
                <a:lnTo>
                  <a:pt x="539305" y="5143"/>
                </a:lnTo>
                <a:lnTo>
                  <a:pt x="545615" y="1357"/>
                </a:lnTo>
                <a:lnTo>
                  <a:pt x="553212" y="0"/>
                </a:lnTo>
                <a:lnTo>
                  <a:pt x="560570" y="1357"/>
                </a:lnTo>
                <a:lnTo>
                  <a:pt x="566356" y="5143"/>
                </a:lnTo>
                <a:lnTo>
                  <a:pt x="570142" y="10929"/>
                </a:lnTo>
                <a:lnTo>
                  <a:pt x="571500" y="18287"/>
                </a:lnTo>
                <a:lnTo>
                  <a:pt x="570142" y="25884"/>
                </a:lnTo>
                <a:lnTo>
                  <a:pt x="566356" y="32194"/>
                </a:lnTo>
                <a:lnTo>
                  <a:pt x="560570" y="36504"/>
                </a:lnTo>
                <a:lnTo>
                  <a:pt x="553212" y="38100"/>
                </a:lnTo>
                <a:close/>
              </a:path>
              <a:path w="2707004" h="38100">
                <a:moveTo>
                  <a:pt x="629412" y="38100"/>
                </a:moveTo>
                <a:lnTo>
                  <a:pt x="621815" y="36504"/>
                </a:lnTo>
                <a:lnTo>
                  <a:pt x="615505" y="32194"/>
                </a:lnTo>
                <a:lnTo>
                  <a:pt x="611195" y="25884"/>
                </a:lnTo>
                <a:lnTo>
                  <a:pt x="609600" y="18287"/>
                </a:lnTo>
                <a:lnTo>
                  <a:pt x="611195" y="10929"/>
                </a:lnTo>
                <a:lnTo>
                  <a:pt x="615505" y="5143"/>
                </a:lnTo>
                <a:lnTo>
                  <a:pt x="621815" y="1357"/>
                </a:lnTo>
                <a:lnTo>
                  <a:pt x="629412" y="0"/>
                </a:lnTo>
                <a:lnTo>
                  <a:pt x="636770" y="1357"/>
                </a:lnTo>
                <a:lnTo>
                  <a:pt x="642556" y="5143"/>
                </a:lnTo>
                <a:lnTo>
                  <a:pt x="646342" y="10929"/>
                </a:lnTo>
                <a:lnTo>
                  <a:pt x="647700" y="18287"/>
                </a:lnTo>
                <a:lnTo>
                  <a:pt x="646342" y="25884"/>
                </a:lnTo>
                <a:lnTo>
                  <a:pt x="642556" y="32194"/>
                </a:lnTo>
                <a:lnTo>
                  <a:pt x="636770" y="36504"/>
                </a:lnTo>
                <a:lnTo>
                  <a:pt x="629412" y="38100"/>
                </a:lnTo>
                <a:close/>
              </a:path>
              <a:path w="2707004" h="38100">
                <a:moveTo>
                  <a:pt x="705612" y="38100"/>
                </a:moveTo>
                <a:lnTo>
                  <a:pt x="698015" y="36504"/>
                </a:lnTo>
                <a:lnTo>
                  <a:pt x="691705" y="32194"/>
                </a:lnTo>
                <a:lnTo>
                  <a:pt x="687395" y="25884"/>
                </a:lnTo>
                <a:lnTo>
                  <a:pt x="685800" y="18287"/>
                </a:lnTo>
                <a:lnTo>
                  <a:pt x="687395" y="10929"/>
                </a:lnTo>
                <a:lnTo>
                  <a:pt x="691705" y="5143"/>
                </a:lnTo>
                <a:lnTo>
                  <a:pt x="698015" y="1357"/>
                </a:lnTo>
                <a:lnTo>
                  <a:pt x="705612" y="0"/>
                </a:lnTo>
                <a:lnTo>
                  <a:pt x="712970" y="1357"/>
                </a:lnTo>
                <a:lnTo>
                  <a:pt x="718756" y="5143"/>
                </a:lnTo>
                <a:lnTo>
                  <a:pt x="722542" y="10929"/>
                </a:lnTo>
                <a:lnTo>
                  <a:pt x="723900" y="18287"/>
                </a:lnTo>
                <a:lnTo>
                  <a:pt x="722542" y="25884"/>
                </a:lnTo>
                <a:lnTo>
                  <a:pt x="718756" y="32194"/>
                </a:lnTo>
                <a:lnTo>
                  <a:pt x="712970" y="36504"/>
                </a:lnTo>
                <a:lnTo>
                  <a:pt x="705612" y="38100"/>
                </a:lnTo>
                <a:close/>
              </a:path>
              <a:path w="2707004" h="38100">
                <a:moveTo>
                  <a:pt x="781812" y="38100"/>
                </a:moveTo>
                <a:lnTo>
                  <a:pt x="774215" y="36504"/>
                </a:lnTo>
                <a:lnTo>
                  <a:pt x="767905" y="32194"/>
                </a:lnTo>
                <a:lnTo>
                  <a:pt x="763595" y="25884"/>
                </a:lnTo>
                <a:lnTo>
                  <a:pt x="762000" y="18287"/>
                </a:lnTo>
                <a:lnTo>
                  <a:pt x="763595" y="10929"/>
                </a:lnTo>
                <a:lnTo>
                  <a:pt x="767905" y="5143"/>
                </a:lnTo>
                <a:lnTo>
                  <a:pt x="774215" y="1357"/>
                </a:lnTo>
                <a:lnTo>
                  <a:pt x="781812" y="0"/>
                </a:lnTo>
                <a:lnTo>
                  <a:pt x="789170" y="1357"/>
                </a:lnTo>
                <a:lnTo>
                  <a:pt x="794956" y="5143"/>
                </a:lnTo>
                <a:lnTo>
                  <a:pt x="798742" y="10929"/>
                </a:lnTo>
                <a:lnTo>
                  <a:pt x="800100" y="18287"/>
                </a:lnTo>
                <a:lnTo>
                  <a:pt x="798742" y="25884"/>
                </a:lnTo>
                <a:lnTo>
                  <a:pt x="794956" y="32194"/>
                </a:lnTo>
                <a:lnTo>
                  <a:pt x="789170" y="36504"/>
                </a:lnTo>
                <a:lnTo>
                  <a:pt x="781812" y="38100"/>
                </a:lnTo>
                <a:close/>
              </a:path>
              <a:path w="2707004" h="38100">
                <a:moveTo>
                  <a:pt x="858012" y="38100"/>
                </a:moveTo>
                <a:lnTo>
                  <a:pt x="850415" y="36504"/>
                </a:lnTo>
                <a:lnTo>
                  <a:pt x="844105" y="32194"/>
                </a:lnTo>
                <a:lnTo>
                  <a:pt x="839795" y="25884"/>
                </a:lnTo>
                <a:lnTo>
                  <a:pt x="838200" y="18287"/>
                </a:lnTo>
                <a:lnTo>
                  <a:pt x="839795" y="10929"/>
                </a:lnTo>
                <a:lnTo>
                  <a:pt x="844105" y="5143"/>
                </a:lnTo>
                <a:lnTo>
                  <a:pt x="850415" y="1357"/>
                </a:lnTo>
                <a:lnTo>
                  <a:pt x="858012" y="0"/>
                </a:lnTo>
                <a:lnTo>
                  <a:pt x="865370" y="1357"/>
                </a:lnTo>
                <a:lnTo>
                  <a:pt x="871156" y="5143"/>
                </a:lnTo>
                <a:lnTo>
                  <a:pt x="874942" y="10929"/>
                </a:lnTo>
                <a:lnTo>
                  <a:pt x="876300" y="18287"/>
                </a:lnTo>
                <a:lnTo>
                  <a:pt x="874942" y="25884"/>
                </a:lnTo>
                <a:lnTo>
                  <a:pt x="871156" y="32194"/>
                </a:lnTo>
                <a:lnTo>
                  <a:pt x="865370" y="36504"/>
                </a:lnTo>
                <a:lnTo>
                  <a:pt x="858012" y="38100"/>
                </a:lnTo>
                <a:close/>
              </a:path>
              <a:path w="2707004" h="38100">
                <a:moveTo>
                  <a:pt x="934212" y="38100"/>
                </a:moveTo>
                <a:lnTo>
                  <a:pt x="926615" y="36504"/>
                </a:lnTo>
                <a:lnTo>
                  <a:pt x="920305" y="32194"/>
                </a:lnTo>
                <a:lnTo>
                  <a:pt x="915995" y="25884"/>
                </a:lnTo>
                <a:lnTo>
                  <a:pt x="914400" y="18287"/>
                </a:lnTo>
                <a:lnTo>
                  <a:pt x="915995" y="10929"/>
                </a:lnTo>
                <a:lnTo>
                  <a:pt x="920305" y="5143"/>
                </a:lnTo>
                <a:lnTo>
                  <a:pt x="926615" y="1357"/>
                </a:lnTo>
                <a:lnTo>
                  <a:pt x="934212" y="0"/>
                </a:lnTo>
                <a:lnTo>
                  <a:pt x="941808" y="1357"/>
                </a:lnTo>
                <a:lnTo>
                  <a:pt x="948118" y="5143"/>
                </a:lnTo>
                <a:lnTo>
                  <a:pt x="952428" y="10929"/>
                </a:lnTo>
                <a:lnTo>
                  <a:pt x="954024" y="18287"/>
                </a:lnTo>
                <a:lnTo>
                  <a:pt x="952428" y="25884"/>
                </a:lnTo>
                <a:lnTo>
                  <a:pt x="948118" y="32194"/>
                </a:lnTo>
                <a:lnTo>
                  <a:pt x="941808" y="36504"/>
                </a:lnTo>
                <a:lnTo>
                  <a:pt x="934212" y="38100"/>
                </a:lnTo>
                <a:close/>
              </a:path>
              <a:path w="2707004" h="38100">
                <a:moveTo>
                  <a:pt x="1010412" y="38100"/>
                </a:moveTo>
                <a:lnTo>
                  <a:pt x="1003054" y="36504"/>
                </a:lnTo>
                <a:lnTo>
                  <a:pt x="997267" y="32194"/>
                </a:lnTo>
                <a:lnTo>
                  <a:pt x="993481" y="25884"/>
                </a:lnTo>
                <a:lnTo>
                  <a:pt x="992124" y="18287"/>
                </a:lnTo>
                <a:lnTo>
                  <a:pt x="993481" y="10929"/>
                </a:lnTo>
                <a:lnTo>
                  <a:pt x="997267" y="5143"/>
                </a:lnTo>
                <a:lnTo>
                  <a:pt x="1003054" y="1357"/>
                </a:lnTo>
                <a:lnTo>
                  <a:pt x="1010412" y="0"/>
                </a:lnTo>
                <a:lnTo>
                  <a:pt x="1018008" y="1357"/>
                </a:lnTo>
                <a:lnTo>
                  <a:pt x="1024318" y="5143"/>
                </a:lnTo>
                <a:lnTo>
                  <a:pt x="1028628" y="10929"/>
                </a:lnTo>
                <a:lnTo>
                  <a:pt x="1030224" y="18287"/>
                </a:lnTo>
                <a:lnTo>
                  <a:pt x="1028628" y="25884"/>
                </a:lnTo>
                <a:lnTo>
                  <a:pt x="1024318" y="32194"/>
                </a:lnTo>
                <a:lnTo>
                  <a:pt x="1018008" y="36504"/>
                </a:lnTo>
                <a:lnTo>
                  <a:pt x="1010412" y="38100"/>
                </a:lnTo>
                <a:close/>
              </a:path>
              <a:path w="2707004" h="38100">
                <a:moveTo>
                  <a:pt x="1086612" y="38100"/>
                </a:moveTo>
                <a:lnTo>
                  <a:pt x="1079254" y="36504"/>
                </a:lnTo>
                <a:lnTo>
                  <a:pt x="1073467" y="32194"/>
                </a:lnTo>
                <a:lnTo>
                  <a:pt x="1069681" y="25884"/>
                </a:lnTo>
                <a:lnTo>
                  <a:pt x="1068324" y="18287"/>
                </a:lnTo>
                <a:lnTo>
                  <a:pt x="1069681" y="10929"/>
                </a:lnTo>
                <a:lnTo>
                  <a:pt x="1073467" y="5143"/>
                </a:lnTo>
                <a:lnTo>
                  <a:pt x="1079254" y="1357"/>
                </a:lnTo>
                <a:lnTo>
                  <a:pt x="1086612" y="0"/>
                </a:lnTo>
                <a:lnTo>
                  <a:pt x="1094208" y="1357"/>
                </a:lnTo>
                <a:lnTo>
                  <a:pt x="1100518" y="5143"/>
                </a:lnTo>
                <a:lnTo>
                  <a:pt x="1104828" y="10929"/>
                </a:lnTo>
                <a:lnTo>
                  <a:pt x="1106424" y="18287"/>
                </a:lnTo>
                <a:lnTo>
                  <a:pt x="1104828" y="25884"/>
                </a:lnTo>
                <a:lnTo>
                  <a:pt x="1100518" y="32194"/>
                </a:lnTo>
                <a:lnTo>
                  <a:pt x="1094208" y="36504"/>
                </a:lnTo>
                <a:lnTo>
                  <a:pt x="1086612" y="38100"/>
                </a:lnTo>
                <a:close/>
              </a:path>
              <a:path w="2707004" h="38100">
                <a:moveTo>
                  <a:pt x="1162812" y="38100"/>
                </a:moveTo>
                <a:lnTo>
                  <a:pt x="1155454" y="36504"/>
                </a:lnTo>
                <a:lnTo>
                  <a:pt x="1149667" y="32194"/>
                </a:lnTo>
                <a:lnTo>
                  <a:pt x="1145881" y="25884"/>
                </a:lnTo>
                <a:lnTo>
                  <a:pt x="1144524" y="18287"/>
                </a:lnTo>
                <a:lnTo>
                  <a:pt x="1145881" y="10929"/>
                </a:lnTo>
                <a:lnTo>
                  <a:pt x="1149667" y="5143"/>
                </a:lnTo>
                <a:lnTo>
                  <a:pt x="1155454" y="1357"/>
                </a:lnTo>
                <a:lnTo>
                  <a:pt x="1162812" y="0"/>
                </a:lnTo>
                <a:lnTo>
                  <a:pt x="1170408" y="1357"/>
                </a:lnTo>
                <a:lnTo>
                  <a:pt x="1176718" y="5143"/>
                </a:lnTo>
                <a:lnTo>
                  <a:pt x="1181028" y="10929"/>
                </a:lnTo>
                <a:lnTo>
                  <a:pt x="1182624" y="18287"/>
                </a:lnTo>
                <a:lnTo>
                  <a:pt x="1181028" y="25884"/>
                </a:lnTo>
                <a:lnTo>
                  <a:pt x="1176718" y="32194"/>
                </a:lnTo>
                <a:lnTo>
                  <a:pt x="1170408" y="36504"/>
                </a:lnTo>
                <a:lnTo>
                  <a:pt x="1162812" y="38100"/>
                </a:lnTo>
                <a:close/>
              </a:path>
              <a:path w="2707004" h="38100">
                <a:moveTo>
                  <a:pt x="1239012" y="38100"/>
                </a:moveTo>
                <a:lnTo>
                  <a:pt x="1231654" y="36504"/>
                </a:lnTo>
                <a:lnTo>
                  <a:pt x="1225867" y="32194"/>
                </a:lnTo>
                <a:lnTo>
                  <a:pt x="1222081" y="25884"/>
                </a:lnTo>
                <a:lnTo>
                  <a:pt x="1220724" y="18287"/>
                </a:lnTo>
                <a:lnTo>
                  <a:pt x="1222081" y="10929"/>
                </a:lnTo>
                <a:lnTo>
                  <a:pt x="1225867" y="5143"/>
                </a:lnTo>
                <a:lnTo>
                  <a:pt x="1231654" y="1357"/>
                </a:lnTo>
                <a:lnTo>
                  <a:pt x="1239012" y="0"/>
                </a:lnTo>
                <a:lnTo>
                  <a:pt x="1246608" y="1357"/>
                </a:lnTo>
                <a:lnTo>
                  <a:pt x="1252918" y="5143"/>
                </a:lnTo>
                <a:lnTo>
                  <a:pt x="1257228" y="10929"/>
                </a:lnTo>
                <a:lnTo>
                  <a:pt x="1258824" y="18287"/>
                </a:lnTo>
                <a:lnTo>
                  <a:pt x="1257228" y="25884"/>
                </a:lnTo>
                <a:lnTo>
                  <a:pt x="1252918" y="32194"/>
                </a:lnTo>
                <a:lnTo>
                  <a:pt x="1246608" y="36504"/>
                </a:lnTo>
                <a:lnTo>
                  <a:pt x="1239012" y="38100"/>
                </a:lnTo>
                <a:close/>
              </a:path>
              <a:path w="2707004" h="38100">
                <a:moveTo>
                  <a:pt x="1315212" y="38100"/>
                </a:moveTo>
                <a:lnTo>
                  <a:pt x="1307854" y="36504"/>
                </a:lnTo>
                <a:lnTo>
                  <a:pt x="1302067" y="32194"/>
                </a:lnTo>
                <a:lnTo>
                  <a:pt x="1298281" y="25884"/>
                </a:lnTo>
                <a:lnTo>
                  <a:pt x="1296924" y="18287"/>
                </a:lnTo>
                <a:lnTo>
                  <a:pt x="1298281" y="10929"/>
                </a:lnTo>
                <a:lnTo>
                  <a:pt x="1302067" y="5143"/>
                </a:lnTo>
                <a:lnTo>
                  <a:pt x="1307854" y="1357"/>
                </a:lnTo>
                <a:lnTo>
                  <a:pt x="1315212" y="0"/>
                </a:lnTo>
                <a:lnTo>
                  <a:pt x="1322808" y="1357"/>
                </a:lnTo>
                <a:lnTo>
                  <a:pt x="1329118" y="5143"/>
                </a:lnTo>
                <a:lnTo>
                  <a:pt x="1333428" y="10929"/>
                </a:lnTo>
                <a:lnTo>
                  <a:pt x="1335024" y="18287"/>
                </a:lnTo>
                <a:lnTo>
                  <a:pt x="1333428" y="25884"/>
                </a:lnTo>
                <a:lnTo>
                  <a:pt x="1329118" y="32194"/>
                </a:lnTo>
                <a:lnTo>
                  <a:pt x="1322808" y="36504"/>
                </a:lnTo>
                <a:lnTo>
                  <a:pt x="1315212" y="38100"/>
                </a:lnTo>
                <a:close/>
              </a:path>
              <a:path w="2707004" h="38100">
                <a:moveTo>
                  <a:pt x="1391412" y="38100"/>
                </a:moveTo>
                <a:lnTo>
                  <a:pt x="1384054" y="36504"/>
                </a:lnTo>
                <a:lnTo>
                  <a:pt x="1378267" y="32194"/>
                </a:lnTo>
                <a:lnTo>
                  <a:pt x="1374481" y="25884"/>
                </a:lnTo>
                <a:lnTo>
                  <a:pt x="1373124" y="18287"/>
                </a:lnTo>
                <a:lnTo>
                  <a:pt x="1374481" y="10929"/>
                </a:lnTo>
                <a:lnTo>
                  <a:pt x="1378267" y="5143"/>
                </a:lnTo>
                <a:lnTo>
                  <a:pt x="1384054" y="1357"/>
                </a:lnTo>
                <a:lnTo>
                  <a:pt x="1391412" y="0"/>
                </a:lnTo>
                <a:lnTo>
                  <a:pt x="1399008" y="1357"/>
                </a:lnTo>
                <a:lnTo>
                  <a:pt x="1405318" y="5143"/>
                </a:lnTo>
                <a:lnTo>
                  <a:pt x="1409628" y="10929"/>
                </a:lnTo>
                <a:lnTo>
                  <a:pt x="1411224" y="18287"/>
                </a:lnTo>
                <a:lnTo>
                  <a:pt x="1409628" y="25884"/>
                </a:lnTo>
                <a:lnTo>
                  <a:pt x="1405318" y="32194"/>
                </a:lnTo>
                <a:lnTo>
                  <a:pt x="1399008" y="36504"/>
                </a:lnTo>
                <a:lnTo>
                  <a:pt x="1391412" y="38100"/>
                </a:lnTo>
                <a:close/>
              </a:path>
              <a:path w="2707004" h="38100">
                <a:moveTo>
                  <a:pt x="1467612" y="38100"/>
                </a:moveTo>
                <a:lnTo>
                  <a:pt x="1460254" y="36504"/>
                </a:lnTo>
                <a:lnTo>
                  <a:pt x="1454467" y="32194"/>
                </a:lnTo>
                <a:lnTo>
                  <a:pt x="1450681" y="25884"/>
                </a:lnTo>
                <a:lnTo>
                  <a:pt x="1449324" y="18287"/>
                </a:lnTo>
                <a:lnTo>
                  <a:pt x="1450681" y="10929"/>
                </a:lnTo>
                <a:lnTo>
                  <a:pt x="1454467" y="5143"/>
                </a:lnTo>
                <a:lnTo>
                  <a:pt x="1460254" y="1357"/>
                </a:lnTo>
                <a:lnTo>
                  <a:pt x="1467612" y="0"/>
                </a:lnTo>
                <a:lnTo>
                  <a:pt x="1475208" y="1357"/>
                </a:lnTo>
                <a:lnTo>
                  <a:pt x="1481518" y="5143"/>
                </a:lnTo>
                <a:lnTo>
                  <a:pt x="1485828" y="10929"/>
                </a:lnTo>
                <a:lnTo>
                  <a:pt x="1487424" y="18287"/>
                </a:lnTo>
                <a:lnTo>
                  <a:pt x="1485828" y="25884"/>
                </a:lnTo>
                <a:lnTo>
                  <a:pt x="1481518" y="32194"/>
                </a:lnTo>
                <a:lnTo>
                  <a:pt x="1475208" y="36504"/>
                </a:lnTo>
                <a:lnTo>
                  <a:pt x="1467612" y="38100"/>
                </a:lnTo>
                <a:close/>
              </a:path>
              <a:path w="2707004" h="38100">
                <a:moveTo>
                  <a:pt x="1543812" y="38100"/>
                </a:moveTo>
                <a:lnTo>
                  <a:pt x="1536454" y="36504"/>
                </a:lnTo>
                <a:lnTo>
                  <a:pt x="1530667" y="32194"/>
                </a:lnTo>
                <a:lnTo>
                  <a:pt x="1526881" y="25884"/>
                </a:lnTo>
                <a:lnTo>
                  <a:pt x="1525524" y="18287"/>
                </a:lnTo>
                <a:lnTo>
                  <a:pt x="1526881" y="10929"/>
                </a:lnTo>
                <a:lnTo>
                  <a:pt x="1530667" y="5143"/>
                </a:lnTo>
                <a:lnTo>
                  <a:pt x="1536454" y="1357"/>
                </a:lnTo>
                <a:lnTo>
                  <a:pt x="1543812" y="0"/>
                </a:lnTo>
                <a:lnTo>
                  <a:pt x="1551408" y="1357"/>
                </a:lnTo>
                <a:lnTo>
                  <a:pt x="1557718" y="5143"/>
                </a:lnTo>
                <a:lnTo>
                  <a:pt x="1562028" y="10929"/>
                </a:lnTo>
                <a:lnTo>
                  <a:pt x="1563624" y="18287"/>
                </a:lnTo>
                <a:lnTo>
                  <a:pt x="1562028" y="25884"/>
                </a:lnTo>
                <a:lnTo>
                  <a:pt x="1557718" y="32194"/>
                </a:lnTo>
                <a:lnTo>
                  <a:pt x="1551408" y="36504"/>
                </a:lnTo>
                <a:lnTo>
                  <a:pt x="1543812" y="38100"/>
                </a:lnTo>
                <a:close/>
              </a:path>
              <a:path w="2707004" h="38100">
                <a:moveTo>
                  <a:pt x="1620012" y="38100"/>
                </a:moveTo>
                <a:lnTo>
                  <a:pt x="1612654" y="36504"/>
                </a:lnTo>
                <a:lnTo>
                  <a:pt x="1606867" y="32194"/>
                </a:lnTo>
                <a:lnTo>
                  <a:pt x="1603081" y="25884"/>
                </a:lnTo>
                <a:lnTo>
                  <a:pt x="1601724" y="18287"/>
                </a:lnTo>
                <a:lnTo>
                  <a:pt x="1603081" y="10929"/>
                </a:lnTo>
                <a:lnTo>
                  <a:pt x="1606867" y="5143"/>
                </a:lnTo>
                <a:lnTo>
                  <a:pt x="1612654" y="1357"/>
                </a:lnTo>
                <a:lnTo>
                  <a:pt x="1620012" y="0"/>
                </a:lnTo>
                <a:lnTo>
                  <a:pt x="1627608" y="1357"/>
                </a:lnTo>
                <a:lnTo>
                  <a:pt x="1633918" y="5143"/>
                </a:lnTo>
                <a:lnTo>
                  <a:pt x="1638228" y="10929"/>
                </a:lnTo>
                <a:lnTo>
                  <a:pt x="1639824" y="18287"/>
                </a:lnTo>
                <a:lnTo>
                  <a:pt x="1638228" y="25884"/>
                </a:lnTo>
                <a:lnTo>
                  <a:pt x="1633918" y="32194"/>
                </a:lnTo>
                <a:lnTo>
                  <a:pt x="1627608" y="36504"/>
                </a:lnTo>
                <a:lnTo>
                  <a:pt x="1620012" y="38100"/>
                </a:lnTo>
                <a:close/>
              </a:path>
              <a:path w="2707004" h="38100">
                <a:moveTo>
                  <a:pt x="1696212" y="38100"/>
                </a:moveTo>
                <a:lnTo>
                  <a:pt x="1688854" y="36504"/>
                </a:lnTo>
                <a:lnTo>
                  <a:pt x="1683067" y="32194"/>
                </a:lnTo>
                <a:lnTo>
                  <a:pt x="1679281" y="25884"/>
                </a:lnTo>
                <a:lnTo>
                  <a:pt x="1677924" y="18287"/>
                </a:lnTo>
                <a:lnTo>
                  <a:pt x="1679281" y="10929"/>
                </a:lnTo>
                <a:lnTo>
                  <a:pt x="1683067" y="5143"/>
                </a:lnTo>
                <a:lnTo>
                  <a:pt x="1688854" y="1357"/>
                </a:lnTo>
                <a:lnTo>
                  <a:pt x="1696212" y="0"/>
                </a:lnTo>
                <a:lnTo>
                  <a:pt x="1703808" y="1357"/>
                </a:lnTo>
                <a:lnTo>
                  <a:pt x="1710118" y="5143"/>
                </a:lnTo>
                <a:lnTo>
                  <a:pt x="1714428" y="10929"/>
                </a:lnTo>
                <a:lnTo>
                  <a:pt x="1716024" y="18287"/>
                </a:lnTo>
                <a:lnTo>
                  <a:pt x="1714428" y="25884"/>
                </a:lnTo>
                <a:lnTo>
                  <a:pt x="1710118" y="32194"/>
                </a:lnTo>
                <a:lnTo>
                  <a:pt x="1703808" y="36504"/>
                </a:lnTo>
                <a:lnTo>
                  <a:pt x="1696212" y="38100"/>
                </a:lnTo>
                <a:close/>
              </a:path>
              <a:path w="2707004" h="38100">
                <a:moveTo>
                  <a:pt x="1772412" y="38100"/>
                </a:moveTo>
                <a:lnTo>
                  <a:pt x="1765054" y="36504"/>
                </a:lnTo>
                <a:lnTo>
                  <a:pt x="1759267" y="32194"/>
                </a:lnTo>
                <a:lnTo>
                  <a:pt x="1755481" y="25884"/>
                </a:lnTo>
                <a:lnTo>
                  <a:pt x="1754124" y="18287"/>
                </a:lnTo>
                <a:lnTo>
                  <a:pt x="1755481" y="10929"/>
                </a:lnTo>
                <a:lnTo>
                  <a:pt x="1759267" y="5143"/>
                </a:lnTo>
                <a:lnTo>
                  <a:pt x="1765054" y="1357"/>
                </a:lnTo>
                <a:lnTo>
                  <a:pt x="1772412" y="0"/>
                </a:lnTo>
                <a:lnTo>
                  <a:pt x="1780008" y="1357"/>
                </a:lnTo>
                <a:lnTo>
                  <a:pt x="1786318" y="5143"/>
                </a:lnTo>
                <a:lnTo>
                  <a:pt x="1790628" y="10929"/>
                </a:lnTo>
                <a:lnTo>
                  <a:pt x="1792224" y="18287"/>
                </a:lnTo>
                <a:lnTo>
                  <a:pt x="1790628" y="25884"/>
                </a:lnTo>
                <a:lnTo>
                  <a:pt x="1786318" y="32194"/>
                </a:lnTo>
                <a:lnTo>
                  <a:pt x="1780008" y="36504"/>
                </a:lnTo>
                <a:lnTo>
                  <a:pt x="1772412" y="38100"/>
                </a:lnTo>
                <a:close/>
              </a:path>
              <a:path w="2707004" h="38100">
                <a:moveTo>
                  <a:pt x="1848612" y="38100"/>
                </a:moveTo>
                <a:lnTo>
                  <a:pt x="1841254" y="36504"/>
                </a:lnTo>
                <a:lnTo>
                  <a:pt x="1835467" y="32194"/>
                </a:lnTo>
                <a:lnTo>
                  <a:pt x="1831681" y="25884"/>
                </a:lnTo>
                <a:lnTo>
                  <a:pt x="1830324" y="18287"/>
                </a:lnTo>
                <a:lnTo>
                  <a:pt x="1831681" y="10929"/>
                </a:lnTo>
                <a:lnTo>
                  <a:pt x="1835467" y="5143"/>
                </a:lnTo>
                <a:lnTo>
                  <a:pt x="1841254" y="1357"/>
                </a:lnTo>
                <a:lnTo>
                  <a:pt x="1848612" y="0"/>
                </a:lnTo>
                <a:lnTo>
                  <a:pt x="1856208" y="1357"/>
                </a:lnTo>
                <a:lnTo>
                  <a:pt x="1862518" y="5143"/>
                </a:lnTo>
                <a:lnTo>
                  <a:pt x="1866828" y="10929"/>
                </a:lnTo>
                <a:lnTo>
                  <a:pt x="1868424" y="18287"/>
                </a:lnTo>
                <a:lnTo>
                  <a:pt x="1866828" y="25884"/>
                </a:lnTo>
                <a:lnTo>
                  <a:pt x="1862518" y="32194"/>
                </a:lnTo>
                <a:lnTo>
                  <a:pt x="1856208" y="36504"/>
                </a:lnTo>
                <a:lnTo>
                  <a:pt x="1848612" y="38100"/>
                </a:lnTo>
                <a:close/>
              </a:path>
              <a:path w="2707004" h="38100">
                <a:moveTo>
                  <a:pt x="1924812" y="38100"/>
                </a:moveTo>
                <a:lnTo>
                  <a:pt x="1917454" y="36504"/>
                </a:lnTo>
                <a:lnTo>
                  <a:pt x="1911667" y="32194"/>
                </a:lnTo>
                <a:lnTo>
                  <a:pt x="1907881" y="25884"/>
                </a:lnTo>
                <a:lnTo>
                  <a:pt x="1906524" y="18287"/>
                </a:lnTo>
                <a:lnTo>
                  <a:pt x="1907881" y="10929"/>
                </a:lnTo>
                <a:lnTo>
                  <a:pt x="1911667" y="5143"/>
                </a:lnTo>
                <a:lnTo>
                  <a:pt x="1917454" y="1357"/>
                </a:lnTo>
                <a:lnTo>
                  <a:pt x="1924812" y="0"/>
                </a:lnTo>
                <a:lnTo>
                  <a:pt x="1932408" y="1357"/>
                </a:lnTo>
                <a:lnTo>
                  <a:pt x="1938718" y="5143"/>
                </a:lnTo>
                <a:lnTo>
                  <a:pt x="1943028" y="10929"/>
                </a:lnTo>
                <a:lnTo>
                  <a:pt x="1944624" y="18287"/>
                </a:lnTo>
                <a:lnTo>
                  <a:pt x="1943028" y="25884"/>
                </a:lnTo>
                <a:lnTo>
                  <a:pt x="1938718" y="32194"/>
                </a:lnTo>
                <a:lnTo>
                  <a:pt x="1932408" y="36504"/>
                </a:lnTo>
                <a:lnTo>
                  <a:pt x="1924812" y="38100"/>
                </a:lnTo>
                <a:close/>
              </a:path>
              <a:path w="2707004" h="38100">
                <a:moveTo>
                  <a:pt x="2001012" y="38100"/>
                </a:moveTo>
                <a:lnTo>
                  <a:pt x="1993654" y="36504"/>
                </a:lnTo>
                <a:lnTo>
                  <a:pt x="1987867" y="32194"/>
                </a:lnTo>
                <a:lnTo>
                  <a:pt x="1984081" y="25884"/>
                </a:lnTo>
                <a:lnTo>
                  <a:pt x="1982724" y="18287"/>
                </a:lnTo>
                <a:lnTo>
                  <a:pt x="1984081" y="10929"/>
                </a:lnTo>
                <a:lnTo>
                  <a:pt x="1987867" y="5143"/>
                </a:lnTo>
                <a:lnTo>
                  <a:pt x="1993654" y="1357"/>
                </a:lnTo>
                <a:lnTo>
                  <a:pt x="2001012" y="0"/>
                </a:lnTo>
                <a:lnTo>
                  <a:pt x="2008608" y="1357"/>
                </a:lnTo>
                <a:lnTo>
                  <a:pt x="2014918" y="5143"/>
                </a:lnTo>
                <a:lnTo>
                  <a:pt x="2019228" y="10929"/>
                </a:lnTo>
                <a:lnTo>
                  <a:pt x="2020824" y="18287"/>
                </a:lnTo>
                <a:lnTo>
                  <a:pt x="2019228" y="25884"/>
                </a:lnTo>
                <a:lnTo>
                  <a:pt x="2014918" y="32194"/>
                </a:lnTo>
                <a:lnTo>
                  <a:pt x="2008608" y="36504"/>
                </a:lnTo>
                <a:lnTo>
                  <a:pt x="2001012" y="38100"/>
                </a:lnTo>
                <a:close/>
              </a:path>
              <a:path w="2707004" h="38100">
                <a:moveTo>
                  <a:pt x="2077212" y="38100"/>
                </a:moveTo>
                <a:lnTo>
                  <a:pt x="2069854" y="36504"/>
                </a:lnTo>
                <a:lnTo>
                  <a:pt x="2064067" y="32194"/>
                </a:lnTo>
                <a:lnTo>
                  <a:pt x="2060281" y="25884"/>
                </a:lnTo>
                <a:lnTo>
                  <a:pt x="2058924" y="18287"/>
                </a:lnTo>
                <a:lnTo>
                  <a:pt x="2060281" y="10929"/>
                </a:lnTo>
                <a:lnTo>
                  <a:pt x="2064067" y="5143"/>
                </a:lnTo>
                <a:lnTo>
                  <a:pt x="2069854" y="1357"/>
                </a:lnTo>
                <a:lnTo>
                  <a:pt x="2077212" y="0"/>
                </a:lnTo>
                <a:lnTo>
                  <a:pt x="2084808" y="1357"/>
                </a:lnTo>
                <a:lnTo>
                  <a:pt x="2091118" y="5143"/>
                </a:lnTo>
                <a:lnTo>
                  <a:pt x="2095428" y="10929"/>
                </a:lnTo>
                <a:lnTo>
                  <a:pt x="2097024" y="18287"/>
                </a:lnTo>
                <a:lnTo>
                  <a:pt x="2095428" y="25884"/>
                </a:lnTo>
                <a:lnTo>
                  <a:pt x="2091118" y="32194"/>
                </a:lnTo>
                <a:lnTo>
                  <a:pt x="2084808" y="36504"/>
                </a:lnTo>
                <a:lnTo>
                  <a:pt x="2077212" y="38100"/>
                </a:lnTo>
                <a:close/>
              </a:path>
              <a:path w="2707004" h="38100">
                <a:moveTo>
                  <a:pt x="2153412" y="38100"/>
                </a:moveTo>
                <a:lnTo>
                  <a:pt x="2146054" y="36504"/>
                </a:lnTo>
                <a:lnTo>
                  <a:pt x="2140267" y="32194"/>
                </a:lnTo>
                <a:lnTo>
                  <a:pt x="2136481" y="25884"/>
                </a:lnTo>
                <a:lnTo>
                  <a:pt x="2135124" y="18287"/>
                </a:lnTo>
                <a:lnTo>
                  <a:pt x="2136481" y="10929"/>
                </a:lnTo>
                <a:lnTo>
                  <a:pt x="2140267" y="5143"/>
                </a:lnTo>
                <a:lnTo>
                  <a:pt x="2146054" y="1357"/>
                </a:lnTo>
                <a:lnTo>
                  <a:pt x="2153412" y="0"/>
                </a:lnTo>
                <a:lnTo>
                  <a:pt x="2161008" y="1357"/>
                </a:lnTo>
                <a:lnTo>
                  <a:pt x="2167318" y="5143"/>
                </a:lnTo>
                <a:lnTo>
                  <a:pt x="2171628" y="10929"/>
                </a:lnTo>
                <a:lnTo>
                  <a:pt x="2173224" y="18287"/>
                </a:lnTo>
                <a:lnTo>
                  <a:pt x="2171628" y="25884"/>
                </a:lnTo>
                <a:lnTo>
                  <a:pt x="2167318" y="32194"/>
                </a:lnTo>
                <a:lnTo>
                  <a:pt x="2161008" y="36504"/>
                </a:lnTo>
                <a:lnTo>
                  <a:pt x="2153412" y="38100"/>
                </a:lnTo>
                <a:close/>
              </a:path>
              <a:path w="2707004" h="38100">
                <a:moveTo>
                  <a:pt x="2229612" y="38100"/>
                </a:moveTo>
                <a:lnTo>
                  <a:pt x="2222896" y="36504"/>
                </a:lnTo>
                <a:lnTo>
                  <a:pt x="2217039" y="32194"/>
                </a:lnTo>
                <a:lnTo>
                  <a:pt x="2212895" y="25884"/>
                </a:lnTo>
                <a:lnTo>
                  <a:pt x="2211324" y="18287"/>
                </a:lnTo>
                <a:lnTo>
                  <a:pt x="2212895" y="10929"/>
                </a:lnTo>
                <a:lnTo>
                  <a:pt x="2217039" y="5143"/>
                </a:lnTo>
                <a:lnTo>
                  <a:pt x="2222896" y="1357"/>
                </a:lnTo>
                <a:lnTo>
                  <a:pt x="2229612" y="0"/>
                </a:lnTo>
                <a:lnTo>
                  <a:pt x="2237208" y="1357"/>
                </a:lnTo>
                <a:lnTo>
                  <a:pt x="2243518" y="5143"/>
                </a:lnTo>
                <a:lnTo>
                  <a:pt x="2247828" y="10929"/>
                </a:lnTo>
                <a:lnTo>
                  <a:pt x="2249424" y="18287"/>
                </a:lnTo>
                <a:lnTo>
                  <a:pt x="2247828" y="25884"/>
                </a:lnTo>
                <a:lnTo>
                  <a:pt x="2243518" y="32194"/>
                </a:lnTo>
                <a:lnTo>
                  <a:pt x="2237208" y="36504"/>
                </a:lnTo>
                <a:lnTo>
                  <a:pt x="2229612" y="38100"/>
                </a:lnTo>
                <a:close/>
              </a:path>
              <a:path w="2707004" h="38100">
                <a:moveTo>
                  <a:pt x="2305812" y="38100"/>
                </a:moveTo>
                <a:lnTo>
                  <a:pt x="2299096" y="36504"/>
                </a:lnTo>
                <a:lnTo>
                  <a:pt x="2293239" y="32194"/>
                </a:lnTo>
                <a:lnTo>
                  <a:pt x="2289095" y="25884"/>
                </a:lnTo>
                <a:lnTo>
                  <a:pt x="2287524" y="18287"/>
                </a:lnTo>
                <a:lnTo>
                  <a:pt x="2289095" y="10929"/>
                </a:lnTo>
                <a:lnTo>
                  <a:pt x="2293239" y="5143"/>
                </a:lnTo>
                <a:lnTo>
                  <a:pt x="2299096" y="1357"/>
                </a:lnTo>
                <a:lnTo>
                  <a:pt x="2305812" y="0"/>
                </a:lnTo>
                <a:lnTo>
                  <a:pt x="2313408" y="1357"/>
                </a:lnTo>
                <a:lnTo>
                  <a:pt x="2319718" y="5143"/>
                </a:lnTo>
                <a:lnTo>
                  <a:pt x="2324028" y="10929"/>
                </a:lnTo>
                <a:lnTo>
                  <a:pt x="2325624" y="18287"/>
                </a:lnTo>
                <a:lnTo>
                  <a:pt x="2324028" y="25884"/>
                </a:lnTo>
                <a:lnTo>
                  <a:pt x="2319718" y="32194"/>
                </a:lnTo>
                <a:lnTo>
                  <a:pt x="2313408" y="36504"/>
                </a:lnTo>
                <a:lnTo>
                  <a:pt x="2305812" y="38100"/>
                </a:lnTo>
                <a:close/>
              </a:path>
              <a:path w="2707004" h="38100">
                <a:moveTo>
                  <a:pt x="2382012" y="38100"/>
                </a:moveTo>
                <a:lnTo>
                  <a:pt x="2375296" y="36504"/>
                </a:lnTo>
                <a:lnTo>
                  <a:pt x="2369439" y="32194"/>
                </a:lnTo>
                <a:lnTo>
                  <a:pt x="2365295" y="25884"/>
                </a:lnTo>
                <a:lnTo>
                  <a:pt x="2363724" y="18287"/>
                </a:lnTo>
                <a:lnTo>
                  <a:pt x="2365295" y="10929"/>
                </a:lnTo>
                <a:lnTo>
                  <a:pt x="2369439" y="5143"/>
                </a:lnTo>
                <a:lnTo>
                  <a:pt x="2375296" y="1357"/>
                </a:lnTo>
                <a:lnTo>
                  <a:pt x="2382012" y="0"/>
                </a:lnTo>
                <a:lnTo>
                  <a:pt x="2389608" y="1357"/>
                </a:lnTo>
                <a:lnTo>
                  <a:pt x="2395918" y="5143"/>
                </a:lnTo>
                <a:lnTo>
                  <a:pt x="2400228" y="10929"/>
                </a:lnTo>
                <a:lnTo>
                  <a:pt x="2401824" y="18287"/>
                </a:lnTo>
                <a:lnTo>
                  <a:pt x="2400228" y="25884"/>
                </a:lnTo>
                <a:lnTo>
                  <a:pt x="2395918" y="32194"/>
                </a:lnTo>
                <a:lnTo>
                  <a:pt x="2389608" y="36504"/>
                </a:lnTo>
                <a:lnTo>
                  <a:pt x="2382012" y="38100"/>
                </a:lnTo>
                <a:close/>
              </a:path>
              <a:path w="2707004" h="38100">
                <a:moveTo>
                  <a:pt x="2459735" y="38100"/>
                </a:moveTo>
                <a:lnTo>
                  <a:pt x="2458212" y="38100"/>
                </a:lnTo>
                <a:lnTo>
                  <a:pt x="2451496" y="36504"/>
                </a:lnTo>
                <a:lnTo>
                  <a:pt x="2445639" y="32194"/>
                </a:lnTo>
                <a:lnTo>
                  <a:pt x="2441495" y="25884"/>
                </a:lnTo>
                <a:lnTo>
                  <a:pt x="2439924" y="18287"/>
                </a:lnTo>
                <a:lnTo>
                  <a:pt x="2441495" y="10929"/>
                </a:lnTo>
                <a:lnTo>
                  <a:pt x="2445639" y="5143"/>
                </a:lnTo>
                <a:lnTo>
                  <a:pt x="2451496" y="1357"/>
                </a:lnTo>
                <a:lnTo>
                  <a:pt x="2458212" y="0"/>
                </a:lnTo>
                <a:lnTo>
                  <a:pt x="2459735" y="0"/>
                </a:lnTo>
                <a:lnTo>
                  <a:pt x="2466451" y="1357"/>
                </a:lnTo>
                <a:lnTo>
                  <a:pt x="2472309" y="5143"/>
                </a:lnTo>
                <a:lnTo>
                  <a:pt x="2476452" y="10929"/>
                </a:lnTo>
                <a:lnTo>
                  <a:pt x="2478024" y="18287"/>
                </a:lnTo>
                <a:lnTo>
                  <a:pt x="2476452" y="25884"/>
                </a:lnTo>
                <a:lnTo>
                  <a:pt x="2472309" y="32194"/>
                </a:lnTo>
                <a:lnTo>
                  <a:pt x="2466451" y="36504"/>
                </a:lnTo>
                <a:lnTo>
                  <a:pt x="2459735" y="38100"/>
                </a:lnTo>
                <a:close/>
              </a:path>
              <a:path w="2707004" h="38100">
                <a:moveTo>
                  <a:pt x="2535935" y="38100"/>
                </a:moveTo>
                <a:lnTo>
                  <a:pt x="2528339" y="36504"/>
                </a:lnTo>
                <a:lnTo>
                  <a:pt x="2522029" y="32194"/>
                </a:lnTo>
                <a:lnTo>
                  <a:pt x="2517719" y="25884"/>
                </a:lnTo>
                <a:lnTo>
                  <a:pt x="2516124" y="18287"/>
                </a:lnTo>
                <a:lnTo>
                  <a:pt x="2517719" y="10929"/>
                </a:lnTo>
                <a:lnTo>
                  <a:pt x="2522029" y="5143"/>
                </a:lnTo>
                <a:lnTo>
                  <a:pt x="2528339" y="1357"/>
                </a:lnTo>
                <a:lnTo>
                  <a:pt x="2535935" y="0"/>
                </a:lnTo>
                <a:lnTo>
                  <a:pt x="2542651" y="1357"/>
                </a:lnTo>
                <a:lnTo>
                  <a:pt x="2548509" y="5143"/>
                </a:lnTo>
                <a:lnTo>
                  <a:pt x="2552652" y="10929"/>
                </a:lnTo>
                <a:lnTo>
                  <a:pt x="2554224" y="18287"/>
                </a:lnTo>
                <a:lnTo>
                  <a:pt x="2552652" y="25884"/>
                </a:lnTo>
                <a:lnTo>
                  <a:pt x="2548509" y="32194"/>
                </a:lnTo>
                <a:lnTo>
                  <a:pt x="2542651" y="36504"/>
                </a:lnTo>
                <a:lnTo>
                  <a:pt x="2535935" y="38100"/>
                </a:lnTo>
                <a:close/>
              </a:path>
              <a:path w="2707004" h="38100">
                <a:moveTo>
                  <a:pt x="2612135" y="38100"/>
                </a:moveTo>
                <a:lnTo>
                  <a:pt x="2604539" y="36504"/>
                </a:lnTo>
                <a:lnTo>
                  <a:pt x="2598229" y="32194"/>
                </a:lnTo>
                <a:lnTo>
                  <a:pt x="2593919" y="25884"/>
                </a:lnTo>
                <a:lnTo>
                  <a:pt x="2592324" y="18287"/>
                </a:lnTo>
                <a:lnTo>
                  <a:pt x="2593919" y="10929"/>
                </a:lnTo>
                <a:lnTo>
                  <a:pt x="2598229" y="5143"/>
                </a:lnTo>
                <a:lnTo>
                  <a:pt x="2604539" y="1357"/>
                </a:lnTo>
                <a:lnTo>
                  <a:pt x="2612135" y="0"/>
                </a:lnTo>
                <a:lnTo>
                  <a:pt x="2618851" y="1357"/>
                </a:lnTo>
                <a:lnTo>
                  <a:pt x="2624709" y="5143"/>
                </a:lnTo>
                <a:lnTo>
                  <a:pt x="2628852" y="10929"/>
                </a:lnTo>
                <a:lnTo>
                  <a:pt x="2630424" y="18287"/>
                </a:lnTo>
                <a:lnTo>
                  <a:pt x="2628852" y="25884"/>
                </a:lnTo>
                <a:lnTo>
                  <a:pt x="2624709" y="32194"/>
                </a:lnTo>
                <a:lnTo>
                  <a:pt x="2618851" y="36504"/>
                </a:lnTo>
                <a:lnTo>
                  <a:pt x="2612135" y="38100"/>
                </a:lnTo>
                <a:close/>
              </a:path>
              <a:path w="2707004" h="38100">
                <a:moveTo>
                  <a:pt x="2688335" y="38100"/>
                </a:moveTo>
                <a:lnTo>
                  <a:pt x="2680739" y="36504"/>
                </a:lnTo>
                <a:lnTo>
                  <a:pt x="2674429" y="32194"/>
                </a:lnTo>
                <a:lnTo>
                  <a:pt x="2670119" y="25884"/>
                </a:lnTo>
                <a:lnTo>
                  <a:pt x="2668524" y="18287"/>
                </a:lnTo>
                <a:lnTo>
                  <a:pt x="2670119" y="10929"/>
                </a:lnTo>
                <a:lnTo>
                  <a:pt x="2674429" y="5143"/>
                </a:lnTo>
                <a:lnTo>
                  <a:pt x="2680739" y="1357"/>
                </a:lnTo>
                <a:lnTo>
                  <a:pt x="2688335" y="0"/>
                </a:lnTo>
                <a:lnTo>
                  <a:pt x="2695051" y="1357"/>
                </a:lnTo>
                <a:lnTo>
                  <a:pt x="2700909" y="5143"/>
                </a:lnTo>
                <a:lnTo>
                  <a:pt x="2705052" y="10929"/>
                </a:lnTo>
                <a:lnTo>
                  <a:pt x="2706624" y="18287"/>
                </a:lnTo>
                <a:lnTo>
                  <a:pt x="2705052" y="25884"/>
                </a:lnTo>
                <a:lnTo>
                  <a:pt x="2700909" y="32194"/>
                </a:lnTo>
                <a:lnTo>
                  <a:pt x="2695051" y="36504"/>
                </a:lnTo>
                <a:lnTo>
                  <a:pt x="2688335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4803" y="3061716"/>
            <a:ext cx="3850004" cy="38100"/>
          </a:xfrm>
          <a:custGeom>
            <a:avLst/>
            <a:gdLst/>
            <a:ahLst/>
            <a:cxnLst/>
            <a:rect l="l" t="t" r="r" b="b"/>
            <a:pathLst>
              <a:path w="3850004" h="38100">
                <a:moveTo>
                  <a:pt x="19812" y="38100"/>
                </a:moveTo>
                <a:lnTo>
                  <a:pt x="12215" y="36504"/>
                </a:lnTo>
                <a:lnTo>
                  <a:pt x="5905" y="32194"/>
                </a:lnTo>
                <a:lnTo>
                  <a:pt x="1595" y="25884"/>
                </a:lnTo>
                <a:lnTo>
                  <a:pt x="0" y="18287"/>
                </a:lnTo>
                <a:lnTo>
                  <a:pt x="1595" y="10929"/>
                </a:lnTo>
                <a:lnTo>
                  <a:pt x="5905" y="5143"/>
                </a:lnTo>
                <a:lnTo>
                  <a:pt x="12215" y="1357"/>
                </a:lnTo>
                <a:lnTo>
                  <a:pt x="19812" y="0"/>
                </a:lnTo>
                <a:lnTo>
                  <a:pt x="26527" y="1357"/>
                </a:lnTo>
                <a:lnTo>
                  <a:pt x="32385" y="5143"/>
                </a:lnTo>
                <a:lnTo>
                  <a:pt x="36528" y="10929"/>
                </a:lnTo>
                <a:lnTo>
                  <a:pt x="38100" y="18287"/>
                </a:lnTo>
                <a:lnTo>
                  <a:pt x="36528" y="25884"/>
                </a:lnTo>
                <a:lnTo>
                  <a:pt x="32385" y="32194"/>
                </a:lnTo>
                <a:lnTo>
                  <a:pt x="26527" y="36504"/>
                </a:lnTo>
                <a:lnTo>
                  <a:pt x="19812" y="38100"/>
                </a:lnTo>
                <a:close/>
              </a:path>
              <a:path w="3850004" h="38100">
                <a:moveTo>
                  <a:pt x="96012" y="38100"/>
                </a:moveTo>
                <a:lnTo>
                  <a:pt x="88415" y="36504"/>
                </a:lnTo>
                <a:lnTo>
                  <a:pt x="82105" y="32194"/>
                </a:lnTo>
                <a:lnTo>
                  <a:pt x="77795" y="25884"/>
                </a:lnTo>
                <a:lnTo>
                  <a:pt x="76200" y="18287"/>
                </a:lnTo>
                <a:lnTo>
                  <a:pt x="77795" y="10929"/>
                </a:lnTo>
                <a:lnTo>
                  <a:pt x="82105" y="5143"/>
                </a:lnTo>
                <a:lnTo>
                  <a:pt x="88415" y="1357"/>
                </a:lnTo>
                <a:lnTo>
                  <a:pt x="96012" y="0"/>
                </a:lnTo>
                <a:lnTo>
                  <a:pt x="102727" y="1357"/>
                </a:lnTo>
                <a:lnTo>
                  <a:pt x="108585" y="5143"/>
                </a:lnTo>
                <a:lnTo>
                  <a:pt x="112728" y="10929"/>
                </a:lnTo>
                <a:lnTo>
                  <a:pt x="114300" y="18287"/>
                </a:lnTo>
                <a:lnTo>
                  <a:pt x="112728" y="25884"/>
                </a:lnTo>
                <a:lnTo>
                  <a:pt x="108585" y="32194"/>
                </a:lnTo>
                <a:lnTo>
                  <a:pt x="102727" y="36504"/>
                </a:lnTo>
                <a:lnTo>
                  <a:pt x="96012" y="38100"/>
                </a:lnTo>
                <a:close/>
              </a:path>
              <a:path w="3850004" h="38100">
                <a:moveTo>
                  <a:pt x="172212" y="38100"/>
                </a:moveTo>
                <a:lnTo>
                  <a:pt x="164615" y="36504"/>
                </a:lnTo>
                <a:lnTo>
                  <a:pt x="158305" y="32194"/>
                </a:lnTo>
                <a:lnTo>
                  <a:pt x="153995" y="25884"/>
                </a:lnTo>
                <a:lnTo>
                  <a:pt x="152400" y="18287"/>
                </a:lnTo>
                <a:lnTo>
                  <a:pt x="153995" y="10929"/>
                </a:lnTo>
                <a:lnTo>
                  <a:pt x="158305" y="5143"/>
                </a:lnTo>
                <a:lnTo>
                  <a:pt x="164615" y="1357"/>
                </a:lnTo>
                <a:lnTo>
                  <a:pt x="172212" y="0"/>
                </a:lnTo>
                <a:lnTo>
                  <a:pt x="178927" y="1357"/>
                </a:lnTo>
                <a:lnTo>
                  <a:pt x="184785" y="5143"/>
                </a:lnTo>
                <a:lnTo>
                  <a:pt x="188928" y="10929"/>
                </a:lnTo>
                <a:lnTo>
                  <a:pt x="190500" y="18287"/>
                </a:lnTo>
                <a:lnTo>
                  <a:pt x="188928" y="25884"/>
                </a:lnTo>
                <a:lnTo>
                  <a:pt x="184785" y="32194"/>
                </a:lnTo>
                <a:lnTo>
                  <a:pt x="178927" y="36504"/>
                </a:lnTo>
                <a:lnTo>
                  <a:pt x="172212" y="38100"/>
                </a:lnTo>
                <a:close/>
              </a:path>
              <a:path w="3850004" h="38100">
                <a:moveTo>
                  <a:pt x="248412" y="38100"/>
                </a:moveTo>
                <a:lnTo>
                  <a:pt x="240815" y="36504"/>
                </a:lnTo>
                <a:lnTo>
                  <a:pt x="234505" y="32194"/>
                </a:lnTo>
                <a:lnTo>
                  <a:pt x="230195" y="25884"/>
                </a:lnTo>
                <a:lnTo>
                  <a:pt x="228600" y="18287"/>
                </a:lnTo>
                <a:lnTo>
                  <a:pt x="230195" y="10929"/>
                </a:lnTo>
                <a:lnTo>
                  <a:pt x="234505" y="5143"/>
                </a:lnTo>
                <a:lnTo>
                  <a:pt x="240815" y="1357"/>
                </a:lnTo>
                <a:lnTo>
                  <a:pt x="248412" y="0"/>
                </a:lnTo>
                <a:lnTo>
                  <a:pt x="255770" y="1357"/>
                </a:lnTo>
                <a:lnTo>
                  <a:pt x="261556" y="5143"/>
                </a:lnTo>
                <a:lnTo>
                  <a:pt x="265342" y="10929"/>
                </a:lnTo>
                <a:lnTo>
                  <a:pt x="266700" y="18287"/>
                </a:lnTo>
                <a:lnTo>
                  <a:pt x="265342" y="25884"/>
                </a:lnTo>
                <a:lnTo>
                  <a:pt x="261556" y="32194"/>
                </a:lnTo>
                <a:lnTo>
                  <a:pt x="255770" y="36504"/>
                </a:lnTo>
                <a:lnTo>
                  <a:pt x="248412" y="38100"/>
                </a:lnTo>
                <a:close/>
              </a:path>
              <a:path w="3850004" h="38100">
                <a:moveTo>
                  <a:pt x="324612" y="38100"/>
                </a:moveTo>
                <a:lnTo>
                  <a:pt x="317015" y="36504"/>
                </a:lnTo>
                <a:lnTo>
                  <a:pt x="310705" y="32194"/>
                </a:lnTo>
                <a:lnTo>
                  <a:pt x="306395" y="25884"/>
                </a:lnTo>
                <a:lnTo>
                  <a:pt x="304800" y="18287"/>
                </a:lnTo>
                <a:lnTo>
                  <a:pt x="306395" y="10929"/>
                </a:lnTo>
                <a:lnTo>
                  <a:pt x="310705" y="5143"/>
                </a:lnTo>
                <a:lnTo>
                  <a:pt x="317015" y="1357"/>
                </a:lnTo>
                <a:lnTo>
                  <a:pt x="324612" y="0"/>
                </a:lnTo>
                <a:lnTo>
                  <a:pt x="331970" y="1357"/>
                </a:lnTo>
                <a:lnTo>
                  <a:pt x="337756" y="5143"/>
                </a:lnTo>
                <a:lnTo>
                  <a:pt x="341542" y="10929"/>
                </a:lnTo>
                <a:lnTo>
                  <a:pt x="342900" y="18287"/>
                </a:lnTo>
                <a:lnTo>
                  <a:pt x="341542" y="25884"/>
                </a:lnTo>
                <a:lnTo>
                  <a:pt x="337756" y="32194"/>
                </a:lnTo>
                <a:lnTo>
                  <a:pt x="331970" y="36504"/>
                </a:lnTo>
                <a:lnTo>
                  <a:pt x="324612" y="38100"/>
                </a:lnTo>
                <a:close/>
              </a:path>
              <a:path w="3850004" h="38100">
                <a:moveTo>
                  <a:pt x="400812" y="38100"/>
                </a:moveTo>
                <a:lnTo>
                  <a:pt x="393215" y="36504"/>
                </a:lnTo>
                <a:lnTo>
                  <a:pt x="386905" y="32194"/>
                </a:lnTo>
                <a:lnTo>
                  <a:pt x="382595" y="25884"/>
                </a:lnTo>
                <a:lnTo>
                  <a:pt x="381000" y="18287"/>
                </a:lnTo>
                <a:lnTo>
                  <a:pt x="382595" y="10929"/>
                </a:lnTo>
                <a:lnTo>
                  <a:pt x="386905" y="5143"/>
                </a:lnTo>
                <a:lnTo>
                  <a:pt x="393215" y="1357"/>
                </a:lnTo>
                <a:lnTo>
                  <a:pt x="400812" y="0"/>
                </a:lnTo>
                <a:lnTo>
                  <a:pt x="408170" y="1357"/>
                </a:lnTo>
                <a:lnTo>
                  <a:pt x="413956" y="5143"/>
                </a:lnTo>
                <a:lnTo>
                  <a:pt x="417742" y="10929"/>
                </a:lnTo>
                <a:lnTo>
                  <a:pt x="419100" y="18287"/>
                </a:lnTo>
                <a:lnTo>
                  <a:pt x="417742" y="25884"/>
                </a:lnTo>
                <a:lnTo>
                  <a:pt x="413956" y="32194"/>
                </a:lnTo>
                <a:lnTo>
                  <a:pt x="408170" y="36504"/>
                </a:lnTo>
                <a:lnTo>
                  <a:pt x="400812" y="38100"/>
                </a:lnTo>
                <a:close/>
              </a:path>
              <a:path w="3850004" h="38100">
                <a:moveTo>
                  <a:pt x="477012" y="38100"/>
                </a:moveTo>
                <a:lnTo>
                  <a:pt x="469415" y="36504"/>
                </a:lnTo>
                <a:lnTo>
                  <a:pt x="463105" y="32194"/>
                </a:lnTo>
                <a:lnTo>
                  <a:pt x="458795" y="25884"/>
                </a:lnTo>
                <a:lnTo>
                  <a:pt x="457200" y="18287"/>
                </a:lnTo>
                <a:lnTo>
                  <a:pt x="458795" y="10929"/>
                </a:lnTo>
                <a:lnTo>
                  <a:pt x="463105" y="5143"/>
                </a:lnTo>
                <a:lnTo>
                  <a:pt x="469415" y="1357"/>
                </a:lnTo>
                <a:lnTo>
                  <a:pt x="477012" y="0"/>
                </a:lnTo>
                <a:lnTo>
                  <a:pt x="484370" y="1357"/>
                </a:lnTo>
                <a:lnTo>
                  <a:pt x="490156" y="5143"/>
                </a:lnTo>
                <a:lnTo>
                  <a:pt x="493942" y="10929"/>
                </a:lnTo>
                <a:lnTo>
                  <a:pt x="495300" y="18287"/>
                </a:lnTo>
                <a:lnTo>
                  <a:pt x="493942" y="25884"/>
                </a:lnTo>
                <a:lnTo>
                  <a:pt x="490156" y="32194"/>
                </a:lnTo>
                <a:lnTo>
                  <a:pt x="484370" y="36504"/>
                </a:lnTo>
                <a:lnTo>
                  <a:pt x="477012" y="38100"/>
                </a:lnTo>
                <a:close/>
              </a:path>
              <a:path w="3850004" h="38100">
                <a:moveTo>
                  <a:pt x="553212" y="38100"/>
                </a:moveTo>
                <a:lnTo>
                  <a:pt x="545615" y="36504"/>
                </a:lnTo>
                <a:lnTo>
                  <a:pt x="539305" y="32194"/>
                </a:lnTo>
                <a:lnTo>
                  <a:pt x="534995" y="25884"/>
                </a:lnTo>
                <a:lnTo>
                  <a:pt x="533400" y="18287"/>
                </a:lnTo>
                <a:lnTo>
                  <a:pt x="534995" y="10929"/>
                </a:lnTo>
                <a:lnTo>
                  <a:pt x="539305" y="5143"/>
                </a:lnTo>
                <a:lnTo>
                  <a:pt x="545615" y="1357"/>
                </a:lnTo>
                <a:lnTo>
                  <a:pt x="553212" y="0"/>
                </a:lnTo>
                <a:lnTo>
                  <a:pt x="560570" y="1357"/>
                </a:lnTo>
                <a:lnTo>
                  <a:pt x="566356" y="5143"/>
                </a:lnTo>
                <a:lnTo>
                  <a:pt x="570142" y="10929"/>
                </a:lnTo>
                <a:lnTo>
                  <a:pt x="571500" y="18287"/>
                </a:lnTo>
                <a:lnTo>
                  <a:pt x="570142" y="25884"/>
                </a:lnTo>
                <a:lnTo>
                  <a:pt x="566356" y="32194"/>
                </a:lnTo>
                <a:lnTo>
                  <a:pt x="560570" y="36504"/>
                </a:lnTo>
                <a:lnTo>
                  <a:pt x="553212" y="38100"/>
                </a:lnTo>
                <a:close/>
              </a:path>
              <a:path w="3850004" h="38100">
                <a:moveTo>
                  <a:pt x="629412" y="38100"/>
                </a:moveTo>
                <a:lnTo>
                  <a:pt x="621815" y="36504"/>
                </a:lnTo>
                <a:lnTo>
                  <a:pt x="615505" y="32194"/>
                </a:lnTo>
                <a:lnTo>
                  <a:pt x="611195" y="25884"/>
                </a:lnTo>
                <a:lnTo>
                  <a:pt x="609600" y="18287"/>
                </a:lnTo>
                <a:lnTo>
                  <a:pt x="611195" y="10929"/>
                </a:lnTo>
                <a:lnTo>
                  <a:pt x="615505" y="5143"/>
                </a:lnTo>
                <a:lnTo>
                  <a:pt x="621815" y="1357"/>
                </a:lnTo>
                <a:lnTo>
                  <a:pt x="629412" y="0"/>
                </a:lnTo>
                <a:lnTo>
                  <a:pt x="636770" y="1357"/>
                </a:lnTo>
                <a:lnTo>
                  <a:pt x="642556" y="5143"/>
                </a:lnTo>
                <a:lnTo>
                  <a:pt x="646342" y="10929"/>
                </a:lnTo>
                <a:lnTo>
                  <a:pt x="647700" y="18287"/>
                </a:lnTo>
                <a:lnTo>
                  <a:pt x="646342" y="25884"/>
                </a:lnTo>
                <a:lnTo>
                  <a:pt x="642556" y="32194"/>
                </a:lnTo>
                <a:lnTo>
                  <a:pt x="636770" y="36504"/>
                </a:lnTo>
                <a:lnTo>
                  <a:pt x="629412" y="38100"/>
                </a:lnTo>
                <a:close/>
              </a:path>
              <a:path w="3850004" h="38100">
                <a:moveTo>
                  <a:pt x="705612" y="38100"/>
                </a:moveTo>
                <a:lnTo>
                  <a:pt x="698015" y="36504"/>
                </a:lnTo>
                <a:lnTo>
                  <a:pt x="691705" y="32194"/>
                </a:lnTo>
                <a:lnTo>
                  <a:pt x="687395" y="25884"/>
                </a:lnTo>
                <a:lnTo>
                  <a:pt x="685800" y="18287"/>
                </a:lnTo>
                <a:lnTo>
                  <a:pt x="687395" y="10929"/>
                </a:lnTo>
                <a:lnTo>
                  <a:pt x="691705" y="5143"/>
                </a:lnTo>
                <a:lnTo>
                  <a:pt x="698015" y="1357"/>
                </a:lnTo>
                <a:lnTo>
                  <a:pt x="705612" y="0"/>
                </a:lnTo>
                <a:lnTo>
                  <a:pt x="712970" y="1357"/>
                </a:lnTo>
                <a:lnTo>
                  <a:pt x="718756" y="5143"/>
                </a:lnTo>
                <a:lnTo>
                  <a:pt x="722542" y="10929"/>
                </a:lnTo>
                <a:lnTo>
                  <a:pt x="723900" y="18287"/>
                </a:lnTo>
                <a:lnTo>
                  <a:pt x="722542" y="25884"/>
                </a:lnTo>
                <a:lnTo>
                  <a:pt x="718756" y="32194"/>
                </a:lnTo>
                <a:lnTo>
                  <a:pt x="712970" y="36504"/>
                </a:lnTo>
                <a:lnTo>
                  <a:pt x="705612" y="38100"/>
                </a:lnTo>
                <a:close/>
              </a:path>
              <a:path w="3850004" h="38100">
                <a:moveTo>
                  <a:pt x="781812" y="38100"/>
                </a:moveTo>
                <a:lnTo>
                  <a:pt x="774215" y="36504"/>
                </a:lnTo>
                <a:lnTo>
                  <a:pt x="767905" y="32194"/>
                </a:lnTo>
                <a:lnTo>
                  <a:pt x="763595" y="25884"/>
                </a:lnTo>
                <a:lnTo>
                  <a:pt x="762000" y="18287"/>
                </a:lnTo>
                <a:lnTo>
                  <a:pt x="763595" y="10929"/>
                </a:lnTo>
                <a:lnTo>
                  <a:pt x="767905" y="5143"/>
                </a:lnTo>
                <a:lnTo>
                  <a:pt x="774215" y="1357"/>
                </a:lnTo>
                <a:lnTo>
                  <a:pt x="781812" y="0"/>
                </a:lnTo>
                <a:lnTo>
                  <a:pt x="789170" y="1357"/>
                </a:lnTo>
                <a:lnTo>
                  <a:pt x="794956" y="5143"/>
                </a:lnTo>
                <a:lnTo>
                  <a:pt x="798742" y="10929"/>
                </a:lnTo>
                <a:lnTo>
                  <a:pt x="800100" y="18287"/>
                </a:lnTo>
                <a:lnTo>
                  <a:pt x="798742" y="25884"/>
                </a:lnTo>
                <a:lnTo>
                  <a:pt x="794956" y="32194"/>
                </a:lnTo>
                <a:lnTo>
                  <a:pt x="789170" y="36504"/>
                </a:lnTo>
                <a:lnTo>
                  <a:pt x="781812" y="38100"/>
                </a:lnTo>
                <a:close/>
              </a:path>
              <a:path w="3850004" h="38100">
                <a:moveTo>
                  <a:pt x="858012" y="38100"/>
                </a:moveTo>
                <a:lnTo>
                  <a:pt x="850415" y="36504"/>
                </a:lnTo>
                <a:lnTo>
                  <a:pt x="844105" y="32194"/>
                </a:lnTo>
                <a:lnTo>
                  <a:pt x="839795" y="25884"/>
                </a:lnTo>
                <a:lnTo>
                  <a:pt x="838200" y="18287"/>
                </a:lnTo>
                <a:lnTo>
                  <a:pt x="839795" y="10929"/>
                </a:lnTo>
                <a:lnTo>
                  <a:pt x="844105" y="5143"/>
                </a:lnTo>
                <a:lnTo>
                  <a:pt x="850415" y="1357"/>
                </a:lnTo>
                <a:lnTo>
                  <a:pt x="858012" y="0"/>
                </a:lnTo>
                <a:lnTo>
                  <a:pt x="865370" y="1357"/>
                </a:lnTo>
                <a:lnTo>
                  <a:pt x="871156" y="5143"/>
                </a:lnTo>
                <a:lnTo>
                  <a:pt x="874942" y="10929"/>
                </a:lnTo>
                <a:lnTo>
                  <a:pt x="876300" y="18287"/>
                </a:lnTo>
                <a:lnTo>
                  <a:pt x="874942" y="25884"/>
                </a:lnTo>
                <a:lnTo>
                  <a:pt x="871156" y="32194"/>
                </a:lnTo>
                <a:lnTo>
                  <a:pt x="865370" y="36504"/>
                </a:lnTo>
                <a:lnTo>
                  <a:pt x="858012" y="38100"/>
                </a:lnTo>
                <a:close/>
              </a:path>
              <a:path w="3850004" h="38100">
                <a:moveTo>
                  <a:pt x="934212" y="38100"/>
                </a:moveTo>
                <a:lnTo>
                  <a:pt x="926615" y="36504"/>
                </a:lnTo>
                <a:lnTo>
                  <a:pt x="920305" y="32194"/>
                </a:lnTo>
                <a:lnTo>
                  <a:pt x="915995" y="25884"/>
                </a:lnTo>
                <a:lnTo>
                  <a:pt x="914400" y="18287"/>
                </a:lnTo>
                <a:lnTo>
                  <a:pt x="915995" y="10929"/>
                </a:lnTo>
                <a:lnTo>
                  <a:pt x="920305" y="5143"/>
                </a:lnTo>
                <a:lnTo>
                  <a:pt x="926615" y="1357"/>
                </a:lnTo>
                <a:lnTo>
                  <a:pt x="934212" y="0"/>
                </a:lnTo>
                <a:lnTo>
                  <a:pt x="941570" y="1357"/>
                </a:lnTo>
                <a:lnTo>
                  <a:pt x="947356" y="5143"/>
                </a:lnTo>
                <a:lnTo>
                  <a:pt x="951142" y="10929"/>
                </a:lnTo>
                <a:lnTo>
                  <a:pt x="952500" y="18287"/>
                </a:lnTo>
                <a:lnTo>
                  <a:pt x="951142" y="25884"/>
                </a:lnTo>
                <a:lnTo>
                  <a:pt x="947356" y="32194"/>
                </a:lnTo>
                <a:lnTo>
                  <a:pt x="941570" y="36504"/>
                </a:lnTo>
                <a:lnTo>
                  <a:pt x="934212" y="38100"/>
                </a:lnTo>
                <a:close/>
              </a:path>
              <a:path w="3850004" h="38100">
                <a:moveTo>
                  <a:pt x="1010412" y="38100"/>
                </a:moveTo>
                <a:lnTo>
                  <a:pt x="1002815" y="36504"/>
                </a:lnTo>
                <a:lnTo>
                  <a:pt x="996505" y="32194"/>
                </a:lnTo>
                <a:lnTo>
                  <a:pt x="992195" y="25884"/>
                </a:lnTo>
                <a:lnTo>
                  <a:pt x="990600" y="18287"/>
                </a:lnTo>
                <a:lnTo>
                  <a:pt x="992195" y="10929"/>
                </a:lnTo>
                <a:lnTo>
                  <a:pt x="996505" y="5143"/>
                </a:lnTo>
                <a:lnTo>
                  <a:pt x="1002815" y="1357"/>
                </a:lnTo>
                <a:lnTo>
                  <a:pt x="1010412" y="0"/>
                </a:lnTo>
                <a:lnTo>
                  <a:pt x="1017770" y="1357"/>
                </a:lnTo>
                <a:lnTo>
                  <a:pt x="1023556" y="5143"/>
                </a:lnTo>
                <a:lnTo>
                  <a:pt x="1027342" y="10929"/>
                </a:lnTo>
                <a:lnTo>
                  <a:pt x="1028700" y="18287"/>
                </a:lnTo>
                <a:lnTo>
                  <a:pt x="1027342" y="25884"/>
                </a:lnTo>
                <a:lnTo>
                  <a:pt x="1023556" y="32194"/>
                </a:lnTo>
                <a:lnTo>
                  <a:pt x="1017770" y="36504"/>
                </a:lnTo>
                <a:lnTo>
                  <a:pt x="1010412" y="38100"/>
                </a:lnTo>
                <a:close/>
              </a:path>
              <a:path w="3850004" h="38100">
                <a:moveTo>
                  <a:pt x="1086612" y="38100"/>
                </a:moveTo>
                <a:lnTo>
                  <a:pt x="1079015" y="36504"/>
                </a:lnTo>
                <a:lnTo>
                  <a:pt x="1072705" y="32194"/>
                </a:lnTo>
                <a:lnTo>
                  <a:pt x="1068395" y="25884"/>
                </a:lnTo>
                <a:lnTo>
                  <a:pt x="1066800" y="18287"/>
                </a:lnTo>
                <a:lnTo>
                  <a:pt x="1068395" y="10929"/>
                </a:lnTo>
                <a:lnTo>
                  <a:pt x="1072705" y="5143"/>
                </a:lnTo>
                <a:lnTo>
                  <a:pt x="1079015" y="1357"/>
                </a:lnTo>
                <a:lnTo>
                  <a:pt x="1086612" y="0"/>
                </a:lnTo>
                <a:lnTo>
                  <a:pt x="1093970" y="1357"/>
                </a:lnTo>
                <a:lnTo>
                  <a:pt x="1099756" y="5143"/>
                </a:lnTo>
                <a:lnTo>
                  <a:pt x="1103542" y="10929"/>
                </a:lnTo>
                <a:lnTo>
                  <a:pt x="1104900" y="18287"/>
                </a:lnTo>
                <a:lnTo>
                  <a:pt x="1103542" y="25884"/>
                </a:lnTo>
                <a:lnTo>
                  <a:pt x="1099756" y="32194"/>
                </a:lnTo>
                <a:lnTo>
                  <a:pt x="1093970" y="36504"/>
                </a:lnTo>
                <a:lnTo>
                  <a:pt x="1086612" y="38100"/>
                </a:lnTo>
                <a:close/>
              </a:path>
              <a:path w="3850004" h="38100">
                <a:moveTo>
                  <a:pt x="1162812" y="38100"/>
                </a:moveTo>
                <a:lnTo>
                  <a:pt x="1155215" y="36504"/>
                </a:lnTo>
                <a:lnTo>
                  <a:pt x="1148905" y="32194"/>
                </a:lnTo>
                <a:lnTo>
                  <a:pt x="1144595" y="25884"/>
                </a:lnTo>
                <a:lnTo>
                  <a:pt x="1143000" y="18287"/>
                </a:lnTo>
                <a:lnTo>
                  <a:pt x="1144595" y="10929"/>
                </a:lnTo>
                <a:lnTo>
                  <a:pt x="1148905" y="5143"/>
                </a:lnTo>
                <a:lnTo>
                  <a:pt x="1155215" y="1357"/>
                </a:lnTo>
                <a:lnTo>
                  <a:pt x="1162812" y="0"/>
                </a:lnTo>
                <a:lnTo>
                  <a:pt x="1170170" y="1357"/>
                </a:lnTo>
                <a:lnTo>
                  <a:pt x="1175956" y="5143"/>
                </a:lnTo>
                <a:lnTo>
                  <a:pt x="1179742" y="10929"/>
                </a:lnTo>
                <a:lnTo>
                  <a:pt x="1181100" y="18287"/>
                </a:lnTo>
                <a:lnTo>
                  <a:pt x="1179742" y="25884"/>
                </a:lnTo>
                <a:lnTo>
                  <a:pt x="1175956" y="32194"/>
                </a:lnTo>
                <a:lnTo>
                  <a:pt x="1170170" y="36504"/>
                </a:lnTo>
                <a:lnTo>
                  <a:pt x="1162812" y="38100"/>
                </a:lnTo>
                <a:close/>
              </a:path>
              <a:path w="3850004" h="38100">
                <a:moveTo>
                  <a:pt x="1239012" y="38100"/>
                </a:moveTo>
                <a:lnTo>
                  <a:pt x="1231415" y="36504"/>
                </a:lnTo>
                <a:lnTo>
                  <a:pt x="1225105" y="32194"/>
                </a:lnTo>
                <a:lnTo>
                  <a:pt x="1220795" y="25884"/>
                </a:lnTo>
                <a:lnTo>
                  <a:pt x="1219200" y="18287"/>
                </a:lnTo>
                <a:lnTo>
                  <a:pt x="1220795" y="10929"/>
                </a:lnTo>
                <a:lnTo>
                  <a:pt x="1225105" y="5143"/>
                </a:lnTo>
                <a:lnTo>
                  <a:pt x="1231415" y="1357"/>
                </a:lnTo>
                <a:lnTo>
                  <a:pt x="1239012" y="0"/>
                </a:lnTo>
                <a:lnTo>
                  <a:pt x="1246370" y="1357"/>
                </a:lnTo>
                <a:lnTo>
                  <a:pt x="1252156" y="5143"/>
                </a:lnTo>
                <a:lnTo>
                  <a:pt x="1255942" y="10929"/>
                </a:lnTo>
                <a:lnTo>
                  <a:pt x="1257300" y="18287"/>
                </a:lnTo>
                <a:lnTo>
                  <a:pt x="1255942" y="25884"/>
                </a:lnTo>
                <a:lnTo>
                  <a:pt x="1252156" y="32194"/>
                </a:lnTo>
                <a:lnTo>
                  <a:pt x="1246370" y="36504"/>
                </a:lnTo>
                <a:lnTo>
                  <a:pt x="1239012" y="38100"/>
                </a:lnTo>
                <a:close/>
              </a:path>
              <a:path w="3850004" h="38100">
                <a:moveTo>
                  <a:pt x="1315212" y="38100"/>
                </a:moveTo>
                <a:lnTo>
                  <a:pt x="1307615" y="36504"/>
                </a:lnTo>
                <a:lnTo>
                  <a:pt x="1301305" y="32194"/>
                </a:lnTo>
                <a:lnTo>
                  <a:pt x="1296995" y="25884"/>
                </a:lnTo>
                <a:lnTo>
                  <a:pt x="1295400" y="18287"/>
                </a:lnTo>
                <a:lnTo>
                  <a:pt x="1296995" y="10929"/>
                </a:lnTo>
                <a:lnTo>
                  <a:pt x="1301305" y="5143"/>
                </a:lnTo>
                <a:lnTo>
                  <a:pt x="1307615" y="1357"/>
                </a:lnTo>
                <a:lnTo>
                  <a:pt x="1315212" y="0"/>
                </a:lnTo>
                <a:lnTo>
                  <a:pt x="1322570" y="1357"/>
                </a:lnTo>
                <a:lnTo>
                  <a:pt x="1328356" y="5143"/>
                </a:lnTo>
                <a:lnTo>
                  <a:pt x="1332142" y="10929"/>
                </a:lnTo>
                <a:lnTo>
                  <a:pt x="1333500" y="18287"/>
                </a:lnTo>
                <a:lnTo>
                  <a:pt x="1332142" y="25884"/>
                </a:lnTo>
                <a:lnTo>
                  <a:pt x="1328356" y="32194"/>
                </a:lnTo>
                <a:lnTo>
                  <a:pt x="1322570" y="36504"/>
                </a:lnTo>
                <a:lnTo>
                  <a:pt x="1315212" y="38100"/>
                </a:lnTo>
                <a:close/>
              </a:path>
              <a:path w="3850004" h="38100">
                <a:moveTo>
                  <a:pt x="1391412" y="38100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600" y="18287"/>
                </a:lnTo>
                <a:lnTo>
                  <a:pt x="1373195" y="10929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770" y="1357"/>
                </a:lnTo>
                <a:lnTo>
                  <a:pt x="1404556" y="5143"/>
                </a:lnTo>
                <a:lnTo>
                  <a:pt x="1408342" y="10929"/>
                </a:lnTo>
                <a:lnTo>
                  <a:pt x="1409700" y="18287"/>
                </a:lnTo>
                <a:lnTo>
                  <a:pt x="1408342" y="25884"/>
                </a:lnTo>
                <a:lnTo>
                  <a:pt x="1404556" y="32194"/>
                </a:lnTo>
                <a:lnTo>
                  <a:pt x="1398770" y="36504"/>
                </a:lnTo>
                <a:lnTo>
                  <a:pt x="1391412" y="38100"/>
                </a:lnTo>
                <a:close/>
              </a:path>
              <a:path w="3850004" h="38100">
                <a:moveTo>
                  <a:pt x="1467612" y="38100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800" y="18287"/>
                </a:lnTo>
                <a:lnTo>
                  <a:pt x="1449395" y="10929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5208" y="1357"/>
                </a:lnTo>
                <a:lnTo>
                  <a:pt x="1481518" y="5143"/>
                </a:lnTo>
                <a:lnTo>
                  <a:pt x="1485828" y="10929"/>
                </a:lnTo>
                <a:lnTo>
                  <a:pt x="1487424" y="18287"/>
                </a:lnTo>
                <a:lnTo>
                  <a:pt x="1485828" y="25884"/>
                </a:lnTo>
                <a:lnTo>
                  <a:pt x="1481518" y="32194"/>
                </a:lnTo>
                <a:lnTo>
                  <a:pt x="1475208" y="36504"/>
                </a:lnTo>
                <a:lnTo>
                  <a:pt x="1467612" y="38100"/>
                </a:lnTo>
                <a:close/>
              </a:path>
              <a:path w="3850004" h="38100">
                <a:moveTo>
                  <a:pt x="1543812" y="38100"/>
                </a:moveTo>
                <a:lnTo>
                  <a:pt x="1536454" y="36504"/>
                </a:lnTo>
                <a:lnTo>
                  <a:pt x="1530667" y="32194"/>
                </a:lnTo>
                <a:lnTo>
                  <a:pt x="1526881" y="25884"/>
                </a:lnTo>
                <a:lnTo>
                  <a:pt x="1525524" y="18287"/>
                </a:lnTo>
                <a:lnTo>
                  <a:pt x="1526881" y="10929"/>
                </a:lnTo>
                <a:lnTo>
                  <a:pt x="1530667" y="5143"/>
                </a:lnTo>
                <a:lnTo>
                  <a:pt x="1536454" y="1357"/>
                </a:lnTo>
                <a:lnTo>
                  <a:pt x="1543812" y="0"/>
                </a:lnTo>
                <a:lnTo>
                  <a:pt x="1551408" y="1357"/>
                </a:lnTo>
                <a:lnTo>
                  <a:pt x="1557718" y="5143"/>
                </a:lnTo>
                <a:lnTo>
                  <a:pt x="1562028" y="10929"/>
                </a:lnTo>
                <a:lnTo>
                  <a:pt x="1563624" y="18287"/>
                </a:lnTo>
                <a:lnTo>
                  <a:pt x="1562028" y="25884"/>
                </a:lnTo>
                <a:lnTo>
                  <a:pt x="1557718" y="32194"/>
                </a:lnTo>
                <a:lnTo>
                  <a:pt x="1551408" y="36504"/>
                </a:lnTo>
                <a:lnTo>
                  <a:pt x="1543812" y="38100"/>
                </a:lnTo>
                <a:close/>
              </a:path>
              <a:path w="3850004" h="38100">
                <a:moveTo>
                  <a:pt x="1620012" y="38100"/>
                </a:moveTo>
                <a:lnTo>
                  <a:pt x="1612654" y="36504"/>
                </a:lnTo>
                <a:lnTo>
                  <a:pt x="1606867" y="32194"/>
                </a:lnTo>
                <a:lnTo>
                  <a:pt x="1603081" y="25884"/>
                </a:lnTo>
                <a:lnTo>
                  <a:pt x="1601724" y="18287"/>
                </a:lnTo>
                <a:lnTo>
                  <a:pt x="1603081" y="10929"/>
                </a:lnTo>
                <a:lnTo>
                  <a:pt x="1606867" y="5143"/>
                </a:lnTo>
                <a:lnTo>
                  <a:pt x="1612654" y="1357"/>
                </a:lnTo>
                <a:lnTo>
                  <a:pt x="1620012" y="0"/>
                </a:lnTo>
                <a:lnTo>
                  <a:pt x="1627608" y="1357"/>
                </a:lnTo>
                <a:lnTo>
                  <a:pt x="1633918" y="5143"/>
                </a:lnTo>
                <a:lnTo>
                  <a:pt x="1638228" y="10929"/>
                </a:lnTo>
                <a:lnTo>
                  <a:pt x="1639824" y="18287"/>
                </a:lnTo>
                <a:lnTo>
                  <a:pt x="1638228" y="25884"/>
                </a:lnTo>
                <a:lnTo>
                  <a:pt x="1633918" y="32194"/>
                </a:lnTo>
                <a:lnTo>
                  <a:pt x="1627608" y="36504"/>
                </a:lnTo>
                <a:lnTo>
                  <a:pt x="1620012" y="38100"/>
                </a:lnTo>
                <a:close/>
              </a:path>
              <a:path w="3850004" h="38100">
                <a:moveTo>
                  <a:pt x="1696212" y="38100"/>
                </a:moveTo>
                <a:lnTo>
                  <a:pt x="1688854" y="36504"/>
                </a:lnTo>
                <a:lnTo>
                  <a:pt x="1683067" y="32194"/>
                </a:lnTo>
                <a:lnTo>
                  <a:pt x="1679281" y="25884"/>
                </a:lnTo>
                <a:lnTo>
                  <a:pt x="1677924" y="18287"/>
                </a:lnTo>
                <a:lnTo>
                  <a:pt x="1679281" y="10929"/>
                </a:lnTo>
                <a:lnTo>
                  <a:pt x="1683067" y="5143"/>
                </a:lnTo>
                <a:lnTo>
                  <a:pt x="1688854" y="1357"/>
                </a:lnTo>
                <a:lnTo>
                  <a:pt x="1696212" y="0"/>
                </a:lnTo>
                <a:lnTo>
                  <a:pt x="1703808" y="1357"/>
                </a:lnTo>
                <a:lnTo>
                  <a:pt x="1710118" y="5143"/>
                </a:lnTo>
                <a:lnTo>
                  <a:pt x="1714428" y="10929"/>
                </a:lnTo>
                <a:lnTo>
                  <a:pt x="1716024" y="18287"/>
                </a:lnTo>
                <a:lnTo>
                  <a:pt x="1714428" y="25884"/>
                </a:lnTo>
                <a:lnTo>
                  <a:pt x="1710118" y="32194"/>
                </a:lnTo>
                <a:lnTo>
                  <a:pt x="1703808" y="36504"/>
                </a:lnTo>
                <a:lnTo>
                  <a:pt x="1696212" y="38100"/>
                </a:lnTo>
                <a:close/>
              </a:path>
              <a:path w="3850004" h="38100">
                <a:moveTo>
                  <a:pt x="1772412" y="38100"/>
                </a:moveTo>
                <a:lnTo>
                  <a:pt x="1765054" y="36504"/>
                </a:lnTo>
                <a:lnTo>
                  <a:pt x="1759267" y="32194"/>
                </a:lnTo>
                <a:lnTo>
                  <a:pt x="1755481" y="25884"/>
                </a:lnTo>
                <a:lnTo>
                  <a:pt x="1754124" y="18287"/>
                </a:lnTo>
                <a:lnTo>
                  <a:pt x="1755481" y="10929"/>
                </a:lnTo>
                <a:lnTo>
                  <a:pt x="1759267" y="5143"/>
                </a:lnTo>
                <a:lnTo>
                  <a:pt x="1765054" y="1357"/>
                </a:lnTo>
                <a:lnTo>
                  <a:pt x="1772412" y="0"/>
                </a:lnTo>
                <a:lnTo>
                  <a:pt x="1780008" y="1357"/>
                </a:lnTo>
                <a:lnTo>
                  <a:pt x="1786318" y="5143"/>
                </a:lnTo>
                <a:lnTo>
                  <a:pt x="1790628" y="10929"/>
                </a:lnTo>
                <a:lnTo>
                  <a:pt x="1792224" y="18287"/>
                </a:lnTo>
                <a:lnTo>
                  <a:pt x="1790628" y="25884"/>
                </a:lnTo>
                <a:lnTo>
                  <a:pt x="1786318" y="32194"/>
                </a:lnTo>
                <a:lnTo>
                  <a:pt x="1780008" y="36504"/>
                </a:lnTo>
                <a:lnTo>
                  <a:pt x="1772412" y="38100"/>
                </a:lnTo>
                <a:close/>
              </a:path>
              <a:path w="3850004" h="38100">
                <a:moveTo>
                  <a:pt x="1848612" y="38100"/>
                </a:moveTo>
                <a:lnTo>
                  <a:pt x="1841254" y="36504"/>
                </a:lnTo>
                <a:lnTo>
                  <a:pt x="1835467" y="32194"/>
                </a:lnTo>
                <a:lnTo>
                  <a:pt x="1831681" y="25884"/>
                </a:lnTo>
                <a:lnTo>
                  <a:pt x="1830324" y="18287"/>
                </a:lnTo>
                <a:lnTo>
                  <a:pt x="1831681" y="10929"/>
                </a:lnTo>
                <a:lnTo>
                  <a:pt x="1835467" y="5143"/>
                </a:lnTo>
                <a:lnTo>
                  <a:pt x="1841254" y="1357"/>
                </a:lnTo>
                <a:lnTo>
                  <a:pt x="1848612" y="0"/>
                </a:lnTo>
                <a:lnTo>
                  <a:pt x="1856208" y="1357"/>
                </a:lnTo>
                <a:lnTo>
                  <a:pt x="1862518" y="5143"/>
                </a:lnTo>
                <a:lnTo>
                  <a:pt x="1866828" y="10929"/>
                </a:lnTo>
                <a:lnTo>
                  <a:pt x="1868424" y="18287"/>
                </a:lnTo>
                <a:lnTo>
                  <a:pt x="1866828" y="25884"/>
                </a:lnTo>
                <a:lnTo>
                  <a:pt x="1862518" y="32194"/>
                </a:lnTo>
                <a:lnTo>
                  <a:pt x="1856208" y="36504"/>
                </a:lnTo>
                <a:lnTo>
                  <a:pt x="1848612" y="38100"/>
                </a:lnTo>
                <a:close/>
              </a:path>
              <a:path w="3850004" h="38100">
                <a:moveTo>
                  <a:pt x="1924812" y="38100"/>
                </a:moveTo>
                <a:lnTo>
                  <a:pt x="1917454" y="36504"/>
                </a:lnTo>
                <a:lnTo>
                  <a:pt x="1911667" y="32194"/>
                </a:lnTo>
                <a:lnTo>
                  <a:pt x="1907881" y="25884"/>
                </a:lnTo>
                <a:lnTo>
                  <a:pt x="1906524" y="18287"/>
                </a:lnTo>
                <a:lnTo>
                  <a:pt x="1907881" y="10929"/>
                </a:lnTo>
                <a:lnTo>
                  <a:pt x="1911667" y="5143"/>
                </a:lnTo>
                <a:lnTo>
                  <a:pt x="1917454" y="1357"/>
                </a:lnTo>
                <a:lnTo>
                  <a:pt x="1924812" y="0"/>
                </a:lnTo>
                <a:lnTo>
                  <a:pt x="1932408" y="1357"/>
                </a:lnTo>
                <a:lnTo>
                  <a:pt x="1938718" y="5143"/>
                </a:lnTo>
                <a:lnTo>
                  <a:pt x="1943028" y="10929"/>
                </a:lnTo>
                <a:lnTo>
                  <a:pt x="1944624" y="18287"/>
                </a:lnTo>
                <a:lnTo>
                  <a:pt x="1943028" y="25884"/>
                </a:lnTo>
                <a:lnTo>
                  <a:pt x="1938718" y="32194"/>
                </a:lnTo>
                <a:lnTo>
                  <a:pt x="1932408" y="36504"/>
                </a:lnTo>
                <a:lnTo>
                  <a:pt x="1924812" y="38100"/>
                </a:lnTo>
                <a:close/>
              </a:path>
              <a:path w="3850004" h="38100">
                <a:moveTo>
                  <a:pt x="2001012" y="38100"/>
                </a:moveTo>
                <a:lnTo>
                  <a:pt x="1993654" y="36504"/>
                </a:lnTo>
                <a:lnTo>
                  <a:pt x="1987867" y="32194"/>
                </a:lnTo>
                <a:lnTo>
                  <a:pt x="1984081" y="25884"/>
                </a:lnTo>
                <a:lnTo>
                  <a:pt x="1982724" y="18287"/>
                </a:lnTo>
                <a:lnTo>
                  <a:pt x="1984081" y="10929"/>
                </a:lnTo>
                <a:lnTo>
                  <a:pt x="1987867" y="5143"/>
                </a:lnTo>
                <a:lnTo>
                  <a:pt x="1993654" y="1357"/>
                </a:lnTo>
                <a:lnTo>
                  <a:pt x="2001012" y="0"/>
                </a:lnTo>
                <a:lnTo>
                  <a:pt x="2008608" y="1357"/>
                </a:lnTo>
                <a:lnTo>
                  <a:pt x="2014918" y="5143"/>
                </a:lnTo>
                <a:lnTo>
                  <a:pt x="2019228" y="10929"/>
                </a:lnTo>
                <a:lnTo>
                  <a:pt x="2020824" y="18287"/>
                </a:lnTo>
                <a:lnTo>
                  <a:pt x="2019228" y="25884"/>
                </a:lnTo>
                <a:lnTo>
                  <a:pt x="2014918" y="32194"/>
                </a:lnTo>
                <a:lnTo>
                  <a:pt x="2008608" y="36504"/>
                </a:lnTo>
                <a:lnTo>
                  <a:pt x="2001012" y="38100"/>
                </a:lnTo>
                <a:close/>
              </a:path>
              <a:path w="3850004" h="38100">
                <a:moveTo>
                  <a:pt x="2077212" y="38100"/>
                </a:moveTo>
                <a:lnTo>
                  <a:pt x="2069854" y="36504"/>
                </a:lnTo>
                <a:lnTo>
                  <a:pt x="2064067" y="32194"/>
                </a:lnTo>
                <a:lnTo>
                  <a:pt x="2060281" y="25884"/>
                </a:lnTo>
                <a:lnTo>
                  <a:pt x="2058924" y="18287"/>
                </a:lnTo>
                <a:lnTo>
                  <a:pt x="2060281" y="10929"/>
                </a:lnTo>
                <a:lnTo>
                  <a:pt x="2064067" y="5143"/>
                </a:lnTo>
                <a:lnTo>
                  <a:pt x="2069854" y="1357"/>
                </a:lnTo>
                <a:lnTo>
                  <a:pt x="2077212" y="0"/>
                </a:lnTo>
                <a:lnTo>
                  <a:pt x="2084808" y="1357"/>
                </a:lnTo>
                <a:lnTo>
                  <a:pt x="2091118" y="5143"/>
                </a:lnTo>
                <a:lnTo>
                  <a:pt x="2095428" y="10929"/>
                </a:lnTo>
                <a:lnTo>
                  <a:pt x="2097024" y="18287"/>
                </a:lnTo>
                <a:lnTo>
                  <a:pt x="2095428" y="25884"/>
                </a:lnTo>
                <a:lnTo>
                  <a:pt x="2091118" y="32194"/>
                </a:lnTo>
                <a:lnTo>
                  <a:pt x="2084808" y="36504"/>
                </a:lnTo>
                <a:lnTo>
                  <a:pt x="2077212" y="38100"/>
                </a:lnTo>
                <a:close/>
              </a:path>
              <a:path w="3850004" h="38100">
                <a:moveTo>
                  <a:pt x="2153412" y="38100"/>
                </a:moveTo>
                <a:lnTo>
                  <a:pt x="2146054" y="36504"/>
                </a:lnTo>
                <a:lnTo>
                  <a:pt x="2140267" y="32194"/>
                </a:lnTo>
                <a:lnTo>
                  <a:pt x="2136481" y="25884"/>
                </a:lnTo>
                <a:lnTo>
                  <a:pt x="2135124" y="18287"/>
                </a:lnTo>
                <a:lnTo>
                  <a:pt x="2136481" y="10929"/>
                </a:lnTo>
                <a:lnTo>
                  <a:pt x="2140267" y="5143"/>
                </a:lnTo>
                <a:lnTo>
                  <a:pt x="2146054" y="1357"/>
                </a:lnTo>
                <a:lnTo>
                  <a:pt x="2153412" y="0"/>
                </a:lnTo>
                <a:lnTo>
                  <a:pt x="2161008" y="1357"/>
                </a:lnTo>
                <a:lnTo>
                  <a:pt x="2167318" y="5143"/>
                </a:lnTo>
                <a:lnTo>
                  <a:pt x="2171628" y="10929"/>
                </a:lnTo>
                <a:lnTo>
                  <a:pt x="2173224" y="18287"/>
                </a:lnTo>
                <a:lnTo>
                  <a:pt x="2171628" y="25884"/>
                </a:lnTo>
                <a:lnTo>
                  <a:pt x="2167318" y="32194"/>
                </a:lnTo>
                <a:lnTo>
                  <a:pt x="2161008" y="36504"/>
                </a:lnTo>
                <a:lnTo>
                  <a:pt x="2153412" y="38100"/>
                </a:lnTo>
                <a:close/>
              </a:path>
              <a:path w="3850004" h="38100">
                <a:moveTo>
                  <a:pt x="2229612" y="38100"/>
                </a:moveTo>
                <a:lnTo>
                  <a:pt x="2222254" y="36504"/>
                </a:lnTo>
                <a:lnTo>
                  <a:pt x="2216467" y="32194"/>
                </a:lnTo>
                <a:lnTo>
                  <a:pt x="2212681" y="25884"/>
                </a:lnTo>
                <a:lnTo>
                  <a:pt x="2211324" y="18287"/>
                </a:lnTo>
                <a:lnTo>
                  <a:pt x="2212681" y="10929"/>
                </a:lnTo>
                <a:lnTo>
                  <a:pt x="2216467" y="5143"/>
                </a:lnTo>
                <a:lnTo>
                  <a:pt x="2222254" y="1357"/>
                </a:lnTo>
                <a:lnTo>
                  <a:pt x="2229612" y="0"/>
                </a:lnTo>
                <a:lnTo>
                  <a:pt x="2237208" y="1357"/>
                </a:lnTo>
                <a:lnTo>
                  <a:pt x="2243518" y="5143"/>
                </a:lnTo>
                <a:lnTo>
                  <a:pt x="2247828" y="10929"/>
                </a:lnTo>
                <a:lnTo>
                  <a:pt x="2249424" y="18287"/>
                </a:lnTo>
                <a:lnTo>
                  <a:pt x="2247828" y="25884"/>
                </a:lnTo>
                <a:lnTo>
                  <a:pt x="2243518" y="32194"/>
                </a:lnTo>
                <a:lnTo>
                  <a:pt x="2237208" y="36504"/>
                </a:lnTo>
                <a:lnTo>
                  <a:pt x="2229612" y="38100"/>
                </a:lnTo>
                <a:close/>
              </a:path>
              <a:path w="3850004" h="38100">
                <a:moveTo>
                  <a:pt x="2305812" y="38100"/>
                </a:moveTo>
                <a:lnTo>
                  <a:pt x="2298454" y="36504"/>
                </a:lnTo>
                <a:lnTo>
                  <a:pt x="2292667" y="32194"/>
                </a:lnTo>
                <a:lnTo>
                  <a:pt x="2288881" y="25884"/>
                </a:lnTo>
                <a:lnTo>
                  <a:pt x="2287524" y="18287"/>
                </a:lnTo>
                <a:lnTo>
                  <a:pt x="2288881" y="10929"/>
                </a:lnTo>
                <a:lnTo>
                  <a:pt x="2292667" y="5143"/>
                </a:lnTo>
                <a:lnTo>
                  <a:pt x="2298454" y="1357"/>
                </a:lnTo>
                <a:lnTo>
                  <a:pt x="2305812" y="0"/>
                </a:lnTo>
                <a:lnTo>
                  <a:pt x="2313408" y="1357"/>
                </a:lnTo>
                <a:lnTo>
                  <a:pt x="2319718" y="5143"/>
                </a:lnTo>
                <a:lnTo>
                  <a:pt x="2324028" y="10929"/>
                </a:lnTo>
                <a:lnTo>
                  <a:pt x="2325624" y="18287"/>
                </a:lnTo>
                <a:lnTo>
                  <a:pt x="2324028" y="25884"/>
                </a:lnTo>
                <a:lnTo>
                  <a:pt x="2319718" y="32194"/>
                </a:lnTo>
                <a:lnTo>
                  <a:pt x="2313408" y="36504"/>
                </a:lnTo>
                <a:lnTo>
                  <a:pt x="2305812" y="38100"/>
                </a:lnTo>
                <a:close/>
              </a:path>
              <a:path w="3850004" h="38100">
                <a:moveTo>
                  <a:pt x="2382012" y="38100"/>
                </a:moveTo>
                <a:lnTo>
                  <a:pt x="2374654" y="36504"/>
                </a:lnTo>
                <a:lnTo>
                  <a:pt x="2368867" y="32194"/>
                </a:lnTo>
                <a:lnTo>
                  <a:pt x="2365081" y="25884"/>
                </a:lnTo>
                <a:lnTo>
                  <a:pt x="2363724" y="18287"/>
                </a:lnTo>
                <a:lnTo>
                  <a:pt x="2365081" y="10929"/>
                </a:lnTo>
                <a:lnTo>
                  <a:pt x="2368867" y="5143"/>
                </a:lnTo>
                <a:lnTo>
                  <a:pt x="2374654" y="1357"/>
                </a:lnTo>
                <a:lnTo>
                  <a:pt x="2382012" y="0"/>
                </a:lnTo>
                <a:lnTo>
                  <a:pt x="2389608" y="1357"/>
                </a:lnTo>
                <a:lnTo>
                  <a:pt x="2395918" y="5143"/>
                </a:lnTo>
                <a:lnTo>
                  <a:pt x="2400228" y="10929"/>
                </a:lnTo>
                <a:lnTo>
                  <a:pt x="2401824" y="18287"/>
                </a:lnTo>
                <a:lnTo>
                  <a:pt x="2400228" y="25884"/>
                </a:lnTo>
                <a:lnTo>
                  <a:pt x="2395918" y="32194"/>
                </a:lnTo>
                <a:lnTo>
                  <a:pt x="2389608" y="36504"/>
                </a:lnTo>
                <a:lnTo>
                  <a:pt x="2382012" y="38100"/>
                </a:lnTo>
                <a:close/>
              </a:path>
              <a:path w="3850004" h="38100">
                <a:moveTo>
                  <a:pt x="2458212" y="38100"/>
                </a:moveTo>
                <a:lnTo>
                  <a:pt x="2450854" y="36504"/>
                </a:lnTo>
                <a:lnTo>
                  <a:pt x="2445067" y="32194"/>
                </a:lnTo>
                <a:lnTo>
                  <a:pt x="2441281" y="25884"/>
                </a:lnTo>
                <a:lnTo>
                  <a:pt x="2439924" y="18287"/>
                </a:lnTo>
                <a:lnTo>
                  <a:pt x="2441281" y="10929"/>
                </a:lnTo>
                <a:lnTo>
                  <a:pt x="2445067" y="5143"/>
                </a:lnTo>
                <a:lnTo>
                  <a:pt x="2450854" y="1357"/>
                </a:lnTo>
                <a:lnTo>
                  <a:pt x="2458212" y="0"/>
                </a:lnTo>
                <a:lnTo>
                  <a:pt x="2465808" y="1357"/>
                </a:lnTo>
                <a:lnTo>
                  <a:pt x="2472118" y="5143"/>
                </a:lnTo>
                <a:lnTo>
                  <a:pt x="2476428" y="10929"/>
                </a:lnTo>
                <a:lnTo>
                  <a:pt x="2478024" y="18287"/>
                </a:lnTo>
                <a:lnTo>
                  <a:pt x="2476428" y="25884"/>
                </a:lnTo>
                <a:lnTo>
                  <a:pt x="2472118" y="32194"/>
                </a:lnTo>
                <a:lnTo>
                  <a:pt x="2465808" y="36504"/>
                </a:lnTo>
                <a:lnTo>
                  <a:pt x="2458212" y="38100"/>
                </a:lnTo>
                <a:close/>
              </a:path>
              <a:path w="3850004" h="38100">
                <a:moveTo>
                  <a:pt x="2534412" y="38100"/>
                </a:moveTo>
                <a:lnTo>
                  <a:pt x="2527054" y="36504"/>
                </a:lnTo>
                <a:lnTo>
                  <a:pt x="2521267" y="32194"/>
                </a:lnTo>
                <a:lnTo>
                  <a:pt x="2517481" y="25884"/>
                </a:lnTo>
                <a:lnTo>
                  <a:pt x="2516124" y="18287"/>
                </a:lnTo>
                <a:lnTo>
                  <a:pt x="2517481" y="10929"/>
                </a:lnTo>
                <a:lnTo>
                  <a:pt x="2521267" y="5143"/>
                </a:lnTo>
                <a:lnTo>
                  <a:pt x="2527054" y="1357"/>
                </a:lnTo>
                <a:lnTo>
                  <a:pt x="2534412" y="0"/>
                </a:lnTo>
                <a:lnTo>
                  <a:pt x="2542008" y="1357"/>
                </a:lnTo>
                <a:lnTo>
                  <a:pt x="2548318" y="5143"/>
                </a:lnTo>
                <a:lnTo>
                  <a:pt x="2552628" y="10929"/>
                </a:lnTo>
                <a:lnTo>
                  <a:pt x="2554224" y="18287"/>
                </a:lnTo>
                <a:lnTo>
                  <a:pt x="2552628" y="25884"/>
                </a:lnTo>
                <a:lnTo>
                  <a:pt x="2548318" y="32194"/>
                </a:lnTo>
                <a:lnTo>
                  <a:pt x="2542008" y="36504"/>
                </a:lnTo>
                <a:lnTo>
                  <a:pt x="2534412" y="38100"/>
                </a:lnTo>
                <a:close/>
              </a:path>
              <a:path w="3850004" h="38100">
                <a:moveTo>
                  <a:pt x="2610612" y="38100"/>
                </a:moveTo>
                <a:lnTo>
                  <a:pt x="2603254" y="36504"/>
                </a:lnTo>
                <a:lnTo>
                  <a:pt x="2597467" y="32194"/>
                </a:lnTo>
                <a:lnTo>
                  <a:pt x="2593681" y="25884"/>
                </a:lnTo>
                <a:lnTo>
                  <a:pt x="2592324" y="18287"/>
                </a:lnTo>
                <a:lnTo>
                  <a:pt x="2593681" y="10929"/>
                </a:lnTo>
                <a:lnTo>
                  <a:pt x="2597467" y="5143"/>
                </a:lnTo>
                <a:lnTo>
                  <a:pt x="2603254" y="1357"/>
                </a:lnTo>
                <a:lnTo>
                  <a:pt x="2610612" y="0"/>
                </a:lnTo>
                <a:lnTo>
                  <a:pt x="2618208" y="1357"/>
                </a:lnTo>
                <a:lnTo>
                  <a:pt x="2624518" y="5143"/>
                </a:lnTo>
                <a:lnTo>
                  <a:pt x="2628828" y="10929"/>
                </a:lnTo>
                <a:lnTo>
                  <a:pt x="2630424" y="18287"/>
                </a:lnTo>
                <a:lnTo>
                  <a:pt x="2628828" y="25884"/>
                </a:lnTo>
                <a:lnTo>
                  <a:pt x="2624518" y="32194"/>
                </a:lnTo>
                <a:lnTo>
                  <a:pt x="2618208" y="36504"/>
                </a:lnTo>
                <a:lnTo>
                  <a:pt x="2610612" y="38100"/>
                </a:lnTo>
                <a:close/>
              </a:path>
              <a:path w="3850004" h="38100">
                <a:moveTo>
                  <a:pt x="2686812" y="38100"/>
                </a:moveTo>
                <a:lnTo>
                  <a:pt x="2679454" y="36504"/>
                </a:lnTo>
                <a:lnTo>
                  <a:pt x="2673667" y="32194"/>
                </a:lnTo>
                <a:lnTo>
                  <a:pt x="2669881" y="25884"/>
                </a:lnTo>
                <a:lnTo>
                  <a:pt x="2668524" y="18287"/>
                </a:lnTo>
                <a:lnTo>
                  <a:pt x="2669881" y="10929"/>
                </a:lnTo>
                <a:lnTo>
                  <a:pt x="2673667" y="5143"/>
                </a:lnTo>
                <a:lnTo>
                  <a:pt x="2679454" y="1357"/>
                </a:lnTo>
                <a:lnTo>
                  <a:pt x="2686812" y="0"/>
                </a:lnTo>
                <a:lnTo>
                  <a:pt x="2694408" y="1357"/>
                </a:lnTo>
                <a:lnTo>
                  <a:pt x="2700718" y="5143"/>
                </a:lnTo>
                <a:lnTo>
                  <a:pt x="2705028" y="10929"/>
                </a:lnTo>
                <a:lnTo>
                  <a:pt x="2706624" y="18287"/>
                </a:lnTo>
                <a:lnTo>
                  <a:pt x="2705028" y="25884"/>
                </a:lnTo>
                <a:lnTo>
                  <a:pt x="2700718" y="32194"/>
                </a:lnTo>
                <a:lnTo>
                  <a:pt x="2694408" y="36504"/>
                </a:lnTo>
                <a:lnTo>
                  <a:pt x="2686812" y="38100"/>
                </a:lnTo>
                <a:close/>
              </a:path>
              <a:path w="3850004" h="38100">
                <a:moveTo>
                  <a:pt x="2763012" y="38100"/>
                </a:moveTo>
                <a:lnTo>
                  <a:pt x="2756296" y="36504"/>
                </a:lnTo>
                <a:lnTo>
                  <a:pt x="2750439" y="32194"/>
                </a:lnTo>
                <a:lnTo>
                  <a:pt x="2746295" y="25884"/>
                </a:lnTo>
                <a:lnTo>
                  <a:pt x="2744724" y="18287"/>
                </a:lnTo>
                <a:lnTo>
                  <a:pt x="2746295" y="10929"/>
                </a:lnTo>
                <a:lnTo>
                  <a:pt x="2750439" y="5143"/>
                </a:lnTo>
                <a:lnTo>
                  <a:pt x="2756296" y="1357"/>
                </a:lnTo>
                <a:lnTo>
                  <a:pt x="2763012" y="0"/>
                </a:lnTo>
                <a:lnTo>
                  <a:pt x="2770608" y="1357"/>
                </a:lnTo>
                <a:lnTo>
                  <a:pt x="2776918" y="5143"/>
                </a:lnTo>
                <a:lnTo>
                  <a:pt x="2781228" y="10929"/>
                </a:lnTo>
                <a:lnTo>
                  <a:pt x="2782824" y="18287"/>
                </a:lnTo>
                <a:lnTo>
                  <a:pt x="2781228" y="25884"/>
                </a:lnTo>
                <a:lnTo>
                  <a:pt x="2776918" y="32194"/>
                </a:lnTo>
                <a:lnTo>
                  <a:pt x="2770608" y="36504"/>
                </a:lnTo>
                <a:lnTo>
                  <a:pt x="2763012" y="38100"/>
                </a:lnTo>
                <a:close/>
              </a:path>
              <a:path w="3850004" h="38100">
                <a:moveTo>
                  <a:pt x="2839212" y="38100"/>
                </a:moveTo>
                <a:lnTo>
                  <a:pt x="2832496" y="36504"/>
                </a:lnTo>
                <a:lnTo>
                  <a:pt x="2826639" y="32194"/>
                </a:lnTo>
                <a:lnTo>
                  <a:pt x="2822495" y="25884"/>
                </a:lnTo>
                <a:lnTo>
                  <a:pt x="2820924" y="18287"/>
                </a:lnTo>
                <a:lnTo>
                  <a:pt x="2822495" y="10929"/>
                </a:lnTo>
                <a:lnTo>
                  <a:pt x="2826639" y="5143"/>
                </a:lnTo>
                <a:lnTo>
                  <a:pt x="2832496" y="1357"/>
                </a:lnTo>
                <a:lnTo>
                  <a:pt x="2839212" y="0"/>
                </a:lnTo>
                <a:lnTo>
                  <a:pt x="2846808" y="1357"/>
                </a:lnTo>
                <a:lnTo>
                  <a:pt x="2853118" y="5143"/>
                </a:lnTo>
                <a:lnTo>
                  <a:pt x="2857428" y="10929"/>
                </a:lnTo>
                <a:lnTo>
                  <a:pt x="2859024" y="18287"/>
                </a:lnTo>
                <a:lnTo>
                  <a:pt x="2857428" y="25884"/>
                </a:lnTo>
                <a:lnTo>
                  <a:pt x="2853118" y="32194"/>
                </a:lnTo>
                <a:lnTo>
                  <a:pt x="2846808" y="36504"/>
                </a:lnTo>
                <a:lnTo>
                  <a:pt x="2839212" y="38100"/>
                </a:lnTo>
                <a:close/>
              </a:path>
              <a:path w="3850004" h="38100">
                <a:moveTo>
                  <a:pt x="2915412" y="38100"/>
                </a:moveTo>
                <a:lnTo>
                  <a:pt x="2908696" y="36504"/>
                </a:lnTo>
                <a:lnTo>
                  <a:pt x="2902839" y="32194"/>
                </a:lnTo>
                <a:lnTo>
                  <a:pt x="2898695" y="25884"/>
                </a:lnTo>
                <a:lnTo>
                  <a:pt x="2897124" y="18287"/>
                </a:lnTo>
                <a:lnTo>
                  <a:pt x="2898695" y="10929"/>
                </a:lnTo>
                <a:lnTo>
                  <a:pt x="2902839" y="5143"/>
                </a:lnTo>
                <a:lnTo>
                  <a:pt x="2908696" y="1357"/>
                </a:lnTo>
                <a:lnTo>
                  <a:pt x="2915412" y="0"/>
                </a:lnTo>
                <a:lnTo>
                  <a:pt x="2923008" y="1357"/>
                </a:lnTo>
                <a:lnTo>
                  <a:pt x="2929318" y="5143"/>
                </a:lnTo>
                <a:lnTo>
                  <a:pt x="2933628" y="10929"/>
                </a:lnTo>
                <a:lnTo>
                  <a:pt x="2935224" y="18287"/>
                </a:lnTo>
                <a:lnTo>
                  <a:pt x="2933628" y="25884"/>
                </a:lnTo>
                <a:lnTo>
                  <a:pt x="2929318" y="32194"/>
                </a:lnTo>
                <a:lnTo>
                  <a:pt x="2923008" y="36504"/>
                </a:lnTo>
                <a:lnTo>
                  <a:pt x="2915412" y="38100"/>
                </a:lnTo>
                <a:close/>
              </a:path>
              <a:path w="3850004" h="38100">
                <a:moveTo>
                  <a:pt x="2993135" y="38100"/>
                </a:moveTo>
                <a:lnTo>
                  <a:pt x="2991612" y="38100"/>
                </a:lnTo>
                <a:lnTo>
                  <a:pt x="2984896" y="36504"/>
                </a:lnTo>
                <a:lnTo>
                  <a:pt x="2979039" y="32194"/>
                </a:lnTo>
                <a:lnTo>
                  <a:pt x="2974895" y="25884"/>
                </a:lnTo>
                <a:lnTo>
                  <a:pt x="2973324" y="18287"/>
                </a:lnTo>
                <a:lnTo>
                  <a:pt x="2974895" y="10929"/>
                </a:lnTo>
                <a:lnTo>
                  <a:pt x="2979039" y="5143"/>
                </a:lnTo>
                <a:lnTo>
                  <a:pt x="2984896" y="1357"/>
                </a:lnTo>
                <a:lnTo>
                  <a:pt x="2991612" y="0"/>
                </a:lnTo>
                <a:lnTo>
                  <a:pt x="2993135" y="0"/>
                </a:lnTo>
                <a:lnTo>
                  <a:pt x="2999851" y="1357"/>
                </a:lnTo>
                <a:lnTo>
                  <a:pt x="3005709" y="5143"/>
                </a:lnTo>
                <a:lnTo>
                  <a:pt x="3009852" y="10929"/>
                </a:lnTo>
                <a:lnTo>
                  <a:pt x="3011424" y="18287"/>
                </a:lnTo>
                <a:lnTo>
                  <a:pt x="3009852" y="25884"/>
                </a:lnTo>
                <a:lnTo>
                  <a:pt x="3005709" y="32194"/>
                </a:lnTo>
                <a:lnTo>
                  <a:pt x="2999851" y="36504"/>
                </a:lnTo>
                <a:lnTo>
                  <a:pt x="2993135" y="38100"/>
                </a:lnTo>
                <a:close/>
              </a:path>
              <a:path w="3850004" h="38100">
                <a:moveTo>
                  <a:pt x="3069335" y="38100"/>
                </a:moveTo>
                <a:lnTo>
                  <a:pt x="3061739" y="36504"/>
                </a:lnTo>
                <a:lnTo>
                  <a:pt x="3055429" y="32194"/>
                </a:lnTo>
                <a:lnTo>
                  <a:pt x="3051119" y="25884"/>
                </a:lnTo>
                <a:lnTo>
                  <a:pt x="3049524" y="18287"/>
                </a:lnTo>
                <a:lnTo>
                  <a:pt x="3051119" y="10929"/>
                </a:lnTo>
                <a:lnTo>
                  <a:pt x="3055429" y="5143"/>
                </a:lnTo>
                <a:lnTo>
                  <a:pt x="3061739" y="1357"/>
                </a:lnTo>
                <a:lnTo>
                  <a:pt x="3069335" y="0"/>
                </a:lnTo>
                <a:lnTo>
                  <a:pt x="3076051" y="1357"/>
                </a:lnTo>
                <a:lnTo>
                  <a:pt x="3081909" y="5143"/>
                </a:lnTo>
                <a:lnTo>
                  <a:pt x="3086052" y="10929"/>
                </a:lnTo>
                <a:lnTo>
                  <a:pt x="3087624" y="18287"/>
                </a:lnTo>
                <a:lnTo>
                  <a:pt x="3086052" y="25884"/>
                </a:lnTo>
                <a:lnTo>
                  <a:pt x="3081909" y="32194"/>
                </a:lnTo>
                <a:lnTo>
                  <a:pt x="3076051" y="36504"/>
                </a:lnTo>
                <a:lnTo>
                  <a:pt x="3069335" y="38100"/>
                </a:lnTo>
                <a:close/>
              </a:path>
              <a:path w="3850004" h="38100">
                <a:moveTo>
                  <a:pt x="3145535" y="38100"/>
                </a:moveTo>
                <a:lnTo>
                  <a:pt x="3137939" y="36504"/>
                </a:lnTo>
                <a:lnTo>
                  <a:pt x="3131629" y="32194"/>
                </a:lnTo>
                <a:lnTo>
                  <a:pt x="3127319" y="25884"/>
                </a:lnTo>
                <a:lnTo>
                  <a:pt x="3125724" y="18287"/>
                </a:lnTo>
                <a:lnTo>
                  <a:pt x="3127319" y="10929"/>
                </a:lnTo>
                <a:lnTo>
                  <a:pt x="3131629" y="5143"/>
                </a:lnTo>
                <a:lnTo>
                  <a:pt x="3137939" y="1357"/>
                </a:lnTo>
                <a:lnTo>
                  <a:pt x="3145535" y="0"/>
                </a:lnTo>
                <a:lnTo>
                  <a:pt x="3152251" y="1357"/>
                </a:lnTo>
                <a:lnTo>
                  <a:pt x="3158109" y="5143"/>
                </a:lnTo>
                <a:lnTo>
                  <a:pt x="3162252" y="10929"/>
                </a:lnTo>
                <a:lnTo>
                  <a:pt x="3163824" y="18287"/>
                </a:lnTo>
                <a:lnTo>
                  <a:pt x="3162252" y="25884"/>
                </a:lnTo>
                <a:lnTo>
                  <a:pt x="3158109" y="32194"/>
                </a:lnTo>
                <a:lnTo>
                  <a:pt x="3152251" y="36504"/>
                </a:lnTo>
                <a:lnTo>
                  <a:pt x="3145535" y="38100"/>
                </a:lnTo>
                <a:close/>
              </a:path>
              <a:path w="3850004" h="38100">
                <a:moveTo>
                  <a:pt x="3221735" y="38100"/>
                </a:moveTo>
                <a:lnTo>
                  <a:pt x="3214139" y="36504"/>
                </a:lnTo>
                <a:lnTo>
                  <a:pt x="3207829" y="32194"/>
                </a:lnTo>
                <a:lnTo>
                  <a:pt x="3203519" y="25884"/>
                </a:lnTo>
                <a:lnTo>
                  <a:pt x="3201924" y="18287"/>
                </a:lnTo>
                <a:lnTo>
                  <a:pt x="3203519" y="10929"/>
                </a:lnTo>
                <a:lnTo>
                  <a:pt x="3207829" y="5143"/>
                </a:lnTo>
                <a:lnTo>
                  <a:pt x="3214139" y="1357"/>
                </a:lnTo>
                <a:lnTo>
                  <a:pt x="3221735" y="0"/>
                </a:lnTo>
                <a:lnTo>
                  <a:pt x="3228451" y="1357"/>
                </a:lnTo>
                <a:lnTo>
                  <a:pt x="3234309" y="5143"/>
                </a:lnTo>
                <a:lnTo>
                  <a:pt x="3238452" y="10929"/>
                </a:lnTo>
                <a:lnTo>
                  <a:pt x="3240024" y="18287"/>
                </a:lnTo>
                <a:lnTo>
                  <a:pt x="3238452" y="25884"/>
                </a:lnTo>
                <a:lnTo>
                  <a:pt x="3234309" y="32194"/>
                </a:lnTo>
                <a:lnTo>
                  <a:pt x="3228451" y="36504"/>
                </a:lnTo>
                <a:lnTo>
                  <a:pt x="3221735" y="38100"/>
                </a:lnTo>
                <a:close/>
              </a:path>
              <a:path w="3850004" h="38100">
                <a:moveTo>
                  <a:pt x="3297935" y="38100"/>
                </a:moveTo>
                <a:lnTo>
                  <a:pt x="3290339" y="36504"/>
                </a:lnTo>
                <a:lnTo>
                  <a:pt x="3284029" y="32194"/>
                </a:lnTo>
                <a:lnTo>
                  <a:pt x="3279719" y="25884"/>
                </a:lnTo>
                <a:lnTo>
                  <a:pt x="3278124" y="18287"/>
                </a:lnTo>
                <a:lnTo>
                  <a:pt x="3279719" y="10929"/>
                </a:lnTo>
                <a:lnTo>
                  <a:pt x="3284029" y="5143"/>
                </a:lnTo>
                <a:lnTo>
                  <a:pt x="3290339" y="1357"/>
                </a:lnTo>
                <a:lnTo>
                  <a:pt x="3297935" y="0"/>
                </a:lnTo>
                <a:lnTo>
                  <a:pt x="3305294" y="1357"/>
                </a:lnTo>
                <a:lnTo>
                  <a:pt x="3311080" y="5143"/>
                </a:lnTo>
                <a:lnTo>
                  <a:pt x="3314866" y="10929"/>
                </a:lnTo>
                <a:lnTo>
                  <a:pt x="3316224" y="18287"/>
                </a:lnTo>
                <a:lnTo>
                  <a:pt x="3314866" y="25884"/>
                </a:lnTo>
                <a:lnTo>
                  <a:pt x="3311080" y="32194"/>
                </a:lnTo>
                <a:lnTo>
                  <a:pt x="3305294" y="36504"/>
                </a:lnTo>
                <a:lnTo>
                  <a:pt x="3297935" y="38100"/>
                </a:lnTo>
                <a:close/>
              </a:path>
              <a:path w="3850004" h="38100">
                <a:moveTo>
                  <a:pt x="3374135" y="38100"/>
                </a:moveTo>
                <a:lnTo>
                  <a:pt x="3366539" y="36504"/>
                </a:lnTo>
                <a:lnTo>
                  <a:pt x="3360229" y="32194"/>
                </a:lnTo>
                <a:lnTo>
                  <a:pt x="3355919" y="25884"/>
                </a:lnTo>
                <a:lnTo>
                  <a:pt x="3354324" y="18287"/>
                </a:lnTo>
                <a:lnTo>
                  <a:pt x="3355919" y="10929"/>
                </a:lnTo>
                <a:lnTo>
                  <a:pt x="3360229" y="5143"/>
                </a:lnTo>
                <a:lnTo>
                  <a:pt x="3366539" y="1357"/>
                </a:lnTo>
                <a:lnTo>
                  <a:pt x="3374135" y="0"/>
                </a:lnTo>
                <a:lnTo>
                  <a:pt x="3381494" y="1357"/>
                </a:lnTo>
                <a:lnTo>
                  <a:pt x="3387280" y="5143"/>
                </a:lnTo>
                <a:lnTo>
                  <a:pt x="3391066" y="10929"/>
                </a:lnTo>
                <a:lnTo>
                  <a:pt x="3392424" y="18287"/>
                </a:lnTo>
                <a:lnTo>
                  <a:pt x="3391066" y="25884"/>
                </a:lnTo>
                <a:lnTo>
                  <a:pt x="3387280" y="32194"/>
                </a:lnTo>
                <a:lnTo>
                  <a:pt x="3381494" y="36504"/>
                </a:lnTo>
                <a:lnTo>
                  <a:pt x="3374135" y="38100"/>
                </a:lnTo>
                <a:close/>
              </a:path>
              <a:path w="3850004" h="38100">
                <a:moveTo>
                  <a:pt x="3450335" y="38100"/>
                </a:moveTo>
                <a:lnTo>
                  <a:pt x="3442739" y="36504"/>
                </a:lnTo>
                <a:lnTo>
                  <a:pt x="3436429" y="32194"/>
                </a:lnTo>
                <a:lnTo>
                  <a:pt x="3432119" y="25884"/>
                </a:lnTo>
                <a:lnTo>
                  <a:pt x="3430524" y="18287"/>
                </a:lnTo>
                <a:lnTo>
                  <a:pt x="3432119" y="10929"/>
                </a:lnTo>
                <a:lnTo>
                  <a:pt x="3436429" y="5143"/>
                </a:lnTo>
                <a:lnTo>
                  <a:pt x="3442739" y="1357"/>
                </a:lnTo>
                <a:lnTo>
                  <a:pt x="3450335" y="0"/>
                </a:lnTo>
                <a:lnTo>
                  <a:pt x="3457694" y="1357"/>
                </a:lnTo>
                <a:lnTo>
                  <a:pt x="3463480" y="5143"/>
                </a:lnTo>
                <a:lnTo>
                  <a:pt x="3467266" y="10929"/>
                </a:lnTo>
                <a:lnTo>
                  <a:pt x="3468624" y="18287"/>
                </a:lnTo>
                <a:lnTo>
                  <a:pt x="3467266" y="25884"/>
                </a:lnTo>
                <a:lnTo>
                  <a:pt x="3463480" y="32194"/>
                </a:lnTo>
                <a:lnTo>
                  <a:pt x="3457694" y="36504"/>
                </a:lnTo>
                <a:lnTo>
                  <a:pt x="3450335" y="38100"/>
                </a:lnTo>
                <a:close/>
              </a:path>
              <a:path w="3850004" h="38100">
                <a:moveTo>
                  <a:pt x="3526535" y="38100"/>
                </a:moveTo>
                <a:lnTo>
                  <a:pt x="3518939" y="36504"/>
                </a:lnTo>
                <a:lnTo>
                  <a:pt x="3512629" y="32194"/>
                </a:lnTo>
                <a:lnTo>
                  <a:pt x="3508319" y="25884"/>
                </a:lnTo>
                <a:lnTo>
                  <a:pt x="3506724" y="18287"/>
                </a:lnTo>
                <a:lnTo>
                  <a:pt x="3508319" y="10929"/>
                </a:lnTo>
                <a:lnTo>
                  <a:pt x="3512629" y="5143"/>
                </a:lnTo>
                <a:lnTo>
                  <a:pt x="3518939" y="1357"/>
                </a:lnTo>
                <a:lnTo>
                  <a:pt x="3526535" y="0"/>
                </a:lnTo>
                <a:lnTo>
                  <a:pt x="3533894" y="1357"/>
                </a:lnTo>
                <a:lnTo>
                  <a:pt x="3539680" y="5143"/>
                </a:lnTo>
                <a:lnTo>
                  <a:pt x="3543466" y="10929"/>
                </a:lnTo>
                <a:lnTo>
                  <a:pt x="3544824" y="18287"/>
                </a:lnTo>
                <a:lnTo>
                  <a:pt x="3543466" y="25884"/>
                </a:lnTo>
                <a:lnTo>
                  <a:pt x="3539680" y="32194"/>
                </a:lnTo>
                <a:lnTo>
                  <a:pt x="3533894" y="36504"/>
                </a:lnTo>
                <a:lnTo>
                  <a:pt x="3526535" y="38100"/>
                </a:lnTo>
                <a:close/>
              </a:path>
              <a:path w="3850004" h="38100">
                <a:moveTo>
                  <a:pt x="3602735" y="38100"/>
                </a:moveTo>
                <a:lnTo>
                  <a:pt x="3595139" y="36504"/>
                </a:lnTo>
                <a:lnTo>
                  <a:pt x="3588829" y="32194"/>
                </a:lnTo>
                <a:lnTo>
                  <a:pt x="3584519" y="25884"/>
                </a:lnTo>
                <a:lnTo>
                  <a:pt x="3582924" y="18287"/>
                </a:lnTo>
                <a:lnTo>
                  <a:pt x="3584519" y="10929"/>
                </a:lnTo>
                <a:lnTo>
                  <a:pt x="3588829" y="5143"/>
                </a:lnTo>
                <a:lnTo>
                  <a:pt x="3595139" y="1357"/>
                </a:lnTo>
                <a:lnTo>
                  <a:pt x="3602735" y="0"/>
                </a:lnTo>
                <a:lnTo>
                  <a:pt x="3610094" y="1357"/>
                </a:lnTo>
                <a:lnTo>
                  <a:pt x="3615880" y="5143"/>
                </a:lnTo>
                <a:lnTo>
                  <a:pt x="3619666" y="10929"/>
                </a:lnTo>
                <a:lnTo>
                  <a:pt x="3621024" y="18287"/>
                </a:lnTo>
                <a:lnTo>
                  <a:pt x="3619666" y="25884"/>
                </a:lnTo>
                <a:lnTo>
                  <a:pt x="3615880" y="32194"/>
                </a:lnTo>
                <a:lnTo>
                  <a:pt x="3610094" y="36504"/>
                </a:lnTo>
                <a:lnTo>
                  <a:pt x="3602735" y="38100"/>
                </a:lnTo>
                <a:close/>
              </a:path>
              <a:path w="3850004" h="38100">
                <a:moveTo>
                  <a:pt x="3678935" y="38100"/>
                </a:moveTo>
                <a:lnTo>
                  <a:pt x="3671339" y="36504"/>
                </a:lnTo>
                <a:lnTo>
                  <a:pt x="3665029" y="32194"/>
                </a:lnTo>
                <a:lnTo>
                  <a:pt x="3660719" y="25884"/>
                </a:lnTo>
                <a:lnTo>
                  <a:pt x="3659124" y="18287"/>
                </a:lnTo>
                <a:lnTo>
                  <a:pt x="3660719" y="10929"/>
                </a:lnTo>
                <a:lnTo>
                  <a:pt x="3665029" y="5143"/>
                </a:lnTo>
                <a:lnTo>
                  <a:pt x="3671339" y="1357"/>
                </a:lnTo>
                <a:lnTo>
                  <a:pt x="3678935" y="0"/>
                </a:lnTo>
                <a:lnTo>
                  <a:pt x="3686294" y="1357"/>
                </a:lnTo>
                <a:lnTo>
                  <a:pt x="3692080" y="5143"/>
                </a:lnTo>
                <a:lnTo>
                  <a:pt x="3695866" y="10929"/>
                </a:lnTo>
                <a:lnTo>
                  <a:pt x="3697224" y="18287"/>
                </a:lnTo>
                <a:lnTo>
                  <a:pt x="3695866" y="25884"/>
                </a:lnTo>
                <a:lnTo>
                  <a:pt x="3692080" y="32194"/>
                </a:lnTo>
                <a:lnTo>
                  <a:pt x="3686294" y="36504"/>
                </a:lnTo>
                <a:lnTo>
                  <a:pt x="3678935" y="38100"/>
                </a:lnTo>
                <a:close/>
              </a:path>
              <a:path w="3850004" h="38100">
                <a:moveTo>
                  <a:pt x="3755135" y="38100"/>
                </a:moveTo>
                <a:lnTo>
                  <a:pt x="3747539" y="36504"/>
                </a:lnTo>
                <a:lnTo>
                  <a:pt x="3741229" y="32194"/>
                </a:lnTo>
                <a:lnTo>
                  <a:pt x="3736919" y="25884"/>
                </a:lnTo>
                <a:lnTo>
                  <a:pt x="3735324" y="18287"/>
                </a:lnTo>
                <a:lnTo>
                  <a:pt x="3736919" y="10929"/>
                </a:lnTo>
                <a:lnTo>
                  <a:pt x="3741229" y="5143"/>
                </a:lnTo>
                <a:lnTo>
                  <a:pt x="3747539" y="1357"/>
                </a:lnTo>
                <a:lnTo>
                  <a:pt x="3755135" y="0"/>
                </a:lnTo>
                <a:lnTo>
                  <a:pt x="3762494" y="1357"/>
                </a:lnTo>
                <a:lnTo>
                  <a:pt x="3768280" y="5143"/>
                </a:lnTo>
                <a:lnTo>
                  <a:pt x="3772066" y="10929"/>
                </a:lnTo>
                <a:lnTo>
                  <a:pt x="3773424" y="18287"/>
                </a:lnTo>
                <a:lnTo>
                  <a:pt x="3772066" y="25884"/>
                </a:lnTo>
                <a:lnTo>
                  <a:pt x="3768280" y="32194"/>
                </a:lnTo>
                <a:lnTo>
                  <a:pt x="3762494" y="36504"/>
                </a:lnTo>
                <a:lnTo>
                  <a:pt x="3755135" y="38100"/>
                </a:lnTo>
                <a:close/>
              </a:path>
              <a:path w="3850004" h="38100">
                <a:moveTo>
                  <a:pt x="3831335" y="38100"/>
                </a:moveTo>
                <a:lnTo>
                  <a:pt x="3823739" y="36504"/>
                </a:lnTo>
                <a:lnTo>
                  <a:pt x="3817429" y="32194"/>
                </a:lnTo>
                <a:lnTo>
                  <a:pt x="3813119" y="25884"/>
                </a:lnTo>
                <a:lnTo>
                  <a:pt x="3811524" y="18287"/>
                </a:lnTo>
                <a:lnTo>
                  <a:pt x="3813119" y="10929"/>
                </a:lnTo>
                <a:lnTo>
                  <a:pt x="3817429" y="5143"/>
                </a:lnTo>
                <a:lnTo>
                  <a:pt x="3823739" y="1357"/>
                </a:lnTo>
                <a:lnTo>
                  <a:pt x="3831335" y="0"/>
                </a:lnTo>
                <a:lnTo>
                  <a:pt x="3838694" y="1357"/>
                </a:lnTo>
                <a:lnTo>
                  <a:pt x="3844480" y="5143"/>
                </a:lnTo>
                <a:lnTo>
                  <a:pt x="3848266" y="10929"/>
                </a:lnTo>
                <a:lnTo>
                  <a:pt x="3849624" y="18287"/>
                </a:lnTo>
                <a:lnTo>
                  <a:pt x="3848266" y="25884"/>
                </a:lnTo>
                <a:lnTo>
                  <a:pt x="3844480" y="32194"/>
                </a:lnTo>
                <a:lnTo>
                  <a:pt x="3838694" y="36504"/>
                </a:lnTo>
                <a:lnTo>
                  <a:pt x="3831335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38700" y="2058924"/>
            <a:ext cx="2095500" cy="38100"/>
          </a:xfrm>
          <a:custGeom>
            <a:avLst/>
            <a:gdLst/>
            <a:ahLst/>
            <a:cxnLst/>
            <a:rect l="l" t="t" r="r" b="b"/>
            <a:pathLst>
              <a:path w="2095500" h="38100">
                <a:moveTo>
                  <a:pt x="18288" y="38100"/>
                </a:moveTo>
                <a:lnTo>
                  <a:pt x="10929" y="36742"/>
                </a:lnTo>
                <a:lnTo>
                  <a:pt x="5143" y="32956"/>
                </a:lnTo>
                <a:lnTo>
                  <a:pt x="1357" y="27170"/>
                </a:lnTo>
                <a:lnTo>
                  <a:pt x="0" y="19812"/>
                </a:lnTo>
                <a:lnTo>
                  <a:pt x="1357" y="12215"/>
                </a:lnTo>
                <a:lnTo>
                  <a:pt x="5143" y="5905"/>
                </a:lnTo>
                <a:lnTo>
                  <a:pt x="10929" y="1595"/>
                </a:lnTo>
                <a:lnTo>
                  <a:pt x="18288" y="0"/>
                </a:lnTo>
                <a:lnTo>
                  <a:pt x="25884" y="1595"/>
                </a:lnTo>
                <a:lnTo>
                  <a:pt x="32194" y="5905"/>
                </a:lnTo>
                <a:lnTo>
                  <a:pt x="36504" y="12215"/>
                </a:lnTo>
                <a:lnTo>
                  <a:pt x="38100" y="19812"/>
                </a:lnTo>
                <a:lnTo>
                  <a:pt x="36504" y="27170"/>
                </a:lnTo>
                <a:lnTo>
                  <a:pt x="32194" y="32956"/>
                </a:lnTo>
                <a:lnTo>
                  <a:pt x="25884" y="36742"/>
                </a:lnTo>
                <a:lnTo>
                  <a:pt x="18288" y="38100"/>
                </a:lnTo>
                <a:close/>
              </a:path>
              <a:path w="2095500" h="38100">
                <a:moveTo>
                  <a:pt x="94487" y="38100"/>
                </a:moveTo>
                <a:lnTo>
                  <a:pt x="87129" y="36742"/>
                </a:lnTo>
                <a:lnTo>
                  <a:pt x="81343" y="32956"/>
                </a:lnTo>
                <a:lnTo>
                  <a:pt x="77557" y="27170"/>
                </a:lnTo>
                <a:lnTo>
                  <a:pt x="76200" y="19812"/>
                </a:lnTo>
                <a:lnTo>
                  <a:pt x="77557" y="12215"/>
                </a:lnTo>
                <a:lnTo>
                  <a:pt x="81343" y="5905"/>
                </a:lnTo>
                <a:lnTo>
                  <a:pt x="87129" y="1595"/>
                </a:lnTo>
                <a:lnTo>
                  <a:pt x="94487" y="0"/>
                </a:lnTo>
                <a:lnTo>
                  <a:pt x="102084" y="1595"/>
                </a:lnTo>
                <a:lnTo>
                  <a:pt x="108394" y="5905"/>
                </a:lnTo>
                <a:lnTo>
                  <a:pt x="112704" y="12215"/>
                </a:lnTo>
                <a:lnTo>
                  <a:pt x="114300" y="19812"/>
                </a:lnTo>
                <a:lnTo>
                  <a:pt x="112704" y="27170"/>
                </a:lnTo>
                <a:lnTo>
                  <a:pt x="108394" y="32956"/>
                </a:lnTo>
                <a:lnTo>
                  <a:pt x="102084" y="36742"/>
                </a:lnTo>
                <a:lnTo>
                  <a:pt x="94487" y="38100"/>
                </a:lnTo>
                <a:close/>
              </a:path>
              <a:path w="2095500" h="38100">
                <a:moveTo>
                  <a:pt x="170687" y="38100"/>
                </a:moveTo>
                <a:lnTo>
                  <a:pt x="163329" y="36742"/>
                </a:lnTo>
                <a:lnTo>
                  <a:pt x="157543" y="32956"/>
                </a:lnTo>
                <a:lnTo>
                  <a:pt x="153757" y="27170"/>
                </a:lnTo>
                <a:lnTo>
                  <a:pt x="152400" y="19812"/>
                </a:lnTo>
                <a:lnTo>
                  <a:pt x="153757" y="12215"/>
                </a:lnTo>
                <a:lnTo>
                  <a:pt x="157543" y="5905"/>
                </a:lnTo>
                <a:lnTo>
                  <a:pt x="163329" y="1595"/>
                </a:lnTo>
                <a:lnTo>
                  <a:pt x="170687" y="0"/>
                </a:lnTo>
                <a:lnTo>
                  <a:pt x="178284" y="1595"/>
                </a:lnTo>
                <a:lnTo>
                  <a:pt x="184594" y="5905"/>
                </a:lnTo>
                <a:lnTo>
                  <a:pt x="188904" y="12215"/>
                </a:lnTo>
                <a:lnTo>
                  <a:pt x="190500" y="19812"/>
                </a:lnTo>
                <a:lnTo>
                  <a:pt x="188904" y="27170"/>
                </a:lnTo>
                <a:lnTo>
                  <a:pt x="184594" y="32956"/>
                </a:lnTo>
                <a:lnTo>
                  <a:pt x="178284" y="36742"/>
                </a:lnTo>
                <a:lnTo>
                  <a:pt x="170687" y="38100"/>
                </a:lnTo>
                <a:close/>
              </a:path>
              <a:path w="2095500" h="38100">
                <a:moveTo>
                  <a:pt x="246887" y="38100"/>
                </a:moveTo>
                <a:lnTo>
                  <a:pt x="239529" y="36742"/>
                </a:lnTo>
                <a:lnTo>
                  <a:pt x="233743" y="32956"/>
                </a:lnTo>
                <a:lnTo>
                  <a:pt x="229957" y="27170"/>
                </a:lnTo>
                <a:lnTo>
                  <a:pt x="228600" y="19812"/>
                </a:lnTo>
                <a:lnTo>
                  <a:pt x="229957" y="12215"/>
                </a:lnTo>
                <a:lnTo>
                  <a:pt x="233743" y="5905"/>
                </a:lnTo>
                <a:lnTo>
                  <a:pt x="239529" y="1595"/>
                </a:lnTo>
                <a:lnTo>
                  <a:pt x="246887" y="0"/>
                </a:lnTo>
                <a:lnTo>
                  <a:pt x="254484" y="1595"/>
                </a:lnTo>
                <a:lnTo>
                  <a:pt x="260794" y="5905"/>
                </a:lnTo>
                <a:lnTo>
                  <a:pt x="265104" y="12215"/>
                </a:lnTo>
                <a:lnTo>
                  <a:pt x="266700" y="19812"/>
                </a:lnTo>
                <a:lnTo>
                  <a:pt x="265104" y="27170"/>
                </a:lnTo>
                <a:lnTo>
                  <a:pt x="260794" y="32956"/>
                </a:lnTo>
                <a:lnTo>
                  <a:pt x="254484" y="36742"/>
                </a:lnTo>
                <a:lnTo>
                  <a:pt x="246887" y="38100"/>
                </a:lnTo>
                <a:close/>
              </a:path>
              <a:path w="2095500" h="38100">
                <a:moveTo>
                  <a:pt x="323087" y="38100"/>
                </a:moveTo>
                <a:lnTo>
                  <a:pt x="315729" y="36742"/>
                </a:lnTo>
                <a:lnTo>
                  <a:pt x="309943" y="32956"/>
                </a:lnTo>
                <a:lnTo>
                  <a:pt x="306157" y="27170"/>
                </a:lnTo>
                <a:lnTo>
                  <a:pt x="304800" y="19812"/>
                </a:lnTo>
                <a:lnTo>
                  <a:pt x="306157" y="12215"/>
                </a:lnTo>
                <a:lnTo>
                  <a:pt x="309943" y="5905"/>
                </a:lnTo>
                <a:lnTo>
                  <a:pt x="315729" y="1595"/>
                </a:lnTo>
                <a:lnTo>
                  <a:pt x="323087" y="0"/>
                </a:lnTo>
                <a:lnTo>
                  <a:pt x="330684" y="1595"/>
                </a:lnTo>
                <a:lnTo>
                  <a:pt x="336994" y="5905"/>
                </a:lnTo>
                <a:lnTo>
                  <a:pt x="341304" y="12215"/>
                </a:lnTo>
                <a:lnTo>
                  <a:pt x="342900" y="19812"/>
                </a:lnTo>
                <a:lnTo>
                  <a:pt x="341304" y="27170"/>
                </a:lnTo>
                <a:lnTo>
                  <a:pt x="336994" y="32956"/>
                </a:lnTo>
                <a:lnTo>
                  <a:pt x="330684" y="36742"/>
                </a:lnTo>
                <a:lnTo>
                  <a:pt x="323087" y="38100"/>
                </a:lnTo>
                <a:close/>
              </a:path>
              <a:path w="2095500" h="38100">
                <a:moveTo>
                  <a:pt x="399287" y="38100"/>
                </a:moveTo>
                <a:lnTo>
                  <a:pt x="391929" y="36742"/>
                </a:lnTo>
                <a:lnTo>
                  <a:pt x="386143" y="32956"/>
                </a:lnTo>
                <a:lnTo>
                  <a:pt x="382357" y="27170"/>
                </a:lnTo>
                <a:lnTo>
                  <a:pt x="381000" y="19812"/>
                </a:lnTo>
                <a:lnTo>
                  <a:pt x="382357" y="12215"/>
                </a:lnTo>
                <a:lnTo>
                  <a:pt x="386143" y="5905"/>
                </a:lnTo>
                <a:lnTo>
                  <a:pt x="391929" y="1595"/>
                </a:lnTo>
                <a:lnTo>
                  <a:pt x="399287" y="0"/>
                </a:lnTo>
                <a:lnTo>
                  <a:pt x="406884" y="1595"/>
                </a:lnTo>
                <a:lnTo>
                  <a:pt x="413194" y="5905"/>
                </a:lnTo>
                <a:lnTo>
                  <a:pt x="417504" y="12215"/>
                </a:lnTo>
                <a:lnTo>
                  <a:pt x="419100" y="19812"/>
                </a:lnTo>
                <a:lnTo>
                  <a:pt x="417504" y="27170"/>
                </a:lnTo>
                <a:lnTo>
                  <a:pt x="413194" y="32956"/>
                </a:lnTo>
                <a:lnTo>
                  <a:pt x="406884" y="36742"/>
                </a:lnTo>
                <a:lnTo>
                  <a:pt x="399287" y="38100"/>
                </a:lnTo>
                <a:close/>
              </a:path>
              <a:path w="2095500" h="38100">
                <a:moveTo>
                  <a:pt x="475487" y="38100"/>
                </a:moveTo>
                <a:lnTo>
                  <a:pt x="468129" y="36742"/>
                </a:lnTo>
                <a:lnTo>
                  <a:pt x="462343" y="32956"/>
                </a:lnTo>
                <a:lnTo>
                  <a:pt x="458557" y="27170"/>
                </a:lnTo>
                <a:lnTo>
                  <a:pt x="457200" y="19812"/>
                </a:lnTo>
                <a:lnTo>
                  <a:pt x="458557" y="12215"/>
                </a:lnTo>
                <a:lnTo>
                  <a:pt x="462343" y="5905"/>
                </a:lnTo>
                <a:lnTo>
                  <a:pt x="468129" y="1595"/>
                </a:lnTo>
                <a:lnTo>
                  <a:pt x="475487" y="0"/>
                </a:lnTo>
                <a:lnTo>
                  <a:pt x="483084" y="1595"/>
                </a:lnTo>
                <a:lnTo>
                  <a:pt x="489394" y="5905"/>
                </a:lnTo>
                <a:lnTo>
                  <a:pt x="493704" y="12215"/>
                </a:lnTo>
                <a:lnTo>
                  <a:pt x="495300" y="19812"/>
                </a:lnTo>
                <a:lnTo>
                  <a:pt x="493704" y="27170"/>
                </a:lnTo>
                <a:lnTo>
                  <a:pt x="489394" y="32956"/>
                </a:lnTo>
                <a:lnTo>
                  <a:pt x="483084" y="36742"/>
                </a:lnTo>
                <a:lnTo>
                  <a:pt x="475487" y="38100"/>
                </a:lnTo>
                <a:close/>
              </a:path>
              <a:path w="2095500" h="38100">
                <a:moveTo>
                  <a:pt x="551687" y="38100"/>
                </a:moveTo>
                <a:lnTo>
                  <a:pt x="544329" y="36742"/>
                </a:lnTo>
                <a:lnTo>
                  <a:pt x="538543" y="32956"/>
                </a:lnTo>
                <a:lnTo>
                  <a:pt x="534757" y="27170"/>
                </a:lnTo>
                <a:lnTo>
                  <a:pt x="533400" y="19812"/>
                </a:lnTo>
                <a:lnTo>
                  <a:pt x="534757" y="12215"/>
                </a:lnTo>
                <a:lnTo>
                  <a:pt x="538543" y="5905"/>
                </a:lnTo>
                <a:lnTo>
                  <a:pt x="544329" y="1595"/>
                </a:lnTo>
                <a:lnTo>
                  <a:pt x="551687" y="0"/>
                </a:lnTo>
                <a:lnTo>
                  <a:pt x="559284" y="1595"/>
                </a:lnTo>
                <a:lnTo>
                  <a:pt x="565594" y="5905"/>
                </a:lnTo>
                <a:lnTo>
                  <a:pt x="569904" y="12215"/>
                </a:lnTo>
                <a:lnTo>
                  <a:pt x="571500" y="19812"/>
                </a:lnTo>
                <a:lnTo>
                  <a:pt x="569904" y="27170"/>
                </a:lnTo>
                <a:lnTo>
                  <a:pt x="565594" y="32956"/>
                </a:lnTo>
                <a:lnTo>
                  <a:pt x="559284" y="36742"/>
                </a:lnTo>
                <a:lnTo>
                  <a:pt x="551687" y="38100"/>
                </a:lnTo>
                <a:close/>
              </a:path>
              <a:path w="2095500" h="38100">
                <a:moveTo>
                  <a:pt x="627887" y="38100"/>
                </a:moveTo>
                <a:lnTo>
                  <a:pt x="620529" y="36742"/>
                </a:lnTo>
                <a:lnTo>
                  <a:pt x="614743" y="32956"/>
                </a:lnTo>
                <a:lnTo>
                  <a:pt x="610957" y="27170"/>
                </a:lnTo>
                <a:lnTo>
                  <a:pt x="609600" y="19812"/>
                </a:lnTo>
                <a:lnTo>
                  <a:pt x="610957" y="12215"/>
                </a:lnTo>
                <a:lnTo>
                  <a:pt x="614743" y="5905"/>
                </a:lnTo>
                <a:lnTo>
                  <a:pt x="620529" y="1595"/>
                </a:lnTo>
                <a:lnTo>
                  <a:pt x="627887" y="0"/>
                </a:lnTo>
                <a:lnTo>
                  <a:pt x="635484" y="1595"/>
                </a:lnTo>
                <a:lnTo>
                  <a:pt x="641794" y="5905"/>
                </a:lnTo>
                <a:lnTo>
                  <a:pt x="646104" y="12215"/>
                </a:lnTo>
                <a:lnTo>
                  <a:pt x="647700" y="19812"/>
                </a:lnTo>
                <a:lnTo>
                  <a:pt x="646104" y="27170"/>
                </a:lnTo>
                <a:lnTo>
                  <a:pt x="641794" y="32956"/>
                </a:lnTo>
                <a:lnTo>
                  <a:pt x="635484" y="36742"/>
                </a:lnTo>
                <a:lnTo>
                  <a:pt x="627887" y="38100"/>
                </a:lnTo>
                <a:close/>
              </a:path>
              <a:path w="2095500" h="38100">
                <a:moveTo>
                  <a:pt x="704087" y="38100"/>
                </a:moveTo>
                <a:lnTo>
                  <a:pt x="697372" y="36742"/>
                </a:lnTo>
                <a:lnTo>
                  <a:pt x="691515" y="32956"/>
                </a:lnTo>
                <a:lnTo>
                  <a:pt x="687371" y="27170"/>
                </a:lnTo>
                <a:lnTo>
                  <a:pt x="685800" y="19812"/>
                </a:lnTo>
                <a:lnTo>
                  <a:pt x="687371" y="12215"/>
                </a:lnTo>
                <a:lnTo>
                  <a:pt x="691515" y="5905"/>
                </a:lnTo>
                <a:lnTo>
                  <a:pt x="697372" y="1595"/>
                </a:lnTo>
                <a:lnTo>
                  <a:pt x="704087" y="0"/>
                </a:lnTo>
                <a:lnTo>
                  <a:pt x="711684" y="1595"/>
                </a:lnTo>
                <a:lnTo>
                  <a:pt x="717994" y="5905"/>
                </a:lnTo>
                <a:lnTo>
                  <a:pt x="722304" y="12215"/>
                </a:lnTo>
                <a:lnTo>
                  <a:pt x="723900" y="19812"/>
                </a:lnTo>
                <a:lnTo>
                  <a:pt x="722304" y="27170"/>
                </a:lnTo>
                <a:lnTo>
                  <a:pt x="717994" y="32956"/>
                </a:lnTo>
                <a:lnTo>
                  <a:pt x="711684" y="36742"/>
                </a:lnTo>
                <a:lnTo>
                  <a:pt x="704087" y="38100"/>
                </a:lnTo>
                <a:close/>
              </a:path>
              <a:path w="2095500" h="38100">
                <a:moveTo>
                  <a:pt x="780287" y="38100"/>
                </a:moveTo>
                <a:lnTo>
                  <a:pt x="773572" y="36742"/>
                </a:lnTo>
                <a:lnTo>
                  <a:pt x="767715" y="32956"/>
                </a:lnTo>
                <a:lnTo>
                  <a:pt x="763571" y="27170"/>
                </a:lnTo>
                <a:lnTo>
                  <a:pt x="762000" y="19812"/>
                </a:lnTo>
                <a:lnTo>
                  <a:pt x="763571" y="12215"/>
                </a:lnTo>
                <a:lnTo>
                  <a:pt x="767715" y="5905"/>
                </a:lnTo>
                <a:lnTo>
                  <a:pt x="773572" y="1595"/>
                </a:lnTo>
                <a:lnTo>
                  <a:pt x="780287" y="0"/>
                </a:lnTo>
                <a:lnTo>
                  <a:pt x="787884" y="1595"/>
                </a:lnTo>
                <a:lnTo>
                  <a:pt x="794194" y="5905"/>
                </a:lnTo>
                <a:lnTo>
                  <a:pt x="798504" y="12215"/>
                </a:lnTo>
                <a:lnTo>
                  <a:pt x="800100" y="19812"/>
                </a:lnTo>
                <a:lnTo>
                  <a:pt x="798504" y="27170"/>
                </a:lnTo>
                <a:lnTo>
                  <a:pt x="794194" y="32956"/>
                </a:lnTo>
                <a:lnTo>
                  <a:pt x="787884" y="36742"/>
                </a:lnTo>
                <a:lnTo>
                  <a:pt x="780287" y="38100"/>
                </a:lnTo>
                <a:close/>
              </a:path>
              <a:path w="2095500" h="38100">
                <a:moveTo>
                  <a:pt x="856487" y="38100"/>
                </a:moveTo>
                <a:lnTo>
                  <a:pt x="849772" y="36742"/>
                </a:lnTo>
                <a:lnTo>
                  <a:pt x="843915" y="32956"/>
                </a:lnTo>
                <a:lnTo>
                  <a:pt x="839771" y="27170"/>
                </a:lnTo>
                <a:lnTo>
                  <a:pt x="838200" y="19812"/>
                </a:lnTo>
                <a:lnTo>
                  <a:pt x="839771" y="12215"/>
                </a:lnTo>
                <a:lnTo>
                  <a:pt x="843915" y="5905"/>
                </a:lnTo>
                <a:lnTo>
                  <a:pt x="849772" y="1595"/>
                </a:lnTo>
                <a:lnTo>
                  <a:pt x="856487" y="0"/>
                </a:lnTo>
                <a:lnTo>
                  <a:pt x="864084" y="1595"/>
                </a:lnTo>
                <a:lnTo>
                  <a:pt x="870394" y="5905"/>
                </a:lnTo>
                <a:lnTo>
                  <a:pt x="874704" y="12215"/>
                </a:lnTo>
                <a:lnTo>
                  <a:pt x="876300" y="19812"/>
                </a:lnTo>
                <a:lnTo>
                  <a:pt x="874704" y="27170"/>
                </a:lnTo>
                <a:lnTo>
                  <a:pt x="870394" y="32956"/>
                </a:lnTo>
                <a:lnTo>
                  <a:pt x="864084" y="36742"/>
                </a:lnTo>
                <a:lnTo>
                  <a:pt x="856487" y="38100"/>
                </a:lnTo>
                <a:close/>
              </a:path>
              <a:path w="2095500" h="38100">
                <a:moveTo>
                  <a:pt x="934212" y="38100"/>
                </a:moveTo>
                <a:lnTo>
                  <a:pt x="932687" y="38100"/>
                </a:lnTo>
                <a:lnTo>
                  <a:pt x="925972" y="36742"/>
                </a:lnTo>
                <a:lnTo>
                  <a:pt x="920115" y="32956"/>
                </a:lnTo>
                <a:lnTo>
                  <a:pt x="915971" y="27170"/>
                </a:lnTo>
                <a:lnTo>
                  <a:pt x="914400" y="19812"/>
                </a:lnTo>
                <a:lnTo>
                  <a:pt x="915971" y="12215"/>
                </a:lnTo>
                <a:lnTo>
                  <a:pt x="920115" y="5905"/>
                </a:lnTo>
                <a:lnTo>
                  <a:pt x="925972" y="1595"/>
                </a:lnTo>
                <a:lnTo>
                  <a:pt x="932687" y="0"/>
                </a:lnTo>
                <a:lnTo>
                  <a:pt x="934212" y="0"/>
                </a:lnTo>
                <a:lnTo>
                  <a:pt x="940927" y="1595"/>
                </a:lnTo>
                <a:lnTo>
                  <a:pt x="946784" y="5905"/>
                </a:lnTo>
                <a:lnTo>
                  <a:pt x="950928" y="12215"/>
                </a:lnTo>
                <a:lnTo>
                  <a:pt x="952500" y="19812"/>
                </a:lnTo>
                <a:lnTo>
                  <a:pt x="950928" y="27170"/>
                </a:lnTo>
                <a:lnTo>
                  <a:pt x="946784" y="32956"/>
                </a:lnTo>
                <a:lnTo>
                  <a:pt x="940927" y="36742"/>
                </a:lnTo>
                <a:lnTo>
                  <a:pt x="934212" y="38100"/>
                </a:lnTo>
                <a:close/>
              </a:path>
              <a:path w="2095500" h="38100">
                <a:moveTo>
                  <a:pt x="1010412" y="38100"/>
                </a:moveTo>
                <a:lnTo>
                  <a:pt x="1002815" y="36742"/>
                </a:lnTo>
                <a:lnTo>
                  <a:pt x="996505" y="32956"/>
                </a:lnTo>
                <a:lnTo>
                  <a:pt x="992195" y="27170"/>
                </a:lnTo>
                <a:lnTo>
                  <a:pt x="990600" y="19812"/>
                </a:lnTo>
                <a:lnTo>
                  <a:pt x="992195" y="12215"/>
                </a:lnTo>
                <a:lnTo>
                  <a:pt x="996505" y="5905"/>
                </a:lnTo>
                <a:lnTo>
                  <a:pt x="1002815" y="1595"/>
                </a:lnTo>
                <a:lnTo>
                  <a:pt x="1010412" y="0"/>
                </a:lnTo>
                <a:lnTo>
                  <a:pt x="1017127" y="1595"/>
                </a:lnTo>
                <a:lnTo>
                  <a:pt x="1022984" y="5905"/>
                </a:lnTo>
                <a:lnTo>
                  <a:pt x="1027128" y="12215"/>
                </a:lnTo>
                <a:lnTo>
                  <a:pt x="1028700" y="19812"/>
                </a:lnTo>
                <a:lnTo>
                  <a:pt x="1027128" y="27170"/>
                </a:lnTo>
                <a:lnTo>
                  <a:pt x="1022984" y="32956"/>
                </a:lnTo>
                <a:lnTo>
                  <a:pt x="1017127" y="36742"/>
                </a:lnTo>
                <a:lnTo>
                  <a:pt x="1010412" y="38100"/>
                </a:lnTo>
                <a:close/>
              </a:path>
              <a:path w="2095500" h="38100">
                <a:moveTo>
                  <a:pt x="1086612" y="38100"/>
                </a:moveTo>
                <a:lnTo>
                  <a:pt x="1079015" y="36742"/>
                </a:lnTo>
                <a:lnTo>
                  <a:pt x="1072705" y="32956"/>
                </a:lnTo>
                <a:lnTo>
                  <a:pt x="1068395" y="27170"/>
                </a:lnTo>
                <a:lnTo>
                  <a:pt x="1066800" y="19812"/>
                </a:lnTo>
                <a:lnTo>
                  <a:pt x="1068395" y="12215"/>
                </a:lnTo>
                <a:lnTo>
                  <a:pt x="1072705" y="5905"/>
                </a:lnTo>
                <a:lnTo>
                  <a:pt x="1079015" y="1595"/>
                </a:lnTo>
                <a:lnTo>
                  <a:pt x="1086612" y="0"/>
                </a:lnTo>
                <a:lnTo>
                  <a:pt x="1093327" y="1595"/>
                </a:lnTo>
                <a:lnTo>
                  <a:pt x="1099184" y="5905"/>
                </a:lnTo>
                <a:lnTo>
                  <a:pt x="1103328" y="12215"/>
                </a:lnTo>
                <a:lnTo>
                  <a:pt x="1104900" y="19812"/>
                </a:lnTo>
                <a:lnTo>
                  <a:pt x="1103328" y="27170"/>
                </a:lnTo>
                <a:lnTo>
                  <a:pt x="1099184" y="32956"/>
                </a:lnTo>
                <a:lnTo>
                  <a:pt x="1093327" y="36742"/>
                </a:lnTo>
                <a:lnTo>
                  <a:pt x="1086612" y="38100"/>
                </a:lnTo>
                <a:close/>
              </a:path>
              <a:path w="2095500" h="38100">
                <a:moveTo>
                  <a:pt x="1162812" y="38100"/>
                </a:moveTo>
                <a:lnTo>
                  <a:pt x="1155215" y="36742"/>
                </a:lnTo>
                <a:lnTo>
                  <a:pt x="1148905" y="32956"/>
                </a:lnTo>
                <a:lnTo>
                  <a:pt x="1144595" y="27170"/>
                </a:lnTo>
                <a:lnTo>
                  <a:pt x="1143000" y="19812"/>
                </a:lnTo>
                <a:lnTo>
                  <a:pt x="1144595" y="12215"/>
                </a:lnTo>
                <a:lnTo>
                  <a:pt x="1148905" y="5905"/>
                </a:lnTo>
                <a:lnTo>
                  <a:pt x="1155215" y="1595"/>
                </a:lnTo>
                <a:lnTo>
                  <a:pt x="1162812" y="0"/>
                </a:lnTo>
                <a:lnTo>
                  <a:pt x="1169527" y="1595"/>
                </a:lnTo>
                <a:lnTo>
                  <a:pt x="1175384" y="5905"/>
                </a:lnTo>
                <a:lnTo>
                  <a:pt x="1179528" y="12215"/>
                </a:lnTo>
                <a:lnTo>
                  <a:pt x="1181100" y="19812"/>
                </a:lnTo>
                <a:lnTo>
                  <a:pt x="1179528" y="27170"/>
                </a:lnTo>
                <a:lnTo>
                  <a:pt x="1175384" y="32956"/>
                </a:lnTo>
                <a:lnTo>
                  <a:pt x="1169527" y="36742"/>
                </a:lnTo>
                <a:lnTo>
                  <a:pt x="1162812" y="38100"/>
                </a:lnTo>
                <a:close/>
              </a:path>
              <a:path w="2095500" h="38100">
                <a:moveTo>
                  <a:pt x="1239012" y="38100"/>
                </a:moveTo>
                <a:lnTo>
                  <a:pt x="1231415" y="36742"/>
                </a:lnTo>
                <a:lnTo>
                  <a:pt x="1225105" y="32956"/>
                </a:lnTo>
                <a:lnTo>
                  <a:pt x="1220795" y="27170"/>
                </a:lnTo>
                <a:lnTo>
                  <a:pt x="1219200" y="19812"/>
                </a:lnTo>
                <a:lnTo>
                  <a:pt x="1220795" y="12215"/>
                </a:lnTo>
                <a:lnTo>
                  <a:pt x="1225105" y="5905"/>
                </a:lnTo>
                <a:lnTo>
                  <a:pt x="1231415" y="1595"/>
                </a:lnTo>
                <a:lnTo>
                  <a:pt x="1239012" y="0"/>
                </a:lnTo>
                <a:lnTo>
                  <a:pt x="1246370" y="1595"/>
                </a:lnTo>
                <a:lnTo>
                  <a:pt x="1252156" y="5905"/>
                </a:lnTo>
                <a:lnTo>
                  <a:pt x="1255942" y="12215"/>
                </a:lnTo>
                <a:lnTo>
                  <a:pt x="1257300" y="19812"/>
                </a:lnTo>
                <a:lnTo>
                  <a:pt x="1255942" y="27170"/>
                </a:lnTo>
                <a:lnTo>
                  <a:pt x="1252156" y="32956"/>
                </a:lnTo>
                <a:lnTo>
                  <a:pt x="1246370" y="36742"/>
                </a:lnTo>
                <a:lnTo>
                  <a:pt x="1239012" y="38100"/>
                </a:lnTo>
                <a:close/>
              </a:path>
              <a:path w="2095500" h="38100">
                <a:moveTo>
                  <a:pt x="1315212" y="38100"/>
                </a:moveTo>
                <a:lnTo>
                  <a:pt x="1307615" y="36742"/>
                </a:lnTo>
                <a:lnTo>
                  <a:pt x="1301305" y="32956"/>
                </a:lnTo>
                <a:lnTo>
                  <a:pt x="1296995" y="27170"/>
                </a:lnTo>
                <a:lnTo>
                  <a:pt x="1295400" y="19812"/>
                </a:lnTo>
                <a:lnTo>
                  <a:pt x="1296995" y="12215"/>
                </a:lnTo>
                <a:lnTo>
                  <a:pt x="1301305" y="5905"/>
                </a:lnTo>
                <a:lnTo>
                  <a:pt x="1307615" y="1595"/>
                </a:lnTo>
                <a:lnTo>
                  <a:pt x="1315212" y="0"/>
                </a:lnTo>
                <a:lnTo>
                  <a:pt x="1322570" y="1595"/>
                </a:lnTo>
                <a:lnTo>
                  <a:pt x="1328356" y="5905"/>
                </a:lnTo>
                <a:lnTo>
                  <a:pt x="1332142" y="12215"/>
                </a:lnTo>
                <a:lnTo>
                  <a:pt x="1333500" y="19812"/>
                </a:lnTo>
                <a:lnTo>
                  <a:pt x="1332142" y="27170"/>
                </a:lnTo>
                <a:lnTo>
                  <a:pt x="1328356" y="32956"/>
                </a:lnTo>
                <a:lnTo>
                  <a:pt x="1322570" y="36742"/>
                </a:lnTo>
                <a:lnTo>
                  <a:pt x="1315212" y="38100"/>
                </a:lnTo>
                <a:close/>
              </a:path>
              <a:path w="2095500" h="38100">
                <a:moveTo>
                  <a:pt x="1391412" y="38100"/>
                </a:moveTo>
                <a:lnTo>
                  <a:pt x="1383815" y="36742"/>
                </a:lnTo>
                <a:lnTo>
                  <a:pt x="1377505" y="32956"/>
                </a:lnTo>
                <a:lnTo>
                  <a:pt x="1373195" y="27170"/>
                </a:lnTo>
                <a:lnTo>
                  <a:pt x="1371600" y="19812"/>
                </a:lnTo>
                <a:lnTo>
                  <a:pt x="1373195" y="12215"/>
                </a:lnTo>
                <a:lnTo>
                  <a:pt x="1377505" y="5905"/>
                </a:lnTo>
                <a:lnTo>
                  <a:pt x="1383815" y="1595"/>
                </a:lnTo>
                <a:lnTo>
                  <a:pt x="1391412" y="0"/>
                </a:lnTo>
                <a:lnTo>
                  <a:pt x="1398770" y="1595"/>
                </a:lnTo>
                <a:lnTo>
                  <a:pt x="1404556" y="5905"/>
                </a:lnTo>
                <a:lnTo>
                  <a:pt x="1408342" y="12215"/>
                </a:lnTo>
                <a:lnTo>
                  <a:pt x="1409700" y="19812"/>
                </a:lnTo>
                <a:lnTo>
                  <a:pt x="1408342" y="27170"/>
                </a:lnTo>
                <a:lnTo>
                  <a:pt x="1404556" y="32956"/>
                </a:lnTo>
                <a:lnTo>
                  <a:pt x="1398770" y="36742"/>
                </a:lnTo>
                <a:lnTo>
                  <a:pt x="1391412" y="38100"/>
                </a:lnTo>
                <a:close/>
              </a:path>
              <a:path w="2095500" h="38100">
                <a:moveTo>
                  <a:pt x="1467612" y="38100"/>
                </a:moveTo>
                <a:lnTo>
                  <a:pt x="1460015" y="36742"/>
                </a:lnTo>
                <a:lnTo>
                  <a:pt x="1453705" y="32956"/>
                </a:lnTo>
                <a:lnTo>
                  <a:pt x="1449395" y="27170"/>
                </a:lnTo>
                <a:lnTo>
                  <a:pt x="1447800" y="19812"/>
                </a:lnTo>
                <a:lnTo>
                  <a:pt x="1449395" y="12215"/>
                </a:lnTo>
                <a:lnTo>
                  <a:pt x="1453705" y="5905"/>
                </a:lnTo>
                <a:lnTo>
                  <a:pt x="1460015" y="1595"/>
                </a:lnTo>
                <a:lnTo>
                  <a:pt x="1467612" y="0"/>
                </a:lnTo>
                <a:lnTo>
                  <a:pt x="1474970" y="1595"/>
                </a:lnTo>
                <a:lnTo>
                  <a:pt x="1480756" y="5905"/>
                </a:lnTo>
                <a:lnTo>
                  <a:pt x="1484542" y="12215"/>
                </a:lnTo>
                <a:lnTo>
                  <a:pt x="1485900" y="19812"/>
                </a:lnTo>
                <a:lnTo>
                  <a:pt x="1484542" y="27170"/>
                </a:lnTo>
                <a:lnTo>
                  <a:pt x="1480756" y="32956"/>
                </a:lnTo>
                <a:lnTo>
                  <a:pt x="1474970" y="36742"/>
                </a:lnTo>
                <a:lnTo>
                  <a:pt x="1467612" y="38100"/>
                </a:lnTo>
                <a:close/>
              </a:path>
              <a:path w="2095500" h="38100">
                <a:moveTo>
                  <a:pt x="1543812" y="38100"/>
                </a:moveTo>
                <a:lnTo>
                  <a:pt x="1536215" y="36742"/>
                </a:lnTo>
                <a:lnTo>
                  <a:pt x="1529905" y="32956"/>
                </a:lnTo>
                <a:lnTo>
                  <a:pt x="1525595" y="27170"/>
                </a:lnTo>
                <a:lnTo>
                  <a:pt x="1524000" y="19812"/>
                </a:lnTo>
                <a:lnTo>
                  <a:pt x="1525595" y="12215"/>
                </a:lnTo>
                <a:lnTo>
                  <a:pt x="1529905" y="5905"/>
                </a:lnTo>
                <a:lnTo>
                  <a:pt x="1536215" y="1595"/>
                </a:lnTo>
                <a:lnTo>
                  <a:pt x="1543812" y="0"/>
                </a:lnTo>
                <a:lnTo>
                  <a:pt x="1551170" y="1595"/>
                </a:lnTo>
                <a:lnTo>
                  <a:pt x="1556956" y="5905"/>
                </a:lnTo>
                <a:lnTo>
                  <a:pt x="1560742" y="12215"/>
                </a:lnTo>
                <a:lnTo>
                  <a:pt x="1562100" y="19812"/>
                </a:lnTo>
                <a:lnTo>
                  <a:pt x="1560742" y="27170"/>
                </a:lnTo>
                <a:lnTo>
                  <a:pt x="1556956" y="32956"/>
                </a:lnTo>
                <a:lnTo>
                  <a:pt x="1551170" y="36742"/>
                </a:lnTo>
                <a:lnTo>
                  <a:pt x="1543812" y="38100"/>
                </a:lnTo>
                <a:close/>
              </a:path>
              <a:path w="2095500" h="38100">
                <a:moveTo>
                  <a:pt x="1620012" y="38100"/>
                </a:moveTo>
                <a:lnTo>
                  <a:pt x="1612415" y="36742"/>
                </a:lnTo>
                <a:lnTo>
                  <a:pt x="1606105" y="32956"/>
                </a:lnTo>
                <a:lnTo>
                  <a:pt x="1601795" y="27170"/>
                </a:lnTo>
                <a:lnTo>
                  <a:pt x="1600200" y="19812"/>
                </a:lnTo>
                <a:lnTo>
                  <a:pt x="1601795" y="12215"/>
                </a:lnTo>
                <a:lnTo>
                  <a:pt x="1606105" y="5905"/>
                </a:lnTo>
                <a:lnTo>
                  <a:pt x="1612415" y="1595"/>
                </a:lnTo>
                <a:lnTo>
                  <a:pt x="1620012" y="0"/>
                </a:lnTo>
                <a:lnTo>
                  <a:pt x="1627370" y="1595"/>
                </a:lnTo>
                <a:lnTo>
                  <a:pt x="1633156" y="5905"/>
                </a:lnTo>
                <a:lnTo>
                  <a:pt x="1636942" y="12215"/>
                </a:lnTo>
                <a:lnTo>
                  <a:pt x="1638300" y="19812"/>
                </a:lnTo>
                <a:lnTo>
                  <a:pt x="1636942" y="27170"/>
                </a:lnTo>
                <a:lnTo>
                  <a:pt x="1633156" y="32956"/>
                </a:lnTo>
                <a:lnTo>
                  <a:pt x="1627370" y="36742"/>
                </a:lnTo>
                <a:lnTo>
                  <a:pt x="1620012" y="38100"/>
                </a:lnTo>
                <a:close/>
              </a:path>
              <a:path w="2095500" h="38100">
                <a:moveTo>
                  <a:pt x="1696212" y="38100"/>
                </a:moveTo>
                <a:lnTo>
                  <a:pt x="1688615" y="36742"/>
                </a:lnTo>
                <a:lnTo>
                  <a:pt x="1682305" y="32956"/>
                </a:lnTo>
                <a:lnTo>
                  <a:pt x="1677995" y="27170"/>
                </a:lnTo>
                <a:lnTo>
                  <a:pt x="1676400" y="19812"/>
                </a:lnTo>
                <a:lnTo>
                  <a:pt x="1677995" y="12215"/>
                </a:lnTo>
                <a:lnTo>
                  <a:pt x="1682305" y="5905"/>
                </a:lnTo>
                <a:lnTo>
                  <a:pt x="1688615" y="1595"/>
                </a:lnTo>
                <a:lnTo>
                  <a:pt x="1696212" y="0"/>
                </a:lnTo>
                <a:lnTo>
                  <a:pt x="1703570" y="1595"/>
                </a:lnTo>
                <a:lnTo>
                  <a:pt x="1709356" y="5905"/>
                </a:lnTo>
                <a:lnTo>
                  <a:pt x="1713142" y="12215"/>
                </a:lnTo>
                <a:lnTo>
                  <a:pt x="1714500" y="19812"/>
                </a:lnTo>
                <a:lnTo>
                  <a:pt x="1713142" y="27170"/>
                </a:lnTo>
                <a:lnTo>
                  <a:pt x="1709356" y="32956"/>
                </a:lnTo>
                <a:lnTo>
                  <a:pt x="1703570" y="36742"/>
                </a:lnTo>
                <a:lnTo>
                  <a:pt x="1696212" y="38100"/>
                </a:lnTo>
                <a:close/>
              </a:path>
              <a:path w="2095500" h="38100">
                <a:moveTo>
                  <a:pt x="1772412" y="38100"/>
                </a:moveTo>
                <a:lnTo>
                  <a:pt x="1764815" y="36742"/>
                </a:lnTo>
                <a:lnTo>
                  <a:pt x="1758505" y="32956"/>
                </a:lnTo>
                <a:lnTo>
                  <a:pt x="1754195" y="27170"/>
                </a:lnTo>
                <a:lnTo>
                  <a:pt x="1752600" y="19812"/>
                </a:lnTo>
                <a:lnTo>
                  <a:pt x="1754195" y="12215"/>
                </a:lnTo>
                <a:lnTo>
                  <a:pt x="1758505" y="5905"/>
                </a:lnTo>
                <a:lnTo>
                  <a:pt x="1764815" y="1595"/>
                </a:lnTo>
                <a:lnTo>
                  <a:pt x="1772412" y="0"/>
                </a:lnTo>
                <a:lnTo>
                  <a:pt x="1779770" y="1595"/>
                </a:lnTo>
                <a:lnTo>
                  <a:pt x="1785556" y="5905"/>
                </a:lnTo>
                <a:lnTo>
                  <a:pt x="1789342" y="12215"/>
                </a:lnTo>
                <a:lnTo>
                  <a:pt x="1790700" y="19812"/>
                </a:lnTo>
                <a:lnTo>
                  <a:pt x="1789342" y="27170"/>
                </a:lnTo>
                <a:lnTo>
                  <a:pt x="1785556" y="32956"/>
                </a:lnTo>
                <a:lnTo>
                  <a:pt x="1779770" y="36742"/>
                </a:lnTo>
                <a:lnTo>
                  <a:pt x="1772412" y="38100"/>
                </a:lnTo>
                <a:close/>
              </a:path>
              <a:path w="2095500" h="38100">
                <a:moveTo>
                  <a:pt x="1848612" y="38100"/>
                </a:moveTo>
                <a:lnTo>
                  <a:pt x="1841015" y="36742"/>
                </a:lnTo>
                <a:lnTo>
                  <a:pt x="1834705" y="32956"/>
                </a:lnTo>
                <a:lnTo>
                  <a:pt x="1830395" y="27170"/>
                </a:lnTo>
                <a:lnTo>
                  <a:pt x="1828800" y="19812"/>
                </a:lnTo>
                <a:lnTo>
                  <a:pt x="1830395" y="12215"/>
                </a:lnTo>
                <a:lnTo>
                  <a:pt x="1834705" y="5905"/>
                </a:lnTo>
                <a:lnTo>
                  <a:pt x="1841015" y="1595"/>
                </a:lnTo>
                <a:lnTo>
                  <a:pt x="1848612" y="0"/>
                </a:lnTo>
                <a:lnTo>
                  <a:pt x="1855970" y="1595"/>
                </a:lnTo>
                <a:lnTo>
                  <a:pt x="1861756" y="5905"/>
                </a:lnTo>
                <a:lnTo>
                  <a:pt x="1865542" y="12215"/>
                </a:lnTo>
                <a:lnTo>
                  <a:pt x="1866900" y="19812"/>
                </a:lnTo>
                <a:lnTo>
                  <a:pt x="1865542" y="27170"/>
                </a:lnTo>
                <a:lnTo>
                  <a:pt x="1861756" y="32956"/>
                </a:lnTo>
                <a:lnTo>
                  <a:pt x="1855970" y="36742"/>
                </a:lnTo>
                <a:lnTo>
                  <a:pt x="1848612" y="38100"/>
                </a:lnTo>
                <a:close/>
              </a:path>
              <a:path w="2095500" h="38100">
                <a:moveTo>
                  <a:pt x="1924812" y="38100"/>
                </a:moveTo>
                <a:lnTo>
                  <a:pt x="1917215" y="36742"/>
                </a:lnTo>
                <a:lnTo>
                  <a:pt x="1910905" y="32956"/>
                </a:lnTo>
                <a:lnTo>
                  <a:pt x="1906595" y="27170"/>
                </a:lnTo>
                <a:lnTo>
                  <a:pt x="1905000" y="19812"/>
                </a:lnTo>
                <a:lnTo>
                  <a:pt x="1906595" y="12215"/>
                </a:lnTo>
                <a:lnTo>
                  <a:pt x="1910905" y="5905"/>
                </a:lnTo>
                <a:lnTo>
                  <a:pt x="1917215" y="1595"/>
                </a:lnTo>
                <a:lnTo>
                  <a:pt x="1924812" y="0"/>
                </a:lnTo>
                <a:lnTo>
                  <a:pt x="1932170" y="1595"/>
                </a:lnTo>
                <a:lnTo>
                  <a:pt x="1937956" y="5905"/>
                </a:lnTo>
                <a:lnTo>
                  <a:pt x="1941742" y="12215"/>
                </a:lnTo>
                <a:lnTo>
                  <a:pt x="1943100" y="19812"/>
                </a:lnTo>
                <a:lnTo>
                  <a:pt x="1941742" y="27170"/>
                </a:lnTo>
                <a:lnTo>
                  <a:pt x="1937956" y="32956"/>
                </a:lnTo>
                <a:lnTo>
                  <a:pt x="1932170" y="36742"/>
                </a:lnTo>
                <a:lnTo>
                  <a:pt x="1924812" y="38100"/>
                </a:lnTo>
                <a:close/>
              </a:path>
              <a:path w="2095500" h="38100">
                <a:moveTo>
                  <a:pt x="2001012" y="38100"/>
                </a:moveTo>
                <a:lnTo>
                  <a:pt x="1993415" y="36742"/>
                </a:lnTo>
                <a:lnTo>
                  <a:pt x="1987105" y="32956"/>
                </a:lnTo>
                <a:lnTo>
                  <a:pt x="1982795" y="27170"/>
                </a:lnTo>
                <a:lnTo>
                  <a:pt x="1981200" y="19812"/>
                </a:lnTo>
                <a:lnTo>
                  <a:pt x="1982795" y="12215"/>
                </a:lnTo>
                <a:lnTo>
                  <a:pt x="1987105" y="5905"/>
                </a:lnTo>
                <a:lnTo>
                  <a:pt x="1993415" y="1595"/>
                </a:lnTo>
                <a:lnTo>
                  <a:pt x="2001012" y="0"/>
                </a:lnTo>
                <a:lnTo>
                  <a:pt x="2008370" y="1595"/>
                </a:lnTo>
                <a:lnTo>
                  <a:pt x="2014156" y="5905"/>
                </a:lnTo>
                <a:lnTo>
                  <a:pt x="2017942" y="12215"/>
                </a:lnTo>
                <a:lnTo>
                  <a:pt x="2019300" y="19812"/>
                </a:lnTo>
                <a:lnTo>
                  <a:pt x="2017942" y="27170"/>
                </a:lnTo>
                <a:lnTo>
                  <a:pt x="2014156" y="32956"/>
                </a:lnTo>
                <a:lnTo>
                  <a:pt x="2008370" y="36742"/>
                </a:lnTo>
                <a:lnTo>
                  <a:pt x="2001012" y="38100"/>
                </a:lnTo>
                <a:close/>
              </a:path>
              <a:path w="2095500" h="38100">
                <a:moveTo>
                  <a:pt x="2077212" y="38100"/>
                </a:moveTo>
                <a:lnTo>
                  <a:pt x="2069615" y="36742"/>
                </a:lnTo>
                <a:lnTo>
                  <a:pt x="2063305" y="32956"/>
                </a:lnTo>
                <a:lnTo>
                  <a:pt x="2058995" y="27170"/>
                </a:lnTo>
                <a:lnTo>
                  <a:pt x="2057400" y="19812"/>
                </a:lnTo>
                <a:lnTo>
                  <a:pt x="2058995" y="12215"/>
                </a:lnTo>
                <a:lnTo>
                  <a:pt x="2063305" y="5905"/>
                </a:lnTo>
                <a:lnTo>
                  <a:pt x="2069615" y="1595"/>
                </a:lnTo>
                <a:lnTo>
                  <a:pt x="2077212" y="0"/>
                </a:lnTo>
                <a:lnTo>
                  <a:pt x="2084570" y="1595"/>
                </a:lnTo>
                <a:lnTo>
                  <a:pt x="2090356" y="5905"/>
                </a:lnTo>
                <a:lnTo>
                  <a:pt x="2094142" y="12215"/>
                </a:lnTo>
                <a:lnTo>
                  <a:pt x="2095500" y="19812"/>
                </a:lnTo>
                <a:lnTo>
                  <a:pt x="2094142" y="27170"/>
                </a:lnTo>
                <a:lnTo>
                  <a:pt x="2090356" y="32956"/>
                </a:lnTo>
                <a:lnTo>
                  <a:pt x="2084570" y="36742"/>
                </a:lnTo>
                <a:lnTo>
                  <a:pt x="2077212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75376" y="2020823"/>
            <a:ext cx="520065" cy="1071880"/>
          </a:xfrm>
          <a:custGeom>
            <a:avLst/>
            <a:gdLst/>
            <a:ahLst/>
            <a:cxnLst/>
            <a:rect l="l" t="t" r="r" b="b"/>
            <a:pathLst>
              <a:path w="520064" h="1071880">
                <a:moveTo>
                  <a:pt x="15240" y="1071372"/>
                </a:moveTo>
                <a:lnTo>
                  <a:pt x="8786" y="1068895"/>
                </a:lnTo>
                <a:lnTo>
                  <a:pt x="3619" y="1064133"/>
                </a:lnTo>
                <a:lnTo>
                  <a:pt x="452" y="1057656"/>
                </a:lnTo>
                <a:lnTo>
                  <a:pt x="0" y="1050036"/>
                </a:lnTo>
                <a:lnTo>
                  <a:pt x="41148" y="766572"/>
                </a:lnTo>
                <a:lnTo>
                  <a:pt x="80772" y="524256"/>
                </a:lnTo>
                <a:lnTo>
                  <a:pt x="121920" y="313944"/>
                </a:lnTo>
                <a:lnTo>
                  <a:pt x="163068" y="138684"/>
                </a:lnTo>
                <a:lnTo>
                  <a:pt x="198119" y="47244"/>
                </a:lnTo>
                <a:lnTo>
                  <a:pt x="243840" y="4571"/>
                </a:lnTo>
                <a:lnTo>
                  <a:pt x="256603" y="0"/>
                </a:lnTo>
                <a:lnTo>
                  <a:pt x="262913" y="1143"/>
                </a:lnTo>
                <a:lnTo>
                  <a:pt x="268224" y="4571"/>
                </a:lnTo>
                <a:lnTo>
                  <a:pt x="303760" y="33528"/>
                </a:lnTo>
                <a:lnTo>
                  <a:pt x="243840" y="33528"/>
                </a:lnTo>
                <a:lnTo>
                  <a:pt x="256032" y="43913"/>
                </a:lnTo>
                <a:lnTo>
                  <a:pt x="237810" y="59436"/>
                </a:lnTo>
                <a:lnTo>
                  <a:pt x="233172" y="59436"/>
                </a:lnTo>
                <a:lnTo>
                  <a:pt x="227076" y="68580"/>
                </a:lnTo>
                <a:lnTo>
                  <a:pt x="229642" y="68580"/>
                </a:lnTo>
                <a:lnTo>
                  <a:pt x="199643" y="146304"/>
                </a:lnTo>
                <a:lnTo>
                  <a:pt x="160019" y="321563"/>
                </a:lnTo>
                <a:lnTo>
                  <a:pt x="118872" y="530352"/>
                </a:lnTo>
                <a:lnTo>
                  <a:pt x="77724" y="772668"/>
                </a:lnTo>
                <a:lnTo>
                  <a:pt x="38100" y="1056132"/>
                </a:lnTo>
                <a:lnTo>
                  <a:pt x="35385" y="1062585"/>
                </a:lnTo>
                <a:lnTo>
                  <a:pt x="30098" y="1067752"/>
                </a:lnTo>
                <a:lnTo>
                  <a:pt x="23098" y="1070919"/>
                </a:lnTo>
                <a:lnTo>
                  <a:pt x="15240" y="1071372"/>
                </a:lnTo>
                <a:close/>
              </a:path>
              <a:path w="520064" h="1071880">
                <a:moveTo>
                  <a:pt x="256032" y="43913"/>
                </a:moveTo>
                <a:lnTo>
                  <a:pt x="243840" y="33528"/>
                </a:lnTo>
                <a:lnTo>
                  <a:pt x="268224" y="33528"/>
                </a:lnTo>
                <a:lnTo>
                  <a:pt x="256032" y="43913"/>
                </a:lnTo>
                <a:close/>
              </a:path>
              <a:path w="520064" h="1071880">
                <a:moveTo>
                  <a:pt x="283044" y="66924"/>
                </a:moveTo>
                <a:lnTo>
                  <a:pt x="256032" y="43913"/>
                </a:lnTo>
                <a:lnTo>
                  <a:pt x="268224" y="33528"/>
                </a:lnTo>
                <a:lnTo>
                  <a:pt x="303760" y="33528"/>
                </a:lnTo>
                <a:lnTo>
                  <a:pt x="309372" y="38100"/>
                </a:lnTo>
                <a:lnTo>
                  <a:pt x="310895" y="41148"/>
                </a:lnTo>
                <a:lnTo>
                  <a:pt x="313943" y="42671"/>
                </a:lnTo>
                <a:lnTo>
                  <a:pt x="313943" y="45719"/>
                </a:lnTo>
                <a:lnTo>
                  <a:pt x="321038" y="60960"/>
                </a:lnTo>
                <a:lnTo>
                  <a:pt x="280416" y="60960"/>
                </a:lnTo>
                <a:lnTo>
                  <a:pt x="283044" y="66924"/>
                </a:lnTo>
                <a:close/>
              </a:path>
              <a:path w="520064" h="1071880">
                <a:moveTo>
                  <a:pt x="227076" y="68580"/>
                </a:moveTo>
                <a:lnTo>
                  <a:pt x="233172" y="59436"/>
                </a:lnTo>
                <a:lnTo>
                  <a:pt x="230900" y="65322"/>
                </a:lnTo>
                <a:lnTo>
                  <a:pt x="227076" y="68580"/>
                </a:lnTo>
                <a:close/>
              </a:path>
              <a:path w="520064" h="1071880">
                <a:moveTo>
                  <a:pt x="230900" y="65322"/>
                </a:moveTo>
                <a:lnTo>
                  <a:pt x="233172" y="59436"/>
                </a:lnTo>
                <a:lnTo>
                  <a:pt x="237810" y="59436"/>
                </a:lnTo>
                <a:lnTo>
                  <a:pt x="230900" y="65322"/>
                </a:lnTo>
                <a:close/>
              </a:path>
              <a:path w="520064" h="1071880">
                <a:moveTo>
                  <a:pt x="284988" y="68580"/>
                </a:moveTo>
                <a:lnTo>
                  <a:pt x="283044" y="66924"/>
                </a:lnTo>
                <a:lnTo>
                  <a:pt x="280416" y="60960"/>
                </a:lnTo>
                <a:lnTo>
                  <a:pt x="284988" y="68580"/>
                </a:lnTo>
                <a:close/>
              </a:path>
              <a:path w="520064" h="1071880">
                <a:moveTo>
                  <a:pt x="324585" y="68580"/>
                </a:moveTo>
                <a:lnTo>
                  <a:pt x="284988" y="68580"/>
                </a:lnTo>
                <a:lnTo>
                  <a:pt x="280416" y="60960"/>
                </a:lnTo>
                <a:lnTo>
                  <a:pt x="321038" y="60960"/>
                </a:lnTo>
                <a:lnTo>
                  <a:pt x="324585" y="68580"/>
                </a:lnTo>
                <a:close/>
              </a:path>
              <a:path w="520064" h="1071880">
                <a:moveTo>
                  <a:pt x="229642" y="68580"/>
                </a:moveTo>
                <a:lnTo>
                  <a:pt x="227076" y="68580"/>
                </a:lnTo>
                <a:lnTo>
                  <a:pt x="230900" y="65322"/>
                </a:lnTo>
                <a:lnTo>
                  <a:pt x="229642" y="68580"/>
                </a:lnTo>
                <a:close/>
              </a:path>
              <a:path w="520064" h="1071880">
                <a:moveTo>
                  <a:pt x="319075" y="148687"/>
                </a:moveTo>
                <a:lnTo>
                  <a:pt x="283044" y="66924"/>
                </a:lnTo>
                <a:lnTo>
                  <a:pt x="284988" y="68580"/>
                </a:lnTo>
                <a:lnTo>
                  <a:pt x="324585" y="68580"/>
                </a:lnTo>
                <a:lnTo>
                  <a:pt x="355091" y="134111"/>
                </a:lnTo>
                <a:lnTo>
                  <a:pt x="355091" y="135636"/>
                </a:lnTo>
                <a:lnTo>
                  <a:pt x="356615" y="137160"/>
                </a:lnTo>
                <a:lnTo>
                  <a:pt x="356615" y="138684"/>
                </a:lnTo>
                <a:lnTo>
                  <a:pt x="358405" y="146304"/>
                </a:lnTo>
                <a:lnTo>
                  <a:pt x="318515" y="146304"/>
                </a:lnTo>
                <a:lnTo>
                  <a:pt x="319075" y="148687"/>
                </a:lnTo>
                <a:close/>
              </a:path>
              <a:path w="520064" h="1071880">
                <a:moveTo>
                  <a:pt x="320039" y="150875"/>
                </a:moveTo>
                <a:lnTo>
                  <a:pt x="319075" y="148687"/>
                </a:lnTo>
                <a:lnTo>
                  <a:pt x="318515" y="146304"/>
                </a:lnTo>
                <a:lnTo>
                  <a:pt x="320039" y="150875"/>
                </a:lnTo>
                <a:close/>
              </a:path>
              <a:path w="520064" h="1071880">
                <a:moveTo>
                  <a:pt x="359478" y="150875"/>
                </a:moveTo>
                <a:lnTo>
                  <a:pt x="320039" y="150875"/>
                </a:lnTo>
                <a:lnTo>
                  <a:pt x="318515" y="146304"/>
                </a:lnTo>
                <a:lnTo>
                  <a:pt x="358405" y="146304"/>
                </a:lnTo>
                <a:lnTo>
                  <a:pt x="359478" y="150875"/>
                </a:lnTo>
                <a:close/>
              </a:path>
              <a:path w="520064" h="1071880">
                <a:moveTo>
                  <a:pt x="504443" y="1071372"/>
                </a:moveTo>
                <a:lnTo>
                  <a:pt x="441960" y="794004"/>
                </a:lnTo>
                <a:lnTo>
                  <a:pt x="400812" y="530352"/>
                </a:lnTo>
                <a:lnTo>
                  <a:pt x="359663" y="321563"/>
                </a:lnTo>
                <a:lnTo>
                  <a:pt x="319075" y="148687"/>
                </a:lnTo>
                <a:lnTo>
                  <a:pt x="320039" y="150875"/>
                </a:lnTo>
                <a:lnTo>
                  <a:pt x="359478" y="150875"/>
                </a:lnTo>
                <a:lnTo>
                  <a:pt x="397763" y="313944"/>
                </a:lnTo>
                <a:lnTo>
                  <a:pt x="437387" y="522732"/>
                </a:lnTo>
                <a:lnTo>
                  <a:pt x="478536" y="787908"/>
                </a:lnTo>
                <a:lnTo>
                  <a:pt x="519684" y="1050036"/>
                </a:lnTo>
                <a:lnTo>
                  <a:pt x="519231" y="1057656"/>
                </a:lnTo>
                <a:lnTo>
                  <a:pt x="516064" y="1064133"/>
                </a:lnTo>
                <a:lnTo>
                  <a:pt x="510897" y="1068895"/>
                </a:lnTo>
                <a:lnTo>
                  <a:pt x="504443" y="1071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49339" y="2974443"/>
            <a:ext cx="520065" cy="1071245"/>
          </a:xfrm>
          <a:custGeom>
            <a:avLst/>
            <a:gdLst/>
            <a:ahLst/>
            <a:cxnLst/>
            <a:rect l="l" t="t" r="r" b="b"/>
            <a:pathLst>
              <a:path w="520065" h="1071245">
                <a:moveTo>
                  <a:pt x="263652" y="1070633"/>
                </a:moveTo>
                <a:lnTo>
                  <a:pt x="210312" y="1032152"/>
                </a:lnTo>
                <a:lnTo>
                  <a:pt x="164592" y="936140"/>
                </a:lnTo>
                <a:lnTo>
                  <a:pt x="163068" y="934616"/>
                </a:lnTo>
                <a:lnTo>
                  <a:pt x="163068" y="933092"/>
                </a:lnTo>
                <a:lnTo>
                  <a:pt x="121920" y="757832"/>
                </a:lnTo>
                <a:lnTo>
                  <a:pt x="82296" y="547520"/>
                </a:lnTo>
                <a:lnTo>
                  <a:pt x="41147" y="282344"/>
                </a:lnTo>
                <a:lnTo>
                  <a:pt x="0" y="21740"/>
                </a:lnTo>
                <a:lnTo>
                  <a:pt x="476" y="14120"/>
                </a:lnTo>
                <a:lnTo>
                  <a:pt x="3810" y="7643"/>
                </a:lnTo>
                <a:lnTo>
                  <a:pt x="9429" y="2881"/>
                </a:lnTo>
                <a:lnTo>
                  <a:pt x="16764" y="404"/>
                </a:lnTo>
                <a:lnTo>
                  <a:pt x="23741" y="0"/>
                </a:lnTo>
                <a:lnTo>
                  <a:pt x="30289" y="2881"/>
                </a:lnTo>
                <a:lnTo>
                  <a:pt x="35409" y="8334"/>
                </a:lnTo>
                <a:lnTo>
                  <a:pt x="38099" y="15644"/>
                </a:lnTo>
                <a:lnTo>
                  <a:pt x="79247" y="277772"/>
                </a:lnTo>
                <a:lnTo>
                  <a:pt x="118871" y="541424"/>
                </a:lnTo>
                <a:lnTo>
                  <a:pt x="160020" y="748688"/>
                </a:lnTo>
                <a:lnTo>
                  <a:pt x="200452" y="920900"/>
                </a:lnTo>
                <a:lnTo>
                  <a:pt x="199644" y="920900"/>
                </a:lnTo>
                <a:lnTo>
                  <a:pt x="237304" y="1003196"/>
                </a:lnTo>
                <a:lnTo>
                  <a:pt x="234696" y="1003196"/>
                </a:lnTo>
                <a:lnTo>
                  <a:pt x="240791" y="1010816"/>
                </a:lnTo>
                <a:lnTo>
                  <a:pt x="244047" y="1010816"/>
                </a:lnTo>
                <a:lnTo>
                  <a:pt x="263652" y="1026790"/>
                </a:lnTo>
                <a:lnTo>
                  <a:pt x="251460" y="1036724"/>
                </a:lnTo>
                <a:lnTo>
                  <a:pt x="311624" y="1036724"/>
                </a:lnTo>
                <a:lnTo>
                  <a:pt x="275844" y="1067204"/>
                </a:lnTo>
                <a:lnTo>
                  <a:pt x="269890" y="1069776"/>
                </a:lnTo>
                <a:lnTo>
                  <a:pt x="263652" y="1070633"/>
                </a:lnTo>
                <a:close/>
              </a:path>
              <a:path w="520065" h="1071245">
                <a:moveTo>
                  <a:pt x="288005" y="1006946"/>
                </a:moveTo>
                <a:lnTo>
                  <a:pt x="320040" y="923948"/>
                </a:lnTo>
                <a:lnTo>
                  <a:pt x="359664" y="750212"/>
                </a:lnTo>
                <a:lnTo>
                  <a:pt x="400812" y="541424"/>
                </a:lnTo>
                <a:lnTo>
                  <a:pt x="441960" y="299108"/>
                </a:lnTo>
                <a:lnTo>
                  <a:pt x="483108" y="15644"/>
                </a:lnTo>
                <a:lnTo>
                  <a:pt x="485584" y="8548"/>
                </a:lnTo>
                <a:lnTo>
                  <a:pt x="490347" y="3452"/>
                </a:lnTo>
                <a:lnTo>
                  <a:pt x="496824" y="642"/>
                </a:lnTo>
                <a:lnTo>
                  <a:pt x="504444" y="404"/>
                </a:lnTo>
                <a:lnTo>
                  <a:pt x="511540" y="2881"/>
                </a:lnTo>
                <a:lnTo>
                  <a:pt x="516636" y="7643"/>
                </a:lnTo>
                <a:lnTo>
                  <a:pt x="519445" y="14120"/>
                </a:lnTo>
                <a:lnTo>
                  <a:pt x="519684" y="21740"/>
                </a:lnTo>
                <a:lnTo>
                  <a:pt x="480060" y="303680"/>
                </a:lnTo>
                <a:lnTo>
                  <a:pt x="438912" y="547520"/>
                </a:lnTo>
                <a:lnTo>
                  <a:pt x="397764" y="757832"/>
                </a:lnTo>
                <a:lnTo>
                  <a:pt x="356615" y="933092"/>
                </a:lnTo>
                <a:lnTo>
                  <a:pt x="329742" y="1003196"/>
                </a:lnTo>
                <a:lnTo>
                  <a:pt x="292608" y="1003196"/>
                </a:lnTo>
                <a:lnTo>
                  <a:pt x="288005" y="1006946"/>
                </a:lnTo>
                <a:close/>
              </a:path>
              <a:path w="520065" h="1071245">
                <a:moveTo>
                  <a:pt x="201168" y="923948"/>
                </a:moveTo>
                <a:lnTo>
                  <a:pt x="199644" y="920900"/>
                </a:lnTo>
                <a:lnTo>
                  <a:pt x="200452" y="920900"/>
                </a:lnTo>
                <a:lnTo>
                  <a:pt x="201168" y="923948"/>
                </a:lnTo>
                <a:close/>
              </a:path>
              <a:path w="520065" h="1071245">
                <a:moveTo>
                  <a:pt x="240791" y="1010816"/>
                </a:moveTo>
                <a:lnTo>
                  <a:pt x="234696" y="1003196"/>
                </a:lnTo>
                <a:lnTo>
                  <a:pt x="238856" y="1006586"/>
                </a:lnTo>
                <a:lnTo>
                  <a:pt x="240791" y="1010816"/>
                </a:lnTo>
                <a:close/>
              </a:path>
              <a:path w="520065" h="1071245">
                <a:moveTo>
                  <a:pt x="238856" y="1006586"/>
                </a:moveTo>
                <a:lnTo>
                  <a:pt x="234696" y="1003196"/>
                </a:lnTo>
                <a:lnTo>
                  <a:pt x="237304" y="1003196"/>
                </a:lnTo>
                <a:lnTo>
                  <a:pt x="238856" y="1006586"/>
                </a:lnTo>
                <a:close/>
              </a:path>
              <a:path w="520065" h="1071245">
                <a:moveTo>
                  <a:pt x="286512" y="1010816"/>
                </a:moveTo>
                <a:lnTo>
                  <a:pt x="288005" y="1006946"/>
                </a:lnTo>
                <a:lnTo>
                  <a:pt x="292608" y="1003196"/>
                </a:lnTo>
                <a:lnTo>
                  <a:pt x="286512" y="1010816"/>
                </a:lnTo>
                <a:close/>
              </a:path>
              <a:path w="520065" h="1071245">
                <a:moveTo>
                  <a:pt x="326821" y="1010816"/>
                </a:moveTo>
                <a:lnTo>
                  <a:pt x="286512" y="1010816"/>
                </a:lnTo>
                <a:lnTo>
                  <a:pt x="292608" y="1003196"/>
                </a:lnTo>
                <a:lnTo>
                  <a:pt x="329742" y="1003196"/>
                </a:lnTo>
                <a:lnTo>
                  <a:pt x="326821" y="1010816"/>
                </a:lnTo>
                <a:close/>
              </a:path>
              <a:path w="520065" h="1071245">
                <a:moveTo>
                  <a:pt x="244047" y="1010816"/>
                </a:moveTo>
                <a:lnTo>
                  <a:pt x="240791" y="1010816"/>
                </a:lnTo>
                <a:lnTo>
                  <a:pt x="238856" y="1006586"/>
                </a:lnTo>
                <a:lnTo>
                  <a:pt x="244047" y="1010816"/>
                </a:lnTo>
                <a:close/>
              </a:path>
              <a:path w="520065" h="1071245">
                <a:moveTo>
                  <a:pt x="311624" y="1036724"/>
                </a:moveTo>
                <a:lnTo>
                  <a:pt x="275844" y="1036724"/>
                </a:lnTo>
                <a:lnTo>
                  <a:pt x="263652" y="1026790"/>
                </a:lnTo>
                <a:lnTo>
                  <a:pt x="288005" y="1006946"/>
                </a:lnTo>
                <a:lnTo>
                  <a:pt x="286512" y="1010816"/>
                </a:lnTo>
                <a:lnTo>
                  <a:pt x="326821" y="1010816"/>
                </a:lnTo>
                <a:lnTo>
                  <a:pt x="321564" y="1024532"/>
                </a:lnTo>
                <a:lnTo>
                  <a:pt x="321564" y="1027580"/>
                </a:lnTo>
                <a:lnTo>
                  <a:pt x="316991" y="1032152"/>
                </a:lnTo>
                <a:lnTo>
                  <a:pt x="311624" y="1036724"/>
                </a:lnTo>
                <a:close/>
              </a:path>
              <a:path w="520065" h="1071245">
                <a:moveTo>
                  <a:pt x="275844" y="1036724"/>
                </a:moveTo>
                <a:lnTo>
                  <a:pt x="251460" y="1036724"/>
                </a:lnTo>
                <a:lnTo>
                  <a:pt x="263652" y="1026790"/>
                </a:lnTo>
                <a:lnTo>
                  <a:pt x="275844" y="1036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84054" y="2317483"/>
            <a:ext cx="24384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baseline="-21021" sz="2775" spc="15">
                <a:latin typeface="Times New Roman"/>
                <a:cs typeface="Times New Roman"/>
              </a:rPr>
              <a:t>b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7032" y="2288528"/>
            <a:ext cx="73596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输入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4573" y="6254925"/>
            <a:ext cx="342900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80">
                <a:latin typeface="Times New Roman"/>
                <a:cs typeface="Times New Roman"/>
              </a:rPr>
              <a:t>v</a:t>
            </a:r>
            <a:r>
              <a:rPr dirty="0" baseline="-21164" sz="3150" spc="22">
                <a:latin typeface="Times New Roman"/>
                <a:cs typeface="Times New Roman"/>
              </a:rPr>
              <a:t>o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82468" y="5099303"/>
            <a:ext cx="381000" cy="718185"/>
          </a:xfrm>
          <a:custGeom>
            <a:avLst/>
            <a:gdLst/>
            <a:ahLst/>
            <a:cxnLst/>
            <a:rect l="l" t="t" r="r" b="b"/>
            <a:pathLst>
              <a:path w="381000" h="718185">
                <a:moveTo>
                  <a:pt x="380999" y="38100"/>
                </a:moveTo>
                <a:lnTo>
                  <a:pt x="92963" y="38100"/>
                </a:lnTo>
                <a:lnTo>
                  <a:pt x="100584" y="36576"/>
                </a:lnTo>
                <a:lnTo>
                  <a:pt x="111251" y="35052"/>
                </a:lnTo>
                <a:lnTo>
                  <a:pt x="376427" y="0"/>
                </a:lnTo>
                <a:lnTo>
                  <a:pt x="380999" y="38100"/>
                </a:lnTo>
                <a:close/>
              </a:path>
              <a:path w="381000" h="718185">
                <a:moveTo>
                  <a:pt x="54864" y="35052"/>
                </a:moveTo>
                <a:lnTo>
                  <a:pt x="42671" y="35052"/>
                </a:lnTo>
                <a:lnTo>
                  <a:pt x="48767" y="33528"/>
                </a:lnTo>
                <a:lnTo>
                  <a:pt x="54864" y="35052"/>
                </a:lnTo>
                <a:close/>
              </a:path>
              <a:path w="381000" h="718185">
                <a:moveTo>
                  <a:pt x="65532" y="36576"/>
                </a:moveTo>
                <a:lnTo>
                  <a:pt x="35051" y="36576"/>
                </a:lnTo>
                <a:lnTo>
                  <a:pt x="36575" y="35052"/>
                </a:lnTo>
                <a:lnTo>
                  <a:pt x="60960" y="35052"/>
                </a:lnTo>
                <a:lnTo>
                  <a:pt x="65532" y="36576"/>
                </a:lnTo>
                <a:close/>
              </a:path>
              <a:path w="381000" h="718185">
                <a:moveTo>
                  <a:pt x="350519" y="716279"/>
                </a:moveTo>
                <a:lnTo>
                  <a:pt x="220979" y="716279"/>
                </a:lnTo>
                <a:lnTo>
                  <a:pt x="147827" y="711708"/>
                </a:lnTo>
                <a:lnTo>
                  <a:pt x="112775" y="707135"/>
                </a:lnTo>
                <a:lnTo>
                  <a:pt x="103632" y="705612"/>
                </a:lnTo>
                <a:lnTo>
                  <a:pt x="92963" y="704087"/>
                </a:lnTo>
                <a:lnTo>
                  <a:pt x="83820" y="702564"/>
                </a:lnTo>
                <a:lnTo>
                  <a:pt x="74675" y="699516"/>
                </a:lnTo>
                <a:lnTo>
                  <a:pt x="67055" y="696468"/>
                </a:lnTo>
                <a:lnTo>
                  <a:pt x="57912" y="694943"/>
                </a:lnTo>
                <a:lnTo>
                  <a:pt x="50291" y="690372"/>
                </a:lnTo>
                <a:lnTo>
                  <a:pt x="39623" y="684275"/>
                </a:lnTo>
                <a:lnTo>
                  <a:pt x="32003" y="678179"/>
                </a:lnTo>
                <a:lnTo>
                  <a:pt x="22860" y="669035"/>
                </a:lnTo>
                <a:lnTo>
                  <a:pt x="22860" y="667512"/>
                </a:lnTo>
                <a:lnTo>
                  <a:pt x="18288" y="661416"/>
                </a:lnTo>
                <a:lnTo>
                  <a:pt x="16764" y="659891"/>
                </a:lnTo>
                <a:lnTo>
                  <a:pt x="16764" y="658368"/>
                </a:lnTo>
                <a:lnTo>
                  <a:pt x="12191" y="649224"/>
                </a:lnTo>
                <a:lnTo>
                  <a:pt x="9143" y="638556"/>
                </a:lnTo>
                <a:lnTo>
                  <a:pt x="7619" y="629412"/>
                </a:lnTo>
                <a:lnTo>
                  <a:pt x="6095" y="618743"/>
                </a:lnTo>
                <a:lnTo>
                  <a:pt x="6095" y="579119"/>
                </a:lnTo>
                <a:lnTo>
                  <a:pt x="7619" y="557784"/>
                </a:lnTo>
                <a:lnTo>
                  <a:pt x="7619" y="547115"/>
                </a:lnTo>
                <a:lnTo>
                  <a:pt x="6095" y="533400"/>
                </a:lnTo>
                <a:lnTo>
                  <a:pt x="4571" y="521208"/>
                </a:lnTo>
                <a:lnTo>
                  <a:pt x="4571" y="490728"/>
                </a:lnTo>
                <a:lnTo>
                  <a:pt x="3047" y="473963"/>
                </a:lnTo>
                <a:lnTo>
                  <a:pt x="3047" y="438912"/>
                </a:lnTo>
                <a:lnTo>
                  <a:pt x="4508" y="403860"/>
                </a:lnTo>
                <a:lnTo>
                  <a:pt x="4571" y="367284"/>
                </a:lnTo>
                <a:lnTo>
                  <a:pt x="6032" y="332232"/>
                </a:lnTo>
                <a:lnTo>
                  <a:pt x="6015" y="237743"/>
                </a:lnTo>
                <a:lnTo>
                  <a:pt x="4571" y="210311"/>
                </a:lnTo>
                <a:lnTo>
                  <a:pt x="3047" y="182880"/>
                </a:lnTo>
                <a:lnTo>
                  <a:pt x="0" y="155448"/>
                </a:lnTo>
                <a:lnTo>
                  <a:pt x="0" y="105155"/>
                </a:lnTo>
                <a:lnTo>
                  <a:pt x="4571" y="73152"/>
                </a:lnTo>
                <a:lnTo>
                  <a:pt x="7619" y="64008"/>
                </a:lnTo>
                <a:lnTo>
                  <a:pt x="12191" y="56387"/>
                </a:lnTo>
                <a:lnTo>
                  <a:pt x="15240" y="51816"/>
                </a:lnTo>
                <a:lnTo>
                  <a:pt x="15240" y="50292"/>
                </a:lnTo>
                <a:lnTo>
                  <a:pt x="21336" y="44195"/>
                </a:lnTo>
                <a:lnTo>
                  <a:pt x="21336" y="42672"/>
                </a:lnTo>
                <a:lnTo>
                  <a:pt x="25908" y="41148"/>
                </a:lnTo>
                <a:lnTo>
                  <a:pt x="25908" y="39624"/>
                </a:lnTo>
                <a:lnTo>
                  <a:pt x="27432" y="39624"/>
                </a:lnTo>
                <a:lnTo>
                  <a:pt x="28955" y="38100"/>
                </a:lnTo>
                <a:lnTo>
                  <a:pt x="32003" y="36576"/>
                </a:lnTo>
                <a:lnTo>
                  <a:pt x="77723" y="36576"/>
                </a:lnTo>
                <a:lnTo>
                  <a:pt x="85344" y="38100"/>
                </a:lnTo>
                <a:lnTo>
                  <a:pt x="380999" y="38100"/>
                </a:lnTo>
                <a:lnTo>
                  <a:pt x="138882" y="70104"/>
                </a:lnTo>
                <a:lnTo>
                  <a:pt x="48767" y="70104"/>
                </a:lnTo>
                <a:lnTo>
                  <a:pt x="44195" y="73152"/>
                </a:lnTo>
                <a:lnTo>
                  <a:pt x="46227" y="73152"/>
                </a:lnTo>
                <a:lnTo>
                  <a:pt x="44195" y="76200"/>
                </a:lnTo>
                <a:lnTo>
                  <a:pt x="41147" y="85344"/>
                </a:lnTo>
                <a:lnTo>
                  <a:pt x="39623" y="91439"/>
                </a:lnTo>
                <a:lnTo>
                  <a:pt x="38099" y="99060"/>
                </a:lnTo>
                <a:lnTo>
                  <a:pt x="38099" y="153924"/>
                </a:lnTo>
                <a:lnTo>
                  <a:pt x="41147" y="179831"/>
                </a:lnTo>
                <a:lnTo>
                  <a:pt x="44195" y="237743"/>
                </a:lnTo>
                <a:lnTo>
                  <a:pt x="44195" y="332232"/>
                </a:lnTo>
                <a:lnTo>
                  <a:pt x="42671" y="367284"/>
                </a:lnTo>
                <a:lnTo>
                  <a:pt x="42671" y="403860"/>
                </a:lnTo>
                <a:lnTo>
                  <a:pt x="41147" y="438912"/>
                </a:lnTo>
                <a:lnTo>
                  <a:pt x="41147" y="473963"/>
                </a:lnTo>
                <a:lnTo>
                  <a:pt x="42671" y="489204"/>
                </a:lnTo>
                <a:lnTo>
                  <a:pt x="42671" y="518160"/>
                </a:lnTo>
                <a:lnTo>
                  <a:pt x="44195" y="531876"/>
                </a:lnTo>
                <a:lnTo>
                  <a:pt x="45719" y="544067"/>
                </a:lnTo>
                <a:lnTo>
                  <a:pt x="45624" y="557784"/>
                </a:lnTo>
                <a:lnTo>
                  <a:pt x="44195" y="580643"/>
                </a:lnTo>
                <a:lnTo>
                  <a:pt x="44195" y="624839"/>
                </a:lnTo>
                <a:lnTo>
                  <a:pt x="45719" y="632460"/>
                </a:lnTo>
                <a:lnTo>
                  <a:pt x="47243" y="637031"/>
                </a:lnTo>
                <a:lnTo>
                  <a:pt x="49275" y="640079"/>
                </a:lnTo>
                <a:lnTo>
                  <a:pt x="48767" y="640079"/>
                </a:lnTo>
                <a:lnTo>
                  <a:pt x="53340" y="646175"/>
                </a:lnTo>
                <a:lnTo>
                  <a:pt x="54254" y="646175"/>
                </a:lnTo>
                <a:lnTo>
                  <a:pt x="55473" y="647700"/>
                </a:lnTo>
                <a:lnTo>
                  <a:pt x="54864" y="647700"/>
                </a:lnTo>
                <a:lnTo>
                  <a:pt x="57912" y="650747"/>
                </a:lnTo>
                <a:lnTo>
                  <a:pt x="58674" y="650747"/>
                </a:lnTo>
                <a:lnTo>
                  <a:pt x="62484" y="653795"/>
                </a:lnTo>
                <a:lnTo>
                  <a:pt x="100584" y="665987"/>
                </a:lnTo>
                <a:lnTo>
                  <a:pt x="150875" y="673608"/>
                </a:lnTo>
                <a:lnTo>
                  <a:pt x="222503" y="678179"/>
                </a:lnTo>
                <a:lnTo>
                  <a:pt x="245363" y="678179"/>
                </a:lnTo>
                <a:lnTo>
                  <a:pt x="268223" y="679704"/>
                </a:lnTo>
                <a:lnTo>
                  <a:pt x="344667" y="679704"/>
                </a:lnTo>
                <a:lnTo>
                  <a:pt x="350519" y="716279"/>
                </a:lnTo>
                <a:close/>
              </a:path>
              <a:path w="381000" h="718185">
                <a:moveTo>
                  <a:pt x="44195" y="73152"/>
                </a:moveTo>
                <a:lnTo>
                  <a:pt x="48767" y="70104"/>
                </a:lnTo>
                <a:lnTo>
                  <a:pt x="46481" y="72389"/>
                </a:lnTo>
                <a:lnTo>
                  <a:pt x="44195" y="73152"/>
                </a:lnTo>
                <a:close/>
              </a:path>
              <a:path w="381000" h="718185">
                <a:moveTo>
                  <a:pt x="47624" y="71818"/>
                </a:moveTo>
                <a:lnTo>
                  <a:pt x="47243" y="71628"/>
                </a:lnTo>
                <a:lnTo>
                  <a:pt x="48767" y="70104"/>
                </a:lnTo>
                <a:lnTo>
                  <a:pt x="47624" y="71818"/>
                </a:lnTo>
                <a:close/>
              </a:path>
              <a:path w="381000" h="718185">
                <a:moveTo>
                  <a:pt x="47853" y="71932"/>
                </a:moveTo>
                <a:lnTo>
                  <a:pt x="47624" y="71818"/>
                </a:lnTo>
                <a:lnTo>
                  <a:pt x="48767" y="70104"/>
                </a:lnTo>
                <a:lnTo>
                  <a:pt x="138882" y="70104"/>
                </a:lnTo>
                <a:lnTo>
                  <a:pt x="127353" y="71628"/>
                </a:lnTo>
                <a:lnTo>
                  <a:pt x="48767" y="71628"/>
                </a:lnTo>
                <a:lnTo>
                  <a:pt x="47853" y="71932"/>
                </a:lnTo>
                <a:close/>
              </a:path>
              <a:path w="381000" h="718185">
                <a:moveTo>
                  <a:pt x="46481" y="72389"/>
                </a:moveTo>
                <a:lnTo>
                  <a:pt x="47243" y="71628"/>
                </a:lnTo>
                <a:lnTo>
                  <a:pt x="46481" y="72389"/>
                </a:lnTo>
                <a:close/>
              </a:path>
              <a:path w="381000" h="718185">
                <a:moveTo>
                  <a:pt x="46481" y="72389"/>
                </a:moveTo>
                <a:lnTo>
                  <a:pt x="47243" y="71628"/>
                </a:lnTo>
                <a:lnTo>
                  <a:pt x="46808" y="72281"/>
                </a:lnTo>
                <a:lnTo>
                  <a:pt x="46481" y="72389"/>
                </a:lnTo>
                <a:close/>
              </a:path>
              <a:path w="381000" h="718185">
                <a:moveTo>
                  <a:pt x="46939" y="72237"/>
                </a:moveTo>
                <a:lnTo>
                  <a:pt x="47243" y="71628"/>
                </a:lnTo>
                <a:lnTo>
                  <a:pt x="47624" y="71818"/>
                </a:lnTo>
                <a:lnTo>
                  <a:pt x="47461" y="72063"/>
                </a:lnTo>
                <a:lnTo>
                  <a:pt x="46939" y="72237"/>
                </a:lnTo>
                <a:close/>
              </a:path>
              <a:path w="381000" h="718185">
                <a:moveTo>
                  <a:pt x="94487" y="76200"/>
                </a:moveTo>
                <a:lnTo>
                  <a:pt x="85344" y="76200"/>
                </a:lnTo>
                <a:lnTo>
                  <a:pt x="76199" y="74676"/>
                </a:lnTo>
                <a:lnTo>
                  <a:pt x="68579" y="74676"/>
                </a:lnTo>
                <a:lnTo>
                  <a:pt x="60960" y="73152"/>
                </a:lnTo>
                <a:lnTo>
                  <a:pt x="50291" y="73152"/>
                </a:lnTo>
                <a:lnTo>
                  <a:pt x="48005" y="72008"/>
                </a:lnTo>
                <a:lnTo>
                  <a:pt x="48767" y="71628"/>
                </a:lnTo>
                <a:lnTo>
                  <a:pt x="127353" y="71628"/>
                </a:lnTo>
                <a:lnTo>
                  <a:pt x="115823" y="73152"/>
                </a:lnTo>
                <a:lnTo>
                  <a:pt x="94487" y="76200"/>
                </a:lnTo>
                <a:close/>
              </a:path>
              <a:path w="381000" h="718185">
                <a:moveTo>
                  <a:pt x="47243" y="72389"/>
                </a:moveTo>
                <a:lnTo>
                  <a:pt x="47461" y="72063"/>
                </a:lnTo>
                <a:lnTo>
                  <a:pt x="47853" y="71932"/>
                </a:lnTo>
                <a:lnTo>
                  <a:pt x="48005" y="72008"/>
                </a:lnTo>
                <a:lnTo>
                  <a:pt x="47243" y="72389"/>
                </a:lnTo>
                <a:close/>
              </a:path>
              <a:path w="381000" h="718185">
                <a:moveTo>
                  <a:pt x="46481" y="72770"/>
                </a:moveTo>
                <a:lnTo>
                  <a:pt x="46808" y="72281"/>
                </a:lnTo>
                <a:lnTo>
                  <a:pt x="46939" y="72237"/>
                </a:lnTo>
                <a:lnTo>
                  <a:pt x="46735" y="72643"/>
                </a:lnTo>
                <a:lnTo>
                  <a:pt x="46481" y="72770"/>
                </a:lnTo>
                <a:close/>
              </a:path>
              <a:path w="381000" h="718185">
                <a:moveTo>
                  <a:pt x="45719" y="73152"/>
                </a:moveTo>
                <a:lnTo>
                  <a:pt x="44195" y="73152"/>
                </a:lnTo>
                <a:lnTo>
                  <a:pt x="46481" y="72389"/>
                </a:lnTo>
                <a:lnTo>
                  <a:pt x="45719" y="73152"/>
                </a:lnTo>
                <a:close/>
              </a:path>
              <a:path w="381000" h="718185">
                <a:moveTo>
                  <a:pt x="45719" y="74676"/>
                </a:moveTo>
                <a:lnTo>
                  <a:pt x="46735" y="72643"/>
                </a:lnTo>
                <a:lnTo>
                  <a:pt x="47243" y="72389"/>
                </a:lnTo>
                <a:lnTo>
                  <a:pt x="45719" y="74676"/>
                </a:lnTo>
                <a:close/>
              </a:path>
              <a:path w="381000" h="718185">
                <a:moveTo>
                  <a:pt x="46227" y="73152"/>
                </a:moveTo>
                <a:lnTo>
                  <a:pt x="45719" y="73152"/>
                </a:lnTo>
                <a:lnTo>
                  <a:pt x="46481" y="72770"/>
                </a:lnTo>
                <a:lnTo>
                  <a:pt x="46227" y="73152"/>
                </a:lnTo>
                <a:close/>
              </a:path>
              <a:path w="381000" h="718185">
                <a:moveTo>
                  <a:pt x="50291" y="641604"/>
                </a:moveTo>
                <a:lnTo>
                  <a:pt x="48767" y="640079"/>
                </a:lnTo>
                <a:lnTo>
                  <a:pt x="49275" y="640079"/>
                </a:lnTo>
                <a:lnTo>
                  <a:pt x="50291" y="641604"/>
                </a:lnTo>
                <a:close/>
              </a:path>
              <a:path w="381000" h="718185">
                <a:moveTo>
                  <a:pt x="54254" y="646175"/>
                </a:moveTo>
                <a:lnTo>
                  <a:pt x="53340" y="646175"/>
                </a:lnTo>
                <a:lnTo>
                  <a:pt x="51815" y="643127"/>
                </a:lnTo>
                <a:lnTo>
                  <a:pt x="54254" y="646175"/>
                </a:lnTo>
                <a:close/>
              </a:path>
              <a:path w="381000" h="718185">
                <a:moveTo>
                  <a:pt x="57912" y="650747"/>
                </a:moveTo>
                <a:lnTo>
                  <a:pt x="54864" y="647700"/>
                </a:lnTo>
                <a:lnTo>
                  <a:pt x="56557" y="649054"/>
                </a:lnTo>
                <a:lnTo>
                  <a:pt x="57912" y="650747"/>
                </a:lnTo>
                <a:close/>
              </a:path>
              <a:path w="381000" h="718185">
                <a:moveTo>
                  <a:pt x="56557" y="649054"/>
                </a:moveTo>
                <a:lnTo>
                  <a:pt x="54864" y="647700"/>
                </a:lnTo>
                <a:lnTo>
                  <a:pt x="55473" y="647700"/>
                </a:lnTo>
                <a:lnTo>
                  <a:pt x="56557" y="649054"/>
                </a:lnTo>
                <a:close/>
              </a:path>
              <a:path w="381000" h="718185">
                <a:moveTo>
                  <a:pt x="58674" y="650747"/>
                </a:moveTo>
                <a:lnTo>
                  <a:pt x="57912" y="650747"/>
                </a:lnTo>
                <a:lnTo>
                  <a:pt x="56557" y="649054"/>
                </a:lnTo>
                <a:lnTo>
                  <a:pt x="58674" y="650747"/>
                </a:lnTo>
                <a:close/>
              </a:path>
              <a:path w="381000" h="718185">
                <a:moveTo>
                  <a:pt x="344667" y="679704"/>
                </a:moveTo>
                <a:lnTo>
                  <a:pt x="333755" y="679704"/>
                </a:lnTo>
                <a:lnTo>
                  <a:pt x="338327" y="678179"/>
                </a:lnTo>
                <a:lnTo>
                  <a:pt x="344423" y="678179"/>
                </a:lnTo>
                <a:lnTo>
                  <a:pt x="344667" y="679704"/>
                </a:lnTo>
                <a:close/>
              </a:path>
              <a:path w="381000" h="718185">
                <a:moveTo>
                  <a:pt x="335279" y="717804"/>
                </a:moveTo>
                <a:lnTo>
                  <a:pt x="266699" y="717804"/>
                </a:lnTo>
                <a:lnTo>
                  <a:pt x="243839" y="716279"/>
                </a:lnTo>
                <a:lnTo>
                  <a:pt x="339851" y="716279"/>
                </a:lnTo>
                <a:lnTo>
                  <a:pt x="335279" y="7178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61944" y="5794248"/>
            <a:ext cx="925194" cy="729615"/>
          </a:xfrm>
          <a:custGeom>
            <a:avLst/>
            <a:gdLst/>
            <a:ahLst/>
            <a:cxnLst/>
            <a:rect l="l" t="t" r="r" b="b"/>
            <a:pathLst>
              <a:path w="925195" h="729615">
                <a:moveTo>
                  <a:pt x="863155" y="269748"/>
                </a:moveTo>
                <a:lnTo>
                  <a:pt x="794004" y="269748"/>
                </a:lnTo>
                <a:lnTo>
                  <a:pt x="644652" y="211836"/>
                </a:lnTo>
                <a:lnTo>
                  <a:pt x="464820" y="153924"/>
                </a:lnTo>
                <a:lnTo>
                  <a:pt x="257556" y="96012"/>
                </a:lnTo>
                <a:lnTo>
                  <a:pt x="15240" y="36576"/>
                </a:lnTo>
                <a:lnTo>
                  <a:pt x="8143" y="33861"/>
                </a:lnTo>
                <a:lnTo>
                  <a:pt x="3048" y="28575"/>
                </a:lnTo>
                <a:lnTo>
                  <a:pt x="238" y="21574"/>
                </a:lnTo>
                <a:lnTo>
                  <a:pt x="0" y="13716"/>
                </a:lnTo>
                <a:lnTo>
                  <a:pt x="3595" y="7500"/>
                </a:lnTo>
                <a:lnTo>
                  <a:pt x="9334" y="2857"/>
                </a:lnTo>
                <a:lnTo>
                  <a:pt x="16502" y="214"/>
                </a:lnTo>
                <a:lnTo>
                  <a:pt x="24384" y="0"/>
                </a:lnTo>
                <a:lnTo>
                  <a:pt x="266700" y="57912"/>
                </a:lnTo>
                <a:lnTo>
                  <a:pt x="475488" y="117348"/>
                </a:lnTo>
                <a:lnTo>
                  <a:pt x="655319" y="175260"/>
                </a:lnTo>
                <a:lnTo>
                  <a:pt x="807719" y="234695"/>
                </a:lnTo>
                <a:lnTo>
                  <a:pt x="809244" y="236219"/>
                </a:lnTo>
                <a:lnTo>
                  <a:pt x="810767" y="236219"/>
                </a:lnTo>
                <a:lnTo>
                  <a:pt x="863155" y="269748"/>
                </a:lnTo>
                <a:close/>
              </a:path>
              <a:path w="925195" h="729615">
                <a:moveTo>
                  <a:pt x="861604" y="313508"/>
                </a:moveTo>
                <a:lnTo>
                  <a:pt x="789432" y="268224"/>
                </a:lnTo>
                <a:lnTo>
                  <a:pt x="794004" y="269748"/>
                </a:lnTo>
                <a:lnTo>
                  <a:pt x="863155" y="269748"/>
                </a:lnTo>
                <a:lnTo>
                  <a:pt x="886967" y="284988"/>
                </a:lnTo>
                <a:lnTo>
                  <a:pt x="890015" y="286512"/>
                </a:lnTo>
                <a:lnTo>
                  <a:pt x="893063" y="292607"/>
                </a:lnTo>
                <a:lnTo>
                  <a:pt x="901887" y="309372"/>
                </a:lnTo>
                <a:lnTo>
                  <a:pt x="859536" y="309372"/>
                </a:lnTo>
                <a:lnTo>
                  <a:pt x="861604" y="313508"/>
                </a:lnTo>
                <a:close/>
              </a:path>
              <a:path w="925195" h="729615">
                <a:moveTo>
                  <a:pt x="867156" y="316991"/>
                </a:moveTo>
                <a:lnTo>
                  <a:pt x="861604" y="313508"/>
                </a:lnTo>
                <a:lnTo>
                  <a:pt x="859536" y="309372"/>
                </a:lnTo>
                <a:lnTo>
                  <a:pt x="867156" y="316991"/>
                </a:lnTo>
                <a:close/>
              </a:path>
              <a:path w="925195" h="729615">
                <a:moveTo>
                  <a:pt x="905897" y="316991"/>
                </a:moveTo>
                <a:lnTo>
                  <a:pt x="867156" y="316991"/>
                </a:lnTo>
                <a:lnTo>
                  <a:pt x="859536" y="309372"/>
                </a:lnTo>
                <a:lnTo>
                  <a:pt x="901887" y="309372"/>
                </a:lnTo>
                <a:lnTo>
                  <a:pt x="905897" y="316991"/>
                </a:lnTo>
                <a:close/>
              </a:path>
              <a:path w="925195" h="729615">
                <a:moveTo>
                  <a:pt x="884355" y="359010"/>
                </a:moveTo>
                <a:lnTo>
                  <a:pt x="861604" y="313508"/>
                </a:lnTo>
                <a:lnTo>
                  <a:pt x="867156" y="316991"/>
                </a:lnTo>
                <a:lnTo>
                  <a:pt x="905897" y="316991"/>
                </a:lnTo>
                <a:lnTo>
                  <a:pt x="923544" y="350519"/>
                </a:lnTo>
                <a:lnTo>
                  <a:pt x="888492" y="350519"/>
                </a:lnTo>
                <a:lnTo>
                  <a:pt x="884355" y="359010"/>
                </a:lnTo>
                <a:close/>
              </a:path>
              <a:path w="925195" h="729615">
                <a:moveTo>
                  <a:pt x="888492" y="367284"/>
                </a:moveTo>
                <a:lnTo>
                  <a:pt x="884355" y="359010"/>
                </a:lnTo>
                <a:lnTo>
                  <a:pt x="888492" y="350519"/>
                </a:lnTo>
                <a:lnTo>
                  <a:pt x="888492" y="367284"/>
                </a:lnTo>
                <a:close/>
              </a:path>
              <a:path w="925195" h="729615">
                <a:moveTo>
                  <a:pt x="923544" y="367284"/>
                </a:moveTo>
                <a:lnTo>
                  <a:pt x="888492" y="367284"/>
                </a:lnTo>
                <a:lnTo>
                  <a:pt x="888492" y="350519"/>
                </a:lnTo>
                <a:lnTo>
                  <a:pt x="923544" y="350519"/>
                </a:lnTo>
                <a:lnTo>
                  <a:pt x="925067" y="356615"/>
                </a:lnTo>
                <a:lnTo>
                  <a:pt x="925067" y="362712"/>
                </a:lnTo>
                <a:lnTo>
                  <a:pt x="923544" y="367284"/>
                </a:lnTo>
                <a:close/>
              </a:path>
              <a:path w="925195" h="729615">
                <a:moveTo>
                  <a:pt x="861832" y="405241"/>
                </a:moveTo>
                <a:lnTo>
                  <a:pt x="884355" y="359010"/>
                </a:lnTo>
                <a:lnTo>
                  <a:pt x="888492" y="367284"/>
                </a:lnTo>
                <a:lnTo>
                  <a:pt x="923544" y="367284"/>
                </a:lnTo>
                <a:lnTo>
                  <a:pt x="905568" y="402336"/>
                </a:lnTo>
                <a:lnTo>
                  <a:pt x="865632" y="402336"/>
                </a:lnTo>
                <a:lnTo>
                  <a:pt x="861832" y="405241"/>
                </a:lnTo>
                <a:close/>
              </a:path>
              <a:path w="925195" h="729615">
                <a:moveTo>
                  <a:pt x="859536" y="409956"/>
                </a:moveTo>
                <a:lnTo>
                  <a:pt x="861832" y="405241"/>
                </a:lnTo>
                <a:lnTo>
                  <a:pt x="865632" y="402336"/>
                </a:lnTo>
                <a:lnTo>
                  <a:pt x="859536" y="409956"/>
                </a:lnTo>
                <a:close/>
              </a:path>
              <a:path w="925195" h="729615">
                <a:moveTo>
                  <a:pt x="901660" y="409956"/>
                </a:moveTo>
                <a:lnTo>
                  <a:pt x="859536" y="409956"/>
                </a:lnTo>
                <a:lnTo>
                  <a:pt x="865632" y="402336"/>
                </a:lnTo>
                <a:lnTo>
                  <a:pt x="905568" y="402336"/>
                </a:lnTo>
                <a:lnTo>
                  <a:pt x="901660" y="409956"/>
                </a:lnTo>
                <a:close/>
              </a:path>
              <a:path w="925195" h="729615">
                <a:moveTo>
                  <a:pt x="789767" y="460350"/>
                </a:moveTo>
                <a:lnTo>
                  <a:pt x="861832" y="405241"/>
                </a:lnTo>
                <a:lnTo>
                  <a:pt x="859536" y="409956"/>
                </a:lnTo>
                <a:lnTo>
                  <a:pt x="901660" y="409956"/>
                </a:lnTo>
                <a:lnTo>
                  <a:pt x="893063" y="426719"/>
                </a:lnTo>
                <a:lnTo>
                  <a:pt x="893063" y="428243"/>
                </a:lnTo>
                <a:lnTo>
                  <a:pt x="888492" y="432815"/>
                </a:lnTo>
                <a:lnTo>
                  <a:pt x="854402" y="458723"/>
                </a:lnTo>
                <a:lnTo>
                  <a:pt x="794004" y="458723"/>
                </a:lnTo>
                <a:lnTo>
                  <a:pt x="789767" y="460350"/>
                </a:lnTo>
                <a:close/>
              </a:path>
              <a:path w="925195" h="729615">
                <a:moveTo>
                  <a:pt x="787908" y="461772"/>
                </a:moveTo>
                <a:lnTo>
                  <a:pt x="789767" y="460350"/>
                </a:lnTo>
                <a:lnTo>
                  <a:pt x="794004" y="458723"/>
                </a:lnTo>
                <a:lnTo>
                  <a:pt x="787908" y="461772"/>
                </a:lnTo>
                <a:close/>
              </a:path>
              <a:path w="925195" h="729615">
                <a:moveTo>
                  <a:pt x="850392" y="461772"/>
                </a:moveTo>
                <a:lnTo>
                  <a:pt x="787908" y="461772"/>
                </a:lnTo>
                <a:lnTo>
                  <a:pt x="794004" y="458723"/>
                </a:lnTo>
                <a:lnTo>
                  <a:pt x="854402" y="458723"/>
                </a:lnTo>
                <a:lnTo>
                  <a:pt x="850392" y="461772"/>
                </a:lnTo>
                <a:close/>
              </a:path>
              <a:path w="925195" h="729615">
                <a:moveTo>
                  <a:pt x="16502" y="729114"/>
                </a:moveTo>
                <a:lnTo>
                  <a:pt x="9334" y="726757"/>
                </a:lnTo>
                <a:lnTo>
                  <a:pt x="3595" y="721828"/>
                </a:lnTo>
                <a:lnTo>
                  <a:pt x="0" y="714756"/>
                </a:lnTo>
                <a:lnTo>
                  <a:pt x="214" y="706897"/>
                </a:lnTo>
                <a:lnTo>
                  <a:pt x="2857" y="699897"/>
                </a:lnTo>
                <a:lnTo>
                  <a:pt x="7500" y="694610"/>
                </a:lnTo>
                <a:lnTo>
                  <a:pt x="13716" y="691895"/>
                </a:lnTo>
                <a:lnTo>
                  <a:pt x="464820" y="574548"/>
                </a:lnTo>
                <a:lnTo>
                  <a:pt x="643127" y="516636"/>
                </a:lnTo>
                <a:lnTo>
                  <a:pt x="789767" y="460350"/>
                </a:lnTo>
                <a:lnTo>
                  <a:pt x="787908" y="461772"/>
                </a:lnTo>
                <a:lnTo>
                  <a:pt x="850392" y="461772"/>
                </a:lnTo>
                <a:lnTo>
                  <a:pt x="812292" y="490728"/>
                </a:lnTo>
                <a:lnTo>
                  <a:pt x="809244" y="493776"/>
                </a:lnTo>
                <a:lnTo>
                  <a:pt x="807719" y="493776"/>
                </a:lnTo>
                <a:lnTo>
                  <a:pt x="656844" y="551687"/>
                </a:lnTo>
                <a:lnTo>
                  <a:pt x="477012" y="611124"/>
                </a:lnTo>
                <a:lnTo>
                  <a:pt x="24384" y="728472"/>
                </a:lnTo>
                <a:lnTo>
                  <a:pt x="16502" y="7291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02387" y="5837902"/>
            <a:ext cx="144589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输出波形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4851" y="1547273"/>
            <a:ext cx="334010" cy="573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0">
                <a:latin typeface="Times New Roman"/>
                <a:cs typeface="Times New Roman"/>
              </a:rPr>
              <a:t>i</a:t>
            </a:r>
            <a:r>
              <a:rPr dirty="0" baseline="-21164" sz="3150" spc="209">
                <a:latin typeface="Times New Roman"/>
                <a:cs typeface="Times New Roman"/>
              </a:rPr>
              <a:t>C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5646" y="4788958"/>
            <a:ext cx="56959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15"/>
              </a:lnSpc>
            </a:pPr>
            <a:r>
              <a:rPr dirty="0" baseline="13888" sz="4800" spc="-270">
                <a:latin typeface="Times New Roman"/>
                <a:cs typeface="Times New Roman"/>
              </a:rPr>
              <a:t>v</a:t>
            </a:r>
            <a:r>
              <a:rPr dirty="0" sz="2100" spc="25">
                <a:latin typeface="Times New Roman"/>
                <a:cs typeface="Times New Roman"/>
              </a:rPr>
              <a:t>C</a:t>
            </a:r>
            <a:r>
              <a:rPr dirty="0" sz="2100" spc="135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52343" y="5030723"/>
            <a:ext cx="2516505" cy="114300"/>
          </a:xfrm>
          <a:custGeom>
            <a:avLst/>
            <a:gdLst/>
            <a:ahLst/>
            <a:cxnLst/>
            <a:rect l="l" t="t" r="r" b="b"/>
            <a:pathLst>
              <a:path w="2516504" h="114300">
                <a:moveTo>
                  <a:pt x="2325624" y="114300"/>
                </a:moveTo>
                <a:lnTo>
                  <a:pt x="2325624" y="0"/>
                </a:lnTo>
                <a:lnTo>
                  <a:pt x="2450952" y="38100"/>
                </a:lnTo>
                <a:lnTo>
                  <a:pt x="2345436" y="38100"/>
                </a:lnTo>
                <a:lnTo>
                  <a:pt x="2345436" y="76200"/>
                </a:lnTo>
                <a:lnTo>
                  <a:pt x="2454340" y="76200"/>
                </a:lnTo>
                <a:lnTo>
                  <a:pt x="2325624" y="114300"/>
                </a:lnTo>
                <a:close/>
              </a:path>
              <a:path w="2516504" h="114300">
                <a:moveTo>
                  <a:pt x="23256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5624" y="38100"/>
                </a:lnTo>
                <a:lnTo>
                  <a:pt x="2325624" y="76200"/>
                </a:lnTo>
                <a:close/>
              </a:path>
              <a:path w="2516504" h="114300">
                <a:moveTo>
                  <a:pt x="2454340" y="76200"/>
                </a:moveTo>
                <a:lnTo>
                  <a:pt x="2345436" y="76200"/>
                </a:lnTo>
                <a:lnTo>
                  <a:pt x="2345436" y="38100"/>
                </a:lnTo>
                <a:lnTo>
                  <a:pt x="2450952" y="38100"/>
                </a:lnTo>
                <a:lnTo>
                  <a:pt x="2516124" y="57912"/>
                </a:lnTo>
                <a:lnTo>
                  <a:pt x="24543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14243" y="2078735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00" y="190499"/>
                </a:moveTo>
                <a:lnTo>
                  <a:pt x="0" y="190500"/>
                </a:lnTo>
                <a:lnTo>
                  <a:pt x="57912" y="0"/>
                </a:lnTo>
                <a:lnTo>
                  <a:pt x="108435" y="170688"/>
                </a:lnTo>
                <a:lnTo>
                  <a:pt x="38100" y="170688"/>
                </a:lnTo>
                <a:lnTo>
                  <a:pt x="38100" y="190499"/>
                </a:lnTo>
                <a:close/>
              </a:path>
              <a:path w="114300" h="3009900">
                <a:moveTo>
                  <a:pt x="76200" y="3009900"/>
                </a:moveTo>
                <a:lnTo>
                  <a:pt x="38100" y="300990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00" y="190499"/>
                </a:lnTo>
                <a:lnTo>
                  <a:pt x="76200" y="170688"/>
                </a:lnTo>
                <a:lnTo>
                  <a:pt x="108435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49296" y="2452116"/>
            <a:ext cx="2136647" cy="2615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19" y="684275"/>
            <a:ext cx="2537459" cy="246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0827" y="5123200"/>
            <a:ext cx="60452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247">
                <a:latin typeface="Times New Roman"/>
                <a:cs typeface="Times New Roman"/>
              </a:rPr>
              <a:t>V</a:t>
            </a:r>
            <a:r>
              <a:rPr dirty="0" sz="1850" spc="110">
                <a:latin typeface="Times New Roman"/>
                <a:cs typeface="Times New Roman"/>
              </a:rPr>
              <a:t>C</a:t>
            </a:r>
            <a:r>
              <a:rPr dirty="0" sz="1850" spc="114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2616708"/>
            <a:ext cx="1902460" cy="2470785"/>
          </a:xfrm>
          <a:custGeom>
            <a:avLst/>
            <a:gdLst/>
            <a:ahLst/>
            <a:cxnLst/>
            <a:rect l="l" t="t" r="r" b="b"/>
            <a:pathLst>
              <a:path w="1902460" h="2470785">
                <a:moveTo>
                  <a:pt x="1871472" y="2470404"/>
                </a:moveTo>
                <a:lnTo>
                  <a:pt x="0" y="22859"/>
                </a:lnTo>
                <a:lnTo>
                  <a:pt x="28956" y="0"/>
                </a:lnTo>
                <a:lnTo>
                  <a:pt x="1901951" y="2447543"/>
                </a:lnTo>
                <a:lnTo>
                  <a:pt x="1871472" y="247040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61232" y="3995928"/>
            <a:ext cx="83820" cy="114300"/>
          </a:xfrm>
          <a:custGeom>
            <a:avLst/>
            <a:gdLst/>
            <a:ahLst/>
            <a:cxnLst/>
            <a:rect l="l" t="t" r="r" b="b"/>
            <a:pathLst>
              <a:path w="83820" h="114300">
                <a:moveTo>
                  <a:pt x="41148" y="114300"/>
                </a:moveTo>
                <a:lnTo>
                  <a:pt x="25074" y="109775"/>
                </a:lnTo>
                <a:lnTo>
                  <a:pt x="12001" y="97536"/>
                </a:lnTo>
                <a:lnTo>
                  <a:pt x="3214" y="79581"/>
                </a:lnTo>
                <a:lnTo>
                  <a:pt x="0" y="57912"/>
                </a:lnTo>
                <a:lnTo>
                  <a:pt x="3214" y="35361"/>
                </a:lnTo>
                <a:lnTo>
                  <a:pt x="12001" y="16954"/>
                </a:lnTo>
                <a:lnTo>
                  <a:pt x="25074" y="4548"/>
                </a:lnTo>
                <a:lnTo>
                  <a:pt x="41148" y="0"/>
                </a:lnTo>
                <a:lnTo>
                  <a:pt x="58102" y="4548"/>
                </a:lnTo>
                <a:lnTo>
                  <a:pt x="71628" y="16954"/>
                </a:lnTo>
                <a:lnTo>
                  <a:pt x="80581" y="35361"/>
                </a:lnTo>
                <a:lnTo>
                  <a:pt x="83820" y="57912"/>
                </a:lnTo>
                <a:lnTo>
                  <a:pt x="80581" y="79581"/>
                </a:lnTo>
                <a:lnTo>
                  <a:pt x="71628" y="97536"/>
                </a:lnTo>
                <a:lnTo>
                  <a:pt x="58102" y="109775"/>
                </a:lnTo>
                <a:lnTo>
                  <a:pt x="41148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1420" y="3977640"/>
            <a:ext cx="123825" cy="152400"/>
          </a:xfrm>
          <a:custGeom>
            <a:avLst/>
            <a:gdLst/>
            <a:ahLst/>
            <a:cxnLst/>
            <a:rect l="l" t="t" r="r" b="b"/>
            <a:pathLst>
              <a:path w="123825" h="152400">
                <a:moveTo>
                  <a:pt x="74676" y="1524"/>
                </a:moveTo>
                <a:lnTo>
                  <a:pt x="48768" y="1524"/>
                </a:lnTo>
                <a:lnTo>
                  <a:pt x="56388" y="0"/>
                </a:lnTo>
                <a:lnTo>
                  <a:pt x="70104" y="0"/>
                </a:lnTo>
                <a:lnTo>
                  <a:pt x="74676" y="1524"/>
                </a:lnTo>
                <a:close/>
              </a:path>
              <a:path w="123825" h="152400">
                <a:moveTo>
                  <a:pt x="85344" y="6096"/>
                </a:moveTo>
                <a:lnTo>
                  <a:pt x="38100" y="6096"/>
                </a:lnTo>
                <a:lnTo>
                  <a:pt x="45720" y="1524"/>
                </a:lnTo>
                <a:lnTo>
                  <a:pt x="77724" y="1524"/>
                </a:lnTo>
                <a:lnTo>
                  <a:pt x="85344" y="6096"/>
                </a:lnTo>
                <a:close/>
              </a:path>
              <a:path w="123825" h="152400">
                <a:moveTo>
                  <a:pt x="96012" y="13716"/>
                </a:moveTo>
                <a:lnTo>
                  <a:pt x="27432" y="13716"/>
                </a:lnTo>
                <a:lnTo>
                  <a:pt x="35052" y="6096"/>
                </a:lnTo>
                <a:lnTo>
                  <a:pt x="88392" y="6096"/>
                </a:lnTo>
                <a:lnTo>
                  <a:pt x="96012" y="13716"/>
                </a:lnTo>
                <a:close/>
              </a:path>
              <a:path w="123825" h="152400">
                <a:moveTo>
                  <a:pt x="105156" y="22860"/>
                </a:moveTo>
                <a:lnTo>
                  <a:pt x="18288" y="22860"/>
                </a:lnTo>
                <a:lnTo>
                  <a:pt x="24384" y="15240"/>
                </a:lnTo>
                <a:lnTo>
                  <a:pt x="25908" y="13716"/>
                </a:lnTo>
                <a:lnTo>
                  <a:pt x="97536" y="13716"/>
                </a:lnTo>
                <a:lnTo>
                  <a:pt x="99060" y="15240"/>
                </a:lnTo>
                <a:lnTo>
                  <a:pt x="105156" y="22860"/>
                </a:lnTo>
                <a:close/>
              </a:path>
              <a:path w="123825" h="152400">
                <a:moveTo>
                  <a:pt x="112776" y="35052"/>
                </a:moveTo>
                <a:lnTo>
                  <a:pt x="10668" y="35052"/>
                </a:lnTo>
                <a:lnTo>
                  <a:pt x="10668" y="33528"/>
                </a:lnTo>
                <a:lnTo>
                  <a:pt x="15240" y="25908"/>
                </a:lnTo>
                <a:lnTo>
                  <a:pt x="16764" y="24384"/>
                </a:lnTo>
                <a:lnTo>
                  <a:pt x="16764" y="22860"/>
                </a:lnTo>
                <a:lnTo>
                  <a:pt x="106680" y="22860"/>
                </a:lnTo>
                <a:lnTo>
                  <a:pt x="106680" y="24384"/>
                </a:lnTo>
                <a:lnTo>
                  <a:pt x="108204" y="25908"/>
                </a:lnTo>
                <a:lnTo>
                  <a:pt x="112776" y="33528"/>
                </a:lnTo>
                <a:lnTo>
                  <a:pt x="112776" y="35052"/>
                </a:lnTo>
                <a:close/>
              </a:path>
              <a:path w="123825" h="152400">
                <a:moveTo>
                  <a:pt x="108204" y="126492"/>
                </a:moveTo>
                <a:lnTo>
                  <a:pt x="15240" y="126492"/>
                </a:lnTo>
                <a:lnTo>
                  <a:pt x="10668" y="117348"/>
                </a:lnTo>
                <a:lnTo>
                  <a:pt x="10668" y="115824"/>
                </a:lnTo>
                <a:lnTo>
                  <a:pt x="9144" y="115824"/>
                </a:lnTo>
                <a:lnTo>
                  <a:pt x="9144" y="114300"/>
                </a:lnTo>
                <a:lnTo>
                  <a:pt x="4572" y="105156"/>
                </a:lnTo>
                <a:lnTo>
                  <a:pt x="4572" y="102108"/>
                </a:lnTo>
                <a:lnTo>
                  <a:pt x="1524" y="91440"/>
                </a:lnTo>
                <a:lnTo>
                  <a:pt x="1524" y="88392"/>
                </a:lnTo>
                <a:lnTo>
                  <a:pt x="0" y="77724"/>
                </a:lnTo>
                <a:lnTo>
                  <a:pt x="0" y="74676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4572" y="45720"/>
                </a:lnTo>
                <a:lnTo>
                  <a:pt x="9144" y="36576"/>
                </a:lnTo>
                <a:lnTo>
                  <a:pt x="9144" y="35052"/>
                </a:lnTo>
                <a:lnTo>
                  <a:pt x="114300" y="35052"/>
                </a:lnTo>
                <a:lnTo>
                  <a:pt x="114300" y="36576"/>
                </a:lnTo>
                <a:lnTo>
                  <a:pt x="60960" y="36576"/>
                </a:lnTo>
                <a:lnTo>
                  <a:pt x="56388" y="38100"/>
                </a:lnTo>
                <a:lnTo>
                  <a:pt x="53340" y="41148"/>
                </a:lnTo>
                <a:lnTo>
                  <a:pt x="51816" y="41148"/>
                </a:lnTo>
                <a:lnTo>
                  <a:pt x="45720" y="48768"/>
                </a:lnTo>
                <a:lnTo>
                  <a:pt x="46329" y="48768"/>
                </a:lnTo>
                <a:lnTo>
                  <a:pt x="45110" y="50292"/>
                </a:lnTo>
                <a:lnTo>
                  <a:pt x="44196" y="50292"/>
                </a:lnTo>
                <a:lnTo>
                  <a:pt x="42672" y="53340"/>
                </a:lnTo>
                <a:lnTo>
                  <a:pt x="43325" y="53340"/>
                </a:lnTo>
                <a:lnTo>
                  <a:pt x="42018" y="57912"/>
                </a:lnTo>
                <a:lnTo>
                  <a:pt x="41148" y="57912"/>
                </a:lnTo>
                <a:lnTo>
                  <a:pt x="40059" y="65532"/>
                </a:lnTo>
                <a:lnTo>
                  <a:pt x="39624" y="65532"/>
                </a:lnTo>
                <a:lnTo>
                  <a:pt x="38481" y="74676"/>
                </a:lnTo>
                <a:lnTo>
                  <a:pt x="38100" y="74676"/>
                </a:lnTo>
                <a:lnTo>
                  <a:pt x="38100" y="77724"/>
                </a:lnTo>
                <a:lnTo>
                  <a:pt x="38535" y="77724"/>
                </a:lnTo>
                <a:lnTo>
                  <a:pt x="39624" y="85344"/>
                </a:lnTo>
                <a:lnTo>
                  <a:pt x="40059" y="85344"/>
                </a:lnTo>
                <a:lnTo>
                  <a:pt x="41148" y="92964"/>
                </a:lnTo>
                <a:lnTo>
                  <a:pt x="41656" y="92964"/>
                </a:lnTo>
                <a:lnTo>
                  <a:pt x="43180" y="97536"/>
                </a:lnTo>
                <a:lnTo>
                  <a:pt x="42672" y="97536"/>
                </a:lnTo>
                <a:lnTo>
                  <a:pt x="44196" y="100584"/>
                </a:lnTo>
                <a:lnTo>
                  <a:pt x="44704" y="100584"/>
                </a:lnTo>
                <a:lnTo>
                  <a:pt x="46736" y="103632"/>
                </a:lnTo>
                <a:lnTo>
                  <a:pt x="45720" y="103632"/>
                </a:lnTo>
                <a:lnTo>
                  <a:pt x="50292" y="108204"/>
                </a:lnTo>
                <a:lnTo>
                  <a:pt x="48768" y="108204"/>
                </a:lnTo>
                <a:lnTo>
                  <a:pt x="53848" y="111252"/>
                </a:lnTo>
                <a:lnTo>
                  <a:pt x="53340" y="111252"/>
                </a:lnTo>
                <a:lnTo>
                  <a:pt x="56388" y="112776"/>
                </a:lnTo>
                <a:lnTo>
                  <a:pt x="60960" y="114300"/>
                </a:lnTo>
                <a:lnTo>
                  <a:pt x="114300" y="114300"/>
                </a:lnTo>
                <a:lnTo>
                  <a:pt x="114300" y="115824"/>
                </a:lnTo>
                <a:lnTo>
                  <a:pt x="112776" y="117348"/>
                </a:lnTo>
                <a:lnTo>
                  <a:pt x="108204" y="126492"/>
                </a:lnTo>
                <a:close/>
              </a:path>
              <a:path w="123825" h="152400">
                <a:moveTo>
                  <a:pt x="53340" y="41148"/>
                </a:moveTo>
                <a:lnTo>
                  <a:pt x="56388" y="38100"/>
                </a:lnTo>
                <a:lnTo>
                  <a:pt x="60960" y="36576"/>
                </a:lnTo>
                <a:lnTo>
                  <a:pt x="53340" y="41148"/>
                </a:lnTo>
                <a:close/>
              </a:path>
              <a:path w="123825" h="152400">
                <a:moveTo>
                  <a:pt x="65024" y="38100"/>
                </a:moveTo>
                <a:lnTo>
                  <a:pt x="58420" y="38100"/>
                </a:lnTo>
                <a:lnTo>
                  <a:pt x="60960" y="36576"/>
                </a:lnTo>
                <a:lnTo>
                  <a:pt x="62484" y="36576"/>
                </a:lnTo>
                <a:lnTo>
                  <a:pt x="65024" y="38100"/>
                </a:lnTo>
                <a:close/>
              </a:path>
              <a:path w="123825" h="152400">
                <a:moveTo>
                  <a:pt x="70104" y="41148"/>
                </a:moveTo>
                <a:lnTo>
                  <a:pt x="62484" y="36576"/>
                </a:lnTo>
                <a:lnTo>
                  <a:pt x="67056" y="38100"/>
                </a:lnTo>
                <a:lnTo>
                  <a:pt x="70104" y="41148"/>
                </a:lnTo>
                <a:close/>
              </a:path>
              <a:path w="123825" h="152400">
                <a:moveTo>
                  <a:pt x="73152" y="44196"/>
                </a:moveTo>
                <a:lnTo>
                  <a:pt x="67056" y="38100"/>
                </a:lnTo>
                <a:lnTo>
                  <a:pt x="62484" y="36576"/>
                </a:lnTo>
                <a:lnTo>
                  <a:pt x="114300" y="36576"/>
                </a:lnTo>
                <a:lnTo>
                  <a:pt x="116586" y="41148"/>
                </a:lnTo>
                <a:lnTo>
                  <a:pt x="71628" y="41148"/>
                </a:lnTo>
                <a:lnTo>
                  <a:pt x="73152" y="44196"/>
                </a:lnTo>
                <a:close/>
              </a:path>
              <a:path w="123825" h="152400">
                <a:moveTo>
                  <a:pt x="50292" y="44196"/>
                </a:moveTo>
                <a:lnTo>
                  <a:pt x="51816" y="41148"/>
                </a:lnTo>
                <a:lnTo>
                  <a:pt x="53340" y="41148"/>
                </a:lnTo>
                <a:lnTo>
                  <a:pt x="50292" y="44196"/>
                </a:lnTo>
                <a:close/>
              </a:path>
              <a:path w="123825" h="152400">
                <a:moveTo>
                  <a:pt x="118872" y="47244"/>
                </a:moveTo>
                <a:lnTo>
                  <a:pt x="77724" y="47244"/>
                </a:lnTo>
                <a:lnTo>
                  <a:pt x="71628" y="41148"/>
                </a:lnTo>
                <a:lnTo>
                  <a:pt x="116586" y="41148"/>
                </a:lnTo>
                <a:lnTo>
                  <a:pt x="118872" y="45720"/>
                </a:lnTo>
                <a:lnTo>
                  <a:pt x="118872" y="47244"/>
                </a:lnTo>
                <a:close/>
              </a:path>
              <a:path w="123825" h="152400">
                <a:moveTo>
                  <a:pt x="46329" y="48768"/>
                </a:moveTo>
                <a:lnTo>
                  <a:pt x="45720" y="48768"/>
                </a:lnTo>
                <a:lnTo>
                  <a:pt x="48768" y="45720"/>
                </a:lnTo>
                <a:lnTo>
                  <a:pt x="46329" y="48768"/>
                </a:lnTo>
                <a:close/>
              </a:path>
              <a:path w="123825" h="152400">
                <a:moveTo>
                  <a:pt x="79756" y="52070"/>
                </a:moveTo>
                <a:lnTo>
                  <a:pt x="74676" y="45720"/>
                </a:lnTo>
                <a:lnTo>
                  <a:pt x="77724" y="47244"/>
                </a:lnTo>
                <a:lnTo>
                  <a:pt x="118872" y="47244"/>
                </a:lnTo>
                <a:lnTo>
                  <a:pt x="118872" y="48768"/>
                </a:lnTo>
                <a:lnTo>
                  <a:pt x="119307" y="50292"/>
                </a:lnTo>
                <a:lnTo>
                  <a:pt x="79248" y="50292"/>
                </a:lnTo>
                <a:lnTo>
                  <a:pt x="79756" y="52070"/>
                </a:lnTo>
                <a:close/>
              </a:path>
              <a:path w="123825" h="152400">
                <a:moveTo>
                  <a:pt x="42672" y="53340"/>
                </a:moveTo>
                <a:lnTo>
                  <a:pt x="44196" y="50292"/>
                </a:lnTo>
                <a:lnTo>
                  <a:pt x="43688" y="52070"/>
                </a:lnTo>
                <a:lnTo>
                  <a:pt x="42672" y="53340"/>
                </a:lnTo>
                <a:close/>
              </a:path>
              <a:path w="123825" h="152400">
                <a:moveTo>
                  <a:pt x="43688" y="52070"/>
                </a:moveTo>
                <a:lnTo>
                  <a:pt x="44196" y="50292"/>
                </a:lnTo>
                <a:lnTo>
                  <a:pt x="45110" y="50292"/>
                </a:lnTo>
                <a:lnTo>
                  <a:pt x="43688" y="52070"/>
                </a:lnTo>
                <a:close/>
              </a:path>
              <a:path w="123825" h="152400">
                <a:moveTo>
                  <a:pt x="80772" y="53340"/>
                </a:moveTo>
                <a:lnTo>
                  <a:pt x="79756" y="52070"/>
                </a:lnTo>
                <a:lnTo>
                  <a:pt x="79248" y="50292"/>
                </a:lnTo>
                <a:lnTo>
                  <a:pt x="80772" y="53340"/>
                </a:lnTo>
                <a:close/>
              </a:path>
              <a:path w="123825" h="152400">
                <a:moveTo>
                  <a:pt x="120178" y="53340"/>
                </a:moveTo>
                <a:lnTo>
                  <a:pt x="80772" y="53340"/>
                </a:lnTo>
                <a:lnTo>
                  <a:pt x="79248" y="50292"/>
                </a:lnTo>
                <a:lnTo>
                  <a:pt x="119307" y="50292"/>
                </a:lnTo>
                <a:lnTo>
                  <a:pt x="120178" y="53340"/>
                </a:lnTo>
                <a:close/>
              </a:path>
              <a:path w="123825" h="152400">
                <a:moveTo>
                  <a:pt x="43325" y="53340"/>
                </a:moveTo>
                <a:lnTo>
                  <a:pt x="42672" y="53340"/>
                </a:lnTo>
                <a:lnTo>
                  <a:pt x="43688" y="52070"/>
                </a:lnTo>
                <a:lnTo>
                  <a:pt x="43325" y="53340"/>
                </a:lnTo>
                <a:close/>
              </a:path>
              <a:path w="123825" h="152400">
                <a:moveTo>
                  <a:pt x="82296" y="60960"/>
                </a:moveTo>
                <a:lnTo>
                  <a:pt x="79756" y="52070"/>
                </a:lnTo>
                <a:lnTo>
                  <a:pt x="80772" y="53340"/>
                </a:lnTo>
                <a:lnTo>
                  <a:pt x="120178" y="53340"/>
                </a:lnTo>
                <a:lnTo>
                  <a:pt x="121484" y="57912"/>
                </a:lnTo>
                <a:lnTo>
                  <a:pt x="82296" y="57912"/>
                </a:lnTo>
                <a:lnTo>
                  <a:pt x="82296" y="60960"/>
                </a:lnTo>
                <a:close/>
              </a:path>
              <a:path w="123825" h="152400">
                <a:moveTo>
                  <a:pt x="41148" y="60960"/>
                </a:moveTo>
                <a:lnTo>
                  <a:pt x="41148" y="57912"/>
                </a:lnTo>
                <a:lnTo>
                  <a:pt x="42018" y="57912"/>
                </a:lnTo>
                <a:lnTo>
                  <a:pt x="41148" y="60960"/>
                </a:lnTo>
                <a:close/>
              </a:path>
              <a:path w="123825" h="152400">
                <a:moveTo>
                  <a:pt x="83820" y="68580"/>
                </a:moveTo>
                <a:lnTo>
                  <a:pt x="82296" y="57912"/>
                </a:lnTo>
                <a:lnTo>
                  <a:pt x="121484" y="57912"/>
                </a:lnTo>
                <a:lnTo>
                  <a:pt x="121920" y="59436"/>
                </a:lnTo>
                <a:lnTo>
                  <a:pt x="121920" y="62484"/>
                </a:lnTo>
                <a:lnTo>
                  <a:pt x="122301" y="65532"/>
                </a:lnTo>
                <a:lnTo>
                  <a:pt x="83820" y="65532"/>
                </a:lnTo>
                <a:lnTo>
                  <a:pt x="83820" y="68580"/>
                </a:lnTo>
                <a:close/>
              </a:path>
              <a:path w="123825" h="152400">
                <a:moveTo>
                  <a:pt x="39624" y="68580"/>
                </a:moveTo>
                <a:lnTo>
                  <a:pt x="39624" y="65532"/>
                </a:lnTo>
                <a:lnTo>
                  <a:pt x="40059" y="65532"/>
                </a:lnTo>
                <a:lnTo>
                  <a:pt x="39624" y="68580"/>
                </a:lnTo>
                <a:close/>
              </a:path>
              <a:path w="123825" h="152400">
                <a:moveTo>
                  <a:pt x="85140" y="76098"/>
                </a:moveTo>
                <a:lnTo>
                  <a:pt x="83820" y="65532"/>
                </a:lnTo>
                <a:lnTo>
                  <a:pt x="122301" y="65532"/>
                </a:lnTo>
                <a:lnTo>
                  <a:pt x="123444" y="74676"/>
                </a:lnTo>
                <a:lnTo>
                  <a:pt x="85344" y="74676"/>
                </a:lnTo>
                <a:lnTo>
                  <a:pt x="85140" y="76098"/>
                </a:lnTo>
                <a:close/>
              </a:path>
              <a:path w="123825" h="152400">
                <a:moveTo>
                  <a:pt x="38100" y="77724"/>
                </a:moveTo>
                <a:lnTo>
                  <a:pt x="38100" y="74676"/>
                </a:lnTo>
                <a:lnTo>
                  <a:pt x="38303" y="76098"/>
                </a:lnTo>
                <a:lnTo>
                  <a:pt x="38100" y="77724"/>
                </a:lnTo>
                <a:close/>
              </a:path>
              <a:path w="123825" h="152400">
                <a:moveTo>
                  <a:pt x="38303" y="76098"/>
                </a:moveTo>
                <a:lnTo>
                  <a:pt x="38100" y="74676"/>
                </a:lnTo>
                <a:lnTo>
                  <a:pt x="38481" y="74676"/>
                </a:lnTo>
                <a:lnTo>
                  <a:pt x="38303" y="76098"/>
                </a:lnTo>
                <a:close/>
              </a:path>
              <a:path w="123825" h="152400">
                <a:moveTo>
                  <a:pt x="85344" y="77724"/>
                </a:moveTo>
                <a:lnTo>
                  <a:pt x="85140" y="76098"/>
                </a:lnTo>
                <a:lnTo>
                  <a:pt x="85344" y="74676"/>
                </a:lnTo>
                <a:lnTo>
                  <a:pt x="85344" y="77724"/>
                </a:lnTo>
                <a:close/>
              </a:path>
              <a:path w="123825" h="152400">
                <a:moveTo>
                  <a:pt x="123444" y="77724"/>
                </a:moveTo>
                <a:lnTo>
                  <a:pt x="85344" y="77724"/>
                </a:lnTo>
                <a:lnTo>
                  <a:pt x="85344" y="74676"/>
                </a:lnTo>
                <a:lnTo>
                  <a:pt x="123444" y="74676"/>
                </a:lnTo>
                <a:lnTo>
                  <a:pt x="123444" y="77724"/>
                </a:lnTo>
                <a:close/>
              </a:path>
              <a:path w="123825" h="152400">
                <a:moveTo>
                  <a:pt x="38535" y="77724"/>
                </a:moveTo>
                <a:lnTo>
                  <a:pt x="38100" y="77724"/>
                </a:lnTo>
                <a:lnTo>
                  <a:pt x="38303" y="76098"/>
                </a:lnTo>
                <a:lnTo>
                  <a:pt x="38535" y="77724"/>
                </a:lnTo>
                <a:close/>
              </a:path>
              <a:path w="123825" h="152400">
                <a:moveTo>
                  <a:pt x="122355" y="85344"/>
                </a:moveTo>
                <a:lnTo>
                  <a:pt x="83820" y="85344"/>
                </a:lnTo>
                <a:lnTo>
                  <a:pt x="85140" y="76098"/>
                </a:lnTo>
                <a:lnTo>
                  <a:pt x="85344" y="77724"/>
                </a:lnTo>
                <a:lnTo>
                  <a:pt x="123444" y="77724"/>
                </a:lnTo>
                <a:lnTo>
                  <a:pt x="122355" y="85344"/>
                </a:lnTo>
                <a:close/>
              </a:path>
              <a:path w="123825" h="152400">
                <a:moveTo>
                  <a:pt x="40059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059" y="85344"/>
                </a:lnTo>
                <a:close/>
              </a:path>
              <a:path w="123825" h="152400">
                <a:moveTo>
                  <a:pt x="121484" y="92964"/>
                </a:moveTo>
                <a:lnTo>
                  <a:pt x="82296" y="92964"/>
                </a:lnTo>
                <a:lnTo>
                  <a:pt x="83820" y="82296"/>
                </a:lnTo>
                <a:lnTo>
                  <a:pt x="83820" y="85344"/>
                </a:lnTo>
                <a:lnTo>
                  <a:pt x="122355" y="85344"/>
                </a:lnTo>
                <a:lnTo>
                  <a:pt x="121920" y="88392"/>
                </a:lnTo>
                <a:lnTo>
                  <a:pt x="121920" y="91440"/>
                </a:lnTo>
                <a:lnTo>
                  <a:pt x="121484" y="92964"/>
                </a:lnTo>
                <a:close/>
              </a:path>
              <a:path w="123825" h="152400">
                <a:moveTo>
                  <a:pt x="41656" y="92964"/>
                </a:moveTo>
                <a:lnTo>
                  <a:pt x="41148" y="92964"/>
                </a:lnTo>
                <a:lnTo>
                  <a:pt x="41148" y="91440"/>
                </a:lnTo>
                <a:lnTo>
                  <a:pt x="41656" y="92964"/>
                </a:lnTo>
                <a:close/>
              </a:path>
              <a:path w="123825" h="152400">
                <a:moveTo>
                  <a:pt x="79756" y="99060"/>
                </a:moveTo>
                <a:lnTo>
                  <a:pt x="82296" y="91440"/>
                </a:lnTo>
                <a:lnTo>
                  <a:pt x="82296" y="92964"/>
                </a:lnTo>
                <a:lnTo>
                  <a:pt x="121484" y="92964"/>
                </a:lnTo>
                <a:lnTo>
                  <a:pt x="120178" y="97536"/>
                </a:lnTo>
                <a:lnTo>
                  <a:pt x="80772" y="97536"/>
                </a:lnTo>
                <a:lnTo>
                  <a:pt x="79756" y="99060"/>
                </a:lnTo>
                <a:close/>
              </a:path>
              <a:path w="123825" h="152400">
                <a:moveTo>
                  <a:pt x="44196" y="100584"/>
                </a:moveTo>
                <a:lnTo>
                  <a:pt x="42672" y="97536"/>
                </a:lnTo>
                <a:lnTo>
                  <a:pt x="43688" y="99060"/>
                </a:lnTo>
                <a:lnTo>
                  <a:pt x="44196" y="100584"/>
                </a:lnTo>
                <a:close/>
              </a:path>
              <a:path w="123825" h="152400">
                <a:moveTo>
                  <a:pt x="43688" y="99060"/>
                </a:moveTo>
                <a:lnTo>
                  <a:pt x="42672" y="97536"/>
                </a:lnTo>
                <a:lnTo>
                  <a:pt x="43180" y="97536"/>
                </a:lnTo>
                <a:lnTo>
                  <a:pt x="43688" y="99060"/>
                </a:lnTo>
                <a:close/>
              </a:path>
              <a:path w="123825" h="152400">
                <a:moveTo>
                  <a:pt x="79248" y="100584"/>
                </a:moveTo>
                <a:lnTo>
                  <a:pt x="79756" y="99060"/>
                </a:lnTo>
                <a:lnTo>
                  <a:pt x="80772" y="97536"/>
                </a:lnTo>
                <a:lnTo>
                  <a:pt x="79248" y="100584"/>
                </a:lnTo>
                <a:close/>
              </a:path>
              <a:path w="123825" h="152400">
                <a:moveTo>
                  <a:pt x="119307" y="100584"/>
                </a:moveTo>
                <a:lnTo>
                  <a:pt x="79248" y="100584"/>
                </a:lnTo>
                <a:lnTo>
                  <a:pt x="80772" y="97536"/>
                </a:lnTo>
                <a:lnTo>
                  <a:pt x="120178" y="97536"/>
                </a:lnTo>
                <a:lnTo>
                  <a:pt x="119307" y="100584"/>
                </a:lnTo>
                <a:close/>
              </a:path>
              <a:path w="123825" h="152400">
                <a:moveTo>
                  <a:pt x="44704" y="100584"/>
                </a:moveTo>
                <a:lnTo>
                  <a:pt x="44196" y="100584"/>
                </a:lnTo>
                <a:lnTo>
                  <a:pt x="43688" y="99060"/>
                </a:lnTo>
                <a:lnTo>
                  <a:pt x="44704" y="100584"/>
                </a:lnTo>
                <a:close/>
              </a:path>
              <a:path w="123825" h="152400">
                <a:moveTo>
                  <a:pt x="74676" y="106680"/>
                </a:moveTo>
                <a:lnTo>
                  <a:pt x="79756" y="99060"/>
                </a:lnTo>
                <a:lnTo>
                  <a:pt x="79248" y="100584"/>
                </a:lnTo>
                <a:lnTo>
                  <a:pt x="119307" y="100584"/>
                </a:lnTo>
                <a:lnTo>
                  <a:pt x="118872" y="102108"/>
                </a:lnTo>
                <a:lnTo>
                  <a:pt x="118872" y="103632"/>
                </a:lnTo>
                <a:lnTo>
                  <a:pt x="77724" y="103632"/>
                </a:lnTo>
                <a:lnTo>
                  <a:pt x="74676" y="106680"/>
                </a:lnTo>
                <a:close/>
              </a:path>
              <a:path w="123825" h="152400">
                <a:moveTo>
                  <a:pt x="48768" y="106680"/>
                </a:moveTo>
                <a:lnTo>
                  <a:pt x="45720" y="103632"/>
                </a:lnTo>
                <a:lnTo>
                  <a:pt x="46736" y="103632"/>
                </a:lnTo>
                <a:lnTo>
                  <a:pt x="48768" y="106680"/>
                </a:lnTo>
                <a:close/>
              </a:path>
              <a:path w="123825" h="152400">
                <a:moveTo>
                  <a:pt x="71628" y="109728"/>
                </a:moveTo>
                <a:lnTo>
                  <a:pt x="77724" y="103632"/>
                </a:lnTo>
                <a:lnTo>
                  <a:pt x="118872" y="103632"/>
                </a:lnTo>
                <a:lnTo>
                  <a:pt x="118872" y="105156"/>
                </a:lnTo>
                <a:lnTo>
                  <a:pt x="117348" y="108204"/>
                </a:lnTo>
                <a:lnTo>
                  <a:pt x="74676" y="108204"/>
                </a:lnTo>
                <a:lnTo>
                  <a:pt x="71628" y="109728"/>
                </a:lnTo>
                <a:close/>
              </a:path>
              <a:path w="123825" h="152400">
                <a:moveTo>
                  <a:pt x="51816" y="109728"/>
                </a:moveTo>
                <a:lnTo>
                  <a:pt x="48768" y="108204"/>
                </a:lnTo>
                <a:lnTo>
                  <a:pt x="50292" y="108204"/>
                </a:lnTo>
                <a:lnTo>
                  <a:pt x="51816" y="109728"/>
                </a:lnTo>
                <a:close/>
              </a:path>
              <a:path w="123825" h="152400">
                <a:moveTo>
                  <a:pt x="68580" y="111861"/>
                </a:moveTo>
                <a:lnTo>
                  <a:pt x="74676" y="108204"/>
                </a:lnTo>
                <a:lnTo>
                  <a:pt x="117348" y="108204"/>
                </a:lnTo>
                <a:lnTo>
                  <a:pt x="115824" y="111252"/>
                </a:lnTo>
                <a:lnTo>
                  <a:pt x="70104" y="111252"/>
                </a:lnTo>
                <a:lnTo>
                  <a:pt x="68580" y="111861"/>
                </a:lnTo>
                <a:close/>
              </a:path>
              <a:path w="123825" h="152400">
                <a:moveTo>
                  <a:pt x="56388" y="112776"/>
                </a:moveTo>
                <a:lnTo>
                  <a:pt x="53340" y="111252"/>
                </a:lnTo>
                <a:lnTo>
                  <a:pt x="54864" y="111861"/>
                </a:lnTo>
                <a:lnTo>
                  <a:pt x="56388" y="112776"/>
                </a:lnTo>
                <a:close/>
              </a:path>
              <a:path w="123825" h="152400">
                <a:moveTo>
                  <a:pt x="54864" y="111861"/>
                </a:moveTo>
                <a:lnTo>
                  <a:pt x="53340" y="111252"/>
                </a:lnTo>
                <a:lnTo>
                  <a:pt x="53848" y="111252"/>
                </a:lnTo>
                <a:lnTo>
                  <a:pt x="54864" y="111861"/>
                </a:lnTo>
                <a:close/>
              </a:path>
              <a:path w="123825" h="152400">
                <a:moveTo>
                  <a:pt x="67056" y="112776"/>
                </a:moveTo>
                <a:lnTo>
                  <a:pt x="68580" y="111861"/>
                </a:lnTo>
                <a:lnTo>
                  <a:pt x="70104" y="111252"/>
                </a:lnTo>
                <a:lnTo>
                  <a:pt x="67056" y="112776"/>
                </a:lnTo>
                <a:close/>
              </a:path>
              <a:path w="123825" h="152400">
                <a:moveTo>
                  <a:pt x="114300" y="114300"/>
                </a:moveTo>
                <a:lnTo>
                  <a:pt x="62484" y="114300"/>
                </a:lnTo>
                <a:lnTo>
                  <a:pt x="67056" y="112776"/>
                </a:lnTo>
                <a:lnTo>
                  <a:pt x="70104" y="111252"/>
                </a:lnTo>
                <a:lnTo>
                  <a:pt x="115824" y="111252"/>
                </a:lnTo>
                <a:lnTo>
                  <a:pt x="114300" y="114300"/>
                </a:lnTo>
                <a:close/>
              </a:path>
              <a:path w="123825" h="152400">
                <a:moveTo>
                  <a:pt x="60960" y="114300"/>
                </a:moveTo>
                <a:lnTo>
                  <a:pt x="56388" y="112776"/>
                </a:lnTo>
                <a:lnTo>
                  <a:pt x="54864" y="111861"/>
                </a:lnTo>
                <a:lnTo>
                  <a:pt x="60960" y="114300"/>
                </a:lnTo>
                <a:close/>
              </a:path>
              <a:path w="123825" h="152400">
                <a:moveTo>
                  <a:pt x="62484" y="114300"/>
                </a:moveTo>
                <a:lnTo>
                  <a:pt x="68580" y="111861"/>
                </a:lnTo>
                <a:lnTo>
                  <a:pt x="67056" y="112776"/>
                </a:lnTo>
                <a:lnTo>
                  <a:pt x="62484" y="114300"/>
                </a:lnTo>
                <a:close/>
              </a:path>
              <a:path w="123825" h="152400">
                <a:moveTo>
                  <a:pt x="62484" y="114300"/>
                </a:moveTo>
                <a:lnTo>
                  <a:pt x="64008" y="112776"/>
                </a:lnTo>
                <a:lnTo>
                  <a:pt x="66294" y="112776"/>
                </a:lnTo>
                <a:lnTo>
                  <a:pt x="62484" y="114300"/>
                </a:lnTo>
                <a:close/>
              </a:path>
              <a:path w="123825" h="152400">
                <a:moveTo>
                  <a:pt x="99060" y="137160"/>
                </a:moveTo>
                <a:lnTo>
                  <a:pt x="24384" y="137160"/>
                </a:lnTo>
                <a:lnTo>
                  <a:pt x="24384" y="135636"/>
                </a:lnTo>
                <a:lnTo>
                  <a:pt x="16764" y="128016"/>
                </a:lnTo>
                <a:lnTo>
                  <a:pt x="16764" y="126492"/>
                </a:lnTo>
                <a:lnTo>
                  <a:pt x="106680" y="126492"/>
                </a:lnTo>
                <a:lnTo>
                  <a:pt x="106680" y="128016"/>
                </a:lnTo>
                <a:lnTo>
                  <a:pt x="99060" y="135636"/>
                </a:lnTo>
                <a:lnTo>
                  <a:pt x="99060" y="137160"/>
                </a:lnTo>
                <a:close/>
              </a:path>
              <a:path w="123825" h="152400">
                <a:moveTo>
                  <a:pt x="88392" y="144780"/>
                </a:moveTo>
                <a:lnTo>
                  <a:pt x="35052" y="144780"/>
                </a:lnTo>
                <a:lnTo>
                  <a:pt x="33528" y="143256"/>
                </a:lnTo>
                <a:lnTo>
                  <a:pt x="27432" y="138684"/>
                </a:lnTo>
                <a:lnTo>
                  <a:pt x="25908" y="137160"/>
                </a:lnTo>
                <a:lnTo>
                  <a:pt x="97536" y="137160"/>
                </a:lnTo>
                <a:lnTo>
                  <a:pt x="96012" y="138684"/>
                </a:lnTo>
                <a:lnTo>
                  <a:pt x="89916" y="143256"/>
                </a:lnTo>
                <a:lnTo>
                  <a:pt x="88392" y="144780"/>
                </a:lnTo>
                <a:close/>
              </a:path>
              <a:path w="123825" h="152400">
                <a:moveTo>
                  <a:pt x="77724" y="149352"/>
                </a:moveTo>
                <a:lnTo>
                  <a:pt x="45720" y="149352"/>
                </a:lnTo>
                <a:lnTo>
                  <a:pt x="38100" y="146304"/>
                </a:lnTo>
                <a:lnTo>
                  <a:pt x="36576" y="144780"/>
                </a:lnTo>
                <a:lnTo>
                  <a:pt x="86868" y="144780"/>
                </a:lnTo>
                <a:lnTo>
                  <a:pt x="85344" y="146304"/>
                </a:lnTo>
                <a:lnTo>
                  <a:pt x="77724" y="149352"/>
                </a:lnTo>
                <a:close/>
              </a:path>
              <a:path w="123825" h="152400">
                <a:moveTo>
                  <a:pt x="74676" y="150876"/>
                </a:moveTo>
                <a:lnTo>
                  <a:pt x="48768" y="150876"/>
                </a:lnTo>
                <a:lnTo>
                  <a:pt x="48768" y="149352"/>
                </a:lnTo>
                <a:lnTo>
                  <a:pt x="74676" y="149352"/>
                </a:lnTo>
                <a:lnTo>
                  <a:pt x="74676" y="150876"/>
                </a:lnTo>
                <a:close/>
              </a:path>
              <a:path w="123825" h="152400">
                <a:moveTo>
                  <a:pt x="60960" y="152400"/>
                </a:moveTo>
                <a:lnTo>
                  <a:pt x="53340" y="150876"/>
                </a:lnTo>
                <a:lnTo>
                  <a:pt x="67056" y="150876"/>
                </a:lnTo>
                <a:lnTo>
                  <a:pt x="60960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8867" y="3599149"/>
            <a:ext cx="3016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4444" y="2604897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 h="0">
                <a:moveTo>
                  <a:pt x="0" y="0"/>
                </a:moveTo>
                <a:lnTo>
                  <a:pt x="465486" y="0"/>
                </a:lnTo>
              </a:path>
            </a:pathLst>
          </a:custGeom>
          <a:ln w="15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93467" y="2613152"/>
            <a:ext cx="316230" cy="39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35">
                <a:latin typeface="Times New Roman"/>
                <a:cs typeface="Times New Roman"/>
              </a:rPr>
              <a:t>R</a:t>
            </a:r>
            <a:r>
              <a:rPr dirty="0" baseline="-24444" sz="1875" spc="15">
                <a:latin typeface="Times New Roman"/>
                <a:cs typeface="Times New Roman"/>
              </a:rPr>
              <a:t>C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2280" y="2392679"/>
            <a:ext cx="4018915" cy="652780"/>
          </a:xfrm>
          <a:custGeom>
            <a:avLst/>
            <a:gdLst/>
            <a:ahLst/>
            <a:cxnLst/>
            <a:rect l="l" t="t" r="r" b="b"/>
            <a:pathLst>
              <a:path w="4018915" h="652780">
                <a:moveTo>
                  <a:pt x="1676400" y="303166"/>
                </a:moveTo>
                <a:lnTo>
                  <a:pt x="1676400" y="94488"/>
                </a:lnTo>
                <a:lnTo>
                  <a:pt x="1677924" y="83820"/>
                </a:lnTo>
                <a:lnTo>
                  <a:pt x="1694688" y="45720"/>
                </a:lnTo>
                <a:lnTo>
                  <a:pt x="1722120" y="18288"/>
                </a:lnTo>
                <a:lnTo>
                  <a:pt x="1760220" y="1524"/>
                </a:lnTo>
                <a:lnTo>
                  <a:pt x="1770888" y="0"/>
                </a:lnTo>
                <a:lnTo>
                  <a:pt x="3925824" y="0"/>
                </a:lnTo>
                <a:lnTo>
                  <a:pt x="3936491" y="1524"/>
                </a:lnTo>
                <a:lnTo>
                  <a:pt x="3945636" y="4572"/>
                </a:lnTo>
                <a:lnTo>
                  <a:pt x="3956304" y="7620"/>
                </a:lnTo>
                <a:lnTo>
                  <a:pt x="3965448" y="12192"/>
                </a:lnTo>
                <a:lnTo>
                  <a:pt x="3973067" y="18288"/>
                </a:lnTo>
                <a:lnTo>
                  <a:pt x="3982212" y="24384"/>
                </a:lnTo>
                <a:lnTo>
                  <a:pt x="3995928" y="38100"/>
                </a:lnTo>
                <a:lnTo>
                  <a:pt x="1775460" y="38100"/>
                </a:lnTo>
                <a:lnTo>
                  <a:pt x="1766316" y="39624"/>
                </a:lnTo>
                <a:lnTo>
                  <a:pt x="1767839" y="39624"/>
                </a:lnTo>
                <a:lnTo>
                  <a:pt x="1760220" y="41148"/>
                </a:lnTo>
                <a:lnTo>
                  <a:pt x="1761744" y="41148"/>
                </a:lnTo>
                <a:lnTo>
                  <a:pt x="1757933" y="42672"/>
                </a:lnTo>
                <a:lnTo>
                  <a:pt x="1755648" y="42672"/>
                </a:lnTo>
                <a:lnTo>
                  <a:pt x="1750568" y="45720"/>
                </a:lnTo>
                <a:lnTo>
                  <a:pt x="1749552" y="45720"/>
                </a:lnTo>
                <a:lnTo>
                  <a:pt x="1745488" y="48768"/>
                </a:lnTo>
                <a:lnTo>
                  <a:pt x="1744980" y="48768"/>
                </a:lnTo>
                <a:lnTo>
                  <a:pt x="1737360" y="53340"/>
                </a:lnTo>
                <a:lnTo>
                  <a:pt x="1738883" y="53340"/>
                </a:lnTo>
                <a:lnTo>
                  <a:pt x="1734820" y="56388"/>
                </a:lnTo>
                <a:lnTo>
                  <a:pt x="1734312" y="56388"/>
                </a:lnTo>
                <a:lnTo>
                  <a:pt x="1732788" y="57912"/>
                </a:lnTo>
                <a:lnTo>
                  <a:pt x="1733169" y="57912"/>
                </a:lnTo>
                <a:lnTo>
                  <a:pt x="1725168" y="68580"/>
                </a:lnTo>
                <a:lnTo>
                  <a:pt x="1725549" y="68580"/>
                </a:lnTo>
                <a:lnTo>
                  <a:pt x="1722120" y="73152"/>
                </a:lnTo>
                <a:lnTo>
                  <a:pt x="1722729" y="73152"/>
                </a:lnTo>
                <a:lnTo>
                  <a:pt x="1719072" y="79248"/>
                </a:lnTo>
                <a:lnTo>
                  <a:pt x="1719986" y="79248"/>
                </a:lnTo>
                <a:lnTo>
                  <a:pt x="1718157" y="83820"/>
                </a:lnTo>
                <a:lnTo>
                  <a:pt x="1717548" y="83820"/>
                </a:lnTo>
                <a:lnTo>
                  <a:pt x="1716328" y="89916"/>
                </a:lnTo>
                <a:lnTo>
                  <a:pt x="1716024" y="89916"/>
                </a:lnTo>
                <a:lnTo>
                  <a:pt x="1714754" y="97536"/>
                </a:lnTo>
                <a:lnTo>
                  <a:pt x="1714500" y="97536"/>
                </a:lnTo>
                <a:lnTo>
                  <a:pt x="1714500" y="300227"/>
                </a:lnTo>
                <a:lnTo>
                  <a:pt x="1691639" y="300227"/>
                </a:lnTo>
                <a:lnTo>
                  <a:pt x="1676400" y="303166"/>
                </a:lnTo>
                <a:close/>
              </a:path>
              <a:path w="4018915" h="652780">
                <a:moveTo>
                  <a:pt x="3941063" y="44196"/>
                </a:moveTo>
                <a:lnTo>
                  <a:pt x="3933444" y="41148"/>
                </a:lnTo>
                <a:lnTo>
                  <a:pt x="3934967" y="41148"/>
                </a:lnTo>
                <a:lnTo>
                  <a:pt x="3927348" y="39624"/>
                </a:lnTo>
                <a:lnTo>
                  <a:pt x="3928871" y="39624"/>
                </a:lnTo>
                <a:lnTo>
                  <a:pt x="3921251" y="38100"/>
                </a:lnTo>
                <a:lnTo>
                  <a:pt x="3995928" y="38100"/>
                </a:lnTo>
                <a:lnTo>
                  <a:pt x="3999585" y="42672"/>
                </a:lnTo>
                <a:lnTo>
                  <a:pt x="3939540" y="42672"/>
                </a:lnTo>
                <a:lnTo>
                  <a:pt x="3941063" y="44196"/>
                </a:lnTo>
                <a:close/>
              </a:path>
              <a:path w="4018915" h="652780">
                <a:moveTo>
                  <a:pt x="1754124" y="44196"/>
                </a:moveTo>
                <a:lnTo>
                  <a:pt x="1755648" y="42672"/>
                </a:lnTo>
                <a:lnTo>
                  <a:pt x="1757933" y="42672"/>
                </a:lnTo>
                <a:lnTo>
                  <a:pt x="1754124" y="44196"/>
                </a:lnTo>
                <a:close/>
              </a:path>
              <a:path w="4018915" h="652780">
                <a:moveTo>
                  <a:pt x="3947159" y="47244"/>
                </a:moveTo>
                <a:lnTo>
                  <a:pt x="3939540" y="42672"/>
                </a:lnTo>
                <a:lnTo>
                  <a:pt x="3999585" y="42672"/>
                </a:lnTo>
                <a:lnTo>
                  <a:pt x="4002024" y="45720"/>
                </a:lnTo>
                <a:lnTo>
                  <a:pt x="3945636" y="45720"/>
                </a:lnTo>
                <a:lnTo>
                  <a:pt x="3947159" y="47244"/>
                </a:lnTo>
                <a:close/>
              </a:path>
              <a:path w="4018915" h="652780">
                <a:moveTo>
                  <a:pt x="1748027" y="47244"/>
                </a:moveTo>
                <a:lnTo>
                  <a:pt x="1749552" y="45720"/>
                </a:lnTo>
                <a:lnTo>
                  <a:pt x="1750568" y="45720"/>
                </a:lnTo>
                <a:lnTo>
                  <a:pt x="1748027" y="47244"/>
                </a:lnTo>
                <a:close/>
              </a:path>
              <a:path w="4018915" h="652780">
                <a:moveTo>
                  <a:pt x="3953255" y="50292"/>
                </a:moveTo>
                <a:lnTo>
                  <a:pt x="3945636" y="45720"/>
                </a:lnTo>
                <a:lnTo>
                  <a:pt x="4002024" y="45720"/>
                </a:lnTo>
                <a:lnTo>
                  <a:pt x="4003548" y="48768"/>
                </a:lnTo>
                <a:lnTo>
                  <a:pt x="3951732" y="48768"/>
                </a:lnTo>
                <a:lnTo>
                  <a:pt x="3953255" y="50292"/>
                </a:lnTo>
                <a:close/>
              </a:path>
              <a:path w="4018915" h="652780">
                <a:moveTo>
                  <a:pt x="1743456" y="50292"/>
                </a:moveTo>
                <a:lnTo>
                  <a:pt x="1744980" y="48768"/>
                </a:lnTo>
                <a:lnTo>
                  <a:pt x="1745488" y="48768"/>
                </a:lnTo>
                <a:lnTo>
                  <a:pt x="1743456" y="50292"/>
                </a:lnTo>
                <a:close/>
              </a:path>
              <a:path w="4018915" h="652780">
                <a:moveTo>
                  <a:pt x="3962399" y="57911"/>
                </a:moveTo>
                <a:lnTo>
                  <a:pt x="3956304" y="53340"/>
                </a:lnTo>
                <a:lnTo>
                  <a:pt x="3957828" y="53340"/>
                </a:lnTo>
                <a:lnTo>
                  <a:pt x="3951732" y="48768"/>
                </a:lnTo>
                <a:lnTo>
                  <a:pt x="4003548" y="48768"/>
                </a:lnTo>
                <a:lnTo>
                  <a:pt x="4007357" y="56388"/>
                </a:lnTo>
                <a:lnTo>
                  <a:pt x="3960875" y="56388"/>
                </a:lnTo>
                <a:lnTo>
                  <a:pt x="3962399" y="57911"/>
                </a:lnTo>
                <a:close/>
              </a:path>
              <a:path w="4018915" h="652780">
                <a:moveTo>
                  <a:pt x="1732788" y="57912"/>
                </a:moveTo>
                <a:lnTo>
                  <a:pt x="1734312" y="56388"/>
                </a:lnTo>
                <a:lnTo>
                  <a:pt x="1733658" y="57258"/>
                </a:lnTo>
                <a:lnTo>
                  <a:pt x="1732788" y="57912"/>
                </a:lnTo>
                <a:close/>
              </a:path>
              <a:path w="4018915" h="652780">
                <a:moveTo>
                  <a:pt x="1733658" y="57258"/>
                </a:moveTo>
                <a:lnTo>
                  <a:pt x="1734312" y="56388"/>
                </a:lnTo>
                <a:lnTo>
                  <a:pt x="1734820" y="56388"/>
                </a:lnTo>
                <a:lnTo>
                  <a:pt x="1733658" y="57258"/>
                </a:lnTo>
                <a:close/>
              </a:path>
              <a:path w="4018915" h="652780">
                <a:moveTo>
                  <a:pt x="4008119" y="57912"/>
                </a:moveTo>
                <a:lnTo>
                  <a:pt x="3962399" y="57911"/>
                </a:lnTo>
                <a:lnTo>
                  <a:pt x="3960875" y="56388"/>
                </a:lnTo>
                <a:lnTo>
                  <a:pt x="4007357" y="56388"/>
                </a:lnTo>
                <a:lnTo>
                  <a:pt x="4008119" y="57912"/>
                </a:lnTo>
                <a:close/>
              </a:path>
              <a:path w="4018915" h="652780">
                <a:moveTo>
                  <a:pt x="1733169" y="57912"/>
                </a:moveTo>
                <a:lnTo>
                  <a:pt x="1732788" y="57912"/>
                </a:lnTo>
                <a:lnTo>
                  <a:pt x="1733658" y="57258"/>
                </a:lnTo>
                <a:lnTo>
                  <a:pt x="1733169" y="57912"/>
                </a:lnTo>
                <a:close/>
              </a:path>
              <a:path w="4018915" h="652780">
                <a:moveTo>
                  <a:pt x="3970020" y="68580"/>
                </a:moveTo>
                <a:lnTo>
                  <a:pt x="3965448" y="62484"/>
                </a:lnTo>
                <a:lnTo>
                  <a:pt x="3966971" y="62484"/>
                </a:lnTo>
                <a:lnTo>
                  <a:pt x="3962399" y="57911"/>
                </a:lnTo>
                <a:lnTo>
                  <a:pt x="4008119" y="57912"/>
                </a:lnTo>
                <a:lnTo>
                  <a:pt x="4011167" y="64008"/>
                </a:lnTo>
                <a:lnTo>
                  <a:pt x="4012183" y="67056"/>
                </a:lnTo>
                <a:lnTo>
                  <a:pt x="3970020" y="67056"/>
                </a:lnTo>
                <a:lnTo>
                  <a:pt x="3970020" y="68580"/>
                </a:lnTo>
                <a:close/>
              </a:path>
              <a:path w="4018915" h="652780">
                <a:moveTo>
                  <a:pt x="1725549" y="68580"/>
                </a:moveTo>
                <a:lnTo>
                  <a:pt x="1725168" y="68580"/>
                </a:lnTo>
                <a:lnTo>
                  <a:pt x="1726692" y="67056"/>
                </a:lnTo>
                <a:lnTo>
                  <a:pt x="1725549" y="68580"/>
                </a:lnTo>
                <a:close/>
              </a:path>
              <a:path w="4018915" h="652780">
                <a:moveTo>
                  <a:pt x="4014216" y="73152"/>
                </a:moveTo>
                <a:lnTo>
                  <a:pt x="3974591" y="73152"/>
                </a:lnTo>
                <a:lnTo>
                  <a:pt x="3970020" y="67056"/>
                </a:lnTo>
                <a:lnTo>
                  <a:pt x="4012183" y="67056"/>
                </a:lnTo>
                <a:lnTo>
                  <a:pt x="4014216" y="73152"/>
                </a:lnTo>
                <a:close/>
              </a:path>
              <a:path w="4018915" h="652780">
                <a:moveTo>
                  <a:pt x="1722729" y="73152"/>
                </a:moveTo>
                <a:lnTo>
                  <a:pt x="1722120" y="73152"/>
                </a:lnTo>
                <a:lnTo>
                  <a:pt x="1723644" y="71628"/>
                </a:lnTo>
                <a:lnTo>
                  <a:pt x="1722729" y="73152"/>
                </a:lnTo>
                <a:close/>
              </a:path>
              <a:path w="4018915" h="652780">
                <a:moveTo>
                  <a:pt x="3976116" y="79248"/>
                </a:moveTo>
                <a:lnTo>
                  <a:pt x="3973067" y="71628"/>
                </a:lnTo>
                <a:lnTo>
                  <a:pt x="3974591" y="73152"/>
                </a:lnTo>
                <a:lnTo>
                  <a:pt x="4014216" y="73152"/>
                </a:lnTo>
                <a:lnTo>
                  <a:pt x="4015522" y="77724"/>
                </a:lnTo>
                <a:lnTo>
                  <a:pt x="3976116" y="77724"/>
                </a:lnTo>
                <a:lnTo>
                  <a:pt x="3976116" y="79248"/>
                </a:lnTo>
                <a:close/>
              </a:path>
              <a:path w="4018915" h="652780">
                <a:moveTo>
                  <a:pt x="1719986" y="79248"/>
                </a:moveTo>
                <a:lnTo>
                  <a:pt x="1719072" y="79248"/>
                </a:lnTo>
                <a:lnTo>
                  <a:pt x="1720595" y="77724"/>
                </a:lnTo>
                <a:lnTo>
                  <a:pt x="1719986" y="79248"/>
                </a:lnTo>
                <a:close/>
              </a:path>
              <a:path w="4018915" h="652780">
                <a:moveTo>
                  <a:pt x="4017481" y="85344"/>
                </a:moveTo>
                <a:lnTo>
                  <a:pt x="3979163" y="85344"/>
                </a:lnTo>
                <a:lnTo>
                  <a:pt x="3976116" y="77724"/>
                </a:lnTo>
                <a:lnTo>
                  <a:pt x="4015522" y="77724"/>
                </a:lnTo>
                <a:lnTo>
                  <a:pt x="4017263" y="83820"/>
                </a:lnTo>
                <a:lnTo>
                  <a:pt x="4017481" y="85344"/>
                </a:lnTo>
                <a:close/>
              </a:path>
              <a:path w="4018915" h="652780">
                <a:moveTo>
                  <a:pt x="1717548" y="85344"/>
                </a:moveTo>
                <a:lnTo>
                  <a:pt x="1717548" y="83820"/>
                </a:lnTo>
                <a:lnTo>
                  <a:pt x="1718157" y="83820"/>
                </a:lnTo>
                <a:lnTo>
                  <a:pt x="1717548" y="85344"/>
                </a:lnTo>
                <a:close/>
              </a:path>
              <a:path w="4018915" h="652780">
                <a:moveTo>
                  <a:pt x="4018352" y="91440"/>
                </a:moveTo>
                <a:lnTo>
                  <a:pt x="3980687" y="91440"/>
                </a:lnTo>
                <a:lnTo>
                  <a:pt x="3977640" y="83820"/>
                </a:lnTo>
                <a:lnTo>
                  <a:pt x="3979163" y="85344"/>
                </a:lnTo>
                <a:lnTo>
                  <a:pt x="4017481" y="85344"/>
                </a:lnTo>
                <a:lnTo>
                  <a:pt x="4018352" y="91440"/>
                </a:lnTo>
                <a:close/>
              </a:path>
              <a:path w="4018915" h="652780">
                <a:moveTo>
                  <a:pt x="1716024" y="91440"/>
                </a:moveTo>
                <a:lnTo>
                  <a:pt x="1716024" y="89916"/>
                </a:lnTo>
                <a:lnTo>
                  <a:pt x="1716328" y="89916"/>
                </a:lnTo>
                <a:lnTo>
                  <a:pt x="1716024" y="91440"/>
                </a:lnTo>
                <a:close/>
              </a:path>
              <a:path w="4018915" h="652780">
                <a:moveTo>
                  <a:pt x="3980687" y="99060"/>
                </a:moveTo>
                <a:lnTo>
                  <a:pt x="3979163" y="89916"/>
                </a:lnTo>
                <a:lnTo>
                  <a:pt x="3980687" y="91440"/>
                </a:lnTo>
                <a:lnTo>
                  <a:pt x="4018352" y="91440"/>
                </a:lnTo>
                <a:lnTo>
                  <a:pt x="4018787" y="94488"/>
                </a:lnTo>
                <a:lnTo>
                  <a:pt x="4018787" y="97536"/>
                </a:lnTo>
                <a:lnTo>
                  <a:pt x="3980687" y="97536"/>
                </a:lnTo>
                <a:lnTo>
                  <a:pt x="3980687" y="99060"/>
                </a:lnTo>
                <a:close/>
              </a:path>
              <a:path w="4018915" h="652780">
                <a:moveTo>
                  <a:pt x="1714500" y="99060"/>
                </a:moveTo>
                <a:lnTo>
                  <a:pt x="1714500" y="97536"/>
                </a:lnTo>
                <a:lnTo>
                  <a:pt x="1714754" y="97536"/>
                </a:lnTo>
                <a:lnTo>
                  <a:pt x="1714500" y="99060"/>
                </a:lnTo>
                <a:close/>
              </a:path>
              <a:path w="4018915" h="652780">
                <a:moveTo>
                  <a:pt x="4018787" y="454151"/>
                </a:moveTo>
                <a:lnTo>
                  <a:pt x="3980687" y="454151"/>
                </a:lnTo>
                <a:lnTo>
                  <a:pt x="3980687" y="97536"/>
                </a:lnTo>
                <a:lnTo>
                  <a:pt x="4018787" y="97536"/>
                </a:lnTo>
                <a:lnTo>
                  <a:pt x="4018787" y="454151"/>
                </a:lnTo>
                <a:close/>
              </a:path>
              <a:path w="4018915" h="652780">
                <a:moveTo>
                  <a:pt x="1676400" y="318515"/>
                </a:moveTo>
                <a:lnTo>
                  <a:pt x="1676400" y="303166"/>
                </a:lnTo>
                <a:lnTo>
                  <a:pt x="1691639" y="300227"/>
                </a:lnTo>
                <a:lnTo>
                  <a:pt x="1676400" y="318515"/>
                </a:lnTo>
                <a:close/>
              </a:path>
              <a:path w="4018915" h="652780">
                <a:moveTo>
                  <a:pt x="1714500" y="318515"/>
                </a:moveTo>
                <a:lnTo>
                  <a:pt x="1676400" y="318515"/>
                </a:lnTo>
                <a:lnTo>
                  <a:pt x="1691639" y="300227"/>
                </a:lnTo>
                <a:lnTo>
                  <a:pt x="1714500" y="300227"/>
                </a:lnTo>
                <a:lnTo>
                  <a:pt x="1714500" y="318515"/>
                </a:lnTo>
                <a:close/>
              </a:path>
              <a:path w="4018915" h="652780">
                <a:moveTo>
                  <a:pt x="4571" y="652271"/>
                </a:moveTo>
                <a:lnTo>
                  <a:pt x="0" y="626364"/>
                </a:lnTo>
                <a:lnTo>
                  <a:pt x="1676400" y="303166"/>
                </a:lnTo>
                <a:lnTo>
                  <a:pt x="1676400" y="318515"/>
                </a:lnTo>
                <a:lnTo>
                  <a:pt x="1714500" y="318515"/>
                </a:lnTo>
                <a:lnTo>
                  <a:pt x="1714500" y="333756"/>
                </a:lnTo>
                <a:lnTo>
                  <a:pt x="618857" y="545815"/>
                </a:lnTo>
                <a:lnTo>
                  <a:pt x="150875" y="597408"/>
                </a:lnTo>
                <a:lnTo>
                  <a:pt x="155448" y="635508"/>
                </a:lnTo>
                <a:lnTo>
                  <a:pt x="155992" y="635508"/>
                </a:lnTo>
                <a:lnTo>
                  <a:pt x="4571" y="652271"/>
                </a:lnTo>
                <a:close/>
              </a:path>
              <a:path w="4018915" h="652780">
                <a:moveTo>
                  <a:pt x="155992" y="635508"/>
                </a:moveTo>
                <a:lnTo>
                  <a:pt x="155448" y="635508"/>
                </a:lnTo>
                <a:lnTo>
                  <a:pt x="618857" y="545815"/>
                </a:lnTo>
                <a:lnTo>
                  <a:pt x="1712976" y="425195"/>
                </a:lnTo>
                <a:lnTo>
                  <a:pt x="1714179" y="448056"/>
                </a:lnTo>
                <a:lnTo>
                  <a:pt x="1676400" y="448056"/>
                </a:lnTo>
                <a:lnTo>
                  <a:pt x="1676400" y="457199"/>
                </a:lnTo>
                <a:lnTo>
                  <a:pt x="1677803" y="467026"/>
                </a:lnTo>
                <a:lnTo>
                  <a:pt x="155992" y="635508"/>
                </a:lnTo>
                <a:close/>
              </a:path>
              <a:path w="4018915" h="652780">
                <a:moveTo>
                  <a:pt x="1677803" y="467026"/>
                </a:moveTo>
                <a:lnTo>
                  <a:pt x="1676400" y="457199"/>
                </a:lnTo>
                <a:lnTo>
                  <a:pt x="1676400" y="448056"/>
                </a:lnTo>
                <a:lnTo>
                  <a:pt x="1697736" y="464819"/>
                </a:lnTo>
                <a:lnTo>
                  <a:pt x="1677803" y="467026"/>
                </a:lnTo>
                <a:close/>
              </a:path>
              <a:path w="4018915" h="652780">
                <a:moveTo>
                  <a:pt x="3915155" y="551688"/>
                </a:moveTo>
                <a:lnTo>
                  <a:pt x="1780032" y="551688"/>
                </a:lnTo>
                <a:lnTo>
                  <a:pt x="1770888" y="550164"/>
                </a:lnTo>
                <a:lnTo>
                  <a:pt x="1760220" y="548640"/>
                </a:lnTo>
                <a:lnTo>
                  <a:pt x="1722120" y="533399"/>
                </a:lnTo>
                <a:lnTo>
                  <a:pt x="1694688" y="504444"/>
                </a:lnTo>
                <a:lnTo>
                  <a:pt x="1688592" y="496823"/>
                </a:lnTo>
                <a:lnTo>
                  <a:pt x="1684020" y="487680"/>
                </a:lnTo>
                <a:lnTo>
                  <a:pt x="1680972" y="477012"/>
                </a:lnTo>
                <a:lnTo>
                  <a:pt x="1677924" y="467868"/>
                </a:lnTo>
                <a:lnTo>
                  <a:pt x="1677803" y="467026"/>
                </a:lnTo>
                <a:lnTo>
                  <a:pt x="1697736" y="464819"/>
                </a:lnTo>
                <a:lnTo>
                  <a:pt x="1676400" y="448056"/>
                </a:lnTo>
                <a:lnTo>
                  <a:pt x="1714179" y="448056"/>
                </a:lnTo>
                <a:lnTo>
                  <a:pt x="1714500" y="454151"/>
                </a:lnTo>
                <a:lnTo>
                  <a:pt x="1714804" y="454151"/>
                </a:lnTo>
                <a:lnTo>
                  <a:pt x="1716024" y="460247"/>
                </a:lnTo>
                <a:lnTo>
                  <a:pt x="1716277" y="460247"/>
                </a:lnTo>
                <a:lnTo>
                  <a:pt x="1717548" y="467868"/>
                </a:lnTo>
                <a:lnTo>
                  <a:pt x="1718767" y="467868"/>
                </a:lnTo>
                <a:lnTo>
                  <a:pt x="1719986" y="470916"/>
                </a:lnTo>
                <a:lnTo>
                  <a:pt x="1719072" y="470916"/>
                </a:lnTo>
                <a:lnTo>
                  <a:pt x="1722729" y="477012"/>
                </a:lnTo>
                <a:lnTo>
                  <a:pt x="1722120" y="477012"/>
                </a:lnTo>
                <a:lnTo>
                  <a:pt x="1725777" y="483108"/>
                </a:lnTo>
                <a:lnTo>
                  <a:pt x="1725168" y="483108"/>
                </a:lnTo>
                <a:lnTo>
                  <a:pt x="1729739" y="489204"/>
                </a:lnTo>
                <a:lnTo>
                  <a:pt x="1730883" y="489204"/>
                </a:lnTo>
                <a:lnTo>
                  <a:pt x="1733168" y="492251"/>
                </a:lnTo>
                <a:lnTo>
                  <a:pt x="1732788" y="492251"/>
                </a:lnTo>
                <a:lnTo>
                  <a:pt x="1738883" y="498347"/>
                </a:lnTo>
                <a:lnTo>
                  <a:pt x="1739265" y="498347"/>
                </a:lnTo>
                <a:lnTo>
                  <a:pt x="1744980" y="502919"/>
                </a:lnTo>
                <a:lnTo>
                  <a:pt x="1745487" y="502919"/>
                </a:lnTo>
                <a:lnTo>
                  <a:pt x="1749552" y="505968"/>
                </a:lnTo>
                <a:lnTo>
                  <a:pt x="1751838" y="505968"/>
                </a:lnTo>
                <a:lnTo>
                  <a:pt x="1755648" y="507492"/>
                </a:lnTo>
                <a:lnTo>
                  <a:pt x="1754124" y="507492"/>
                </a:lnTo>
                <a:lnTo>
                  <a:pt x="1761744" y="510540"/>
                </a:lnTo>
                <a:lnTo>
                  <a:pt x="1764030" y="510540"/>
                </a:lnTo>
                <a:lnTo>
                  <a:pt x="1767839" y="512064"/>
                </a:lnTo>
                <a:lnTo>
                  <a:pt x="1773936" y="512064"/>
                </a:lnTo>
                <a:lnTo>
                  <a:pt x="1781556" y="513588"/>
                </a:lnTo>
                <a:lnTo>
                  <a:pt x="3995928" y="513588"/>
                </a:lnTo>
                <a:lnTo>
                  <a:pt x="3988308" y="519684"/>
                </a:lnTo>
                <a:lnTo>
                  <a:pt x="3956304" y="542544"/>
                </a:lnTo>
                <a:lnTo>
                  <a:pt x="3945636" y="545592"/>
                </a:lnTo>
                <a:lnTo>
                  <a:pt x="3936491" y="548640"/>
                </a:lnTo>
                <a:lnTo>
                  <a:pt x="3915155" y="551688"/>
                </a:lnTo>
                <a:close/>
              </a:path>
              <a:path w="4018915" h="652780">
                <a:moveTo>
                  <a:pt x="1714804" y="454151"/>
                </a:moveTo>
                <a:lnTo>
                  <a:pt x="1714500" y="454151"/>
                </a:lnTo>
                <a:lnTo>
                  <a:pt x="1714500" y="452627"/>
                </a:lnTo>
                <a:lnTo>
                  <a:pt x="1714804" y="454151"/>
                </a:lnTo>
                <a:close/>
              </a:path>
              <a:path w="4018915" h="652780">
                <a:moveTo>
                  <a:pt x="3979163" y="460247"/>
                </a:moveTo>
                <a:lnTo>
                  <a:pt x="3980687" y="452627"/>
                </a:lnTo>
                <a:lnTo>
                  <a:pt x="3980687" y="454151"/>
                </a:lnTo>
                <a:lnTo>
                  <a:pt x="4018787" y="454151"/>
                </a:lnTo>
                <a:lnTo>
                  <a:pt x="4018787" y="457199"/>
                </a:lnTo>
                <a:lnTo>
                  <a:pt x="4018570" y="458723"/>
                </a:lnTo>
                <a:lnTo>
                  <a:pt x="3980687" y="458723"/>
                </a:lnTo>
                <a:lnTo>
                  <a:pt x="3979163" y="460247"/>
                </a:lnTo>
                <a:close/>
              </a:path>
              <a:path w="4018915" h="652780">
                <a:moveTo>
                  <a:pt x="1716277" y="460247"/>
                </a:moveTo>
                <a:lnTo>
                  <a:pt x="1716024" y="460247"/>
                </a:lnTo>
                <a:lnTo>
                  <a:pt x="1716024" y="458723"/>
                </a:lnTo>
                <a:lnTo>
                  <a:pt x="1716277" y="460247"/>
                </a:lnTo>
                <a:close/>
              </a:path>
              <a:path w="4018915" h="652780">
                <a:moveTo>
                  <a:pt x="3977640" y="467868"/>
                </a:moveTo>
                <a:lnTo>
                  <a:pt x="3980687" y="458723"/>
                </a:lnTo>
                <a:lnTo>
                  <a:pt x="4018570" y="458723"/>
                </a:lnTo>
                <a:lnTo>
                  <a:pt x="4017699" y="464819"/>
                </a:lnTo>
                <a:lnTo>
                  <a:pt x="3979163" y="464819"/>
                </a:lnTo>
                <a:lnTo>
                  <a:pt x="3977640" y="467868"/>
                </a:lnTo>
                <a:close/>
              </a:path>
              <a:path w="4018915" h="652780">
                <a:moveTo>
                  <a:pt x="1718767" y="467868"/>
                </a:moveTo>
                <a:lnTo>
                  <a:pt x="1717548" y="467868"/>
                </a:lnTo>
                <a:lnTo>
                  <a:pt x="1717548" y="464819"/>
                </a:lnTo>
                <a:lnTo>
                  <a:pt x="1718767" y="467868"/>
                </a:lnTo>
                <a:close/>
              </a:path>
              <a:path w="4018915" h="652780">
                <a:moveTo>
                  <a:pt x="4015231" y="473964"/>
                </a:moveTo>
                <a:lnTo>
                  <a:pt x="3976116" y="473964"/>
                </a:lnTo>
                <a:lnTo>
                  <a:pt x="3979163" y="464819"/>
                </a:lnTo>
                <a:lnTo>
                  <a:pt x="4017699" y="464819"/>
                </a:lnTo>
                <a:lnTo>
                  <a:pt x="4017263" y="467868"/>
                </a:lnTo>
                <a:lnTo>
                  <a:pt x="4015231" y="473964"/>
                </a:lnTo>
                <a:close/>
              </a:path>
              <a:path w="4018915" h="652780">
                <a:moveTo>
                  <a:pt x="1720595" y="472440"/>
                </a:moveTo>
                <a:lnTo>
                  <a:pt x="1719072" y="470916"/>
                </a:lnTo>
                <a:lnTo>
                  <a:pt x="1719986" y="470916"/>
                </a:lnTo>
                <a:lnTo>
                  <a:pt x="1720595" y="472440"/>
                </a:lnTo>
                <a:close/>
              </a:path>
              <a:path w="4018915" h="652780">
                <a:moveTo>
                  <a:pt x="3973067" y="478536"/>
                </a:moveTo>
                <a:lnTo>
                  <a:pt x="3976116" y="470916"/>
                </a:lnTo>
                <a:lnTo>
                  <a:pt x="3976116" y="473964"/>
                </a:lnTo>
                <a:lnTo>
                  <a:pt x="4015231" y="473964"/>
                </a:lnTo>
                <a:lnTo>
                  <a:pt x="4014216" y="477012"/>
                </a:lnTo>
                <a:lnTo>
                  <a:pt x="3974591" y="477012"/>
                </a:lnTo>
                <a:lnTo>
                  <a:pt x="3973067" y="478536"/>
                </a:lnTo>
                <a:close/>
              </a:path>
              <a:path w="4018915" h="652780">
                <a:moveTo>
                  <a:pt x="1723644" y="478536"/>
                </a:moveTo>
                <a:lnTo>
                  <a:pt x="1722120" y="477012"/>
                </a:lnTo>
                <a:lnTo>
                  <a:pt x="1722729" y="477012"/>
                </a:lnTo>
                <a:lnTo>
                  <a:pt x="1723644" y="478536"/>
                </a:lnTo>
                <a:close/>
              </a:path>
              <a:path w="4018915" h="652780">
                <a:moveTo>
                  <a:pt x="4012038" y="484632"/>
                </a:moveTo>
                <a:lnTo>
                  <a:pt x="3970020" y="484632"/>
                </a:lnTo>
                <a:lnTo>
                  <a:pt x="3974591" y="477012"/>
                </a:lnTo>
                <a:lnTo>
                  <a:pt x="4014216" y="477012"/>
                </a:lnTo>
                <a:lnTo>
                  <a:pt x="4012038" y="484632"/>
                </a:lnTo>
                <a:close/>
              </a:path>
              <a:path w="4018915" h="652780">
                <a:moveTo>
                  <a:pt x="1726692" y="484632"/>
                </a:moveTo>
                <a:lnTo>
                  <a:pt x="1725168" y="483108"/>
                </a:lnTo>
                <a:lnTo>
                  <a:pt x="1725777" y="483108"/>
                </a:lnTo>
                <a:lnTo>
                  <a:pt x="1726692" y="484632"/>
                </a:lnTo>
                <a:close/>
              </a:path>
              <a:path w="4018915" h="652780">
                <a:moveTo>
                  <a:pt x="3965448" y="489203"/>
                </a:moveTo>
                <a:lnTo>
                  <a:pt x="3970020" y="483108"/>
                </a:lnTo>
                <a:lnTo>
                  <a:pt x="3970020" y="484632"/>
                </a:lnTo>
                <a:lnTo>
                  <a:pt x="4012038" y="484632"/>
                </a:lnTo>
                <a:lnTo>
                  <a:pt x="4011167" y="487680"/>
                </a:lnTo>
                <a:lnTo>
                  <a:pt x="3966971" y="487680"/>
                </a:lnTo>
                <a:lnTo>
                  <a:pt x="3965448" y="489203"/>
                </a:lnTo>
                <a:close/>
              </a:path>
              <a:path w="4018915" h="652780">
                <a:moveTo>
                  <a:pt x="1730883" y="489204"/>
                </a:moveTo>
                <a:lnTo>
                  <a:pt x="1729739" y="489204"/>
                </a:lnTo>
                <a:lnTo>
                  <a:pt x="1729739" y="487680"/>
                </a:lnTo>
                <a:lnTo>
                  <a:pt x="1730883" y="489204"/>
                </a:lnTo>
                <a:close/>
              </a:path>
              <a:path w="4018915" h="652780">
                <a:moveTo>
                  <a:pt x="4010405" y="489204"/>
                </a:moveTo>
                <a:lnTo>
                  <a:pt x="3965448" y="489204"/>
                </a:lnTo>
                <a:lnTo>
                  <a:pt x="3966971" y="487680"/>
                </a:lnTo>
                <a:lnTo>
                  <a:pt x="4011167" y="487680"/>
                </a:lnTo>
                <a:lnTo>
                  <a:pt x="4010405" y="489204"/>
                </a:lnTo>
                <a:close/>
              </a:path>
              <a:path w="4018915" h="652780">
                <a:moveTo>
                  <a:pt x="4002938" y="502919"/>
                </a:moveTo>
                <a:lnTo>
                  <a:pt x="3951732" y="502919"/>
                </a:lnTo>
                <a:lnTo>
                  <a:pt x="3957828" y="496823"/>
                </a:lnTo>
                <a:lnTo>
                  <a:pt x="3962400" y="492251"/>
                </a:lnTo>
                <a:lnTo>
                  <a:pt x="3965448" y="489203"/>
                </a:lnTo>
                <a:lnTo>
                  <a:pt x="4010405" y="489204"/>
                </a:lnTo>
                <a:lnTo>
                  <a:pt x="4006595" y="496823"/>
                </a:lnTo>
                <a:lnTo>
                  <a:pt x="4002938" y="502919"/>
                </a:lnTo>
                <a:close/>
              </a:path>
              <a:path w="4018915" h="652780">
                <a:moveTo>
                  <a:pt x="1734312" y="493775"/>
                </a:moveTo>
                <a:lnTo>
                  <a:pt x="1732788" y="492251"/>
                </a:lnTo>
                <a:lnTo>
                  <a:pt x="1733168" y="492251"/>
                </a:lnTo>
                <a:lnTo>
                  <a:pt x="1734312" y="493775"/>
                </a:lnTo>
                <a:close/>
              </a:path>
              <a:path w="4018915" h="652780">
                <a:moveTo>
                  <a:pt x="3960875" y="493775"/>
                </a:moveTo>
                <a:lnTo>
                  <a:pt x="3962399" y="492251"/>
                </a:lnTo>
                <a:lnTo>
                  <a:pt x="3960875" y="493775"/>
                </a:lnTo>
                <a:close/>
              </a:path>
              <a:path w="4018915" h="652780">
                <a:moveTo>
                  <a:pt x="1739265" y="498347"/>
                </a:moveTo>
                <a:lnTo>
                  <a:pt x="1738883" y="498347"/>
                </a:lnTo>
                <a:lnTo>
                  <a:pt x="1737360" y="496823"/>
                </a:lnTo>
                <a:lnTo>
                  <a:pt x="1739265" y="498347"/>
                </a:lnTo>
                <a:close/>
              </a:path>
              <a:path w="4018915" h="652780">
                <a:moveTo>
                  <a:pt x="3956304" y="498347"/>
                </a:moveTo>
                <a:lnTo>
                  <a:pt x="3957828" y="496823"/>
                </a:lnTo>
                <a:lnTo>
                  <a:pt x="3956304" y="498347"/>
                </a:lnTo>
                <a:close/>
              </a:path>
              <a:path w="4018915" h="652780">
                <a:moveTo>
                  <a:pt x="1745487" y="502919"/>
                </a:moveTo>
                <a:lnTo>
                  <a:pt x="1744980" y="502919"/>
                </a:lnTo>
                <a:lnTo>
                  <a:pt x="1743456" y="501395"/>
                </a:lnTo>
                <a:lnTo>
                  <a:pt x="1745487" y="502919"/>
                </a:lnTo>
                <a:close/>
              </a:path>
              <a:path w="4018915" h="652780">
                <a:moveTo>
                  <a:pt x="4001008" y="505968"/>
                </a:moveTo>
                <a:lnTo>
                  <a:pt x="3945636" y="505968"/>
                </a:lnTo>
                <a:lnTo>
                  <a:pt x="3953255" y="501395"/>
                </a:lnTo>
                <a:lnTo>
                  <a:pt x="3951732" y="502919"/>
                </a:lnTo>
                <a:lnTo>
                  <a:pt x="4002938" y="502919"/>
                </a:lnTo>
                <a:lnTo>
                  <a:pt x="4002024" y="504444"/>
                </a:lnTo>
                <a:lnTo>
                  <a:pt x="4001008" y="505968"/>
                </a:lnTo>
                <a:close/>
              </a:path>
              <a:path w="4018915" h="652780">
                <a:moveTo>
                  <a:pt x="1751838" y="505968"/>
                </a:moveTo>
                <a:lnTo>
                  <a:pt x="1749552" y="505968"/>
                </a:lnTo>
                <a:lnTo>
                  <a:pt x="1748027" y="504444"/>
                </a:lnTo>
                <a:lnTo>
                  <a:pt x="1751838" y="505968"/>
                </a:lnTo>
                <a:close/>
              </a:path>
              <a:path w="4018915" h="652780">
                <a:moveTo>
                  <a:pt x="3997960" y="510540"/>
                </a:moveTo>
                <a:lnTo>
                  <a:pt x="3933444" y="510540"/>
                </a:lnTo>
                <a:lnTo>
                  <a:pt x="3941063" y="507492"/>
                </a:lnTo>
                <a:lnTo>
                  <a:pt x="3939540" y="507492"/>
                </a:lnTo>
                <a:lnTo>
                  <a:pt x="3947159" y="504444"/>
                </a:lnTo>
                <a:lnTo>
                  <a:pt x="3945636" y="505968"/>
                </a:lnTo>
                <a:lnTo>
                  <a:pt x="4001008" y="505968"/>
                </a:lnTo>
                <a:lnTo>
                  <a:pt x="3997960" y="510540"/>
                </a:lnTo>
                <a:close/>
              </a:path>
              <a:path w="4018915" h="652780">
                <a:moveTo>
                  <a:pt x="1764030" y="510540"/>
                </a:moveTo>
                <a:lnTo>
                  <a:pt x="1761744" y="510540"/>
                </a:lnTo>
                <a:lnTo>
                  <a:pt x="1760220" y="509016"/>
                </a:lnTo>
                <a:lnTo>
                  <a:pt x="1764030" y="510540"/>
                </a:lnTo>
                <a:close/>
              </a:path>
              <a:path w="4018915" h="652780">
                <a:moveTo>
                  <a:pt x="3995928" y="513588"/>
                </a:moveTo>
                <a:lnTo>
                  <a:pt x="3913632" y="513588"/>
                </a:lnTo>
                <a:lnTo>
                  <a:pt x="3922775" y="512064"/>
                </a:lnTo>
                <a:lnTo>
                  <a:pt x="3927348" y="512064"/>
                </a:lnTo>
                <a:lnTo>
                  <a:pt x="3934967" y="509016"/>
                </a:lnTo>
                <a:lnTo>
                  <a:pt x="3933444" y="510540"/>
                </a:lnTo>
                <a:lnTo>
                  <a:pt x="3997960" y="510540"/>
                </a:lnTo>
                <a:lnTo>
                  <a:pt x="3995928" y="513588"/>
                </a:lnTo>
                <a:close/>
              </a:path>
              <a:path w="4018915" h="652780">
                <a:moveTo>
                  <a:pt x="155448" y="635508"/>
                </a:moveTo>
                <a:lnTo>
                  <a:pt x="150875" y="597408"/>
                </a:lnTo>
                <a:lnTo>
                  <a:pt x="618857" y="545815"/>
                </a:lnTo>
                <a:lnTo>
                  <a:pt x="155448" y="63550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71268" y="2480071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流负</a:t>
            </a:r>
            <a:r>
              <a:rPr dirty="0" sz="2400">
                <a:latin typeface="宋体"/>
                <a:cs typeface="宋体"/>
              </a:rPr>
              <a:t>载线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5007" y="58933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55007" y="58483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5007" y="58041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55007" y="57599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5007" y="571576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55007" y="56708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55007" y="56266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55007" y="55816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55007" y="55374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55007" y="54932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55007" y="544906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55007" y="54041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55007" y="53599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55007" y="53149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55007" y="52707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55007" y="52265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55007" y="518236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5007" y="51374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55007" y="50932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55007" y="50482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55007" y="50101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1066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58083" y="2207513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58083" y="22517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58083" y="22959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8083" y="234010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8083" y="238506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58083" y="24292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58083" y="2474213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58083" y="25184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58083" y="25626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58083" y="260680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58083" y="265176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58083" y="26959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58083" y="2740913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58083" y="27851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58083" y="28293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58083" y="287350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58083" y="291846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58083" y="29626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58083" y="3007613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58083" y="30518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58083" y="30960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58083" y="314020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58083" y="318516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58083" y="32293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58083" y="32743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58083" y="33185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58083" y="33627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58083" y="34069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58083" y="34518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58083" y="34960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58083" y="35410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58083" y="35852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958083" y="36294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58083" y="3673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58083" y="37185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58083" y="37627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58083" y="38077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58083" y="38519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58083" y="38961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58083" y="39403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58083" y="39852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58083" y="40294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58083" y="40744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58083" y="41186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58083" y="41628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58083" y="42070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58083" y="42519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958083" y="42961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58083" y="43411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58083" y="43853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58083" y="44295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58083" y="44737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58083" y="45186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958083" y="45628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58083" y="46078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58083" y="46520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958083" y="46962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58083" y="47404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958083" y="47853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58083" y="48295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58083" y="48745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58083" y="49187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958083" y="49629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958083" y="50071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958083" y="50520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958083" y="50962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958083" y="51412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958083" y="51854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958083" y="52296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958083" y="52738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958083" y="53187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958083" y="53629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958083" y="54079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958083" y="54521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958083" y="54963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58083" y="55405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958083" y="55854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958083" y="56296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958083" y="56746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58083" y="57188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58083" y="57630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958083" y="58072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958083" y="58521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958083" y="58963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958083" y="59413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958083" y="59855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958083" y="60297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58083" y="60739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58083" y="61188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58083" y="61630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58083" y="62080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58083" y="62522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958083" y="629640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958083" y="6340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958083" y="638555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958083" y="642975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958083" y="647166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87140" y="643280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87140" y="638860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87140" y="63436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787140" y="629945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787140" y="625525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787140" y="62110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787140" y="616610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787140" y="61219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787140" y="60769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87140" y="60327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87140" y="59885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87140" y="594436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787140" y="58994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787140" y="58552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787140" y="58102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787140" y="57660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787140" y="57218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787140" y="56776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87140" y="56327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87140" y="55885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787140" y="55435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787140" y="549935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87140" y="54551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787140" y="54109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87140" y="536600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787140" y="53218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87140" y="52768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787140" y="523265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787140" y="518845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787140" y="51442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787140" y="509930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87140" y="505510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787140" y="50101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787140" y="496595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787140" y="492175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787140" y="487756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787140" y="48326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787140" y="47884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787140" y="4743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787140" y="46992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787140" y="46550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787140" y="461086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787140" y="45659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787140" y="45217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787140" y="44767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787140" y="443255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787140" y="43883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87140" y="43441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787140" y="429920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787140" y="42550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787140" y="4210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787140" y="416585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787140" y="41216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787140" y="40774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787140" y="403250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787140" y="398830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787140" y="39433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>
            <a:spLocks noGrp="1"/>
          </p:cNvSpPr>
          <p:nvPr>
            <p:ph type="title"/>
          </p:nvPr>
        </p:nvSpPr>
        <p:spPr>
          <a:xfrm>
            <a:off x="1102862" y="642580"/>
            <a:ext cx="1800860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图解法总结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4511039" y="3473195"/>
            <a:ext cx="1645920" cy="631190"/>
          </a:xfrm>
          <a:custGeom>
            <a:avLst/>
            <a:gdLst/>
            <a:ahLst/>
            <a:cxnLst/>
            <a:rect l="l" t="t" r="r" b="b"/>
            <a:pathLst>
              <a:path w="1645920" h="631189">
                <a:moveTo>
                  <a:pt x="743712" y="351694"/>
                </a:moveTo>
                <a:lnTo>
                  <a:pt x="743712" y="106680"/>
                </a:lnTo>
                <a:lnTo>
                  <a:pt x="757428" y="62484"/>
                </a:lnTo>
                <a:lnTo>
                  <a:pt x="786384" y="27432"/>
                </a:lnTo>
                <a:lnTo>
                  <a:pt x="806196" y="15240"/>
                </a:lnTo>
                <a:lnTo>
                  <a:pt x="815340" y="9144"/>
                </a:lnTo>
                <a:lnTo>
                  <a:pt x="826008" y="6096"/>
                </a:lnTo>
                <a:lnTo>
                  <a:pt x="838200" y="3048"/>
                </a:lnTo>
                <a:lnTo>
                  <a:pt x="850392" y="1524"/>
                </a:lnTo>
                <a:lnTo>
                  <a:pt x="861060" y="0"/>
                </a:lnTo>
                <a:lnTo>
                  <a:pt x="1528572" y="0"/>
                </a:lnTo>
                <a:lnTo>
                  <a:pt x="1539239" y="1524"/>
                </a:lnTo>
                <a:lnTo>
                  <a:pt x="1551432" y="3048"/>
                </a:lnTo>
                <a:lnTo>
                  <a:pt x="1562100" y="6096"/>
                </a:lnTo>
                <a:lnTo>
                  <a:pt x="1574291" y="9144"/>
                </a:lnTo>
                <a:lnTo>
                  <a:pt x="1583436" y="15240"/>
                </a:lnTo>
                <a:lnTo>
                  <a:pt x="1594104" y="21336"/>
                </a:lnTo>
                <a:lnTo>
                  <a:pt x="1603248" y="27432"/>
                </a:lnTo>
                <a:lnTo>
                  <a:pt x="1610868" y="35052"/>
                </a:lnTo>
                <a:lnTo>
                  <a:pt x="1613408" y="38100"/>
                </a:lnTo>
                <a:lnTo>
                  <a:pt x="862584" y="38100"/>
                </a:lnTo>
                <a:lnTo>
                  <a:pt x="851916" y="39624"/>
                </a:lnTo>
                <a:lnTo>
                  <a:pt x="847344" y="39624"/>
                </a:lnTo>
                <a:lnTo>
                  <a:pt x="836676" y="42672"/>
                </a:lnTo>
                <a:lnTo>
                  <a:pt x="838200" y="42672"/>
                </a:lnTo>
                <a:lnTo>
                  <a:pt x="833628" y="44196"/>
                </a:lnTo>
                <a:lnTo>
                  <a:pt x="832104" y="44196"/>
                </a:lnTo>
                <a:lnTo>
                  <a:pt x="826008" y="47244"/>
                </a:lnTo>
                <a:lnTo>
                  <a:pt x="824484" y="47244"/>
                </a:lnTo>
                <a:lnTo>
                  <a:pt x="818769" y="51816"/>
                </a:lnTo>
                <a:lnTo>
                  <a:pt x="818388" y="51816"/>
                </a:lnTo>
                <a:lnTo>
                  <a:pt x="812673" y="56388"/>
                </a:lnTo>
                <a:lnTo>
                  <a:pt x="812292" y="56388"/>
                </a:lnTo>
                <a:lnTo>
                  <a:pt x="806577" y="60960"/>
                </a:lnTo>
                <a:lnTo>
                  <a:pt x="806196" y="60960"/>
                </a:lnTo>
                <a:lnTo>
                  <a:pt x="804672" y="62484"/>
                </a:lnTo>
                <a:lnTo>
                  <a:pt x="804976" y="62484"/>
                </a:lnTo>
                <a:lnTo>
                  <a:pt x="801319" y="67056"/>
                </a:lnTo>
                <a:lnTo>
                  <a:pt x="800100" y="67056"/>
                </a:lnTo>
                <a:lnTo>
                  <a:pt x="796442" y="73152"/>
                </a:lnTo>
                <a:lnTo>
                  <a:pt x="795528" y="73152"/>
                </a:lnTo>
                <a:lnTo>
                  <a:pt x="790956" y="80772"/>
                </a:lnTo>
                <a:lnTo>
                  <a:pt x="791718" y="80772"/>
                </a:lnTo>
                <a:lnTo>
                  <a:pt x="788670" y="86868"/>
                </a:lnTo>
                <a:lnTo>
                  <a:pt x="787908" y="86868"/>
                </a:lnTo>
                <a:lnTo>
                  <a:pt x="784860" y="96012"/>
                </a:lnTo>
                <a:lnTo>
                  <a:pt x="785876" y="96012"/>
                </a:lnTo>
                <a:lnTo>
                  <a:pt x="783844" y="102108"/>
                </a:lnTo>
                <a:lnTo>
                  <a:pt x="783336" y="102108"/>
                </a:lnTo>
                <a:lnTo>
                  <a:pt x="782066" y="109728"/>
                </a:lnTo>
                <a:lnTo>
                  <a:pt x="781812" y="109728"/>
                </a:lnTo>
                <a:lnTo>
                  <a:pt x="781812" y="347472"/>
                </a:lnTo>
                <a:lnTo>
                  <a:pt x="757428" y="347472"/>
                </a:lnTo>
                <a:lnTo>
                  <a:pt x="743712" y="351694"/>
                </a:lnTo>
                <a:close/>
              </a:path>
              <a:path w="1645920" h="631189">
                <a:moveTo>
                  <a:pt x="1560576" y="45720"/>
                </a:moveTo>
                <a:lnTo>
                  <a:pt x="1551432" y="42672"/>
                </a:lnTo>
                <a:lnTo>
                  <a:pt x="1552956" y="42672"/>
                </a:lnTo>
                <a:lnTo>
                  <a:pt x="1542287" y="39624"/>
                </a:lnTo>
                <a:lnTo>
                  <a:pt x="1537716" y="39624"/>
                </a:lnTo>
                <a:lnTo>
                  <a:pt x="1527048" y="38100"/>
                </a:lnTo>
                <a:lnTo>
                  <a:pt x="1613408" y="38100"/>
                </a:lnTo>
                <a:lnTo>
                  <a:pt x="1618487" y="44196"/>
                </a:lnTo>
                <a:lnTo>
                  <a:pt x="1557528" y="44196"/>
                </a:lnTo>
                <a:lnTo>
                  <a:pt x="1560576" y="45720"/>
                </a:lnTo>
                <a:close/>
              </a:path>
              <a:path w="1645920" h="631189">
                <a:moveTo>
                  <a:pt x="844296" y="41148"/>
                </a:moveTo>
                <a:lnTo>
                  <a:pt x="847344" y="39624"/>
                </a:lnTo>
                <a:lnTo>
                  <a:pt x="854964" y="39624"/>
                </a:lnTo>
                <a:lnTo>
                  <a:pt x="844296" y="41148"/>
                </a:lnTo>
                <a:close/>
              </a:path>
              <a:path w="1645920" h="631189">
                <a:moveTo>
                  <a:pt x="1545336" y="41148"/>
                </a:moveTo>
                <a:lnTo>
                  <a:pt x="1534668" y="39624"/>
                </a:lnTo>
                <a:lnTo>
                  <a:pt x="1542287" y="39624"/>
                </a:lnTo>
                <a:lnTo>
                  <a:pt x="1545336" y="41148"/>
                </a:lnTo>
                <a:close/>
              </a:path>
              <a:path w="1645920" h="631189">
                <a:moveTo>
                  <a:pt x="829056" y="45720"/>
                </a:moveTo>
                <a:lnTo>
                  <a:pt x="832104" y="44196"/>
                </a:lnTo>
                <a:lnTo>
                  <a:pt x="833628" y="44196"/>
                </a:lnTo>
                <a:lnTo>
                  <a:pt x="829056" y="45720"/>
                </a:lnTo>
                <a:close/>
              </a:path>
              <a:path w="1645920" h="631189">
                <a:moveTo>
                  <a:pt x="1566672" y="48768"/>
                </a:moveTo>
                <a:lnTo>
                  <a:pt x="1557528" y="44196"/>
                </a:lnTo>
                <a:lnTo>
                  <a:pt x="1618487" y="44196"/>
                </a:lnTo>
                <a:lnTo>
                  <a:pt x="1621535" y="47244"/>
                </a:lnTo>
                <a:lnTo>
                  <a:pt x="1565148" y="47244"/>
                </a:lnTo>
                <a:lnTo>
                  <a:pt x="1566672" y="48768"/>
                </a:lnTo>
                <a:close/>
              </a:path>
              <a:path w="1645920" h="631189">
                <a:moveTo>
                  <a:pt x="822960" y="48768"/>
                </a:moveTo>
                <a:lnTo>
                  <a:pt x="824484" y="47244"/>
                </a:lnTo>
                <a:lnTo>
                  <a:pt x="826008" y="47244"/>
                </a:lnTo>
                <a:lnTo>
                  <a:pt x="822960" y="48768"/>
                </a:lnTo>
                <a:close/>
              </a:path>
              <a:path w="1645920" h="631189">
                <a:moveTo>
                  <a:pt x="1572768" y="53340"/>
                </a:moveTo>
                <a:lnTo>
                  <a:pt x="1565148" y="47244"/>
                </a:lnTo>
                <a:lnTo>
                  <a:pt x="1621535" y="47244"/>
                </a:lnTo>
                <a:lnTo>
                  <a:pt x="1626108" y="51816"/>
                </a:lnTo>
                <a:lnTo>
                  <a:pt x="1571243" y="51816"/>
                </a:lnTo>
                <a:lnTo>
                  <a:pt x="1572768" y="53340"/>
                </a:lnTo>
                <a:close/>
              </a:path>
              <a:path w="1645920" h="631189">
                <a:moveTo>
                  <a:pt x="816864" y="53340"/>
                </a:moveTo>
                <a:lnTo>
                  <a:pt x="818388" y="51816"/>
                </a:lnTo>
                <a:lnTo>
                  <a:pt x="818769" y="51816"/>
                </a:lnTo>
                <a:lnTo>
                  <a:pt x="816864" y="53340"/>
                </a:lnTo>
                <a:close/>
              </a:path>
              <a:path w="1645920" h="631189">
                <a:moveTo>
                  <a:pt x="1578864" y="57912"/>
                </a:moveTo>
                <a:lnTo>
                  <a:pt x="1571243" y="51816"/>
                </a:lnTo>
                <a:lnTo>
                  <a:pt x="1626108" y="51816"/>
                </a:lnTo>
                <a:lnTo>
                  <a:pt x="1628067" y="56388"/>
                </a:lnTo>
                <a:lnTo>
                  <a:pt x="1577339" y="56388"/>
                </a:lnTo>
                <a:lnTo>
                  <a:pt x="1578864" y="57912"/>
                </a:lnTo>
                <a:close/>
              </a:path>
              <a:path w="1645920" h="631189">
                <a:moveTo>
                  <a:pt x="810768" y="57912"/>
                </a:moveTo>
                <a:lnTo>
                  <a:pt x="812292" y="56388"/>
                </a:lnTo>
                <a:lnTo>
                  <a:pt x="812673" y="56388"/>
                </a:lnTo>
                <a:lnTo>
                  <a:pt x="810768" y="57912"/>
                </a:lnTo>
                <a:close/>
              </a:path>
              <a:path w="1645920" h="631189">
                <a:moveTo>
                  <a:pt x="1584113" y="61806"/>
                </a:moveTo>
                <a:lnTo>
                  <a:pt x="1577339" y="56388"/>
                </a:lnTo>
                <a:lnTo>
                  <a:pt x="1628067" y="56388"/>
                </a:lnTo>
                <a:lnTo>
                  <a:pt x="1630026" y="60960"/>
                </a:lnTo>
                <a:lnTo>
                  <a:pt x="1583436" y="60960"/>
                </a:lnTo>
                <a:lnTo>
                  <a:pt x="1584113" y="61806"/>
                </a:lnTo>
                <a:close/>
              </a:path>
              <a:path w="1645920" h="631189">
                <a:moveTo>
                  <a:pt x="804672" y="62484"/>
                </a:moveTo>
                <a:lnTo>
                  <a:pt x="806196" y="60960"/>
                </a:lnTo>
                <a:lnTo>
                  <a:pt x="805518" y="61806"/>
                </a:lnTo>
                <a:lnTo>
                  <a:pt x="804672" y="62484"/>
                </a:lnTo>
                <a:close/>
              </a:path>
              <a:path w="1645920" h="631189">
                <a:moveTo>
                  <a:pt x="805518" y="61806"/>
                </a:moveTo>
                <a:lnTo>
                  <a:pt x="806196" y="60960"/>
                </a:lnTo>
                <a:lnTo>
                  <a:pt x="806577" y="60960"/>
                </a:lnTo>
                <a:lnTo>
                  <a:pt x="805518" y="61806"/>
                </a:lnTo>
                <a:close/>
              </a:path>
              <a:path w="1645920" h="631189">
                <a:moveTo>
                  <a:pt x="1584960" y="62484"/>
                </a:moveTo>
                <a:lnTo>
                  <a:pt x="1584113" y="61806"/>
                </a:lnTo>
                <a:lnTo>
                  <a:pt x="1583436" y="60960"/>
                </a:lnTo>
                <a:lnTo>
                  <a:pt x="1584960" y="62484"/>
                </a:lnTo>
                <a:close/>
              </a:path>
              <a:path w="1645920" h="631189">
                <a:moveTo>
                  <a:pt x="1630680" y="62484"/>
                </a:moveTo>
                <a:lnTo>
                  <a:pt x="1584960" y="62484"/>
                </a:lnTo>
                <a:lnTo>
                  <a:pt x="1583436" y="60960"/>
                </a:lnTo>
                <a:lnTo>
                  <a:pt x="1630026" y="60960"/>
                </a:lnTo>
                <a:lnTo>
                  <a:pt x="1630680" y="62484"/>
                </a:lnTo>
                <a:close/>
              </a:path>
              <a:path w="1645920" h="631189">
                <a:moveTo>
                  <a:pt x="804976" y="62484"/>
                </a:moveTo>
                <a:lnTo>
                  <a:pt x="804672" y="62484"/>
                </a:lnTo>
                <a:lnTo>
                  <a:pt x="805518" y="61806"/>
                </a:lnTo>
                <a:lnTo>
                  <a:pt x="804976" y="62484"/>
                </a:lnTo>
                <a:close/>
              </a:path>
              <a:path w="1645920" h="631189">
                <a:moveTo>
                  <a:pt x="1634163" y="68580"/>
                </a:moveTo>
                <a:lnTo>
                  <a:pt x="1589532" y="68580"/>
                </a:lnTo>
                <a:lnTo>
                  <a:pt x="1584113" y="61806"/>
                </a:lnTo>
                <a:lnTo>
                  <a:pt x="1584960" y="62484"/>
                </a:lnTo>
                <a:lnTo>
                  <a:pt x="1630680" y="62484"/>
                </a:lnTo>
                <a:lnTo>
                  <a:pt x="1634163" y="68580"/>
                </a:lnTo>
                <a:close/>
              </a:path>
              <a:path w="1645920" h="631189">
                <a:moveTo>
                  <a:pt x="800100" y="68580"/>
                </a:moveTo>
                <a:lnTo>
                  <a:pt x="800100" y="67056"/>
                </a:lnTo>
                <a:lnTo>
                  <a:pt x="801319" y="67056"/>
                </a:lnTo>
                <a:lnTo>
                  <a:pt x="800100" y="68580"/>
                </a:lnTo>
                <a:close/>
              </a:path>
              <a:path w="1645920" h="631189">
                <a:moveTo>
                  <a:pt x="1594104" y="74676"/>
                </a:moveTo>
                <a:lnTo>
                  <a:pt x="1588008" y="67056"/>
                </a:lnTo>
                <a:lnTo>
                  <a:pt x="1589532" y="68580"/>
                </a:lnTo>
                <a:lnTo>
                  <a:pt x="1634163" y="68580"/>
                </a:lnTo>
                <a:lnTo>
                  <a:pt x="1636776" y="73152"/>
                </a:lnTo>
                <a:lnTo>
                  <a:pt x="1594104" y="73152"/>
                </a:lnTo>
                <a:lnTo>
                  <a:pt x="1594104" y="74676"/>
                </a:lnTo>
                <a:close/>
              </a:path>
              <a:path w="1645920" h="631189">
                <a:moveTo>
                  <a:pt x="795528" y="74676"/>
                </a:moveTo>
                <a:lnTo>
                  <a:pt x="795528" y="73152"/>
                </a:lnTo>
                <a:lnTo>
                  <a:pt x="796442" y="73152"/>
                </a:lnTo>
                <a:lnTo>
                  <a:pt x="795528" y="74676"/>
                </a:lnTo>
                <a:close/>
              </a:path>
              <a:path w="1645920" h="631189">
                <a:moveTo>
                  <a:pt x="1638953" y="80772"/>
                </a:moveTo>
                <a:lnTo>
                  <a:pt x="1598676" y="80772"/>
                </a:lnTo>
                <a:lnTo>
                  <a:pt x="1594104" y="73152"/>
                </a:lnTo>
                <a:lnTo>
                  <a:pt x="1636776" y="73152"/>
                </a:lnTo>
                <a:lnTo>
                  <a:pt x="1638953" y="80772"/>
                </a:lnTo>
                <a:close/>
              </a:path>
              <a:path w="1645920" h="631189">
                <a:moveTo>
                  <a:pt x="791718" y="80772"/>
                </a:moveTo>
                <a:lnTo>
                  <a:pt x="790956" y="80772"/>
                </a:lnTo>
                <a:lnTo>
                  <a:pt x="792480" y="79248"/>
                </a:lnTo>
                <a:lnTo>
                  <a:pt x="791718" y="80772"/>
                </a:lnTo>
                <a:close/>
              </a:path>
              <a:path w="1645920" h="631189">
                <a:moveTo>
                  <a:pt x="1641130" y="88392"/>
                </a:moveTo>
                <a:lnTo>
                  <a:pt x="1601724" y="88392"/>
                </a:lnTo>
                <a:lnTo>
                  <a:pt x="1597152" y="79248"/>
                </a:lnTo>
                <a:lnTo>
                  <a:pt x="1598676" y="80772"/>
                </a:lnTo>
                <a:lnTo>
                  <a:pt x="1638953" y="80772"/>
                </a:lnTo>
                <a:lnTo>
                  <a:pt x="1641130" y="88392"/>
                </a:lnTo>
                <a:close/>
              </a:path>
              <a:path w="1645920" h="631189">
                <a:moveTo>
                  <a:pt x="787908" y="88392"/>
                </a:moveTo>
                <a:lnTo>
                  <a:pt x="787908" y="86868"/>
                </a:lnTo>
                <a:lnTo>
                  <a:pt x="788670" y="86868"/>
                </a:lnTo>
                <a:lnTo>
                  <a:pt x="787908" y="88392"/>
                </a:lnTo>
                <a:close/>
              </a:path>
              <a:path w="1645920" h="631189">
                <a:moveTo>
                  <a:pt x="1643062" y="96012"/>
                </a:moveTo>
                <a:lnTo>
                  <a:pt x="1604772" y="96012"/>
                </a:lnTo>
                <a:lnTo>
                  <a:pt x="1600200" y="86868"/>
                </a:lnTo>
                <a:lnTo>
                  <a:pt x="1601724" y="88392"/>
                </a:lnTo>
                <a:lnTo>
                  <a:pt x="1641130" y="88392"/>
                </a:lnTo>
                <a:lnTo>
                  <a:pt x="1642872" y="94488"/>
                </a:lnTo>
                <a:lnTo>
                  <a:pt x="1643062" y="96012"/>
                </a:lnTo>
                <a:close/>
              </a:path>
              <a:path w="1645920" h="631189">
                <a:moveTo>
                  <a:pt x="785876" y="96012"/>
                </a:moveTo>
                <a:lnTo>
                  <a:pt x="784860" y="96012"/>
                </a:lnTo>
                <a:lnTo>
                  <a:pt x="786384" y="94488"/>
                </a:lnTo>
                <a:lnTo>
                  <a:pt x="785876" y="96012"/>
                </a:lnTo>
                <a:close/>
              </a:path>
              <a:path w="1645920" h="631189">
                <a:moveTo>
                  <a:pt x="1606295" y="103632"/>
                </a:moveTo>
                <a:lnTo>
                  <a:pt x="1603248" y="94488"/>
                </a:lnTo>
                <a:lnTo>
                  <a:pt x="1604772" y="96012"/>
                </a:lnTo>
                <a:lnTo>
                  <a:pt x="1643062" y="96012"/>
                </a:lnTo>
                <a:lnTo>
                  <a:pt x="1643824" y="102108"/>
                </a:lnTo>
                <a:lnTo>
                  <a:pt x="1606295" y="102108"/>
                </a:lnTo>
                <a:lnTo>
                  <a:pt x="1606295" y="103632"/>
                </a:lnTo>
                <a:close/>
              </a:path>
              <a:path w="1645920" h="631189">
                <a:moveTo>
                  <a:pt x="783336" y="103632"/>
                </a:moveTo>
                <a:lnTo>
                  <a:pt x="783336" y="102108"/>
                </a:lnTo>
                <a:lnTo>
                  <a:pt x="783844" y="102108"/>
                </a:lnTo>
                <a:lnTo>
                  <a:pt x="783336" y="103632"/>
                </a:lnTo>
                <a:close/>
              </a:path>
              <a:path w="1645920" h="631189">
                <a:moveTo>
                  <a:pt x="1645049" y="111252"/>
                </a:moveTo>
                <a:lnTo>
                  <a:pt x="1607820" y="111252"/>
                </a:lnTo>
                <a:lnTo>
                  <a:pt x="1606295" y="102108"/>
                </a:lnTo>
                <a:lnTo>
                  <a:pt x="1643824" y="102108"/>
                </a:lnTo>
                <a:lnTo>
                  <a:pt x="1644395" y="106680"/>
                </a:lnTo>
                <a:lnTo>
                  <a:pt x="1645049" y="111252"/>
                </a:lnTo>
                <a:close/>
              </a:path>
              <a:path w="1645920" h="631189">
                <a:moveTo>
                  <a:pt x="781812" y="111252"/>
                </a:moveTo>
                <a:lnTo>
                  <a:pt x="781812" y="109728"/>
                </a:lnTo>
                <a:lnTo>
                  <a:pt x="782066" y="109728"/>
                </a:lnTo>
                <a:lnTo>
                  <a:pt x="781812" y="111252"/>
                </a:lnTo>
                <a:close/>
              </a:path>
              <a:path w="1645920" h="631189">
                <a:moveTo>
                  <a:pt x="1645920" y="513587"/>
                </a:moveTo>
                <a:lnTo>
                  <a:pt x="1607820" y="513587"/>
                </a:lnTo>
                <a:lnTo>
                  <a:pt x="1607820" y="118872"/>
                </a:lnTo>
                <a:lnTo>
                  <a:pt x="1606295" y="109728"/>
                </a:lnTo>
                <a:lnTo>
                  <a:pt x="1607820" y="111252"/>
                </a:lnTo>
                <a:lnTo>
                  <a:pt x="1645049" y="111252"/>
                </a:lnTo>
                <a:lnTo>
                  <a:pt x="1645920" y="117348"/>
                </a:lnTo>
                <a:lnTo>
                  <a:pt x="1645920" y="513587"/>
                </a:lnTo>
                <a:close/>
              </a:path>
              <a:path w="1645920" h="631189">
                <a:moveTo>
                  <a:pt x="743712" y="365760"/>
                </a:moveTo>
                <a:lnTo>
                  <a:pt x="743712" y="351694"/>
                </a:lnTo>
                <a:lnTo>
                  <a:pt x="757428" y="347472"/>
                </a:lnTo>
                <a:lnTo>
                  <a:pt x="743712" y="365760"/>
                </a:lnTo>
                <a:close/>
              </a:path>
              <a:path w="1645920" h="631189">
                <a:moveTo>
                  <a:pt x="781812" y="365760"/>
                </a:moveTo>
                <a:lnTo>
                  <a:pt x="743712" y="365760"/>
                </a:lnTo>
                <a:lnTo>
                  <a:pt x="757428" y="347472"/>
                </a:lnTo>
                <a:lnTo>
                  <a:pt x="781812" y="347472"/>
                </a:lnTo>
                <a:lnTo>
                  <a:pt x="781812" y="365760"/>
                </a:lnTo>
                <a:close/>
              </a:path>
              <a:path w="1645920" h="631189">
                <a:moveTo>
                  <a:pt x="0" y="583691"/>
                </a:moveTo>
                <a:lnTo>
                  <a:pt x="0" y="580643"/>
                </a:lnTo>
                <a:lnTo>
                  <a:pt x="743712" y="351694"/>
                </a:lnTo>
                <a:lnTo>
                  <a:pt x="743712" y="365760"/>
                </a:lnTo>
                <a:lnTo>
                  <a:pt x="781812" y="365760"/>
                </a:lnTo>
                <a:lnTo>
                  <a:pt x="781812" y="379476"/>
                </a:lnTo>
                <a:lnTo>
                  <a:pt x="315005" y="523720"/>
                </a:lnTo>
                <a:lnTo>
                  <a:pt x="149351" y="534924"/>
                </a:lnTo>
                <a:lnTo>
                  <a:pt x="155448" y="573024"/>
                </a:lnTo>
                <a:lnTo>
                  <a:pt x="157196" y="573024"/>
                </a:lnTo>
                <a:lnTo>
                  <a:pt x="0" y="583691"/>
                </a:lnTo>
                <a:close/>
              </a:path>
              <a:path w="1645920" h="631189">
                <a:moveTo>
                  <a:pt x="157196" y="573024"/>
                </a:moveTo>
                <a:lnTo>
                  <a:pt x="155448" y="573024"/>
                </a:lnTo>
                <a:lnTo>
                  <a:pt x="315005" y="523720"/>
                </a:lnTo>
                <a:lnTo>
                  <a:pt x="780288" y="492252"/>
                </a:lnTo>
                <a:lnTo>
                  <a:pt x="781354" y="513587"/>
                </a:lnTo>
                <a:lnTo>
                  <a:pt x="743712" y="513587"/>
                </a:lnTo>
                <a:lnTo>
                  <a:pt x="743712" y="525780"/>
                </a:lnTo>
                <a:lnTo>
                  <a:pt x="745797" y="533079"/>
                </a:lnTo>
                <a:lnTo>
                  <a:pt x="157196" y="573024"/>
                </a:lnTo>
                <a:close/>
              </a:path>
              <a:path w="1645920" h="631189">
                <a:moveTo>
                  <a:pt x="1606295" y="522732"/>
                </a:moveTo>
                <a:lnTo>
                  <a:pt x="1607820" y="512063"/>
                </a:lnTo>
                <a:lnTo>
                  <a:pt x="1607820" y="513587"/>
                </a:lnTo>
                <a:lnTo>
                  <a:pt x="1645920" y="513587"/>
                </a:lnTo>
                <a:lnTo>
                  <a:pt x="1645158" y="519684"/>
                </a:lnTo>
                <a:lnTo>
                  <a:pt x="1607820" y="519684"/>
                </a:lnTo>
                <a:lnTo>
                  <a:pt x="1606295" y="522732"/>
                </a:lnTo>
                <a:close/>
              </a:path>
              <a:path w="1645920" h="631189">
                <a:moveTo>
                  <a:pt x="745797" y="533079"/>
                </a:moveTo>
                <a:lnTo>
                  <a:pt x="743712" y="525780"/>
                </a:lnTo>
                <a:lnTo>
                  <a:pt x="743712" y="513587"/>
                </a:lnTo>
                <a:lnTo>
                  <a:pt x="763524" y="531876"/>
                </a:lnTo>
                <a:lnTo>
                  <a:pt x="745797" y="533079"/>
                </a:lnTo>
                <a:close/>
              </a:path>
              <a:path w="1645920" h="631189">
                <a:moveTo>
                  <a:pt x="1539239" y="630935"/>
                </a:moveTo>
                <a:lnTo>
                  <a:pt x="850392" y="630935"/>
                </a:lnTo>
                <a:lnTo>
                  <a:pt x="838200" y="627887"/>
                </a:lnTo>
                <a:lnTo>
                  <a:pt x="826008" y="626363"/>
                </a:lnTo>
                <a:lnTo>
                  <a:pt x="786384" y="603504"/>
                </a:lnTo>
                <a:lnTo>
                  <a:pt x="757428" y="569976"/>
                </a:lnTo>
                <a:lnTo>
                  <a:pt x="746760" y="536448"/>
                </a:lnTo>
                <a:lnTo>
                  <a:pt x="745797" y="533079"/>
                </a:lnTo>
                <a:lnTo>
                  <a:pt x="763524" y="531876"/>
                </a:lnTo>
                <a:lnTo>
                  <a:pt x="743712" y="513587"/>
                </a:lnTo>
                <a:lnTo>
                  <a:pt x="781354" y="513587"/>
                </a:lnTo>
                <a:lnTo>
                  <a:pt x="781812" y="522732"/>
                </a:lnTo>
                <a:lnTo>
                  <a:pt x="782247" y="522732"/>
                </a:lnTo>
                <a:lnTo>
                  <a:pt x="783336" y="530352"/>
                </a:lnTo>
                <a:lnTo>
                  <a:pt x="783844" y="530352"/>
                </a:lnTo>
                <a:lnTo>
                  <a:pt x="785876" y="536448"/>
                </a:lnTo>
                <a:lnTo>
                  <a:pt x="784860" y="536448"/>
                </a:lnTo>
                <a:lnTo>
                  <a:pt x="787908" y="545591"/>
                </a:lnTo>
                <a:lnTo>
                  <a:pt x="789432" y="545591"/>
                </a:lnTo>
                <a:lnTo>
                  <a:pt x="791718" y="550163"/>
                </a:lnTo>
                <a:lnTo>
                  <a:pt x="790956" y="550163"/>
                </a:lnTo>
                <a:lnTo>
                  <a:pt x="795528" y="557784"/>
                </a:lnTo>
                <a:lnTo>
                  <a:pt x="796442" y="557784"/>
                </a:lnTo>
                <a:lnTo>
                  <a:pt x="800100" y="563880"/>
                </a:lnTo>
                <a:lnTo>
                  <a:pt x="804672" y="568452"/>
                </a:lnTo>
                <a:lnTo>
                  <a:pt x="806196" y="569976"/>
                </a:lnTo>
                <a:lnTo>
                  <a:pt x="806577" y="569976"/>
                </a:lnTo>
                <a:lnTo>
                  <a:pt x="812292" y="574548"/>
                </a:lnTo>
                <a:lnTo>
                  <a:pt x="810768" y="574548"/>
                </a:lnTo>
                <a:lnTo>
                  <a:pt x="818388" y="579120"/>
                </a:lnTo>
                <a:lnTo>
                  <a:pt x="816864" y="579120"/>
                </a:lnTo>
                <a:lnTo>
                  <a:pt x="824484" y="583691"/>
                </a:lnTo>
                <a:lnTo>
                  <a:pt x="826008" y="583691"/>
                </a:lnTo>
                <a:lnTo>
                  <a:pt x="832104" y="586739"/>
                </a:lnTo>
                <a:lnTo>
                  <a:pt x="829056" y="586739"/>
                </a:lnTo>
                <a:lnTo>
                  <a:pt x="838200" y="589787"/>
                </a:lnTo>
                <a:lnTo>
                  <a:pt x="842010" y="589787"/>
                </a:lnTo>
                <a:lnTo>
                  <a:pt x="847344" y="591311"/>
                </a:lnTo>
                <a:lnTo>
                  <a:pt x="844296" y="591311"/>
                </a:lnTo>
                <a:lnTo>
                  <a:pt x="854964" y="592835"/>
                </a:lnTo>
                <a:lnTo>
                  <a:pt x="1613916" y="592835"/>
                </a:lnTo>
                <a:lnTo>
                  <a:pt x="1603248" y="603504"/>
                </a:lnTo>
                <a:lnTo>
                  <a:pt x="1562100" y="626363"/>
                </a:lnTo>
                <a:lnTo>
                  <a:pt x="1551432" y="627887"/>
                </a:lnTo>
                <a:lnTo>
                  <a:pt x="1539239" y="630935"/>
                </a:lnTo>
                <a:close/>
              </a:path>
              <a:path w="1645920" h="631189">
                <a:moveTo>
                  <a:pt x="782247" y="522732"/>
                </a:moveTo>
                <a:lnTo>
                  <a:pt x="781812" y="522732"/>
                </a:lnTo>
                <a:lnTo>
                  <a:pt x="781812" y="519684"/>
                </a:lnTo>
                <a:lnTo>
                  <a:pt x="782247" y="522732"/>
                </a:lnTo>
                <a:close/>
              </a:path>
              <a:path w="1645920" h="631189">
                <a:moveTo>
                  <a:pt x="1643742" y="530352"/>
                </a:moveTo>
                <a:lnTo>
                  <a:pt x="1606295" y="530352"/>
                </a:lnTo>
                <a:lnTo>
                  <a:pt x="1607820" y="519684"/>
                </a:lnTo>
                <a:lnTo>
                  <a:pt x="1645158" y="519684"/>
                </a:lnTo>
                <a:lnTo>
                  <a:pt x="1644395" y="525780"/>
                </a:lnTo>
                <a:lnTo>
                  <a:pt x="1643742" y="530352"/>
                </a:lnTo>
                <a:close/>
              </a:path>
              <a:path w="1645920" h="631189">
                <a:moveTo>
                  <a:pt x="155448" y="573024"/>
                </a:moveTo>
                <a:lnTo>
                  <a:pt x="149351" y="534924"/>
                </a:lnTo>
                <a:lnTo>
                  <a:pt x="315005" y="523720"/>
                </a:lnTo>
                <a:lnTo>
                  <a:pt x="155448" y="573024"/>
                </a:lnTo>
                <a:close/>
              </a:path>
              <a:path w="1645920" h="631189">
                <a:moveTo>
                  <a:pt x="783844" y="530352"/>
                </a:moveTo>
                <a:lnTo>
                  <a:pt x="783336" y="530352"/>
                </a:lnTo>
                <a:lnTo>
                  <a:pt x="783336" y="528828"/>
                </a:lnTo>
                <a:lnTo>
                  <a:pt x="783844" y="530352"/>
                </a:lnTo>
                <a:close/>
              </a:path>
              <a:path w="1645920" h="631189">
                <a:moveTo>
                  <a:pt x="1603248" y="537972"/>
                </a:moveTo>
                <a:lnTo>
                  <a:pt x="1606295" y="528828"/>
                </a:lnTo>
                <a:lnTo>
                  <a:pt x="1606295" y="530352"/>
                </a:lnTo>
                <a:lnTo>
                  <a:pt x="1643742" y="530352"/>
                </a:lnTo>
                <a:lnTo>
                  <a:pt x="1642872" y="536448"/>
                </a:lnTo>
                <a:lnTo>
                  <a:pt x="1604772" y="536448"/>
                </a:lnTo>
                <a:lnTo>
                  <a:pt x="1603248" y="537972"/>
                </a:lnTo>
                <a:close/>
              </a:path>
              <a:path w="1645920" h="631189">
                <a:moveTo>
                  <a:pt x="786384" y="537972"/>
                </a:moveTo>
                <a:lnTo>
                  <a:pt x="784860" y="536448"/>
                </a:lnTo>
                <a:lnTo>
                  <a:pt x="785876" y="536448"/>
                </a:lnTo>
                <a:lnTo>
                  <a:pt x="786384" y="537972"/>
                </a:lnTo>
                <a:close/>
              </a:path>
              <a:path w="1645920" h="631189">
                <a:moveTo>
                  <a:pt x="1597152" y="551687"/>
                </a:moveTo>
                <a:lnTo>
                  <a:pt x="1601724" y="542543"/>
                </a:lnTo>
                <a:lnTo>
                  <a:pt x="1604772" y="536448"/>
                </a:lnTo>
                <a:lnTo>
                  <a:pt x="1642872" y="536448"/>
                </a:lnTo>
                <a:lnTo>
                  <a:pt x="1639824" y="548639"/>
                </a:lnTo>
                <a:lnTo>
                  <a:pt x="1639388" y="550163"/>
                </a:lnTo>
                <a:lnTo>
                  <a:pt x="1598676" y="550163"/>
                </a:lnTo>
                <a:lnTo>
                  <a:pt x="1597152" y="551687"/>
                </a:lnTo>
                <a:close/>
              </a:path>
              <a:path w="1645920" h="631189">
                <a:moveTo>
                  <a:pt x="789432" y="545591"/>
                </a:moveTo>
                <a:lnTo>
                  <a:pt x="787908" y="545591"/>
                </a:lnTo>
                <a:lnTo>
                  <a:pt x="787908" y="542543"/>
                </a:lnTo>
                <a:lnTo>
                  <a:pt x="789432" y="545591"/>
                </a:lnTo>
                <a:close/>
              </a:path>
              <a:path w="1645920" h="631189">
                <a:moveTo>
                  <a:pt x="1600200" y="545591"/>
                </a:moveTo>
                <a:lnTo>
                  <a:pt x="1601724" y="542543"/>
                </a:lnTo>
                <a:lnTo>
                  <a:pt x="1600200" y="545591"/>
                </a:lnTo>
                <a:close/>
              </a:path>
              <a:path w="1645920" h="631189">
                <a:moveTo>
                  <a:pt x="792480" y="551687"/>
                </a:moveTo>
                <a:lnTo>
                  <a:pt x="790956" y="550163"/>
                </a:lnTo>
                <a:lnTo>
                  <a:pt x="791718" y="550163"/>
                </a:lnTo>
                <a:lnTo>
                  <a:pt x="792480" y="551687"/>
                </a:lnTo>
                <a:close/>
              </a:path>
              <a:path w="1645920" h="631189">
                <a:moveTo>
                  <a:pt x="1637211" y="557784"/>
                </a:moveTo>
                <a:lnTo>
                  <a:pt x="1594104" y="557784"/>
                </a:lnTo>
                <a:lnTo>
                  <a:pt x="1598676" y="550163"/>
                </a:lnTo>
                <a:lnTo>
                  <a:pt x="1639388" y="550163"/>
                </a:lnTo>
                <a:lnTo>
                  <a:pt x="1637211" y="557784"/>
                </a:lnTo>
                <a:close/>
              </a:path>
              <a:path w="1645920" h="631189">
                <a:moveTo>
                  <a:pt x="796442" y="557784"/>
                </a:moveTo>
                <a:lnTo>
                  <a:pt x="795528" y="557784"/>
                </a:lnTo>
                <a:lnTo>
                  <a:pt x="795528" y="556260"/>
                </a:lnTo>
                <a:lnTo>
                  <a:pt x="796442" y="557784"/>
                </a:lnTo>
                <a:close/>
              </a:path>
              <a:path w="1645920" h="631189">
                <a:moveTo>
                  <a:pt x="1630680" y="569976"/>
                </a:moveTo>
                <a:lnTo>
                  <a:pt x="1583436" y="569976"/>
                </a:lnTo>
                <a:lnTo>
                  <a:pt x="1589532" y="563880"/>
                </a:lnTo>
                <a:lnTo>
                  <a:pt x="1588008" y="563880"/>
                </a:lnTo>
                <a:lnTo>
                  <a:pt x="1594104" y="556260"/>
                </a:lnTo>
                <a:lnTo>
                  <a:pt x="1594104" y="557784"/>
                </a:lnTo>
                <a:lnTo>
                  <a:pt x="1637211" y="557784"/>
                </a:lnTo>
                <a:lnTo>
                  <a:pt x="1636776" y="559308"/>
                </a:lnTo>
                <a:lnTo>
                  <a:pt x="1630680" y="569976"/>
                </a:lnTo>
                <a:close/>
              </a:path>
              <a:path w="1645920" h="631189">
                <a:moveTo>
                  <a:pt x="1622297" y="583691"/>
                </a:moveTo>
                <a:lnTo>
                  <a:pt x="1565148" y="583691"/>
                </a:lnTo>
                <a:lnTo>
                  <a:pt x="1572768" y="579120"/>
                </a:lnTo>
                <a:lnTo>
                  <a:pt x="1571243" y="579120"/>
                </a:lnTo>
                <a:lnTo>
                  <a:pt x="1578864" y="574548"/>
                </a:lnTo>
                <a:lnTo>
                  <a:pt x="1577339" y="574548"/>
                </a:lnTo>
                <a:lnTo>
                  <a:pt x="1584960" y="568452"/>
                </a:lnTo>
                <a:lnTo>
                  <a:pt x="1583436" y="569976"/>
                </a:lnTo>
                <a:lnTo>
                  <a:pt x="1630680" y="569976"/>
                </a:lnTo>
                <a:lnTo>
                  <a:pt x="1626108" y="579120"/>
                </a:lnTo>
                <a:lnTo>
                  <a:pt x="1622297" y="583691"/>
                </a:lnTo>
                <a:close/>
              </a:path>
              <a:path w="1645920" h="631189">
                <a:moveTo>
                  <a:pt x="806577" y="569976"/>
                </a:moveTo>
                <a:lnTo>
                  <a:pt x="806196" y="569976"/>
                </a:lnTo>
                <a:lnTo>
                  <a:pt x="804672" y="568452"/>
                </a:lnTo>
                <a:lnTo>
                  <a:pt x="806577" y="569976"/>
                </a:lnTo>
                <a:close/>
              </a:path>
              <a:path w="1645920" h="631189">
                <a:moveTo>
                  <a:pt x="826008" y="583691"/>
                </a:moveTo>
                <a:lnTo>
                  <a:pt x="824484" y="583691"/>
                </a:lnTo>
                <a:lnTo>
                  <a:pt x="822960" y="582167"/>
                </a:lnTo>
                <a:lnTo>
                  <a:pt x="826008" y="583691"/>
                </a:lnTo>
                <a:close/>
              </a:path>
              <a:path w="1645920" h="631189">
                <a:moveTo>
                  <a:pt x="1616963" y="589787"/>
                </a:moveTo>
                <a:lnTo>
                  <a:pt x="1551432" y="589787"/>
                </a:lnTo>
                <a:lnTo>
                  <a:pt x="1560576" y="586739"/>
                </a:lnTo>
                <a:lnTo>
                  <a:pt x="1557528" y="586739"/>
                </a:lnTo>
                <a:lnTo>
                  <a:pt x="1566672" y="582167"/>
                </a:lnTo>
                <a:lnTo>
                  <a:pt x="1565148" y="583691"/>
                </a:lnTo>
                <a:lnTo>
                  <a:pt x="1622297" y="583691"/>
                </a:lnTo>
                <a:lnTo>
                  <a:pt x="1618487" y="588263"/>
                </a:lnTo>
                <a:lnTo>
                  <a:pt x="1616963" y="589787"/>
                </a:lnTo>
                <a:close/>
              </a:path>
              <a:path w="1645920" h="631189">
                <a:moveTo>
                  <a:pt x="842010" y="589787"/>
                </a:moveTo>
                <a:lnTo>
                  <a:pt x="838200" y="589787"/>
                </a:lnTo>
                <a:lnTo>
                  <a:pt x="836676" y="588263"/>
                </a:lnTo>
                <a:lnTo>
                  <a:pt x="842010" y="589787"/>
                </a:lnTo>
                <a:close/>
              </a:path>
              <a:path w="1645920" h="631189">
                <a:moveTo>
                  <a:pt x="1613916" y="592835"/>
                </a:moveTo>
                <a:lnTo>
                  <a:pt x="1534668" y="592835"/>
                </a:lnTo>
                <a:lnTo>
                  <a:pt x="1545336" y="591311"/>
                </a:lnTo>
                <a:lnTo>
                  <a:pt x="1542287" y="591311"/>
                </a:lnTo>
                <a:lnTo>
                  <a:pt x="1552956" y="588263"/>
                </a:lnTo>
                <a:lnTo>
                  <a:pt x="1551432" y="589787"/>
                </a:lnTo>
                <a:lnTo>
                  <a:pt x="1616963" y="589787"/>
                </a:lnTo>
                <a:lnTo>
                  <a:pt x="1613916" y="5928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5452410" y="3649487"/>
            <a:ext cx="508634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232">
                <a:latin typeface="Times New Roman"/>
                <a:cs typeface="Times New Roman"/>
              </a:rPr>
              <a:t>I</a:t>
            </a:r>
            <a:r>
              <a:rPr dirty="0" sz="1850" spc="15">
                <a:latin typeface="Times New Roman"/>
                <a:cs typeface="Times New Roman"/>
              </a:rPr>
              <a:t>B</a:t>
            </a:r>
            <a:r>
              <a:rPr dirty="0" sz="1850" spc="114">
                <a:latin typeface="Times New Roman"/>
                <a:cs typeface="Times New Roman"/>
              </a:rPr>
              <a:t>Q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805683" y="1164336"/>
            <a:ext cx="4646930" cy="1266825"/>
          </a:xfrm>
          <a:custGeom>
            <a:avLst/>
            <a:gdLst/>
            <a:ahLst/>
            <a:cxnLst/>
            <a:rect l="l" t="t" r="r" b="b"/>
            <a:pathLst>
              <a:path w="4646930" h="1266825">
                <a:moveTo>
                  <a:pt x="753675" y="550164"/>
                </a:moveTo>
                <a:lnTo>
                  <a:pt x="92964" y="550164"/>
                </a:lnTo>
                <a:lnTo>
                  <a:pt x="83820" y="548640"/>
                </a:lnTo>
                <a:lnTo>
                  <a:pt x="45719" y="533399"/>
                </a:lnTo>
                <a:lnTo>
                  <a:pt x="18288" y="504444"/>
                </a:lnTo>
                <a:lnTo>
                  <a:pt x="12192" y="495299"/>
                </a:lnTo>
                <a:lnTo>
                  <a:pt x="7620" y="486156"/>
                </a:lnTo>
                <a:lnTo>
                  <a:pt x="1524" y="467868"/>
                </a:lnTo>
                <a:lnTo>
                  <a:pt x="0" y="457199"/>
                </a:lnTo>
                <a:lnTo>
                  <a:pt x="0" y="92964"/>
                </a:lnTo>
                <a:lnTo>
                  <a:pt x="12192" y="54864"/>
                </a:lnTo>
                <a:lnTo>
                  <a:pt x="18288" y="45720"/>
                </a:lnTo>
                <a:lnTo>
                  <a:pt x="22859" y="38100"/>
                </a:lnTo>
                <a:lnTo>
                  <a:pt x="38100" y="22860"/>
                </a:lnTo>
                <a:lnTo>
                  <a:pt x="45719" y="18288"/>
                </a:lnTo>
                <a:lnTo>
                  <a:pt x="54864" y="12192"/>
                </a:lnTo>
                <a:lnTo>
                  <a:pt x="64008" y="7620"/>
                </a:lnTo>
                <a:lnTo>
                  <a:pt x="73152" y="4572"/>
                </a:lnTo>
                <a:lnTo>
                  <a:pt x="83820" y="1524"/>
                </a:lnTo>
                <a:lnTo>
                  <a:pt x="92964" y="0"/>
                </a:lnTo>
                <a:lnTo>
                  <a:pt x="4552188" y="0"/>
                </a:lnTo>
                <a:lnTo>
                  <a:pt x="4591811" y="12192"/>
                </a:lnTo>
                <a:lnTo>
                  <a:pt x="4600956" y="18288"/>
                </a:lnTo>
                <a:lnTo>
                  <a:pt x="4608575" y="22860"/>
                </a:lnTo>
                <a:lnTo>
                  <a:pt x="4616196" y="30480"/>
                </a:lnTo>
                <a:lnTo>
                  <a:pt x="4622292" y="38100"/>
                </a:lnTo>
                <a:lnTo>
                  <a:pt x="97536" y="38100"/>
                </a:lnTo>
                <a:lnTo>
                  <a:pt x="89916" y="39624"/>
                </a:lnTo>
                <a:lnTo>
                  <a:pt x="91439" y="39624"/>
                </a:lnTo>
                <a:lnTo>
                  <a:pt x="83820" y="41148"/>
                </a:lnTo>
                <a:lnTo>
                  <a:pt x="85344" y="41148"/>
                </a:lnTo>
                <a:lnTo>
                  <a:pt x="77724" y="42672"/>
                </a:lnTo>
                <a:lnTo>
                  <a:pt x="79248" y="42672"/>
                </a:lnTo>
                <a:lnTo>
                  <a:pt x="71628" y="45720"/>
                </a:lnTo>
                <a:lnTo>
                  <a:pt x="73152" y="45720"/>
                </a:lnTo>
                <a:lnTo>
                  <a:pt x="69088" y="48768"/>
                </a:lnTo>
                <a:lnTo>
                  <a:pt x="68580" y="48768"/>
                </a:lnTo>
                <a:lnTo>
                  <a:pt x="63500" y="51816"/>
                </a:lnTo>
                <a:lnTo>
                  <a:pt x="62484" y="51816"/>
                </a:lnTo>
                <a:lnTo>
                  <a:pt x="51816" y="62484"/>
                </a:lnTo>
                <a:lnTo>
                  <a:pt x="52425" y="62484"/>
                </a:lnTo>
                <a:lnTo>
                  <a:pt x="48768" y="68580"/>
                </a:lnTo>
                <a:lnTo>
                  <a:pt x="49149" y="68580"/>
                </a:lnTo>
                <a:lnTo>
                  <a:pt x="46863" y="71628"/>
                </a:lnTo>
                <a:lnTo>
                  <a:pt x="45719" y="71628"/>
                </a:lnTo>
                <a:lnTo>
                  <a:pt x="43281" y="77724"/>
                </a:lnTo>
                <a:lnTo>
                  <a:pt x="42672" y="77724"/>
                </a:lnTo>
                <a:lnTo>
                  <a:pt x="41452" y="83820"/>
                </a:lnTo>
                <a:lnTo>
                  <a:pt x="41148" y="83820"/>
                </a:lnTo>
                <a:lnTo>
                  <a:pt x="39928" y="89916"/>
                </a:lnTo>
                <a:lnTo>
                  <a:pt x="39624" y="89916"/>
                </a:lnTo>
                <a:lnTo>
                  <a:pt x="38404" y="96012"/>
                </a:lnTo>
                <a:lnTo>
                  <a:pt x="38100" y="96012"/>
                </a:lnTo>
                <a:lnTo>
                  <a:pt x="38100" y="454151"/>
                </a:lnTo>
                <a:lnTo>
                  <a:pt x="38404" y="454151"/>
                </a:lnTo>
                <a:lnTo>
                  <a:pt x="39624" y="460247"/>
                </a:lnTo>
                <a:lnTo>
                  <a:pt x="39928" y="460247"/>
                </a:lnTo>
                <a:lnTo>
                  <a:pt x="40843" y="464819"/>
                </a:lnTo>
                <a:lnTo>
                  <a:pt x="39624" y="464819"/>
                </a:lnTo>
                <a:lnTo>
                  <a:pt x="42672" y="472440"/>
                </a:lnTo>
                <a:lnTo>
                  <a:pt x="43281" y="472440"/>
                </a:lnTo>
                <a:lnTo>
                  <a:pt x="45719" y="478536"/>
                </a:lnTo>
                <a:lnTo>
                  <a:pt x="46634" y="478536"/>
                </a:lnTo>
                <a:lnTo>
                  <a:pt x="49377" y="483108"/>
                </a:lnTo>
                <a:lnTo>
                  <a:pt x="48768" y="483108"/>
                </a:lnTo>
                <a:lnTo>
                  <a:pt x="52197" y="487680"/>
                </a:lnTo>
                <a:lnTo>
                  <a:pt x="51816" y="487680"/>
                </a:lnTo>
                <a:lnTo>
                  <a:pt x="62484" y="498347"/>
                </a:lnTo>
                <a:lnTo>
                  <a:pt x="63500" y="498347"/>
                </a:lnTo>
                <a:lnTo>
                  <a:pt x="68580" y="501395"/>
                </a:lnTo>
                <a:lnTo>
                  <a:pt x="67056" y="501395"/>
                </a:lnTo>
                <a:lnTo>
                  <a:pt x="73152" y="504444"/>
                </a:lnTo>
                <a:lnTo>
                  <a:pt x="71628" y="504444"/>
                </a:lnTo>
                <a:lnTo>
                  <a:pt x="79248" y="507492"/>
                </a:lnTo>
                <a:lnTo>
                  <a:pt x="77724" y="507492"/>
                </a:lnTo>
                <a:lnTo>
                  <a:pt x="85344" y="510540"/>
                </a:lnTo>
                <a:lnTo>
                  <a:pt x="87630" y="510540"/>
                </a:lnTo>
                <a:lnTo>
                  <a:pt x="91439" y="512064"/>
                </a:lnTo>
                <a:lnTo>
                  <a:pt x="819912" y="512064"/>
                </a:lnTo>
                <a:lnTo>
                  <a:pt x="814414" y="521208"/>
                </a:lnTo>
                <a:lnTo>
                  <a:pt x="771143" y="521208"/>
                </a:lnTo>
                <a:lnTo>
                  <a:pt x="753675" y="550164"/>
                </a:lnTo>
                <a:close/>
              </a:path>
              <a:path w="4646930" h="1266825">
                <a:moveTo>
                  <a:pt x="4579619" y="50292"/>
                </a:moveTo>
                <a:lnTo>
                  <a:pt x="4572000" y="45720"/>
                </a:lnTo>
                <a:lnTo>
                  <a:pt x="4575048" y="45720"/>
                </a:lnTo>
                <a:lnTo>
                  <a:pt x="4567427" y="42672"/>
                </a:lnTo>
                <a:lnTo>
                  <a:pt x="4568951" y="42672"/>
                </a:lnTo>
                <a:lnTo>
                  <a:pt x="4561332" y="39624"/>
                </a:lnTo>
                <a:lnTo>
                  <a:pt x="4556759" y="39624"/>
                </a:lnTo>
                <a:lnTo>
                  <a:pt x="4547616" y="38100"/>
                </a:lnTo>
                <a:lnTo>
                  <a:pt x="4622292" y="38100"/>
                </a:lnTo>
                <a:lnTo>
                  <a:pt x="4628388" y="45720"/>
                </a:lnTo>
                <a:lnTo>
                  <a:pt x="4630420" y="48768"/>
                </a:lnTo>
                <a:lnTo>
                  <a:pt x="4578096" y="48768"/>
                </a:lnTo>
                <a:lnTo>
                  <a:pt x="4579619" y="50292"/>
                </a:lnTo>
                <a:close/>
              </a:path>
              <a:path w="4646930" h="1266825">
                <a:moveTo>
                  <a:pt x="4562856" y="41148"/>
                </a:moveTo>
                <a:lnTo>
                  <a:pt x="4553711" y="39624"/>
                </a:lnTo>
                <a:lnTo>
                  <a:pt x="4561332" y="39624"/>
                </a:lnTo>
                <a:lnTo>
                  <a:pt x="4562856" y="41148"/>
                </a:lnTo>
                <a:close/>
              </a:path>
              <a:path w="4646930" h="1266825">
                <a:moveTo>
                  <a:pt x="67056" y="50292"/>
                </a:moveTo>
                <a:lnTo>
                  <a:pt x="68580" y="48768"/>
                </a:lnTo>
                <a:lnTo>
                  <a:pt x="69088" y="48768"/>
                </a:lnTo>
                <a:lnTo>
                  <a:pt x="67056" y="50292"/>
                </a:lnTo>
                <a:close/>
              </a:path>
              <a:path w="4646930" h="1266825">
                <a:moveTo>
                  <a:pt x="4584191" y="53339"/>
                </a:moveTo>
                <a:lnTo>
                  <a:pt x="4578096" y="48768"/>
                </a:lnTo>
                <a:lnTo>
                  <a:pt x="4630420" y="48768"/>
                </a:lnTo>
                <a:lnTo>
                  <a:pt x="4632452" y="51816"/>
                </a:lnTo>
                <a:lnTo>
                  <a:pt x="4582667" y="51816"/>
                </a:lnTo>
                <a:lnTo>
                  <a:pt x="4584191" y="53339"/>
                </a:lnTo>
                <a:close/>
              </a:path>
              <a:path w="4646930" h="1266825">
                <a:moveTo>
                  <a:pt x="60960" y="53340"/>
                </a:moveTo>
                <a:lnTo>
                  <a:pt x="62484" y="51816"/>
                </a:lnTo>
                <a:lnTo>
                  <a:pt x="63500" y="51816"/>
                </a:lnTo>
                <a:lnTo>
                  <a:pt x="60960" y="53340"/>
                </a:lnTo>
                <a:close/>
              </a:path>
              <a:path w="4646930" h="1266825">
                <a:moveTo>
                  <a:pt x="4633468" y="53340"/>
                </a:moveTo>
                <a:lnTo>
                  <a:pt x="4584191" y="53339"/>
                </a:lnTo>
                <a:lnTo>
                  <a:pt x="4582667" y="51816"/>
                </a:lnTo>
                <a:lnTo>
                  <a:pt x="4632452" y="51816"/>
                </a:lnTo>
                <a:lnTo>
                  <a:pt x="4633468" y="53340"/>
                </a:lnTo>
                <a:close/>
              </a:path>
              <a:path w="4646930" h="1266825">
                <a:moveTo>
                  <a:pt x="4588764" y="57912"/>
                </a:moveTo>
                <a:lnTo>
                  <a:pt x="4584191" y="53339"/>
                </a:lnTo>
                <a:lnTo>
                  <a:pt x="4633468" y="53340"/>
                </a:lnTo>
                <a:lnTo>
                  <a:pt x="4634483" y="54864"/>
                </a:lnTo>
                <a:lnTo>
                  <a:pt x="4634991" y="56388"/>
                </a:lnTo>
                <a:lnTo>
                  <a:pt x="4588764" y="56388"/>
                </a:lnTo>
                <a:lnTo>
                  <a:pt x="4588764" y="57912"/>
                </a:lnTo>
                <a:close/>
              </a:path>
              <a:path w="4646930" h="1266825">
                <a:moveTo>
                  <a:pt x="4593335" y="62484"/>
                </a:moveTo>
                <a:lnTo>
                  <a:pt x="4588764" y="56388"/>
                </a:lnTo>
                <a:lnTo>
                  <a:pt x="4634991" y="56388"/>
                </a:lnTo>
                <a:lnTo>
                  <a:pt x="4636516" y="60960"/>
                </a:lnTo>
                <a:lnTo>
                  <a:pt x="4593335" y="60960"/>
                </a:lnTo>
                <a:lnTo>
                  <a:pt x="4593335" y="62484"/>
                </a:lnTo>
                <a:close/>
              </a:path>
              <a:path w="4646930" h="1266825">
                <a:moveTo>
                  <a:pt x="52425" y="62484"/>
                </a:moveTo>
                <a:lnTo>
                  <a:pt x="51816" y="62484"/>
                </a:lnTo>
                <a:lnTo>
                  <a:pt x="53339" y="60960"/>
                </a:lnTo>
                <a:lnTo>
                  <a:pt x="52425" y="62484"/>
                </a:lnTo>
                <a:close/>
              </a:path>
              <a:path w="4646930" h="1266825">
                <a:moveTo>
                  <a:pt x="4639817" y="68580"/>
                </a:moveTo>
                <a:lnTo>
                  <a:pt x="4597908" y="68580"/>
                </a:lnTo>
                <a:lnTo>
                  <a:pt x="4593335" y="60960"/>
                </a:lnTo>
                <a:lnTo>
                  <a:pt x="4636516" y="60960"/>
                </a:lnTo>
                <a:lnTo>
                  <a:pt x="4637532" y="64008"/>
                </a:lnTo>
                <a:lnTo>
                  <a:pt x="4639817" y="68580"/>
                </a:lnTo>
                <a:close/>
              </a:path>
              <a:path w="4646930" h="1266825">
                <a:moveTo>
                  <a:pt x="49149" y="68580"/>
                </a:moveTo>
                <a:lnTo>
                  <a:pt x="48768" y="68580"/>
                </a:lnTo>
                <a:lnTo>
                  <a:pt x="50292" y="67056"/>
                </a:lnTo>
                <a:lnTo>
                  <a:pt x="49149" y="68580"/>
                </a:lnTo>
                <a:close/>
              </a:path>
              <a:path w="4646930" h="1266825">
                <a:moveTo>
                  <a:pt x="4642103" y="73152"/>
                </a:moveTo>
                <a:lnTo>
                  <a:pt x="4600956" y="73152"/>
                </a:lnTo>
                <a:lnTo>
                  <a:pt x="4596383" y="67056"/>
                </a:lnTo>
                <a:lnTo>
                  <a:pt x="4597908" y="68580"/>
                </a:lnTo>
                <a:lnTo>
                  <a:pt x="4639817" y="68580"/>
                </a:lnTo>
                <a:lnTo>
                  <a:pt x="4642103" y="73152"/>
                </a:lnTo>
                <a:close/>
              </a:path>
              <a:path w="4646930" h="1266825">
                <a:moveTo>
                  <a:pt x="45719" y="73152"/>
                </a:moveTo>
                <a:lnTo>
                  <a:pt x="45719" y="71628"/>
                </a:lnTo>
                <a:lnTo>
                  <a:pt x="46863" y="71628"/>
                </a:lnTo>
                <a:lnTo>
                  <a:pt x="45719" y="73152"/>
                </a:lnTo>
                <a:close/>
              </a:path>
              <a:path w="4646930" h="1266825">
                <a:moveTo>
                  <a:pt x="4642974" y="79248"/>
                </a:moveTo>
                <a:lnTo>
                  <a:pt x="4604003" y="79248"/>
                </a:lnTo>
                <a:lnTo>
                  <a:pt x="4599432" y="71628"/>
                </a:lnTo>
                <a:lnTo>
                  <a:pt x="4600956" y="73152"/>
                </a:lnTo>
                <a:lnTo>
                  <a:pt x="4642103" y="73152"/>
                </a:lnTo>
                <a:lnTo>
                  <a:pt x="4642974" y="79248"/>
                </a:lnTo>
                <a:close/>
              </a:path>
              <a:path w="4646930" h="1266825">
                <a:moveTo>
                  <a:pt x="42672" y="79248"/>
                </a:moveTo>
                <a:lnTo>
                  <a:pt x="42672" y="77724"/>
                </a:lnTo>
                <a:lnTo>
                  <a:pt x="43281" y="77724"/>
                </a:lnTo>
                <a:lnTo>
                  <a:pt x="42672" y="79248"/>
                </a:lnTo>
                <a:close/>
              </a:path>
              <a:path w="4646930" h="1266825">
                <a:moveTo>
                  <a:pt x="4605527" y="85344"/>
                </a:moveTo>
                <a:lnTo>
                  <a:pt x="4602480" y="77724"/>
                </a:lnTo>
                <a:lnTo>
                  <a:pt x="4604003" y="79248"/>
                </a:lnTo>
                <a:lnTo>
                  <a:pt x="4642974" y="79248"/>
                </a:lnTo>
                <a:lnTo>
                  <a:pt x="4643627" y="83820"/>
                </a:lnTo>
                <a:lnTo>
                  <a:pt x="4605527" y="83820"/>
                </a:lnTo>
                <a:lnTo>
                  <a:pt x="4605527" y="85344"/>
                </a:lnTo>
                <a:close/>
              </a:path>
              <a:path w="4646930" h="1266825">
                <a:moveTo>
                  <a:pt x="41148" y="85344"/>
                </a:moveTo>
                <a:lnTo>
                  <a:pt x="41148" y="83820"/>
                </a:lnTo>
                <a:lnTo>
                  <a:pt x="41452" y="83820"/>
                </a:lnTo>
                <a:lnTo>
                  <a:pt x="41148" y="85344"/>
                </a:lnTo>
                <a:close/>
              </a:path>
              <a:path w="4646930" h="1266825">
                <a:moveTo>
                  <a:pt x="4607051" y="91440"/>
                </a:moveTo>
                <a:lnTo>
                  <a:pt x="4605527" y="83820"/>
                </a:lnTo>
                <a:lnTo>
                  <a:pt x="4643627" y="83820"/>
                </a:lnTo>
                <a:lnTo>
                  <a:pt x="4644643" y="89916"/>
                </a:lnTo>
                <a:lnTo>
                  <a:pt x="4607051" y="89916"/>
                </a:lnTo>
                <a:lnTo>
                  <a:pt x="4607051" y="91440"/>
                </a:lnTo>
                <a:close/>
              </a:path>
              <a:path w="4646930" h="1266825">
                <a:moveTo>
                  <a:pt x="39624" y="91440"/>
                </a:moveTo>
                <a:lnTo>
                  <a:pt x="39624" y="89916"/>
                </a:lnTo>
                <a:lnTo>
                  <a:pt x="39928" y="89916"/>
                </a:lnTo>
                <a:lnTo>
                  <a:pt x="39624" y="91440"/>
                </a:lnTo>
                <a:close/>
              </a:path>
              <a:path w="4646930" h="1266825">
                <a:moveTo>
                  <a:pt x="4608575" y="97536"/>
                </a:moveTo>
                <a:lnTo>
                  <a:pt x="4607051" y="89916"/>
                </a:lnTo>
                <a:lnTo>
                  <a:pt x="4644643" y="89916"/>
                </a:lnTo>
                <a:lnTo>
                  <a:pt x="4645151" y="92964"/>
                </a:lnTo>
                <a:lnTo>
                  <a:pt x="4645587" y="96012"/>
                </a:lnTo>
                <a:lnTo>
                  <a:pt x="4608575" y="96012"/>
                </a:lnTo>
                <a:lnTo>
                  <a:pt x="4608575" y="97536"/>
                </a:lnTo>
                <a:close/>
              </a:path>
              <a:path w="4646930" h="1266825">
                <a:moveTo>
                  <a:pt x="38100" y="97536"/>
                </a:moveTo>
                <a:lnTo>
                  <a:pt x="38100" y="96012"/>
                </a:lnTo>
                <a:lnTo>
                  <a:pt x="38404" y="96012"/>
                </a:lnTo>
                <a:lnTo>
                  <a:pt x="38100" y="97536"/>
                </a:lnTo>
                <a:close/>
              </a:path>
              <a:path w="4646930" h="1266825">
                <a:moveTo>
                  <a:pt x="4645587" y="454151"/>
                </a:moveTo>
                <a:lnTo>
                  <a:pt x="4608575" y="454151"/>
                </a:lnTo>
                <a:lnTo>
                  <a:pt x="4608575" y="96012"/>
                </a:lnTo>
                <a:lnTo>
                  <a:pt x="4645587" y="96012"/>
                </a:lnTo>
                <a:lnTo>
                  <a:pt x="4646675" y="103632"/>
                </a:lnTo>
                <a:lnTo>
                  <a:pt x="4646675" y="446532"/>
                </a:lnTo>
                <a:lnTo>
                  <a:pt x="4645587" y="454151"/>
                </a:lnTo>
                <a:close/>
              </a:path>
              <a:path w="4646930" h="1266825">
                <a:moveTo>
                  <a:pt x="38404" y="454151"/>
                </a:moveTo>
                <a:lnTo>
                  <a:pt x="38100" y="454151"/>
                </a:lnTo>
                <a:lnTo>
                  <a:pt x="38100" y="452627"/>
                </a:lnTo>
                <a:lnTo>
                  <a:pt x="38404" y="454151"/>
                </a:lnTo>
                <a:close/>
              </a:path>
              <a:path w="4646930" h="1266825">
                <a:moveTo>
                  <a:pt x="4644716" y="460247"/>
                </a:moveTo>
                <a:lnTo>
                  <a:pt x="4607051" y="460247"/>
                </a:lnTo>
                <a:lnTo>
                  <a:pt x="4608575" y="452627"/>
                </a:lnTo>
                <a:lnTo>
                  <a:pt x="4608575" y="454151"/>
                </a:lnTo>
                <a:lnTo>
                  <a:pt x="4645587" y="454151"/>
                </a:lnTo>
                <a:lnTo>
                  <a:pt x="4644716" y="460247"/>
                </a:lnTo>
                <a:close/>
              </a:path>
              <a:path w="4646930" h="1266825">
                <a:moveTo>
                  <a:pt x="39928" y="460247"/>
                </a:moveTo>
                <a:lnTo>
                  <a:pt x="39624" y="460247"/>
                </a:lnTo>
                <a:lnTo>
                  <a:pt x="39624" y="458723"/>
                </a:lnTo>
                <a:lnTo>
                  <a:pt x="39928" y="460247"/>
                </a:lnTo>
                <a:close/>
              </a:path>
              <a:path w="4646930" h="1266825">
                <a:moveTo>
                  <a:pt x="4643845" y="466344"/>
                </a:moveTo>
                <a:lnTo>
                  <a:pt x="4605527" y="466344"/>
                </a:lnTo>
                <a:lnTo>
                  <a:pt x="4607051" y="458723"/>
                </a:lnTo>
                <a:lnTo>
                  <a:pt x="4607051" y="460247"/>
                </a:lnTo>
                <a:lnTo>
                  <a:pt x="4644716" y="460247"/>
                </a:lnTo>
                <a:lnTo>
                  <a:pt x="4643845" y="466344"/>
                </a:lnTo>
                <a:close/>
              </a:path>
              <a:path w="4646930" h="1266825">
                <a:moveTo>
                  <a:pt x="41148" y="466344"/>
                </a:moveTo>
                <a:lnTo>
                  <a:pt x="39624" y="464819"/>
                </a:lnTo>
                <a:lnTo>
                  <a:pt x="40843" y="464819"/>
                </a:lnTo>
                <a:lnTo>
                  <a:pt x="41148" y="466344"/>
                </a:lnTo>
                <a:close/>
              </a:path>
              <a:path w="4646930" h="1266825">
                <a:moveTo>
                  <a:pt x="4602480" y="472440"/>
                </a:moveTo>
                <a:lnTo>
                  <a:pt x="4605527" y="464819"/>
                </a:lnTo>
                <a:lnTo>
                  <a:pt x="4605527" y="466344"/>
                </a:lnTo>
                <a:lnTo>
                  <a:pt x="4643845" y="466344"/>
                </a:lnTo>
                <a:lnTo>
                  <a:pt x="4643627" y="467868"/>
                </a:lnTo>
                <a:lnTo>
                  <a:pt x="4643119" y="470916"/>
                </a:lnTo>
                <a:lnTo>
                  <a:pt x="4604003" y="470916"/>
                </a:lnTo>
                <a:lnTo>
                  <a:pt x="4602480" y="472440"/>
                </a:lnTo>
                <a:close/>
              </a:path>
              <a:path w="4646930" h="1266825">
                <a:moveTo>
                  <a:pt x="43281" y="472440"/>
                </a:moveTo>
                <a:lnTo>
                  <a:pt x="42672" y="472440"/>
                </a:lnTo>
                <a:lnTo>
                  <a:pt x="42672" y="470916"/>
                </a:lnTo>
                <a:lnTo>
                  <a:pt x="43281" y="472440"/>
                </a:lnTo>
                <a:close/>
              </a:path>
              <a:path w="4646930" h="1266825">
                <a:moveTo>
                  <a:pt x="4599432" y="478536"/>
                </a:moveTo>
                <a:lnTo>
                  <a:pt x="4604003" y="470916"/>
                </a:lnTo>
                <a:lnTo>
                  <a:pt x="4643119" y="470916"/>
                </a:lnTo>
                <a:lnTo>
                  <a:pt x="4642103" y="477012"/>
                </a:lnTo>
                <a:lnTo>
                  <a:pt x="4600956" y="477012"/>
                </a:lnTo>
                <a:lnTo>
                  <a:pt x="4599432" y="478536"/>
                </a:lnTo>
                <a:close/>
              </a:path>
              <a:path w="4646930" h="1266825">
                <a:moveTo>
                  <a:pt x="46634" y="478536"/>
                </a:moveTo>
                <a:lnTo>
                  <a:pt x="45719" y="478536"/>
                </a:lnTo>
                <a:lnTo>
                  <a:pt x="45719" y="477012"/>
                </a:lnTo>
                <a:lnTo>
                  <a:pt x="46634" y="478536"/>
                </a:lnTo>
                <a:close/>
              </a:path>
              <a:path w="4646930" h="1266825">
                <a:moveTo>
                  <a:pt x="4596383" y="484632"/>
                </a:moveTo>
                <a:lnTo>
                  <a:pt x="4600956" y="477012"/>
                </a:lnTo>
                <a:lnTo>
                  <a:pt x="4642103" y="477012"/>
                </a:lnTo>
                <a:lnTo>
                  <a:pt x="4639055" y="483108"/>
                </a:lnTo>
                <a:lnTo>
                  <a:pt x="4597908" y="483108"/>
                </a:lnTo>
                <a:lnTo>
                  <a:pt x="4596383" y="484632"/>
                </a:lnTo>
                <a:close/>
              </a:path>
              <a:path w="4646930" h="1266825">
                <a:moveTo>
                  <a:pt x="50292" y="484632"/>
                </a:moveTo>
                <a:lnTo>
                  <a:pt x="48768" y="483108"/>
                </a:lnTo>
                <a:lnTo>
                  <a:pt x="49377" y="483108"/>
                </a:lnTo>
                <a:lnTo>
                  <a:pt x="50292" y="484632"/>
                </a:lnTo>
                <a:close/>
              </a:path>
              <a:path w="4646930" h="1266825">
                <a:moveTo>
                  <a:pt x="4636516" y="489204"/>
                </a:moveTo>
                <a:lnTo>
                  <a:pt x="4593335" y="489204"/>
                </a:lnTo>
                <a:lnTo>
                  <a:pt x="4597908" y="483108"/>
                </a:lnTo>
                <a:lnTo>
                  <a:pt x="4639055" y="483108"/>
                </a:lnTo>
                <a:lnTo>
                  <a:pt x="4637532" y="486156"/>
                </a:lnTo>
                <a:lnTo>
                  <a:pt x="4636516" y="489204"/>
                </a:lnTo>
                <a:close/>
              </a:path>
              <a:path w="4646930" h="1266825">
                <a:moveTo>
                  <a:pt x="53339" y="489203"/>
                </a:moveTo>
                <a:lnTo>
                  <a:pt x="51816" y="487680"/>
                </a:lnTo>
                <a:lnTo>
                  <a:pt x="52197" y="487680"/>
                </a:lnTo>
                <a:lnTo>
                  <a:pt x="53339" y="489203"/>
                </a:lnTo>
                <a:close/>
              </a:path>
              <a:path w="4646930" h="1266825">
                <a:moveTo>
                  <a:pt x="4634991" y="493775"/>
                </a:moveTo>
                <a:lnTo>
                  <a:pt x="4588764" y="493775"/>
                </a:lnTo>
                <a:lnTo>
                  <a:pt x="4593335" y="487680"/>
                </a:lnTo>
                <a:lnTo>
                  <a:pt x="4593335" y="489204"/>
                </a:lnTo>
                <a:lnTo>
                  <a:pt x="4636516" y="489204"/>
                </a:lnTo>
                <a:lnTo>
                  <a:pt x="4634991" y="493775"/>
                </a:lnTo>
                <a:close/>
              </a:path>
              <a:path w="4646930" h="1266825">
                <a:moveTo>
                  <a:pt x="4632452" y="498347"/>
                </a:moveTo>
                <a:lnTo>
                  <a:pt x="4582667" y="498347"/>
                </a:lnTo>
                <a:lnTo>
                  <a:pt x="4584191" y="496823"/>
                </a:lnTo>
                <a:lnTo>
                  <a:pt x="4588764" y="492251"/>
                </a:lnTo>
                <a:lnTo>
                  <a:pt x="4588764" y="493775"/>
                </a:lnTo>
                <a:lnTo>
                  <a:pt x="4634991" y="493775"/>
                </a:lnTo>
                <a:lnTo>
                  <a:pt x="4634483" y="495299"/>
                </a:lnTo>
                <a:lnTo>
                  <a:pt x="4632452" y="498347"/>
                </a:lnTo>
                <a:close/>
              </a:path>
              <a:path w="4646930" h="1266825">
                <a:moveTo>
                  <a:pt x="63500" y="498347"/>
                </a:moveTo>
                <a:lnTo>
                  <a:pt x="62484" y="498347"/>
                </a:lnTo>
                <a:lnTo>
                  <a:pt x="60960" y="496823"/>
                </a:lnTo>
                <a:lnTo>
                  <a:pt x="63500" y="498347"/>
                </a:lnTo>
                <a:close/>
              </a:path>
              <a:path w="4646930" h="1266825">
                <a:moveTo>
                  <a:pt x="4584191" y="496823"/>
                </a:moveTo>
                <a:close/>
              </a:path>
              <a:path w="4646930" h="1266825">
                <a:moveTo>
                  <a:pt x="4623511" y="510540"/>
                </a:moveTo>
                <a:lnTo>
                  <a:pt x="4561332" y="510540"/>
                </a:lnTo>
                <a:lnTo>
                  <a:pt x="4568951" y="507492"/>
                </a:lnTo>
                <a:lnTo>
                  <a:pt x="4567427" y="507492"/>
                </a:lnTo>
                <a:lnTo>
                  <a:pt x="4575048" y="504444"/>
                </a:lnTo>
                <a:lnTo>
                  <a:pt x="4572000" y="504444"/>
                </a:lnTo>
                <a:lnTo>
                  <a:pt x="4579619" y="501395"/>
                </a:lnTo>
                <a:lnTo>
                  <a:pt x="4578096" y="501395"/>
                </a:lnTo>
                <a:lnTo>
                  <a:pt x="4584191" y="496823"/>
                </a:lnTo>
                <a:lnTo>
                  <a:pt x="4582667" y="498347"/>
                </a:lnTo>
                <a:lnTo>
                  <a:pt x="4632452" y="498347"/>
                </a:lnTo>
                <a:lnTo>
                  <a:pt x="4628388" y="504444"/>
                </a:lnTo>
                <a:lnTo>
                  <a:pt x="4623511" y="510540"/>
                </a:lnTo>
                <a:close/>
              </a:path>
              <a:path w="4646930" h="1266825">
                <a:moveTo>
                  <a:pt x="87630" y="510540"/>
                </a:moveTo>
                <a:lnTo>
                  <a:pt x="85344" y="510540"/>
                </a:lnTo>
                <a:lnTo>
                  <a:pt x="83820" y="509016"/>
                </a:lnTo>
                <a:lnTo>
                  <a:pt x="87630" y="510540"/>
                </a:lnTo>
                <a:close/>
              </a:path>
              <a:path w="4646930" h="1266825">
                <a:moveTo>
                  <a:pt x="393997" y="1234440"/>
                </a:moveTo>
                <a:lnTo>
                  <a:pt x="385572" y="1234440"/>
                </a:lnTo>
                <a:lnTo>
                  <a:pt x="416835" y="1182443"/>
                </a:lnTo>
                <a:lnTo>
                  <a:pt x="1935479" y="512064"/>
                </a:lnTo>
                <a:lnTo>
                  <a:pt x="4553711" y="512064"/>
                </a:lnTo>
                <a:lnTo>
                  <a:pt x="4562856" y="509016"/>
                </a:lnTo>
                <a:lnTo>
                  <a:pt x="4561332" y="510540"/>
                </a:lnTo>
                <a:lnTo>
                  <a:pt x="4623511" y="510540"/>
                </a:lnTo>
                <a:lnTo>
                  <a:pt x="4616196" y="519684"/>
                </a:lnTo>
                <a:lnTo>
                  <a:pt x="4582667" y="542544"/>
                </a:lnTo>
                <a:lnTo>
                  <a:pt x="4562856" y="548640"/>
                </a:lnTo>
                <a:lnTo>
                  <a:pt x="1946148" y="548640"/>
                </a:lnTo>
                <a:lnTo>
                  <a:pt x="1938528" y="550164"/>
                </a:lnTo>
                <a:lnTo>
                  <a:pt x="1942698" y="550164"/>
                </a:lnTo>
                <a:lnTo>
                  <a:pt x="393997" y="1234440"/>
                </a:lnTo>
                <a:close/>
              </a:path>
              <a:path w="4646930" h="1266825">
                <a:moveTo>
                  <a:pt x="97536" y="512064"/>
                </a:moveTo>
                <a:lnTo>
                  <a:pt x="91439" y="512064"/>
                </a:lnTo>
                <a:lnTo>
                  <a:pt x="89916" y="510540"/>
                </a:lnTo>
                <a:lnTo>
                  <a:pt x="97536" y="512064"/>
                </a:lnTo>
                <a:close/>
              </a:path>
              <a:path w="4646930" h="1266825">
                <a:moveTo>
                  <a:pt x="4553711" y="512064"/>
                </a:moveTo>
                <a:lnTo>
                  <a:pt x="4547616" y="512064"/>
                </a:lnTo>
                <a:lnTo>
                  <a:pt x="4556759" y="510540"/>
                </a:lnTo>
                <a:lnTo>
                  <a:pt x="4553711" y="512064"/>
                </a:lnTo>
                <a:close/>
              </a:path>
              <a:path w="4646930" h="1266825">
                <a:moveTo>
                  <a:pt x="321563" y="1266444"/>
                </a:moveTo>
                <a:lnTo>
                  <a:pt x="771143" y="521208"/>
                </a:lnTo>
                <a:lnTo>
                  <a:pt x="786383" y="550164"/>
                </a:lnTo>
                <a:lnTo>
                  <a:pt x="797003" y="550164"/>
                </a:lnTo>
                <a:lnTo>
                  <a:pt x="416835" y="1182443"/>
                </a:lnTo>
                <a:lnTo>
                  <a:pt x="361187" y="1207007"/>
                </a:lnTo>
                <a:lnTo>
                  <a:pt x="385572" y="1234440"/>
                </a:lnTo>
                <a:lnTo>
                  <a:pt x="393997" y="1234440"/>
                </a:lnTo>
                <a:lnTo>
                  <a:pt x="321563" y="1266444"/>
                </a:lnTo>
                <a:close/>
              </a:path>
              <a:path w="4646930" h="1266825">
                <a:moveTo>
                  <a:pt x="797003" y="550164"/>
                </a:moveTo>
                <a:lnTo>
                  <a:pt x="786383" y="550164"/>
                </a:lnTo>
                <a:lnTo>
                  <a:pt x="771143" y="521208"/>
                </a:lnTo>
                <a:lnTo>
                  <a:pt x="814414" y="521208"/>
                </a:lnTo>
                <a:lnTo>
                  <a:pt x="797003" y="550164"/>
                </a:lnTo>
                <a:close/>
              </a:path>
              <a:path w="4646930" h="1266825">
                <a:moveTo>
                  <a:pt x="1942698" y="550164"/>
                </a:moveTo>
                <a:lnTo>
                  <a:pt x="1938528" y="550164"/>
                </a:lnTo>
                <a:lnTo>
                  <a:pt x="1946148" y="548640"/>
                </a:lnTo>
                <a:lnTo>
                  <a:pt x="1942698" y="550164"/>
                </a:lnTo>
                <a:close/>
              </a:path>
              <a:path w="4646930" h="1266825">
                <a:moveTo>
                  <a:pt x="4552188" y="550164"/>
                </a:moveTo>
                <a:lnTo>
                  <a:pt x="1942698" y="550164"/>
                </a:lnTo>
                <a:lnTo>
                  <a:pt x="1946148" y="548640"/>
                </a:lnTo>
                <a:lnTo>
                  <a:pt x="4562856" y="548640"/>
                </a:lnTo>
                <a:lnTo>
                  <a:pt x="4552188" y="550164"/>
                </a:lnTo>
                <a:close/>
              </a:path>
              <a:path w="4646930" h="1266825">
                <a:moveTo>
                  <a:pt x="385572" y="1234440"/>
                </a:moveTo>
                <a:lnTo>
                  <a:pt x="361187" y="1207007"/>
                </a:lnTo>
                <a:lnTo>
                  <a:pt x="416835" y="1182443"/>
                </a:lnTo>
                <a:lnTo>
                  <a:pt x="385572" y="123444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953601" y="1339596"/>
            <a:ext cx="118110" cy="286385"/>
          </a:xfrm>
          <a:custGeom>
            <a:avLst/>
            <a:gdLst/>
            <a:ahLst/>
            <a:cxnLst/>
            <a:rect l="l" t="t" r="r" b="b"/>
            <a:pathLst>
              <a:path w="118110" h="286385">
                <a:moveTo>
                  <a:pt x="117919" y="0"/>
                </a:moveTo>
                <a:lnTo>
                  <a:pt x="0" y="285940"/>
                </a:lnTo>
              </a:path>
            </a:pathLst>
          </a:custGeom>
          <a:ln w="17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6101588" y="1258315"/>
            <a:ext cx="321945" cy="412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525" sz="3300" spc="-195">
                <a:latin typeface="Times New Roman"/>
                <a:cs typeface="Times New Roman"/>
              </a:rPr>
              <a:t>R</a:t>
            </a:r>
            <a:r>
              <a:rPr dirty="0" baseline="-2525" sz="3300" spc="-517">
                <a:latin typeface="Times New Roman"/>
                <a:cs typeface="Times New Roman"/>
              </a:rPr>
              <a:t> </a:t>
            </a:r>
            <a:r>
              <a:rPr dirty="0" baseline="-31111" sz="1875" spc="-1710">
                <a:latin typeface="Times New Roman"/>
                <a:cs typeface="Times New Roman"/>
              </a:rPr>
              <a:t>L</a:t>
            </a:r>
            <a:r>
              <a:rPr dirty="0" sz="2200" spc="-1140">
                <a:latin typeface="Times New Roman"/>
                <a:cs typeface="Times New Roman"/>
              </a:rPr>
              <a:t>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26953" y="1251346"/>
            <a:ext cx="30353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交流负载线</a:t>
            </a:r>
            <a:r>
              <a:rPr dirty="0" sz="2400" spc="15">
                <a:latin typeface="Times New Roman"/>
                <a:cs typeface="Times New Roman"/>
              </a:rPr>
              <a:t>,</a:t>
            </a:r>
            <a:r>
              <a:rPr dirty="0" sz="2400" spc="15">
                <a:latin typeface="宋体"/>
                <a:cs typeface="宋体"/>
              </a:rPr>
              <a:t>斜率为</a:t>
            </a:r>
            <a:r>
              <a:rPr dirty="0" sz="2400" spc="-275">
                <a:latin typeface="宋体"/>
                <a:cs typeface="宋体"/>
              </a:rPr>
              <a:t> </a:t>
            </a:r>
            <a:r>
              <a:rPr dirty="0" baseline="1262" sz="3300" spc="-1492">
                <a:latin typeface="Times New Roman"/>
                <a:cs typeface="Times New Roman"/>
              </a:rPr>
              <a:t></a:t>
            </a:r>
            <a:r>
              <a:rPr dirty="0" baseline="1262" sz="3300" spc="-217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1</a:t>
            </a:r>
            <a:endParaRPr baseline="1262" sz="33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011172" y="1731852"/>
            <a:ext cx="651510" cy="880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baseline="-21164" sz="3150" spc="209">
                <a:latin typeface="Times New Roman"/>
                <a:cs typeface="Times New Roman"/>
              </a:rPr>
              <a:t>C</a:t>
            </a:r>
            <a:endParaRPr baseline="-21164" sz="3150">
              <a:latin typeface="Times New Roman"/>
              <a:cs typeface="Times New Roman"/>
            </a:endParaRPr>
          </a:p>
          <a:p>
            <a:pPr marL="12700">
              <a:lnSpc>
                <a:spcPts val="2550"/>
              </a:lnSpc>
              <a:spcBef>
                <a:spcPts val="540"/>
              </a:spcBef>
            </a:pPr>
            <a:r>
              <a:rPr dirty="0" baseline="13888" sz="3300" spc="-7">
                <a:latin typeface="Times New Roman"/>
                <a:cs typeface="Times New Roman"/>
              </a:rPr>
              <a:t>V</a:t>
            </a:r>
            <a:r>
              <a:rPr dirty="0" sz="1250" spc="-5">
                <a:latin typeface="Times New Roman"/>
                <a:cs typeface="Times New Roman"/>
              </a:rPr>
              <a:t>CC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266371" y="4796508"/>
            <a:ext cx="58293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15"/>
              </a:lnSpc>
            </a:pPr>
            <a:r>
              <a:rPr dirty="0" baseline="13888" sz="4800" spc="-270">
                <a:latin typeface="Times New Roman"/>
                <a:cs typeface="Times New Roman"/>
              </a:rPr>
              <a:t>v</a:t>
            </a:r>
            <a:r>
              <a:rPr dirty="0" sz="2100" spc="135">
                <a:latin typeface="Times New Roman"/>
                <a:cs typeface="Times New Roman"/>
              </a:rPr>
              <a:t>C</a:t>
            </a:r>
            <a:r>
              <a:rPr dirty="0" sz="2100" spc="135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2682239" y="5036820"/>
            <a:ext cx="2514600" cy="114300"/>
          </a:xfrm>
          <a:custGeom>
            <a:avLst/>
            <a:gdLst/>
            <a:ahLst/>
            <a:cxnLst/>
            <a:rect l="l" t="t" r="r" b="b"/>
            <a:pathLst>
              <a:path w="2514600" h="114300">
                <a:moveTo>
                  <a:pt x="2324100" y="114300"/>
                </a:moveTo>
                <a:lnTo>
                  <a:pt x="2324100" y="0"/>
                </a:lnTo>
                <a:lnTo>
                  <a:pt x="2449428" y="38100"/>
                </a:lnTo>
                <a:lnTo>
                  <a:pt x="2343912" y="38100"/>
                </a:lnTo>
                <a:lnTo>
                  <a:pt x="2343912" y="76200"/>
                </a:lnTo>
                <a:lnTo>
                  <a:pt x="2452816" y="76200"/>
                </a:lnTo>
                <a:lnTo>
                  <a:pt x="2324100" y="114300"/>
                </a:lnTo>
                <a:close/>
              </a:path>
              <a:path w="2514600" h="114300">
                <a:moveTo>
                  <a:pt x="2324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514600" h="114300">
                <a:moveTo>
                  <a:pt x="2452816" y="76200"/>
                </a:moveTo>
                <a:lnTo>
                  <a:pt x="2343912" y="76200"/>
                </a:lnTo>
                <a:lnTo>
                  <a:pt x="2343912" y="38100"/>
                </a:lnTo>
                <a:lnTo>
                  <a:pt x="2449428" y="38100"/>
                </a:lnTo>
                <a:lnTo>
                  <a:pt x="2514600" y="57912"/>
                </a:lnTo>
                <a:lnTo>
                  <a:pt x="24528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644139" y="2084832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00" y="190499"/>
                </a:moveTo>
                <a:lnTo>
                  <a:pt x="0" y="190500"/>
                </a:lnTo>
                <a:lnTo>
                  <a:pt x="56387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00" y="190499"/>
                </a:lnTo>
                <a:close/>
              </a:path>
              <a:path w="114300" h="3009900">
                <a:moveTo>
                  <a:pt x="76200" y="3009900"/>
                </a:moveTo>
                <a:lnTo>
                  <a:pt x="38100" y="300990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00" y="190499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682239" y="4986527"/>
            <a:ext cx="2131060" cy="106680"/>
          </a:xfrm>
          <a:custGeom>
            <a:avLst/>
            <a:gdLst/>
            <a:ahLst/>
            <a:cxnLst/>
            <a:rect l="l" t="t" r="r" b="b"/>
            <a:pathLst>
              <a:path w="2131060" h="106679">
                <a:moveTo>
                  <a:pt x="600456" y="51815"/>
                </a:moveTo>
                <a:lnTo>
                  <a:pt x="68579" y="51815"/>
                </a:lnTo>
                <a:lnTo>
                  <a:pt x="70103" y="50291"/>
                </a:lnTo>
                <a:lnTo>
                  <a:pt x="79247" y="45719"/>
                </a:lnTo>
                <a:lnTo>
                  <a:pt x="83819" y="42671"/>
                </a:lnTo>
                <a:lnTo>
                  <a:pt x="102107" y="36575"/>
                </a:lnTo>
                <a:lnTo>
                  <a:pt x="109727" y="35051"/>
                </a:lnTo>
                <a:lnTo>
                  <a:pt x="115823" y="33527"/>
                </a:lnTo>
                <a:lnTo>
                  <a:pt x="143255" y="28955"/>
                </a:lnTo>
                <a:lnTo>
                  <a:pt x="155447" y="27431"/>
                </a:lnTo>
                <a:lnTo>
                  <a:pt x="169163" y="25907"/>
                </a:lnTo>
                <a:lnTo>
                  <a:pt x="182879" y="25907"/>
                </a:lnTo>
                <a:lnTo>
                  <a:pt x="199643" y="24383"/>
                </a:lnTo>
                <a:lnTo>
                  <a:pt x="237743" y="21335"/>
                </a:lnTo>
                <a:lnTo>
                  <a:pt x="259079" y="21335"/>
                </a:lnTo>
                <a:lnTo>
                  <a:pt x="283463" y="19811"/>
                </a:lnTo>
                <a:lnTo>
                  <a:pt x="297179" y="19811"/>
                </a:lnTo>
                <a:lnTo>
                  <a:pt x="309371" y="18287"/>
                </a:lnTo>
                <a:lnTo>
                  <a:pt x="353567" y="18287"/>
                </a:lnTo>
                <a:lnTo>
                  <a:pt x="370332" y="16763"/>
                </a:lnTo>
                <a:lnTo>
                  <a:pt x="405383" y="16763"/>
                </a:lnTo>
                <a:lnTo>
                  <a:pt x="446532" y="15239"/>
                </a:lnTo>
                <a:lnTo>
                  <a:pt x="493776" y="15239"/>
                </a:lnTo>
                <a:lnTo>
                  <a:pt x="544068" y="13715"/>
                </a:lnTo>
                <a:lnTo>
                  <a:pt x="600456" y="13715"/>
                </a:lnTo>
                <a:lnTo>
                  <a:pt x="659892" y="12191"/>
                </a:lnTo>
                <a:lnTo>
                  <a:pt x="723899" y="12191"/>
                </a:lnTo>
                <a:lnTo>
                  <a:pt x="790955" y="10667"/>
                </a:lnTo>
                <a:lnTo>
                  <a:pt x="859536" y="10667"/>
                </a:lnTo>
                <a:lnTo>
                  <a:pt x="931163" y="9143"/>
                </a:lnTo>
                <a:lnTo>
                  <a:pt x="1004315" y="9143"/>
                </a:lnTo>
                <a:lnTo>
                  <a:pt x="1077467" y="7619"/>
                </a:lnTo>
                <a:lnTo>
                  <a:pt x="1228344" y="6095"/>
                </a:lnTo>
                <a:lnTo>
                  <a:pt x="1379220" y="6095"/>
                </a:lnTo>
                <a:lnTo>
                  <a:pt x="1452371" y="4571"/>
                </a:lnTo>
                <a:lnTo>
                  <a:pt x="1595628" y="4571"/>
                </a:lnTo>
                <a:lnTo>
                  <a:pt x="1662683" y="3047"/>
                </a:lnTo>
                <a:lnTo>
                  <a:pt x="1790699" y="3047"/>
                </a:lnTo>
                <a:lnTo>
                  <a:pt x="1848611" y="1523"/>
                </a:lnTo>
                <a:lnTo>
                  <a:pt x="2034540" y="1523"/>
                </a:lnTo>
                <a:lnTo>
                  <a:pt x="2052828" y="0"/>
                </a:lnTo>
                <a:lnTo>
                  <a:pt x="2130552" y="0"/>
                </a:lnTo>
                <a:lnTo>
                  <a:pt x="2130552" y="38099"/>
                </a:lnTo>
                <a:lnTo>
                  <a:pt x="2052828" y="38099"/>
                </a:lnTo>
                <a:lnTo>
                  <a:pt x="2036064" y="39623"/>
                </a:lnTo>
                <a:lnTo>
                  <a:pt x="1848611" y="39623"/>
                </a:lnTo>
                <a:lnTo>
                  <a:pt x="1790699" y="41147"/>
                </a:lnTo>
                <a:lnTo>
                  <a:pt x="1662683" y="41147"/>
                </a:lnTo>
                <a:lnTo>
                  <a:pt x="1595628" y="42671"/>
                </a:lnTo>
                <a:lnTo>
                  <a:pt x="1452371" y="42671"/>
                </a:lnTo>
                <a:lnTo>
                  <a:pt x="1379220" y="44195"/>
                </a:lnTo>
                <a:lnTo>
                  <a:pt x="1228344" y="44195"/>
                </a:lnTo>
                <a:lnTo>
                  <a:pt x="1078992" y="45719"/>
                </a:lnTo>
                <a:lnTo>
                  <a:pt x="1004315" y="47243"/>
                </a:lnTo>
                <a:lnTo>
                  <a:pt x="931163" y="47243"/>
                </a:lnTo>
                <a:lnTo>
                  <a:pt x="859536" y="48767"/>
                </a:lnTo>
                <a:lnTo>
                  <a:pt x="790955" y="48767"/>
                </a:lnTo>
                <a:lnTo>
                  <a:pt x="723899" y="50291"/>
                </a:lnTo>
                <a:lnTo>
                  <a:pt x="661415" y="50291"/>
                </a:lnTo>
                <a:lnTo>
                  <a:pt x="600456" y="51815"/>
                </a:lnTo>
                <a:close/>
              </a:path>
              <a:path w="2131060" h="106679">
                <a:moveTo>
                  <a:pt x="493776" y="53339"/>
                </a:moveTo>
                <a:lnTo>
                  <a:pt x="62483" y="53339"/>
                </a:lnTo>
                <a:lnTo>
                  <a:pt x="65531" y="51815"/>
                </a:lnTo>
                <a:lnTo>
                  <a:pt x="545591" y="51815"/>
                </a:lnTo>
                <a:lnTo>
                  <a:pt x="493776" y="53339"/>
                </a:lnTo>
                <a:close/>
              </a:path>
              <a:path w="2131060" h="106679">
                <a:moveTo>
                  <a:pt x="0" y="89915"/>
                </a:moveTo>
                <a:lnTo>
                  <a:pt x="0" y="79247"/>
                </a:lnTo>
                <a:lnTo>
                  <a:pt x="1523" y="77723"/>
                </a:lnTo>
                <a:lnTo>
                  <a:pt x="1523" y="74675"/>
                </a:lnTo>
                <a:lnTo>
                  <a:pt x="9143" y="67055"/>
                </a:lnTo>
                <a:lnTo>
                  <a:pt x="10667" y="67055"/>
                </a:lnTo>
                <a:lnTo>
                  <a:pt x="12191" y="65531"/>
                </a:lnTo>
                <a:lnTo>
                  <a:pt x="18287" y="62483"/>
                </a:lnTo>
                <a:lnTo>
                  <a:pt x="22859" y="60959"/>
                </a:lnTo>
                <a:lnTo>
                  <a:pt x="38099" y="57911"/>
                </a:lnTo>
                <a:lnTo>
                  <a:pt x="45719" y="54863"/>
                </a:lnTo>
                <a:lnTo>
                  <a:pt x="56387" y="53339"/>
                </a:lnTo>
                <a:lnTo>
                  <a:pt x="448056" y="53339"/>
                </a:lnTo>
                <a:lnTo>
                  <a:pt x="406907" y="54863"/>
                </a:lnTo>
                <a:lnTo>
                  <a:pt x="370332" y="54863"/>
                </a:lnTo>
                <a:lnTo>
                  <a:pt x="355091" y="56387"/>
                </a:lnTo>
                <a:lnTo>
                  <a:pt x="310895" y="56387"/>
                </a:lnTo>
                <a:lnTo>
                  <a:pt x="298703" y="57911"/>
                </a:lnTo>
                <a:lnTo>
                  <a:pt x="284988" y="57911"/>
                </a:lnTo>
                <a:lnTo>
                  <a:pt x="262127" y="59435"/>
                </a:lnTo>
                <a:lnTo>
                  <a:pt x="239267" y="59435"/>
                </a:lnTo>
                <a:lnTo>
                  <a:pt x="219455" y="60959"/>
                </a:lnTo>
                <a:lnTo>
                  <a:pt x="185927" y="64007"/>
                </a:lnTo>
                <a:lnTo>
                  <a:pt x="172212" y="64007"/>
                </a:lnTo>
                <a:lnTo>
                  <a:pt x="147827" y="67055"/>
                </a:lnTo>
                <a:lnTo>
                  <a:pt x="138683" y="68579"/>
                </a:lnTo>
                <a:lnTo>
                  <a:pt x="131063" y="68579"/>
                </a:lnTo>
                <a:lnTo>
                  <a:pt x="123443" y="70103"/>
                </a:lnTo>
                <a:lnTo>
                  <a:pt x="117347" y="71627"/>
                </a:lnTo>
                <a:lnTo>
                  <a:pt x="112775" y="73151"/>
                </a:lnTo>
                <a:lnTo>
                  <a:pt x="9143" y="73151"/>
                </a:lnTo>
                <a:lnTo>
                  <a:pt x="1523" y="80771"/>
                </a:lnTo>
                <a:lnTo>
                  <a:pt x="0" y="89915"/>
                </a:lnTo>
                <a:close/>
              </a:path>
              <a:path w="2131060" h="106679">
                <a:moveTo>
                  <a:pt x="28955" y="106679"/>
                </a:moveTo>
                <a:lnTo>
                  <a:pt x="27431" y="106679"/>
                </a:lnTo>
                <a:lnTo>
                  <a:pt x="7619" y="74675"/>
                </a:lnTo>
                <a:lnTo>
                  <a:pt x="9143" y="73151"/>
                </a:lnTo>
                <a:lnTo>
                  <a:pt x="109727" y="73151"/>
                </a:lnTo>
                <a:lnTo>
                  <a:pt x="103631" y="76199"/>
                </a:lnTo>
                <a:lnTo>
                  <a:pt x="102107" y="76199"/>
                </a:lnTo>
                <a:lnTo>
                  <a:pt x="99059" y="77723"/>
                </a:lnTo>
                <a:lnTo>
                  <a:pt x="94487" y="80771"/>
                </a:lnTo>
                <a:lnTo>
                  <a:pt x="88391" y="83819"/>
                </a:lnTo>
                <a:lnTo>
                  <a:pt x="36575" y="83819"/>
                </a:lnTo>
                <a:lnTo>
                  <a:pt x="36575" y="89915"/>
                </a:lnTo>
                <a:lnTo>
                  <a:pt x="37083" y="89915"/>
                </a:lnTo>
                <a:lnTo>
                  <a:pt x="35051" y="92963"/>
                </a:lnTo>
                <a:lnTo>
                  <a:pt x="36575" y="92963"/>
                </a:lnTo>
                <a:lnTo>
                  <a:pt x="30479" y="99059"/>
                </a:lnTo>
                <a:lnTo>
                  <a:pt x="35051" y="99059"/>
                </a:lnTo>
                <a:lnTo>
                  <a:pt x="33527" y="102107"/>
                </a:lnTo>
                <a:lnTo>
                  <a:pt x="28955" y="106679"/>
                </a:lnTo>
                <a:close/>
              </a:path>
              <a:path w="2131060" h="106679">
                <a:moveTo>
                  <a:pt x="36575" y="89915"/>
                </a:moveTo>
                <a:lnTo>
                  <a:pt x="36575" y="83819"/>
                </a:lnTo>
                <a:lnTo>
                  <a:pt x="38099" y="86867"/>
                </a:lnTo>
                <a:lnTo>
                  <a:pt x="38099" y="88391"/>
                </a:lnTo>
                <a:lnTo>
                  <a:pt x="36575" y="89915"/>
                </a:lnTo>
                <a:close/>
              </a:path>
              <a:path w="2131060" h="106679">
                <a:moveTo>
                  <a:pt x="39623" y="96011"/>
                </a:moveTo>
                <a:lnTo>
                  <a:pt x="36575" y="96011"/>
                </a:lnTo>
                <a:lnTo>
                  <a:pt x="38099" y="91439"/>
                </a:lnTo>
                <a:lnTo>
                  <a:pt x="38099" y="86867"/>
                </a:lnTo>
                <a:lnTo>
                  <a:pt x="36575" y="83819"/>
                </a:lnTo>
                <a:lnTo>
                  <a:pt x="88391" y="83819"/>
                </a:lnTo>
                <a:lnTo>
                  <a:pt x="82295" y="86867"/>
                </a:lnTo>
                <a:lnTo>
                  <a:pt x="73151" y="89915"/>
                </a:lnTo>
                <a:lnTo>
                  <a:pt x="68579" y="89915"/>
                </a:lnTo>
                <a:lnTo>
                  <a:pt x="64007" y="91439"/>
                </a:lnTo>
                <a:lnTo>
                  <a:pt x="53339" y="92963"/>
                </a:lnTo>
                <a:lnTo>
                  <a:pt x="45719" y="94487"/>
                </a:lnTo>
                <a:lnTo>
                  <a:pt x="39623" y="96011"/>
                </a:lnTo>
                <a:close/>
              </a:path>
              <a:path w="2131060" h="106679">
                <a:moveTo>
                  <a:pt x="37083" y="89915"/>
                </a:moveTo>
                <a:lnTo>
                  <a:pt x="36575" y="89915"/>
                </a:lnTo>
                <a:lnTo>
                  <a:pt x="38099" y="88391"/>
                </a:lnTo>
                <a:lnTo>
                  <a:pt x="37083" y="89915"/>
                </a:lnTo>
                <a:close/>
              </a:path>
              <a:path w="2131060" h="106679">
                <a:moveTo>
                  <a:pt x="35051" y="99059"/>
                </a:moveTo>
                <a:lnTo>
                  <a:pt x="30479" y="99059"/>
                </a:lnTo>
                <a:lnTo>
                  <a:pt x="36575" y="92963"/>
                </a:lnTo>
                <a:lnTo>
                  <a:pt x="35051" y="92963"/>
                </a:lnTo>
                <a:lnTo>
                  <a:pt x="38099" y="88391"/>
                </a:lnTo>
                <a:lnTo>
                  <a:pt x="38099" y="91439"/>
                </a:lnTo>
                <a:lnTo>
                  <a:pt x="36575" y="96011"/>
                </a:lnTo>
                <a:lnTo>
                  <a:pt x="33527" y="97535"/>
                </a:lnTo>
                <a:lnTo>
                  <a:pt x="35813" y="97535"/>
                </a:lnTo>
                <a:lnTo>
                  <a:pt x="35051" y="99059"/>
                </a:lnTo>
                <a:close/>
              </a:path>
              <a:path w="2131060" h="106679">
                <a:moveTo>
                  <a:pt x="35813" y="97535"/>
                </a:moveTo>
                <a:lnTo>
                  <a:pt x="33527" y="97535"/>
                </a:lnTo>
                <a:lnTo>
                  <a:pt x="36575" y="96011"/>
                </a:lnTo>
                <a:lnTo>
                  <a:pt x="35813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680716" y="4533900"/>
            <a:ext cx="2068195" cy="530860"/>
          </a:xfrm>
          <a:custGeom>
            <a:avLst/>
            <a:gdLst/>
            <a:ahLst/>
            <a:cxnLst/>
            <a:rect l="l" t="t" r="r" b="b"/>
            <a:pathLst>
              <a:path w="2068195" h="530860">
                <a:moveTo>
                  <a:pt x="2052827" y="1524"/>
                </a:moveTo>
                <a:lnTo>
                  <a:pt x="2057400" y="0"/>
                </a:lnTo>
                <a:lnTo>
                  <a:pt x="2058924" y="0"/>
                </a:lnTo>
                <a:lnTo>
                  <a:pt x="2052827" y="1524"/>
                </a:lnTo>
                <a:close/>
              </a:path>
              <a:path w="2068195" h="530860">
                <a:moveTo>
                  <a:pt x="38100" y="530351"/>
                </a:moveTo>
                <a:lnTo>
                  <a:pt x="0" y="528828"/>
                </a:lnTo>
                <a:lnTo>
                  <a:pt x="0" y="521207"/>
                </a:lnTo>
                <a:lnTo>
                  <a:pt x="1524" y="512064"/>
                </a:lnTo>
                <a:lnTo>
                  <a:pt x="1524" y="487680"/>
                </a:lnTo>
                <a:lnTo>
                  <a:pt x="3048" y="475487"/>
                </a:lnTo>
                <a:lnTo>
                  <a:pt x="3048" y="445007"/>
                </a:lnTo>
                <a:lnTo>
                  <a:pt x="4572" y="429767"/>
                </a:lnTo>
                <a:lnTo>
                  <a:pt x="6095" y="399287"/>
                </a:lnTo>
                <a:lnTo>
                  <a:pt x="7619" y="384048"/>
                </a:lnTo>
                <a:lnTo>
                  <a:pt x="7619" y="368807"/>
                </a:lnTo>
                <a:lnTo>
                  <a:pt x="13716" y="323088"/>
                </a:lnTo>
                <a:lnTo>
                  <a:pt x="15240" y="315467"/>
                </a:lnTo>
                <a:lnTo>
                  <a:pt x="15240" y="309372"/>
                </a:lnTo>
                <a:lnTo>
                  <a:pt x="18287" y="300227"/>
                </a:lnTo>
                <a:lnTo>
                  <a:pt x="19811" y="298703"/>
                </a:lnTo>
                <a:lnTo>
                  <a:pt x="19811" y="297180"/>
                </a:lnTo>
                <a:lnTo>
                  <a:pt x="21335" y="295656"/>
                </a:lnTo>
                <a:lnTo>
                  <a:pt x="24383" y="291083"/>
                </a:lnTo>
                <a:lnTo>
                  <a:pt x="28956" y="286511"/>
                </a:lnTo>
                <a:lnTo>
                  <a:pt x="32003" y="284988"/>
                </a:lnTo>
                <a:lnTo>
                  <a:pt x="33527" y="283464"/>
                </a:lnTo>
                <a:lnTo>
                  <a:pt x="36575" y="283464"/>
                </a:lnTo>
                <a:lnTo>
                  <a:pt x="39624" y="281940"/>
                </a:lnTo>
                <a:lnTo>
                  <a:pt x="41148" y="281940"/>
                </a:lnTo>
                <a:lnTo>
                  <a:pt x="45719" y="277367"/>
                </a:lnTo>
                <a:lnTo>
                  <a:pt x="48767" y="272796"/>
                </a:lnTo>
                <a:lnTo>
                  <a:pt x="53340" y="268224"/>
                </a:lnTo>
                <a:lnTo>
                  <a:pt x="62483" y="256032"/>
                </a:lnTo>
                <a:lnTo>
                  <a:pt x="106680" y="195072"/>
                </a:lnTo>
                <a:lnTo>
                  <a:pt x="137159" y="160019"/>
                </a:lnTo>
                <a:lnTo>
                  <a:pt x="144780" y="150875"/>
                </a:lnTo>
                <a:lnTo>
                  <a:pt x="153924" y="143256"/>
                </a:lnTo>
                <a:lnTo>
                  <a:pt x="167640" y="129540"/>
                </a:lnTo>
                <a:lnTo>
                  <a:pt x="181356" y="117348"/>
                </a:lnTo>
                <a:lnTo>
                  <a:pt x="210311" y="91440"/>
                </a:lnTo>
                <a:lnTo>
                  <a:pt x="249935" y="67056"/>
                </a:lnTo>
                <a:lnTo>
                  <a:pt x="289559" y="53340"/>
                </a:lnTo>
                <a:lnTo>
                  <a:pt x="313943" y="47243"/>
                </a:lnTo>
                <a:lnTo>
                  <a:pt x="344424" y="39624"/>
                </a:lnTo>
                <a:lnTo>
                  <a:pt x="365759" y="36575"/>
                </a:lnTo>
                <a:lnTo>
                  <a:pt x="390143" y="33527"/>
                </a:lnTo>
                <a:lnTo>
                  <a:pt x="397764" y="32003"/>
                </a:lnTo>
                <a:lnTo>
                  <a:pt x="405383" y="32003"/>
                </a:lnTo>
                <a:lnTo>
                  <a:pt x="413003" y="30480"/>
                </a:lnTo>
                <a:lnTo>
                  <a:pt x="431291" y="30480"/>
                </a:lnTo>
                <a:lnTo>
                  <a:pt x="441959" y="28956"/>
                </a:lnTo>
                <a:lnTo>
                  <a:pt x="464819" y="28956"/>
                </a:lnTo>
                <a:lnTo>
                  <a:pt x="478535" y="27432"/>
                </a:lnTo>
                <a:lnTo>
                  <a:pt x="525780" y="27432"/>
                </a:lnTo>
                <a:lnTo>
                  <a:pt x="544067" y="25908"/>
                </a:lnTo>
                <a:lnTo>
                  <a:pt x="563880" y="25908"/>
                </a:lnTo>
                <a:lnTo>
                  <a:pt x="585216" y="24383"/>
                </a:lnTo>
                <a:lnTo>
                  <a:pt x="632459" y="24383"/>
                </a:lnTo>
                <a:lnTo>
                  <a:pt x="659891" y="22859"/>
                </a:lnTo>
                <a:lnTo>
                  <a:pt x="688848" y="22859"/>
                </a:lnTo>
                <a:lnTo>
                  <a:pt x="705611" y="21335"/>
                </a:lnTo>
                <a:lnTo>
                  <a:pt x="762000" y="21335"/>
                </a:lnTo>
                <a:lnTo>
                  <a:pt x="781811" y="19811"/>
                </a:lnTo>
                <a:lnTo>
                  <a:pt x="848867" y="19811"/>
                </a:lnTo>
                <a:lnTo>
                  <a:pt x="873251" y="18288"/>
                </a:lnTo>
                <a:lnTo>
                  <a:pt x="922019" y="18288"/>
                </a:lnTo>
                <a:lnTo>
                  <a:pt x="947927" y="16764"/>
                </a:lnTo>
                <a:lnTo>
                  <a:pt x="1001267" y="16764"/>
                </a:lnTo>
                <a:lnTo>
                  <a:pt x="1057656" y="15240"/>
                </a:lnTo>
                <a:lnTo>
                  <a:pt x="1114043" y="15240"/>
                </a:lnTo>
                <a:lnTo>
                  <a:pt x="1171956" y="13716"/>
                </a:lnTo>
                <a:lnTo>
                  <a:pt x="1231391" y="13716"/>
                </a:lnTo>
                <a:lnTo>
                  <a:pt x="1350264" y="12191"/>
                </a:lnTo>
                <a:lnTo>
                  <a:pt x="1409700" y="10667"/>
                </a:lnTo>
                <a:lnTo>
                  <a:pt x="1469135" y="10667"/>
                </a:lnTo>
                <a:lnTo>
                  <a:pt x="1527048" y="9143"/>
                </a:lnTo>
                <a:lnTo>
                  <a:pt x="1584959" y="9143"/>
                </a:lnTo>
                <a:lnTo>
                  <a:pt x="1639824" y="7619"/>
                </a:lnTo>
                <a:lnTo>
                  <a:pt x="1720595" y="7619"/>
                </a:lnTo>
                <a:lnTo>
                  <a:pt x="1744980" y="6096"/>
                </a:lnTo>
                <a:lnTo>
                  <a:pt x="1818132" y="6096"/>
                </a:lnTo>
                <a:lnTo>
                  <a:pt x="1839467" y="4572"/>
                </a:lnTo>
                <a:lnTo>
                  <a:pt x="1921764" y="4572"/>
                </a:lnTo>
                <a:lnTo>
                  <a:pt x="1940051" y="3048"/>
                </a:lnTo>
                <a:lnTo>
                  <a:pt x="1999487" y="3048"/>
                </a:lnTo>
                <a:lnTo>
                  <a:pt x="2011680" y="1524"/>
                </a:lnTo>
                <a:lnTo>
                  <a:pt x="2054351" y="1524"/>
                </a:lnTo>
                <a:lnTo>
                  <a:pt x="2068067" y="36575"/>
                </a:lnTo>
                <a:lnTo>
                  <a:pt x="2066543" y="38100"/>
                </a:lnTo>
                <a:lnTo>
                  <a:pt x="2058924" y="38100"/>
                </a:lnTo>
                <a:lnTo>
                  <a:pt x="2054351" y="39624"/>
                </a:lnTo>
                <a:lnTo>
                  <a:pt x="2013203" y="39624"/>
                </a:lnTo>
                <a:lnTo>
                  <a:pt x="2001011" y="41148"/>
                </a:lnTo>
                <a:lnTo>
                  <a:pt x="1940051" y="41148"/>
                </a:lnTo>
                <a:lnTo>
                  <a:pt x="1921764" y="42672"/>
                </a:lnTo>
                <a:lnTo>
                  <a:pt x="1840991" y="42672"/>
                </a:lnTo>
                <a:lnTo>
                  <a:pt x="1818132" y="44196"/>
                </a:lnTo>
                <a:lnTo>
                  <a:pt x="1746503" y="44196"/>
                </a:lnTo>
                <a:lnTo>
                  <a:pt x="1720595" y="45719"/>
                </a:lnTo>
                <a:lnTo>
                  <a:pt x="1641348" y="45719"/>
                </a:lnTo>
                <a:lnTo>
                  <a:pt x="1584959" y="47243"/>
                </a:lnTo>
                <a:lnTo>
                  <a:pt x="1528572" y="47243"/>
                </a:lnTo>
                <a:lnTo>
                  <a:pt x="1469135" y="48767"/>
                </a:lnTo>
                <a:lnTo>
                  <a:pt x="1411224" y="48767"/>
                </a:lnTo>
                <a:lnTo>
                  <a:pt x="1351787" y="50291"/>
                </a:lnTo>
                <a:lnTo>
                  <a:pt x="1231391" y="51816"/>
                </a:lnTo>
                <a:lnTo>
                  <a:pt x="1171956" y="51816"/>
                </a:lnTo>
                <a:lnTo>
                  <a:pt x="1114043" y="53340"/>
                </a:lnTo>
                <a:lnTo>
                  <a:pt x="1057656" y="53340"/>
                </a:lnTo>
                <a:lnTo>
                  <a:pt x="1002791" y="54864"/>
                </a:lnTo>
                <a:lnTo>
                  <a:pt x="949451" y="54864"/>
                </a:lnTo>
                <a:lnTo>
                  <a:pt x="923543" y="56388"/>
                </a:lnTo>
                <a:lnTo>
                  <a:pt x="873251" y="56388"/>
                </a:lnTo>
                <a:lnTo>
                  <a:pt x="848867" y="57911"/>
                </a:lnTo>
                <a:lnTo>
                  <a:pt x="783335" y="57911"/>
                </a:lnTo>
                <a:lnTo>
                  <a:pt x="762000" y="59435"/>
                </a:lnTo>
                <a:lnTo>
                  <a:pt x="707135" y="59435"/>
                </a:lnTo>
                <a:lnTo>
                  <a:pt x="690372" y="60959"/>
                </a:lnTo>
                <a:lnTo>
                  <a:pt x="659891" y="60959"/>
                </a:lnTo>
                <a:lnTo>
                  <a:pt x="633983" y="62483"/>
                </a:lnTo>
                <a:lnTo>
                  <a:pt x="586740" y="62483"/>
                </a:lnTo>
                <a:lnTo>
                  <a:pt x="565403" y="64008"/>
                </a:lnTo>
                <a:lnTo>
                  <a:pt x="545591" y="64008"/>
                </a:lnTo>
                <a:lnTo>
                  <a:pt x="527303" y="65532"/>
                </a:lnTo>
                <a:lnTo>
                  <a:pt x="480059" y="65532"/>
                </a:lnTo>
                <a:lnTo>
                  <a:pt x="466343" y="67056"/>
                </a:lnTo>
                <a:lnTo>
                  <a:pt x="443483" y="67056"/>
                </a:lnTo>
                <a:lnTo>
                  <a:pt x="432816" y="68580"/>
                </a:lnTo>
                <a:lnTo>
                  <a:pt x="416051" y="68580"/>
                </a:lnTo>
                <a:lnTo>
                  <a:pt x="408432" y="70103"/>
                </a:lnTo>
                <a:lnTo>
                  <a:pt x="394716" y="70103"/>
                </a:lnTo>
                <a:lnTo>
                  <a:pt x="382524" y="71627"/>
                </a:lnTo>
                <a:lnTo>
                  <a:pt x="371856" y="73151"/>
                </a:lnTo>
                <a:lnTo>
                  <a:pt x="362711" y="74675"/>
                </a:lnTo>
                <a:lnTo>
                  <a:pt x="352043" y="77724"/>
                </a:lnTo>
                <a:lnTo>
                  <a:pt x="341375" y="79248"/>
                </a:lnTo>
                <a:lnTo>
                  <a:pt x="329183" y="82296"/>
                </a:lnTo>
                <a:lnTo>
                  <a:pt x="321564" y="85343"/>
                </a:lnTo>
                <a:lnTo>
                  <a:pt x="315467" y="86867"/>
                </a:lnTo>
                <a:lnTo>
                  <a:pt x="266700" y="102108"/>
                </a:lnTo>
                <a:lnTo>
                  <a:pt x="207264" y="144780"/>
                </a:lnTo>
                <a:lnTo>
                  <a:pt x="179832" y="172211"/>
                </a:lnTo>
                <a:lnTo>
                  <a:pt x="164591" y="184403"/>
                </a:lnTo>
                <a:lnTo>
                  <a:pt x="137159" y="217932"/>
                </a:lnTo>
                <a:lnTo>
                  <a:pt x="123443" y="236219"/>
                </a:lnTo>
                <a:lnTo>
                  <a:pt x="99059" y="269748"/>
                </a:lnTo>
                <a:lnTo>
                  <a:pt x="92964" y="277367"/>
                </a:lnTo>
                <a:lnTo>
                  <a:pt x="88391" y="284988"/>
                </a:lnTo>
                <a:lnTo>
                  <a:pt x="82295" y="292608"/>
                </a:lnTo>
                <a:lnTo>
                  <a:pt x="77724" y="298703"/>
                </a:lnTo>
                <a:lnTo>
                  <a:pt x="73151" y="303275"/>
                </a:lnTo>
                <a:lnTo>
                  <a:pt x="68580" y="309372"/>
                </a:lnTo>
                <a:lnTo>
                  <a:pt x="64008" y="312419"/>
                </a:lnTo>
                <a:lnTo>
                  <a:pt x="60960" y="313943"/>
                </a:lnTo>
                <a:lnTo>
                  <a:pt x="54864" y="313943"/>
                </a:lnTo>
                <a:lnTo>
                  <a:pt x="48767" y="320040"/>
                </a:lnTo>
                <a:lnTo>
                  <a:pt x="52832" y="320040"/>
                </a:lnTo>
                <a:lnTo>
                  <a:pt x="51816" y="323088"/>
                </a:lnTo>
                <a:lnTo>
                  <a:pt x="50291" y="329183"/>
                </a:lnTo>
                <a:lnTo>
                  <a:pt x="48767" y="336803"/>
                </a:lnTo>
                <a:lnTo>
                  <a:pt x="48767" y="347471"/>
                </a:lnTo>
                <a:lnTo>
                  <a:pt x="47243" y="358139"/>
                </a:lnTo>
                <a:lnTo>
                  <a:pt x="45719" y="371855"/>
                </a:lnTo>
                <a:lnTo>
                  <a:pt x="45719" y="385571"/>
                </a:lnTo>
                <a:lnTo>
                  <a:pt x="44195" y="400812"/>
                </a:lnTo>
                <a:lnTo>
                  <a:pt x="42672" y="431292"/>
                </a:lnTo>
                <a:lnTo>
                  <a:pt x="41148" y="446532"/>
                </a:lnTo>
                <a:lnTo>
                  <a:pt x="41148" y="475487"/>
                </a:lnTo>
                <a:lnTo>
                  <a:pt x="39624" y="489203"/>
                </a:lnTo>
                <a:lnTo>
                  <a:pt x="39624" y="513587"/>
                </a:lnTo>
                <a:lnTo>
                  <a:pt x="38100" y="522732"/>
                </a:lnTo>
                <a:lnTo>
                  <a:pt x="38100" y="530351"/>
                </a:lnTo>
                <a:close/>
              </a:path>
              <a:path w="2068195" h="530860">
                <a:moveTo>
                  <a:pt x="53340" y="317753"/>
                </a:moveTo>
                <a:lnTo>
                  <a:pt x="53340" y="315467"/>
                </a:lnTo>
                <a:lnTo>
                  <a:pt x="54864" y="313943"/>
                </a:lnTo>
                <a:lnTo>
                  <a:pt x="60960" y="313943"/>
                </a:lnTo>
                <a:lnTo>
                  <a:pt x="53340" y="317753"/>
                </a:lnTo>
                <a:close/>
              </a:path>
              <a:path w="2068195" h="530860">
                <a:moveTo>
                  <a:pt x="48767" y="320040"/>
                </a:moveTo>
                <a:lnTo>
                  <a:pt x="51816" y="316991"/>
                </a:lnTo>
                <a:lnTo>
                  <a:pt x="54864" y="313943"/>
                </a:lnTo>
                <a:lnTo>
                  <a:pt x="53340" y="315467"/>
                </a:lnTo>
                <a:lnTo>
                  <a:pt x="53340" y="317753"/>
                </a:lnTo>
                <a:lnTo>
                  <a:pt x="48767" y="320040"/>
                </a:lnTo>
                <a:close/>
              </a:path>
              <a:path w="2068195" h="530860">
                <a:moveTo>
                  <a:pt x="48767" y="320040"/>
                </a:moveTo>
                <a:lnTo>
                  <a:pt x="51816" y="316991"/>
                </a:lnTo>
                <a:lnTo>
                  <a:pt x="48767" y="320040"/>
                </a:lnTo>
                <a:close/>
              </a:path>
              <a:path w="2068195" h="530860">
                <a:moveTo>
                  <a:pt x="52832" y="320040"/>
                </a:moveTo>
                <a:lnTo>
                  <a:pt x="48767" y="320040"/>
                </a:lnTo>
                <a:lnTo>
                  <a:pt x="53340" y="317753"/>
                </a:lnTo>
                <a:lnTo>
                  <a:pt x="53340" y="318516"/>
                </a:lnTo>
                <a:lnTo>
                  <a:pt x="52832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677667" y="4032503"/>
            <a:ext cx="2066925" cy="1031875"/>
          </a:xfrm>
          <a:custGeom>
            <a:avLst/>
            <a:gdLst/>
            <a:ahLst/>
            <a:cxnLst/>
            <a:rect l="l" t="t" r="r" b="b"/>
            <a:pathLst>
              <a:path w="2066925" h="1031875">
                <a:moveTo>
                  <a:pt x="38100" y="1031747"/>
                </a:moveTo>
                <a:lnTo>
                  <a:pt x="0" y="1028700"/>
                </a:lnTo>
                <a:lnTo>
                  <a:pt x="1524" y="1019556"/>
                </a:lnTo>
                <a:lnTo>
                  <a:pt x="1524" y="1008888"/>
                </a:lnTo>
                <a:lnTo>
                  <a:pt x="3048" y="996696"/>
                </a:lnTo>
                <a:lnTo>
                  <a:pt x="3048" y="982980"/>
                </a:lnTo>
                <a:lnTo>
                  <a:pt x="4572" y="969263"/>
                </a:lnTo>
                <a:lnTo>
                  <a:pt x="4572" y="952500"/>
                </a:lnTo>
                <a:lnTo>
                  <a:pt x="6096" y="935736"/>
                </a:lnTo>
                <a:lnTo>
                  <a:pt x="6096" y="918972"/>
                </a:lnTo>
                <a:lnTo>
                  <a:pt x="9144" y="882396"/>
                </a:lnTo>
                <a:lnTo>
                  <a:pt x="9144" y="862583"/>
                </a:lnTo>
                <a:lnTo>
                  <a:pt x="10668" y="842772"/>
                </a:lnTo>
                <a:lnTo>
                  <a:pt x="13716" y="800100"/>
                </a:lnTo>
                <a:lnTo>
                  <a:pt x="15240" y="757428"/>
                </a:lnTo>
                <a:lnTo>
                  <a:pt x="24384" y="629412"/>
                </a:lnTo>
                <a:lnTo>
                  <a:pt x="28956" y="588263"/>
                </a:lnTo>
                <a:lnTo>
                  <a:pt x="32004" y="548639"/>
                </a:lnTo>
                <a:lnTo>
                  <a:pt x="35052" y="530352"/>
                </a:lnTo>
                <a:lnTo>
                  <a:pt x="36576" y="512063"/>
                </a:lnTo>
                <a:lnTo>
                  <a:pt x="39624" y="495300"/>
                </a:lnTo>
                <a:lnTo>
                  <a:pt x="42672" y="480060"/>
                </a:lnTo>
                <a:lnTo>
                  <a:pt x="44195" y="463295"/>
                </a:lnTo>
                <a:lnTo>
                  <a:pt x="47244" y="449580"/>
                </a:lnTo>
                <a:lnTo>
                  <a:pt x="53339" y="423672"/>
                </a:lnTo>
                <a:lnTo>
                  <a:pt x="60960" y="399287"/>
                </a:lnTo>
                <a:lnTo>
                  <a:pt x="67056" y="376427"/>
                </a:lnTo>
                <a:lnTo>
                  <a:pt x="74676" y="353568"/>
                </a:lnTo>
                <a:lnTo>
                  <a:pt x="82296" y="333756"/>
                </a:lnTo>
                <a:lnTo>
                  <a:pt x="91439" y="313943"/>
                </a:lnTo>
                <a:lnTo>
                  <a:pt x="99060" y="297179"/>
                </a:lnTo>
                <a:lnTo>
                  <a:pt x="108204" y="278891"/>
                </a:lnTo>
                <a:lnTo>
                  <a:pt x="126491" y="248412"/>
                </a:lnTo>
                <a:lnTo>
                  <a:pt x="137160" y="234695"/>
                </a:lnTo>
                <a:lnTo>
                  <a:pt x="146304" y="220979"/>
                </a:lnTo>
                <a:lnTo>
                  <a:pt x="156972" y="207264"/>
                </a:lnTo>
                <a:lnTo>
                  <a:pt x="166116" y="195072"/>
                </a:lnTo>
                <a:lnTo>
                  <a:pt x="185928" y="172212"/>
                </a:lnTo>
                <a:lnTo>
                  <a:pt x="195072" y="161543"/>
                </a:lnTo>
                <a:lnTo>
                  <a:pt x="201168" y="152400"/>
                </a:lnTo>
                <a:lnTo>
                  <a:pt x="208788" y="143256"/>
                </a:lnTo>
                <a:lnTo>
                  <a:pt x="240792" y="109727"/>
                </a:lnTo>
                <a:lnTo>
                  <a:pt x="274319" y="94487"/>
                </a:lnTo>
                <a:lnTo>
                  <a:pt x="280416" y="91439"/>
                </a:lnTo>
                <a:lnTo>
                  <a:pt x="295656" y="88391"/>
                </a:lnTo>
                <a:lnTo>
                  <a:pt x="304800" y="85343"/>
                </a:lnTo>
                <a:lnTo>
                  <a:pt x="313943" y="83820"/>
                </a:lnTo>
                <a:lnTo>
                  <a:pt x="323087" y="80772"/>
                </a:lnTo>
                <a:lnTo>
                  <a:pt x="344423" y="77724"/>
                </a:lnTo>
                <a:lnTo>
                  <a:pt x="356615" y="74675"/>
                </a:lnTo>
                <a:lnTo>
                  <a:pt x="370332" y="73152"/>
                </a:lnTo>
                <a:lnTo>
                  <a:pt x="397763" y="67056"/>
                </a:lnTo>
                <a:lnTo>
                  <a:pt x="413004" y="65531"/>
                </a:lnTo>
                <a:lnTo>
                  <a:pt x="428243" y="62483"/>
                </a:lnTo>
                <a:lnTo>
                  <a:pt x="445008" y="60960"/>
                </a:lnTo>
                <a:lnTo>
                  <a:pt x="461772" y="57912"/>
                </a:lnTo>
                <a:lnTo>
                  <a:pt x="480060" y="56387"/>
                </a:lnTo>
                <a:lnTo>
                  <a:pt x="498348" y="53339"/>
                </a:lnTo>
                <a:lnTo>
                  <a:pt x="574548" y="44195"/>
                </a:lnTo>
                <a:lnTo>
                  <a:pt x="615695" y="41147"/>
                </a:lnTo>
                <a:lnTo>
                  <a:pt x="659891" y="36575"/>
                </a:lnTo>
                <a:lnTo>
                  <a:pt x="704087" y="33527"/>
                </a:lnTo>
                <a:lnTo>
                  <a:pt x="751331" y="28956"/>
                </a:lnTo>
                <a:lnTo>
                  <a:pt x="1053083" y="10668"/>
                </a:lnTo>
                <a:lnTo>
                  <a:pt x="1080516" y="10668"/>
                </a:lnTo>
                <a:lnTo>
                  <a:pt x="1095756" y="9143"/>
                </a:lnTo>
                <a:lnTo>
                  <a:pt x="1110995" y="9143"/>
                </a:lnTo>
                <a:lnTo>
                  <a:pt x="1143000" y="7620"/>
                </a:lnTo>
                <a:lnTo>
                  <a:pt x="1178052" y="7620"/>
                </a:lnTo>
                <a:lnTo>
                  <a:pt x="1213104" y="6095"/>
                </a:lnTo>
                <a:lnTo>
                  <a:pt x="1251204" y="6095"/>
                </a:lnTo>
                <a:lnTo>
                  <a:pt x="1289304" y="4572"/>
                </a:lnTo>
                <a:lnTo>
                  <a:pt x="1330451" y="4572"/>
                </a:lnTo>
                <a:lnTo>
                  <a:pt x="1370075" y="3047"/>
                </a:lnTo>
                <a:lnTo>
                  <a:pt x="1412748" y="3047"/>
                </a:lnTo>
                <a:lnTo>
                  <a:pt x="1496567" y="1524"/>
                </a:lnTo>
                <a:lnTo>
                  <a:pt x="1664208" y="1524"/>
                </a:lnTo>
                <a:lnTo>
                  <a:pt x="1703832" y="0"/>
                </a:lnTo>
                <a:lnTo>
                  <a:pt x="2066544" y="0"/>
                </a:lnTo>
                <a:lnTo>
                  <a:pt x="2061971" y="38100"/>
                </a:lnTo>
                <a:lnTo>
                  <a:pt x="1703832" y="38100"/>
                </a:lnTo>
                <a:lnTo>
                  <a:pt x="1664208" y="39624"/>
                </a:lnTo>
                <a:lnTo>
                  <a:pt x="1496567" y="39624"/>
                </a:lnTo>
                <a:lnTo>
                  <a:pt x="1412748" y="41147"/>
                </a:lnTo>
                <a:lnTo>
                  <a:pt x="1371600" y="41147"/>
                </a:lnTo>
                <a:lnTo>
                  <a:pt x="1330451" y="42672"/>
                </a:lnTo>
                <a:lnTo>
                  <a:pt x="1290828" y="42672"/>
                </a:lnTo>
                <a:lnTo>
                  <a:pt x="1252728" y="44195"/>
                </a:lnTo>
                <a:lnTo>
                  <a:pt x="1214627" y="44195"/>
                </a:lnTo>
                <a:lnTo>
                  <a:pt x="1178052" y="45720"/>
                </a:lnTo>
                <a:lnTo>
                  <a:pt x="1144524" y="45720"/>
                </a:lnTo>
                <a:lnTo>
                  <a:pt x="1112520" y="47243"/>
                </a:lnTo>
                <a:lnTo>
                  <a:pt x="1097279" y="47243"/>
                </a:lnTo>
                <a:lnTo>
                  <a:pt x="1082039" y="48768"/>
                </a:lnTo>
                <a:lnTo>
                  <a:pt x="1054608" y="48768"/>
                </a:lnTo>
                <a:lnTo>
                  <a:pt x="950975" y="54864"/>
                </a:lnTo>
                <a:lnTo>
                  <a:pt x="899160" y="56387"/>
                </a:lnTo>
                <a:lnTo>
                  <a:pt x="850391" y="60960"/>
                </a:lnTo>
                <a:lnTo>
                  <a:pt x="707135" y="70104"/>
                </a:lnTo>
                <a:lnTo>
                  <a:pt x="620268" y="79247"/>
                </a:lnTo>
                <a:lnTo>
                  <a:pt x="579119" y="82295"/>
                </a:lnTo>
                <a:lnTo>
                  <a:pt x="502919" y="91439"/>
                </a:lnTo>
                <a:lnTo>
                  <a:pt x="484632" y="94487"/>
                </a:lnTo>
                <a:lnTo>
                  <a:pt x="467867" y="96012"/>
                </a:lnTo>
                <a:lnTo>
                  <a:pt x="451104" y="99060"/>
                </a:lnTo>
                <a:lnTo>
                  <a:pt x="434339" y="100583"/>
                </a:lnTo>
                <a:lnTo>
                  <a:pt x="419100" y="103631"/>
                </a:lnTo>
                <a:lnTo>
                  <a:pt x="403860" y="105156"/>
                </a:lnTo>
                <a:lnTo>
                  <a:pt x="390143" y="108204"/>
                </a:lnTo>
                <a:lnTo>
                  <a:pt x="376428" y="109727"/>
                </a:lnTo>
                <a:lnTo>
                  <a:pt x="364236" y="112775"/>
                </a:lnTo>
                <a:lnTo>
                  <a:pt x="352043" y="114300"/>
                </a:lnTo>
                <a:lnTo>
                  <a:pt x="341376" y="117347"/>
                </a:lnTo>
                <a:lnTo>
                  <a:pt x="330708" y="118872"/>
                </a:lnTo>
                <a:lnTo>
                  <a:pt x="321563" y="120395"/>
                </a:lnTo>
                <a:lnTo>
                  <a:pt x="313943" y="123443"/>
                </a:lnTo>
                <a:lnTo>
                  <a:pt x="298704" y="126491"/>
                </a:lnTo>
                <a:lnTo>
                  <a:pt x="286512" y="129539"/>
                </a:lnTo>
                <a:lnTo>
                  <a:pt x="277368" y="134112"/>
                </a:lnTo>
                <a:lnTo>
                  <a:pt x="269748" y="137160"/>
                </a:lnTo>
                <a:lnTo>
                  <a:pt x="263652" y="140208"/>
                </a:lnTo>
                <a:lnTo>
                  <a:pt x="259080" y="143256"/>
                </a:lnTo>
                <a:lnTo>
                  <a:pt x="254507" y="147827"/>
                </a:lnTo>
                <a:lnTo>
                  <a:pt x="249936" y="153924"/>
                </a:lnTo>
                <a:lnTo>
                  <a:pt x="243840" y="160020"/>
                </a:lnTo>
                <a:lnTo>
                  <a:pt x="237743" y="167639"/>
                </a:lnTo>
                <a:lnTo>
                  <a:pt x="231648" y="176783"/>
                </a:lnTo>
                <a:lnTo>
                  <a:pt x="224028" y="185927"/>
                </a:lnTo>
                <a:lnTo>
                  <a:pt x="214883" y="196595"/>
                </a:lnTo>
                <a:lnTo>
                  <a:pt x="196595" y="219456"/>
                </a:lnTo>
                <a:lnTo>
                  <a:pt x="185928" y="230124"/>
                </a:lnTo>
                <a:lnTo>
                  <a:pt x="176783" y="242316"/>
                </a:lnTo>
                <a:lnTo>
                  <a:pt x="167640" y="256031"/>
                </a:lnTo>
                <a:lnTo>
                  <a:pt x="160019" y="268224"/>
                </a:lnTo>
                <a:lnTo>
                  <a:pt x="150876" y="281939"/>
                </a:lnTo>
                <a:lnTo>
                  <a:pt x="126491" y="329183"/>
                </a:lnTo>
                <a:lnTo>
                  <a:pt x="103632" y="387095"/>
                </a:lnTo>
                <a:lnTo>
                  <a:pt x="85344" y="457200"/>
                </a:lnTo>
                <a:lnTo>
                  <a:pt x="77724" y="501395"/>
                </a:lnTo>
                <a:lnTo>
                  <a:pt x="74676" y="516636"/>
                </a:lnTo>
                <a:lnTo>
                  <a:pt x="73152" y="534924"/>
                </a:lnTo>
                <a:lnTo>
                  <a:pt x="70104" y="553212"/>
                </a:lnTo>
                <a:lnTo>
                  <a:pt x="68580" y="571500"/>
                </a:lnTo>
                <a:lnTo>
                  <a:pt x="67056" y="591312"/>
                </a:lnTo>
                <a:lnTo>
                  <a:pt x="62484" y="632460"/>
                </a:lnTo>
                <a:lnTo>
                  <a:pt x="59436" y="673608"/>
                </a:lnTo>
                <a:lnTo>
                  <a:pt x="56387" y="717804"/>
                </a:lnTo>
                <a:lnTo>
                  <a:pt x="53339" y="760476"/>
                </a:lnTo>
                <a:lnTo>
                  <a:pt x="51816" y="803148"/>
                </a:lnTo>
                <a:lnTo>
                  <a:pt x="48768" y="844295"/>
                </a:lnTo>
                <a:lnTo>
                  <a:pt x="47244" y="864107"/>
                </a:lnTo>
                <a:lnTo>
                  <a:pt x="47244" y="883919"/>
                </a:lnTo>
                <a:lnTo>
                  <a:pt x="44195" y="920496"/>
                </a:lnTo>
                <a:lnTo>
                  <a:pt x="44195" y="938784"/>
                </a:lnTo>
                <a:lnTo>
                  <a:pt x="42672" y="955547"/>
                </a:lnTo>
                <a:lnTo>
                  <a:pt x="42672" y="970788"/>
                </a:lnTo>
                <a:lnTo>
                  <a:pt x="41148" y="986028"/>
                </a:lnTo>
                <a:lnTo>
                  <a:pt x="41148" y="998219"/>
                </a:lnTo>
                <a:lnTo>
                  <a:pt x="39624" y="1011936"/>
                </a:lnTo>
                <a:lnTo>
                  <a:pt x="39624" y="1022604"/>
                </a:lnTo>
                <a:lnTo>
                  <a:pt x="38100" y="1031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680716" y="3532632"/>
            <a:ext cx="2062480" cy="1493520"/>
          </a:xfrm>
          <a:custGeom>
            <a:avLst/>
            <a:gdLst/>
            <a:ahLst/>
            <a:cxnLst/>
            <a:rect l="l" t="t" r="r" b="b"/>
            <a:pathLst>
              <a:path w="2062479" h="1493520">
                <a:moveTo>
                  <a:pt x="38100" y="1493519"/>
                </a:moveTo>
                <a:lnTo>
                  <a:pt x="0" y="1490471"/>
                </a:lnTo>
                <a:lnTo>
                  <a:pt x="1524" y="1475231"/>
                </a:lnTo>
                <a:lnTo>
                  <a:pt x="1524" y="1458467"/>
                </a:lnTo>
                <a:lnTo>
                  <a:pt x="4572" y="1417319"/>
                </a:lnTo>
                <a:lnTo>
                  <a:pt x="9144" y="1342643"/>
                </a:lnTo>
                <a:lnTo>
                  <a:pt x="12192" y="1286255"/>
                </a:lnTo>
                <a:lnTo>
                  <a:pt x="15240" y="1255775"/>
                </a:lnTo>
                <a:lnTo>
                  <a:pt x="19812" y="1159763"/>
                </a:lnTo>
                <a:lnTo>
                  <a:pt x="22859" y="1126235"/>
                </a:lnTo>
                <a:lnTo>
                  <a:pt x="27432" y="1059179"/>
                </a:lnTo>
                <a:lnTo>
                  <a:pt x="36576" y="922019"/>
                </a:lnTo>
                <a:lnTo>
                  <a:pt x="38100" y="888491"/>
                </a:lnTo>
                <a:lnTo>
                  <a:pt x="41148" y="854963"/>
                </a:lnTo>
                <a:lnTo>
                  <a:pt x="42672" y="822959"/>
                </a:lnTo>
                <a:lnTo>
                  <a:pt x="45719" y="790955"/>
                </a:lnTo>
                <a:lnTo>
                  <a:pt x="47244" y="758951"/>
                </a:lnTo>
                <a:lnTo>
                  <a:pt x="50292" y="729996"/>
                </a:lnTo>
                <a:lnTo>
                  <a:pt x="53339" y="672083"/>
                </a:lnTo>
                <a:lnTo>
                  <a:pt x="56387" y="646175"/>
                </a:lnTo>
                <a:lnTo>
                  <a:pt x="57912" y="621791"/>
                </a:lnTo>
                <a:lnTo>
                  <a:pt x="60960" y="598931"/>
                </a:lnTo>
                <a:lnTo>
                  <a:pt x="62484" y="576071"/>
                </a:lnTo>
                <a:lnTo>
                  <a:pt x="64008" y="556259"/>
                </a:lnTo>
                <a:lnTo>
                  <a:pt x="67056" y="537971"/>
                </a:lnTo>
                <a:lnTo>
                  <a:pt x="71628" y="483107"/>
                </a:lnTo>
                <a:lnTo>
                  <a:pt x="71628" y="467867"/>
                </a:lnTo>
                <a:lnTo>
                  <a:pt x="73152" y="451103"/>
                </a:lnTo>
                <a:lnTo>
                  <a:pt x="74676" y="435863"/>
                </a:lnTo>
                <a:lnTo>
                  <a:pt x="76200" y="406907"/>
                </a:lnTo>
                <a:lnTo>
                  <a:pt x="79248" y="379475"/>
                </a:lnTo>
                <a:lnTo>
                  <a:pt x="80772" y="353567"/>
                </a:lnTo>
                <a:lnTo>
                  <a:pt x="83820" y="329183"/>
                </a:lnTo>
                <a:lnTo>
                  <a:pt x="86868" y="307847"/>
                </a:lnTo>
                <a:lnTo>
                  <a:pt x="91439" y="286511"/>
                </a:lnTo>
                <a:lnTo>
                  <a:pt x="94488" y="266700"/>
                </a:lnTo>
                <a:lnTo>
                  <a:pt x="100584" y="246887"/>
                </a:lnTo>
                <a:lnTo>
                  <a:pt x="106679" y="228600"/>
                </a:lnTo>
                <a:lnTo>
                  <a:pt x="124968" y="192023"/>
                </a:lnTo>
                <a:lnTo>
                  <a:pt x="135636" y="175259"/>
                </a:lnTo>
                <a:lnTo>
                  <a:pt x="144779" y="160020"/>
                </a:lnTo>
                <a:lnTo>
                  <a:pt x="150876" y="147827"/>
                </a:lnTo>
                <a:lnTo>
                  <a:pt x="156972" y="137159"/>
                </a:lnTo>
                <a:lnTo>
                  <a:pt x="160019" y="128016"/>
                </a:lnTo>
                <a:lnTo>
                  <a:pt x="164592" y="118871"/>
                </a:lnTo>
                <a:lnTo>
                  <a:pt x="170688" y="109727"/>
                </a:lnTo>
                <a:lnTo>
                  <a:pt x="172211" y="108204"/>
                </a:lnTo>
                <a:lnTo>
                  <a:pt x="172211" y="106679"/>
                </a:lnTo>
                <a:lnTo>
                  <a:pt x="173736" y="106679"/>
                </a:lnTo>
                <a:lnTo>
                  <a:pt x="179831" y="99059"/>
                </a:lnTo>
                <a:lnTo>
                  <a:pt x="184404" y="94487"/>
                </a:lnTo>
                <a:lnTo>
                  <a:pt x="190500" y="89916"/>
                </a:lnTo>
                <a:lnTo>
                  <a:pt x="213359" y="80771"/>
                </a:lnTo>
                <a:lnTo>
                  <a:pt x="222504" y="79247"/>
                </a:lnTo>
                <a:lnTo>
                  <a:pt x="231648" y="76200"/>
                </a:lnTo>
                <a:lnTo>
                  <a:pt x="242316" y="74675"/>
                </a:lnTo>
                <a:lnTo>
                  <a:pt x="254507" y="71627"/>
                </a:lnTo>
                <a:lnTo>
                  <a:pt x="266700" y="70104"/>
                </a:lnTo>
                <a:lnTo>
                  <a:pt x="281940" y="68579"/>
                </a:lnTo>
                <a:lnTo>
                  <a:pt x="297180" y="65531"/>
                </a:lnTo>
                <a:lnTo>
                  <a:pt x="315467" y="64008"/>
                </a:lnTo>
                <a:lnTo>
                  <a:pt x="335280" y="60959"/>
                </a:lnTo>
                <a:lnTo>
                  <a:pt x="356615" y="59435"/>
                </a:lnTo>
                <a:lnTo>
                  <a:pt x="379476" y="56387"/>
                </a:lnTo>
                <a:lnTo>
                  <a:pt x="403860" y="54863"/>
                </a:lnTo>
                <a:lnTo>
                  <a:pt x="431291" y="51816"/>
                </a:lnTo>
                <a:lnTo>
                  <a:pt x="2060448" y="0"/>
                </a:lnTo>
                <a:lnTo>
                  <a:pt x="2061971" y="38100"/>
                </a:lnTo>
                <a:lnTo>
                  <a:pt x="434339" y="89916"/>
                </a:lnTo>
                <a:lnTo>
                  <a:pt x="406908" y="92963"/>
                </a:lnTo>
                <a:lnTo>
                  <a:pt x="382523" y="94487"/>
                </a:lnTo>
                <a:lnTo>
                  <a:pt x="359663" y="97535"/>
                </a:lnTo>
                <a:lnTo>
                  <a:pt x="338328" y="99059"/>
                </a:lnTo>
                <a:lnTo>
                  <a:pt x="320039" y="102108"/>
                </a:lnTo>
                <a:lnTo>
                  <a:pt x="286512" y="105155"/>
                </a:lnTo>
                <a:lnTo>
                  <a:pt x="272795" y="108204"/>
                </a:lnTo>
                <a:lnTo>
                  <a:pt x="260604" y="109727"/>
                </a:lnTo>
                <a:lnTo>
                  <a:pt x="249936" y="111251"/>
                </a:lnTo>
                <a:lnTo>
                  <a:pt x="240792" y="112775"/>
                </a:lnTo>
                <a:lnTo>
                  <a:pt x="233172" y="115823"/>
                </a:lnTo>
                <a:lnTo>
                  <a:pt x="225551" y="117347"/>
                </a:lnTo>
                <a:lnTo>
                  <a:pt x="219456" y="118871"/>
                </a:lnTo>
                <a:lnTo>
                  <a:pt x="214883" y="120396"/>
                </a:lnTo>
                <a:lnTo>
                  <a:pt x="211836" y="123443"/>
                </a:lnTo>
                <a:lnTo>
                  <a:pt x="208788" y="124967"/>
                </a:lnTo>
                <a:lnTo>
                  <a:pt x="207264" y="124967"/>
                </a:lnTo>
                <a:lnTo>
                  <a:pt x="203606" y="129539"/>
                </a:lnTo>
                <a:lnTo>
                  <a:pt x="202692" y="129539"/>
                </a:lnTo>
                <a:lnTo>
                  <a:pt x="199643" y="135635"/>
                </a:lnTo>
                <a:lnTo>
                  <a:pt x="195072" y="143255"/>
                </a:lnTo>
                <a:lnTo>
                  <a:pt x="190500" y="153923"/>
                </a:lnTo>
                <a:lnTo>
                  <a:pt x="185928" y="166116"/>
                </a:lnTo>
                <a:lnTo>
                  <a:pt x="181356" y="172212"/>
                </a:lnTo>
                <a:lnTo>
                  <a:pt x="158495" y="210312"/>
                </a:lnTo>
                <a:lnTo>
                  <a:pt x="137160" y="257555"/>
                </a:lnTo>
                <a:lnTo>
                  <a:pt x="124968" y="312419"/>
                </a:lnTo>
                <a:lnTo>
                  <a:pt x="118872" y="356615"/>
                </a:lnTo>
                <a:lnTo>
                  <a:pt x="117348" y="382523"/>
                </a:lnTo>
                <a:lnTo>
                  <a:pt x="114300" y="409955"/>
                </a:lnTo>
                <a:lnTo>
                  <a:pt x="112775" y="438911"/>
                </a:lnTo>
                <a:lnTo>
                  <a:pt x="111252" y="454151"/>
                </a:lnTo>
                <a:lnTo>
                  <a:pt x="109728" y="470915"/>
                </a:lnTo>
                <a:lnTo>
                  <a:pt x="108204" y="486155"/>
                </a:lnTo>
                <a:lnTo>
                  <a:pt x="103632" y="541019"/>
                </a:lnTo>
                <a:lnTo>
                  <a:pt x="100584" y="580643"/>
                </a:lnTo>
                <a:lnTo>
                  <a:pt x="99060" y="601979"/>
                </a:lnTo>
                <a:lnTo>
                  <a:pt x="96012" y="624839"/>
                </a:lnTo>
                <a:lnTo>
                  <a:pt x="94488" y="649223"/>
                </a:lnTo>
                <a:lnTo>
                  <a:pt x="91439" y="675131"/>
                </a:lnTo>
                <a:lnTo>
                  <a:pt x="89916" y="704087"/>
                </a:lnTo>
                <a:lnTo>
                  <a:pt x="86868" y="733043"/>
                </a:lnTo>
                <a:lnTo>
                  <a:pt x="85344" y="761999"/>
                </a:lnTo>
                <a:lnTo>
                  <a:pt x="82296" y="792479"/>
                </a:lnTo>
                <a:lnTo>
                  <a:pt x="80772" y="824483"/>
                </a:lnTo>
                <a:lnTo>
                  <a:pt x="79248" y="858011"/>
                </a:lnTo>
                <a:lnTo>
                  <a:pt x="76200" y="891539"/>
                </a:lnTo>
                <a:lnTo>
                  <a:pt x="74676" y="925067"/>
                </a:lnTo>
                <a:lnTo>
                  <a:pt x="70104" y="992123"/>
                </a:lnTo>
                <a:lnTo>
                  <a:pt x="60960" y="1129283"/>
                </a:lnTo>
                <a:lnTo>
                  <a:pt x="57912" y="1162811"/>
                </a:lnTo>
                <a:lnTo>
                  <a:pt x="54864" y="1226819"/>
                </a:lnTo>
                <a:lnTo>
                  <a:pt x="53339" y="1257299"/>
                </a:lnTo>
                <a:lnTo>
                  <a:pt x="50292" y="1287779"/>
                </a:lnTo>
                <a:lnTo>
                  <a:pt x="48768" y="1316735"/>
                </a:lnTo>
                <a:lnTo>
                  <a:pt x="45719" y="1371599"/>
                </a:lnTo>
                <a:lnTo>
                  <a:pt x="44195" y="1395983"/>
                </a:lnTo>
                <a:lnTo>
                  <a:pt x="42672" y="1418843"/>
                </a:lnTo>
                <a:lnTo>
                  <a:pt x="41148" y="1440179"/>
                </a:lnTo>
                <a:lnTo>
                  <a:pt x="39624" y="1459991"/>
                </a:lnTo>
                <a:lnTo>
                  <a:pt x="39624" y="1478279"/>
                </a:lnTo>
                <a:lnTo>
                  <a:pt x="38100" y="1493519"/>
                </a:lnTo>
                <a:close/>
              </a:path>
              <a:path w="2062479" h="1493520">
                <a:moveTo>
                  <a:pt x="201168" y="132587"/>
                </a:moveTo>
                <a:lnTo>
                  <a:pt x="202692" y="129539"/>
                </a:lnTo>
                <a:lnTo>
                  <a:pt x="203606" y="129539"/>
                </a:lnTo>
                <a:lnTo>
                  <a:pt x="201168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680716" y="3031235"/>
            <a:ext cx="1993900" cy="1995170"/>
          </a:xfrm>
          <a:custGeom>
            <a:avLst/>
            <a:gdLst/>
            <a:ahLst/>
            <a:cxnLst/>
            <a:rect l="l" t="t" r="r" b="b"/>
            <a:pathLst>
              <a:path w="1993900" h="1995170">
                <a:moveTo>
                  <a:pt x="38100" y="1994916"/>
                </a:moveTo>
                <a:lnTo>
                  <a:pt x="0" y="1991867"/>
                </a:lnTo>
                <a:lnTo>
                  <a:pt x="0" y="1982724"/>
                </a:lnTo>
                <a:lnTo>
                  <a:pt x="1524" y="1973580"/>
                </a:lnTo>
                <a:lnTo>
                  <a:pt x="1524" y="1962912"/>
                </a:lnTo>
                <a:lnTo>
                  <a:pt x="3048" y="1952244"/>
                </a:lnTo>
                <a:lnTo>
                  <a:pt x="3048" y="1941576"/>
                </a:lnTo>
                <a:lnTo>
                  <a:pt x="4572" y="1929383"/>
                </a:lnTo>
                <a:lnTo>
                  <a:pt x="4572" y="1915667"/>
                </a:lnTo>
                <a:lnTo>
                  <a:pt x="6095" y="1903476"/>
                </a:lnTo>
                <a:lnTo>
                  <a:pt x="7619" y="1874519"/>
                </a:lnTo>
                <a:lnTo>
                  <a:pt x="10667" y="1844040"/>
                </a:lnTo>
                <a:lnTo>
                  <a:pt x="12191" y="1812036"/>
                </a:lnTo>
                <a:lnTo>
                  <a:pt x="15240" y="1778508"/>
                </a:lnTo>
                <a:lnTo>
                  <a:pt x="16764" y="1743456"/>
                </a:lnTo>
                <a:lnTo>
                  <a:pt x="22859" y="1670304"/>
                </a:lnTo>
                <a:lnTo>
                  <a:pt x="25908" y="1630680"/>
                </a:lnTo>
                <a:lnTo>
                  <a:pt x="27432" y="1591056"/>
                </a:lnTo>
                <a:lnTo>
                  <a:pt x="30480" y="1551432"/>
                </a:lnTo>
                <a:lnTo>
                  <a:pt x="48767" y="1304544"/>
                </a:lnTo>
                <a:lnTo>
                  <a:pt x="50291" y="1263396"/>
                </a:lnTo>
                <a:lnTo>
                  <a:pt x="59435" y="1144524"/>
                </a:lnTo>
                <a:lnTo>
                  <a:pt x="60959" y="1107948"/>
                </a:lnTo>
                <a:lnTo>
                  <a:pt x="64008" y="1071372"/>
                </a:lnTo>
                <a:lnTo>
                  <a:pt x="67056" y="1036320"/>
                </a:lnTo>
                <a:lnTo>
                  <a:pt x="68580" y="1002791"/>
                </a:lnTo>
                <a:lnTo>
                  <a:pt x="70103" y="970788"/>
                </a:lnTo>
                <a:lnTo>
                  <a:pt x="73151" y="941832"/>
                </a:lnTo>
                <a:lnTo>
                  <a:pt x="74675" y="912875"/>
                </a:lnTo>
                <a:lnTo>
                  <a:pt x="74675" y="900683"/>
                </a:lnTo>
                <a:lnTo>
                  <a:pt x="76200" y="886967"/>
                </a:lnTo>
                <a:lnTo>
                  <a:pt x="79248" y="841248"/>
                </a:lnTo>
                <a:lnTo>
                  <a:pt x="79248" y="818388"/>
                </a:lnTo>
                <a:lnTo>
                  <a:pt x="80772" y="797052"/>
                </a:lnTo>
                <a:lnTo>
                  <a:pt x="82295" y="777240"/>
                </a:lnTo>
                <a:lnTo>
                  <a:pt x="82295" y="757428"/>
                </a:lnTo>
                <a:lnTo>
                  <a:pt x="83819" y="737616"/>
                </a:lnTo>
                <a:lnTo>
                  <a:pt x="83819" y="685800"/>
                </a:lnTo>
                <a:lnTo>
                  <a:pt x="85343" y="669036"/>
                </a:lnTo>
                <a:lnTo>
                  <a:pt x="85343" y="569975"/>
                </a:lnTo>
                <a:lnTo>
                  <a:pt x="86867" y="545591"/>
                </a:lnTo>
                <a:lnTo>
                  <a:pt x="86867" y="522732"/>
                </a:lnTo>
                <a:lnTo>
                  <a:pt x="88391" y="499872"/>
                </a:lnTo>
                <a:lnTo>
                  <a:pt x="88391" y="478536"/>
                </a:lnTo>
                <a:lnTo>
                  <a:pt x="91440" y="457200"/>
                </a:lnTo>
                <a:lnTo>
                  <a:pt x="92964" y="435864"/>
                </a:lnTo>
                <a:lnTo>
                  <a:pt x="99059" y="393191"/>
                </a:lnTo>
                <a:lnTo>
                  <a:pt x="102108" y="374904"/>
                </a:lnTo>
                <a:lnTo>
                  <a:pt x="103632" y="358140"/>
                </a:lnTo>
                <a:lnTo>
                  <a:pt x="105156" y="342900"/>
                </a:lnTo>
                <a:lnTo>
                  <a:pt x="108203" y="327660"/>
                </a:lnTo>
                <a:lnTo>
                  <a:pt x="109727" y="313944"/>
                </a:lnTo>
                <a:lnTo>
                  <a:pt x="120395" y="275844"/>
                </a:lnTo>
                <a:lnTo>
                  <a:pt x="140208" y="242316"/>
                </a:lnTo>
                <a:lnTo>
                  <a:pt x="173735" y="211836"/>
                </a:lnTo>
                <a:lnTo>
                  <a:pt x="187451" y="201167"/>
                </a:lnTo>
                <a:lnTo>
                  <a:pt x="201167" y="192024"/>
                </a:lnTo>
                <a:lnTo>
                  <a:pt x="213359" y="184404"/>
                </a:lnTo>
                <a:lnTo>
                  <a:pt x="224027" y="176783"/>
                </a:lnTo>
                <a:lnTo>
                  <a:pt x="260603" y="156972"/>
                </a:lnTo>
                <a:lnTo>
                  <a:pt x="303275" y="143256"/>
                </a:lnTo>
                <a:lnTo>
                  <a:pt x="312419" y="140208"/>
                </a:lnTo>
                <a:lnTo>
                  <a:pt x="323087" y="137160"/>
                </a:lnTo>
                <a:lnTo>
                  <a:pt x="335280" y="135636"/>
                </a:lnTo>
                <a:lnTo>
                  <a:pt x="347472" y="132588"/>
                </a:lnTo>
                <a:lnTo>
                  <a:pt x="361187" y="129540"/>
                </a:lnTo>
                <a:lnTo>
                  <a:pt x="376427" y="128016"/>
                </a:lnTo>
                <a:lnTo>
                  <a:pt x="391667" y="124967"/>
                </a:lnTo>
                <a:lnTo>
                  <a:pt x="408432" y="121920"/>
                </a:lnTo>
                <a:lnTo>
                  <a:pt x="426719" y="120396"/>
                </a:lnTo>
                <a:lnTo>
                  <a:pt x="445008" y="117348"/>
                </a:lnTo>
                <a:lnTo>
                  <a:pt x="489203" y="111252"/>
                </a:lnTo>
                <a:lnTo>
                  <a:pt x="512064" y="109728"/>
                </a:lnTo>
                <a:lnTo>
                  <a:pt x="579119" y="102108"/>
                </a:lnTo>
                <a:lnTo>
                  <a:pt x="595883" y="99060"/>
                </a:lnTo>
                <a:lnTo>
                  <a:pt x="612648" y="97536"/>
                </a:lnTo>
                <a:lnTo>
                  <a:pt x="690372" y="91440"/>
                </a:lnTo>
                <a:lnTo>
                  <a:pt x="713232" y="88391"/>
                </a:lnTo>
                <a:lnTo>
                  <a:pt x="758951" y="85344"/>
                </a:lnTo>
                <a:lnTo>
                  <a:pt x="783335" y="82296"/>
                </a:lnTo>
                <a:lnTo>
                  <a:pt x="833627" y="79248"/>
                </a:lnTo>
                <a:lnTo>
                  <a:pt x="859535" y="76200"/>
                </a:lnTo>
                <a:lnTo>
                  <a:pt x="886967" y="74675"/>
                </a:lnTo>
                <a:lnTo>
                  <a:pt x="914400" y="71628"/>
                </a:lnTo>
                <a:lnTo>
                  <a:pt x="970787" y="68580"/>
                </a:lnTo>
                <a:lnTo>
                  <a:pt x="1330451" y="41148"/>
                </a:lnTo>
                <a:lnTo>
                  <a:pt x="1389887" y="38100"/>
                </a:lnTo>
                <a:lnTo>
                  <a:pt x="1507235" y="28956"/>
                </a:lnTo>
                <a:lnTo>
                  <a:pt x="1591056" y="24383"/>
                </a:lnTo>
                <a:lnTo>
                  <a:pt x="1618487" y="21336"/>
                </a:lnTo>
                <a:lnTo>
                  <a:pt x="1828800" y="7620"/>
                </a:lnTo>
                <a:lnTo>
                  <a:pt x="1848611" y="7620"/>
                </a:lnTo>
                <a:lnTo>
                  <a:pt x="1883664" y="4572"/>
                </a:lnTo>
                <a:lnTo>
                  <a:pt x="1898903" y="4572"/>
                </a:lnTo>
                <a:lnTo>
                  <a:pt x="1914143" y="3048"/>
                </a:lnTo>
                <a:lnTo>
                  <a:pt x="1927859" y="3048"/>
                </a:lnTo>
                <a:lnTo>
                  <a:pt x="1940051" y="1524"/>
                </a:lnTo>
                <a:lnTo>
                  <a:pt x="1950719" y="1524"/>
                </a:lnTo>
                <a:lnTo>
                  <a:pt x="1959864" y="0"/>
                </a:lnTo>
                <a:lnTo>
                  <a:pt x="1993391" y="0"/>
                </a:lnTo>
                <a:lnTo>
                  <a:pt x="1982724" y="36575"/>
                </a:lnTo>
                <a:lnTo>
                  <a:pt x="1987295" y="38100"/>
                </a:lnTo>
                <a:lnTo>
                  <a:pt x="1962911" y="38100"/>
                </a:lnTo>
                <a:lnTo>
                  <a:pt x="1952243" y="39624"/>
                </a:lnTo>
                <a:lnTo>
                  <a:pt x="1941575" y="39624"/>
                </a:lnTo>
                <a:lnTo>
                  <a:pt x="1929383" y="41148"/>
                </a:lnTo>
                <a:lnTo>
                  <a:pt x="1915667" y="41148"/>
                </a:lnTo>
                <a:lnTo>
                  <a:pt x="1901951" y="42672"/>
                </a:lnTo>
                <a:lnTo>
                  <a:pt x="1885187" y="42672"/>
                </a:lnTo>
                <a:lnTo>
                  <a:pt x="1850135" y="45720"/>
                </a:lnTo>
                <a:lnTo>
                  <a:pt x="1830324" y="45720"/>
                </a:lnTo>
                <a:lnTo>
                  <a:pt x="1790700" y="48767"/>
                </a:lnTo>
                <a:lnTo>
                  <a:pt x="1620011" y="59436"/>
                </a:lnTo>
                <a:lnTo>
                  <a:pt x="1592580" y="62483"/>
                </a:lnTo>
                <a:lnTo>
                  <a:pt x="1510283" y="67056"/>
                </a:lnTo>
                <a:lnTo>
                  <a:pt x="1392935" y="76200"/>
                </a:lnTo>
                <a:lnTo>
                  <a:pt x="1331975" y="79248"/>
                </a:lnTo>
                <a:lnTo>
                  <a:pt x="973835" y="106680"/>
                </a:lnTo>
                <a:lnTo>
                  <a:pt x="917448" y="109728"/>
                </a:lnTo>
                <a:lnTo>
                  <a:pt x="890016" y="112775"/>
                </a:lnTo>
                <a:lnTo>
                  <a:pt x="862583" y="114300"/>
                </a:lnTo>
                <a:lnTo>
                  <a:pt x="836675" y="117348"/>
                </a:lnTo>
                <a:lnTo>
                  <a:pt x="786383" y="120396"/>
                </a:lnTo>
                <a:lnTo>
                  <a:pt x="762000" y="123444"/>
                </a:lnTo>
                <a:lnTo>
                  <a:pt x="716280" y="126491"/>
                </a:lnTo>
                <a:lnTo>
                  <a:pt x="693419" y="129540"/>
                </a:lnTo>
                <a:lnTo>
                  <a:pt x="615695" y="135636"/>
                </a:lnTo>
                <a:lnTo>
                  <a:pt x="516635" y="146304"/>
                </a:lnTo>
                <a:lnTo>
                  <a:pt x="470916" y="152400"/>
                </a:lnTo>
                <a:lnTo>
                  <a:pt x="451103" y="155448"/>
                </a:lnTo>
                <a:lnTo>
                  <a:pt x="431291" y="156972"/>
                </a:lnTo>
                <a:lnTo>
                  <a:pt x="397764" y="163067"/>
                </a:lnTo>
                <a:lnTo>
                  <a:pt x="382524" y="164591"/>
                </a:lnTo>
                <a:lnTo>
                  <a:pt x="368808" y="167640"/>
                </a:lnTo>
                <a:lnTo>
                  <a:pt x="355091" y="169164"/>
                </a:lnTo>
                <a:lnTo>
                  <a:pt x="342900" y="172212"/>
                </a:lnTo>
                <a:lnTo>
                  <a:pt x="332232" y="175260"/>
                </a:lnTo>
                <a:lnTo>
                  <a:pt x="323087" y="176783"/>
                </a:lnTo>
                <a:lnTo>
                  <a:pt x="313943" y="179832"/>
                </a:lnTo>
                <a:lnTo>
                  <a:pt x="304800" y="181356"/>
                </a:lnTo>
                <a:lnTo>
                  <a:pt x="297180" y="184404"/>
                </a:lnTo>
                <a:lnTo>
                  <a:pt x="289559" y="185928"/>
                </a:lnTo>
                <a:lnTo>
                  <a:pt x="277367" y="190500"/>
                </a:lnTo>
                <a:lnTo>
                  <a:pt x="245364" y="208788"/>
                </a:lnTo>
                <a:lnTo>
                  <a:pt x="234695" y="216408"/>
                </a:lnTo>
                <a:lnTo>
                  <a:pt x="222503" y="224028"/>
                </a:lnTo>
                <a:lnTo>
                  <a:pt x="208787" y="233172"/>
                </a:lnTo>
                <a:lnTo>
                  <a:pt x="196595" y="240791"/>
                </a:lnTo>
                <a:lnTo>
                  <a:pt x="185927" y="248412"/>
                </a:lnTo>
                <a:lnTo>
                  <a:pt x="178308" y="257556"/>
                </a:lnTo>
                <a:lnTo>
                  <a:pt x="170687" y="265175"/>
                </a:lnTo>
                <a:lnTo>
                  <a:pt x="164591" y="272796"/>
                </a:lnTo>
                <a:lnTo>
                  <a:pt x="160019" y="280416"/>
                </a:lnTo>
                <a:lnTo>
                  <a:pt x="156972" y="288036"/>
                </a:lnTo>
                <a:lnTo>
                  <a:pt x="152400" y="298704"/>
                </a:lnTo>
                <a:lnTo>
                  <a:pt x="150875" y="309372"/>
                </a:lnTo>
                <a:lnTo>
                  <a:pt x="147827" y="320040"/>
                </a:lnTo>
                <a:lnTo>
                  <a:pt x="144780" y="333756"/>
                </a:lnTo>
                <a:lnTo>
                  <a:pt x="143256" y="347472"/>
                </a:lnTo>
                <a:lnTo>
                  <a:pt x="141732" y="362712"/>
                </a:lnTo>
                <a:lnTo>
                  <a:pt x="138683" y="381000"/>
                </a:lnTo>
                <a:lnTo>
                  <a:pt x="137159" y="399288"/>
                </a:lnTo>
                <a:lnTo>
                  <a:pt x="131064" y="438912"/>
                </a:lnTo>
                <a:lnTo>
                  <a:pt x="129540" y="460248"/>
                </a:lnTo>
                <a:lnTo>
                  <a:pt x="126491" y="480060"/>
                </a:lnTo>
                <a:lnTo>
                  <a:pt x="126491" y="501396"/>
                </a:lnTo>
                <a:lnTo>
                  <a:pt x="124967" y="522732"/>
                </a:lnTo>
                <a:lnTo>
                  <a:pt x="124967" y="547116"/>
                </a:lnTo>
                <a:lnTo>
                  <a:pt x="123443" y="571500"/>
                </a:lnTo>
                <a:lnTo>
                  <a:pt x="123443" y="669036"/>
                </a:lnTo>
                <a:lnTo>
                  <a:pt x="121919" y="685800"/>
                </a:lnTo>
                <a:lnTo>
                  <a:pt x="121919" y="739140"/>
                </a:lnTo>
                <a:lnTo>
                  <a:pt x="120395" y="757428"/>
                </a:lnTo>
                <a:lnTo>
                  <a:pt x="120395" y="778764"/>
                </a:lnTo>
                <a:lnTo>
                  <a:pt x="118872" y="798575"/>
                </a:lnTo>
                <a:lnTo>
                  <a:pt x="117348" y="819912"/>
                </a:lnTo>
                <a:lnTo>
                  <a:pt x="117348" y="842772"/>
                </a:lnTo>
                <a:lnTo>
                  <a:pt x="115824" y="865632"/>
                </a:lnTo>
                <a:lnTo>
                  <a:pt x="114300" y="890016"/>
                </a:lnTo>
                <a:lnTo>
                  <a:pt x="112775" y="902208"/>
                </a:lnTo>
                <a:lnTo>
                  <a:pt x="112775" y="915924"/>
                </a:lnTo>
                <a:lnTo>
                  <a:pt x="111251" y="943356"/>
                </a:lnTo>
                <a:lnTo>
                  <a:pt x="108203" y="973836"/>
                </a:lnTo>
                <a:lnTo>
                  <a:pt x="106680" y="1005840"/>
                </a:lnTo>
                <a:lnTo>
                  <a:pt x="103632" y="1039367"/>
                </a:lnTo>
                <a:lnTo>
                  <a:pt x="102108" y="1074420"/>
                </a:lnTo>
                <a:lnTo>
                  <a:pt x="99059" y="1110996"/>
                </a:lnTo>
                <a:lnTo>
                  <a:pt x="97535" y="1147572"/>
                </a:lnTo>
                <a:lnTo>
                  <a:pt x="94487" y="1185672"/>
                </a:lnTo>
                <a:lnTo>
                  <a:pt x="91440" y="1225296"/>
                </a:lnTo>
                <a:lnTo>
                  <a:pt x="88391" y="1266444"/>
                </a:lnTo>
                <a:lnTo>
                  <a:pt x="86867" y="1306067"/>
                </a:lnTo>
                <a:lnTo>
                  <a:pt x="80772" y="1389888"/>
                </a:lnTo>
                <a:lnTo>
                  <a:pt x="68580" y="1554480"/>
                </a:lnTo>
                <a:lnTo>
                  <a:pt x="65532" y="1594104"/>
                </a:lnTo>
                <a:lnTo>
                  <a:pt x="64008" y="1633728"/>
                </a:lnTo>
                <a:lnTo>
                  <a:pt x="60959" y="1673352"/>
                </a:lnTo>
                <a:lnTo>
                  <a:pt x="54864" y="1746504"/>
                </a:lnTo>
                <a:lnTo>
                  <a:pt x="53340" y="1781556"/>
                </a:lnTo>
                <a:lnTo>
                  <a:pt x="50291" y="1815083"/>
                </a:lnTo>
                <a:lnTo>
                  <a:pt x="48767" y="1847087"/>
                </a:lnTo>
                <a:lnTo>
                  <a:pt x="45719" y="1877567"/>
                </a:lnTo>
                <a:lnTo>
                  <a:pt x="44195" y="1905000"/>
                </a:lnTo>
                <a:lnTo>
                  <a:pt x="42672" y="1918716"/>
                </a:lnTo>
                <a:lnTo>
                  <a:pt x="42672" y="1930908"/>
                </a:lnTo>
                <a:lnTo>
                  <a:pt x="41148" y="1943100"/>
                </a:lnTo>
                <a:lnTo>
                  <a:pt x="41148" y="1955292"/>
                </a:lnTo>
                <a:lnTo>
                  <a:pt x="39624" y="1965960"/>
                </a:lnTo>
                <a:lnTo>
                  <a:pt x="39624" y="1976628"/>
                </a:lnTo>
                <a:lnTo>
                  <a:pt x="38100" y="1985771"/>
                </a:lnTo>
                <a:lnTo>
                  <a:pt x="38100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680716" y="2456688"/>
            <a:ext cx="1918970" cy="2606040"/>
          </a:xfrm>
          <a:custGeom>
            <a:avLst/>
            <a:gdLst/>
            <a:ahLst/>
            <a:cxnLst/>
            <a:rect l="l" t="t" r="r" b="b"/>
            <a:pathLst>
              <a:path w="1918970" h="2606040">
                <a:moveTo>
                  <a:pt x="38100" y="2606039"/>
                </a:moveTo>
                <a:lnTo>
                  <a:pt x="0" y="2602991"/>
                </a:lnTo>
                <a:lnTo>
                  <a:pt x="0" y="2593847"/>
                </a:lnTo>
                <a:lnTo>
                  <a:pt x="1524" y="2583179"/>
                </a:lnTo>
                <a:lnTo>
                  <a:pt x="1524" y="2572511"/>
                </a:lnTo>
                <a:lnTo>
                  <a:pt x="3048" y="2560319"/>
                </a:lnTo>
                <a:lnTo>
                  <a:pt x="3048" y="2548127"/>
                </a:lnTo>
                <a:lnTo>
                  <a:pt x="4572" y="2535935"/>
                </a:lnTo>
                <a:lnTo>
                  <a:pt x="6096" y="2508503"/>
                </a:lnTo>
                <a:lnTo>
                  <a:pt x="7620" y="2479547"/>
                </a:lnTo>
                <a:lnTo>
                  <a:pt x="9144" y="2447543"/>
                </a:lnTo>
                <a:lnTo>
                  <a:pt x="12192" y="2415539"/>
                </a:lnTo>
                <a:lnTo>
                  <a:pt x="13716" y="2380487"/>
                </a:lnTo>
                <a:lnTo>
                  <a:pt x="16764" y="2343911"/>
                </a:lnTo>
                <a:lnTo>
                  <a:pt x="18288" y="2307335"/>
                </a:lnTo>
                <a:lnTo>
                  <a:pt x="24384" y="2228087"/>
                </a:lnTo>
                <a:lnTo>
                  <a:pt x="25908" y="2186939"/>
                </a:lnTo>
                <a:lnTo>
                  <a:pt x="28956" y="2144267"/>
                </a:lnTo>
                <a:lnTo>
                  <a:pt x="32004" y="2103119"/>
                </a:lnTo>
                <a:lnTo>
                  <a:pt x="35052" y="2058923"/>
                </a:lnTo>
                <a:lnTo>
                  <a:pt x="39624" y="1972056"/>
                </a:lnTo>
                <a:lnTo>
                  <a:pt x="54864" y="1751075"/>
                </a:lnTo>
                <a:lnTo>
                  <a:pt x="60960" y="1665731"/>
                </a:lnTo>
                <a:lnTo>
                  <a:pt x="64008" y="1624583"/>
                </a:lnTo>
                <a:lnTo>
                  <a:pt x="65532" y="1583435"/>
                </a:lnTo>
                <a:lnTo>
                  <a:pt x="71628" y="1504187"/>
                </a:lnTo>
                <a:lnTo>
                  <a:pt x="74676" y="1467612"/>
                </a:lnTo>
                <a:lnTo>
                  <a:pt x="76200" y="1431035"/>
                </a:lnTo>
                <a:lnTo>
                  <a:pt x="79248" y="1395983"/>
                </a:lnTo>
                <a:lnTo>
                  <a:pt x="83820" y="1330451"/>
                </a:lnTo>
                <a:lnTo>
                  <a:pt x="88391" y="1263395"/>
                </a:lnTo>
                <a:lnTo>
                  <a:pt x="91439" y="1196340"/>
                </a:lnTo>
                <a:lnTo>
                  <a:pt x="100584" y="999743"/>
                </a:lnTo>
                <a:lnTo>
                  <a:pt x="103632" y="935736"/>
                </a:lnTo>
                <a:lnTo>
                  <a:pt x="106679" y="873251"/>
                </a:lnTo>
                <a:lnTo>
                  <a:pt x="109728" y="813816"/>
                </a:lnTo>
                <a:lnTo>
                  <a:pt x="114300" y="754379"/>
                </a:lnTo>
                <a:lnTo>
                  <a:pt x="115824" y="725424"/>
                </a:lnTo>
                <a:lnTo>
                  <a:pt x="124968" y="643128"/>
                </a:lnTo>
                <a:lnTo>
                  <a:pt x="131064" y="591312"/>
                </a:lnTo>
                <a:lnTo>
                  <a:pt x="135636" y="566928"/>
                </a:lnTo>
                <a:lnTo>
                  <a:pt x="138684" y="542543"/>
                </a:lnTo>
                <a:lnTo>
                  <a:pt x="143256" y="519683"/>
                </a:lnTo>
                <a:lnTo>
                  <a:pt x="149352" y="496824"/>
                </a:lnTo>
                <a:lnTo>
                  <a:pt x="153924" y="475487"/>
                </a:lnTo>
                <a:lnTo>
                  <a:pt x="160019" y="454151"/>
                </a:lnTo>
                <a:lnTo>
                  <a:pt x="166116" y="435863"/>
                </a:lnTo>
                <a:lnTo>
                  <a:pt x="175260" y="399287"/>
                </a:lnTo>
                <a:lnTo>
                  <a:pt x="178307" y="384047"/>
                </a:lnTo>
                <a:lnTo>
                  <a:pt x="182880" y="367283"/>
                </a:lnTo>
                <a:lnTo>
                  <a:pt x="185928" y="353567"/>
                </a:lnTo>
                <a:lnTo>
                  <a:pt x="188976" y="338328"/>
                </a:lnTo>
                <a:lnTo>
                  <a:pt x="192024" y="324612"/>
                </a:lnTo>
                <a:lnTo>
                  <a:pt x="201168" y="288036"/>
                </a:lnTo>
                <a:lnTo>
                  <a:pt x="205740" y="275843"/>
                </a:lnTo>
                <a:lnTo>
                  <a:pt x="213359" y="254508"/>
                </a:lnTo>
                <a:lnTo>
                  <a:pt x="239268" y="214883"/>
                </a:lnTo>
                <a:lnTo>
                  <a:pt x="268224" y="188975"/>
                </a:lnTo>
                <a:lnTo>
                  <a:pt x="306323" y="166116"/>
                </a:lnTo>
                <a:lnTo>
                  <a:pt x="321563" y="160019"/>
                </a:lnTo>
                <a:lnTo>
                  <a:pt x="338328" y="152399"/>
                </a:lnTo>
                <a:lnTo>
                  <a:pt x="374904" y="140208"/>
                </a:lnTo>
                <a:lnTo>
                  <a:pt x="396239" y="132588"/>
                </a:lnTo>
                <a:lnTo>
                  <a:pt x="419100" y="126491"/>
                </a:lnTo>
                <a:lnTo>
                  <a:pt x="443484" y="118872"/>
                </a:lnTo>
                <a:lnTo>
                  <a:pt x="470915" y="112775"/>
                </a:lnTo>
                <a:lnTo>
                  <a:pt x="498348" y="105156"/>
                </a:lnTo>
                <a:lnTo>
                  <a:pt x="562356" y="92964"/>
                </a:lnTo>
                <a:lnTo>
                  <a:pt x="597408" y="88391"/>
                </a:lnTo>
                <a:lnTo>
                  <a:pt x="633983" y="82295"/>
                </a:lnTo>
                <a:lnTo>
                  <a:pt x="752856" y="68580"/>
                </a:lnTo>
                <a:lnTo>
                  <a:pt x="795527" y="65532"/>
                </a:lnTo>
                <a:lnTo>
                  <a:pt x="839724" y="60959"/>
                </a:lnTo>
                <a:lnTo>
                  <a:pt x="1123187" y="42672"/>
                </a:lnTo>
                <a:lnTo>
                  <a:pt x="1325879" y="33527"/>
                </a:lnTo>
                <a:lnTo>
                  <a:pt x="1427987" y="27432"/>
                </a:lnTo>
                <a:lnTo>
                  <a:pt x="1629155" y="18288"/>
                </a:lnTo>
                <a:lnTo>
                  <a:pt x="1679448" y="15240"/>
                </a:lnTo>
                <a:lnTo>
                  <a:pt x="1728216" y="13716"/>
                </a:lnTo>
                <a:lnTo>
                  <a:pt x="1869948" y="4572"/>
                </a:lnTo>
                <a:lnTo>
                  <a:pt x="1915667" y="0"/>
                </a:lnTo>
                <a:lnTo>
                  <a:pt x="1918716" y="38099"/>
                </a:lnTo>
                <a:lnTo>
                  <a:pt x="1872995" y="42672"/>
                </a:lnTo>
                <a:lnTo>
                  <a:pt x="1729740" y="51816"/>
                </a:lnTo>
                <a:lnTo>
                  <a:pt x="1680971" y="53340"/>
                </a:lnTo>
                <a:lnTo>
                  <a:pt x="1632204" y="56388"/>
                </a:lnTo>
                <a:lnTo>
                  <a:pt x="1429512" y="65532"/>
                </a:lnTo>
                <a:lnTo>
                  <a:pt x="1327404" y="71627"/>
                </a:lnTo>
                <a:lnTo>
                  <a:pt x="1126235" y="80772"/>
                </a:lnTo>
                <a:lnTo>
                  <a:pt x="842772" y="99059"/>
                </a:lnTo>
                <a:lnTo>
                  <a:pt x="798575" y="103632"/>
                </a:lnTo>
                <a:lnTo>
                  <a:pt x="757427" y="106680"/>
                </a:lnTo>
                <a:lnTo>
                  <a:pt x="638556" y="120395"/>
                </a:lnTo>
                <a:lnTo>
                  <a:pt x="537972" y="137159"/>
                </a:lnTo>
                <a:lnTo>
                  <a:pt x="480060" y="149351"/>
                </a:lnTo>
                <a:lnTo>
                  <a:pt x="429767" y="163067"/>
                </a:lnTo>
                <a:lnTo>
                  <a:pt x="387095" y="175259"/>
                </a:lnTo>
                <a:lnTo>
                  <a:pt x="300228" y="213359"/>
                </a:lnTo>
                <a:lnTo>
                  <a:pt x="268224" y="239267"/>
                </a:lnTo>
                <a:lnTo>
                  <a:pt x="263652" y="245363"/>
                </a:lnTo>
                <a:lnTo>
                  <a:pt x="257556" y="252983"/>
                </a:lnTo>
                <a:lnTo>
                  <a:pt x="240792" y="288036"/>
                </a:lnTo>
                <a:lnTo>
                  <a:pt x="228600" y="333755"/>
                </a:lnTo>
                <a:lnTo>
                  <a:pt x="216407" y="391667"/>
                </a:lnTo>
                <a:lnTo>
                  <a:pt x="211836" y="408432"/>
                </a:lnTo>
                <a:lnTo>
                  <a:pt x="202692" y="445008"/>
                </a:lnTo>
                <a:lnTo>
                  <a:pt x="190500" y="484632"/>
                </a:lnTo>
                <a:lnTo>
                  <a:pt x="181356" y="527304"/>
                </a:lnTo>
                <a:lnTo>
                  <a:pt x="172211" y="573024"/>
                </a:lnTo>
                <a:lnTo>
                  <a:pt x="166116" y="621791"/>
                </a:lnTo>
                <a:lnTo>
                  <a:pt x="161543" y="647699"/>
                </a:lnTo>
                <a:lnTo>
                  <a:pt x="158495" y="673608"/>
                </a:lnTo>
                <a:lnTo>
                  <a:pt x="156972" y="701040"/>
                </a:lnTo>
                <a:lnTo>
                  <a:pt x="153924" y="728471"/>
                </a:lnTo>
                <a:lnTo>
                  <a:pt x="152400" y="757428"/>
                </a:lnTo>
                <a:lnTo>
                  <a:pt x="147828" y="815340"/>
                </a:lnTo>
                <a:lnTo>
                  <a:pt x="141732" y="937259"/>
                </a:lnTo>
                <a:lnTo>
                  <a:pt x="138684" y="1001267"/>
                </a:lnTo>
                <a:lnTo>
                  <a:pt x="129539" y="1197863"/>
                </a:lnTo>
                <a:lnTo>
                  <a:pt x="126491" y="1264920"/>
                </a:lnTo>
                <a:lnTo>
                  <a:pt x="121920" y="1333499"/>
                </a:lnTo>
                <a:lnTo>
                  <a:pt x="117348" y="1399031"/>
                </a:lnTo>
                <a:lnTo>
                  <a:pt x="114300" y="1434083"/>
                </a:lnTo>
                <a:lnTo>
                  <a:pt x="112775" y="1469135"/>
                </a:lnTo>
                <a:lnTo>
                  <a:pt x="106679" y="1545335"/>
                </a:lnTo>
                <a:lnTo>
                  <a:pt x="103632" y="1586483"/>
                </a:lnTo>
                <a:lnTo>
                  <a:pt x="100584" y="1626108"/>
                </a:lnTo>
                <a:lnTo>
                  <a:pt x="99060" y="1668779"/>
                </a:lnTo>
                <a:lnTo>
                  <a:pt x="89916" y="1796795"/>
                </a:lnTo>
                <a:lnTo>
                  <a:pt x="77724" y="1973579"/>
                </a:lnTo>
                <a:lnTo>
                  <a:pt x="73152" y="2061971"/>
                </a:lnTo>
                <a:lnTo>
                  <a:pt x="64008" y="2189987"/>
                </a:lnTo>
                <a:lnTo>
                  <a:pt x="62484" y="2229611"/>
                </a:lnTo>
                <a:lnTo>
                  <a:pt x="59436" y="2270759"/>
                </a:lnTo>
                <a:lnTo>
                  <a:pt x="56387" y="2308859"/>
                </a:lnTo>
                <a:lnTo>
                  <a:pt x="54864" y="2346959"/>
                </a:lnTo>
                <a:lnTo>
                  <a:pt x="51816" y="2383535"/>
                </a:lnTo>
                <a:lnTo>
                  <a:pt x="50292" y="2417063"/>
                </a:lnTo>
                <a:lnTo>
                  <a:pt x="47244" y="2450591"/>
                </a:lnTo>
                <a:lnTo>
                  <a:pt x="44195" y="2511551"/>
                </a:lnTo>
                <a:lnTo>
                  <a:pt x="42672" y="2537459"/>
                </a:lnTo>
                <a:lnTo>
                  <a:pt x="41148" y="2551175"/>
                </a:lnTo>
                <a:lnTo>
                  <a:pt x="41148" y="2563367"/>
                </a:lnTo>
                <a:lnTo>
                  <a:pt x="39624" y="2574035"/>
                </a:lnTo>
                <a:lnTo>
                  <a:pt x="39624" y="2586227"/>
                </a:lnTo>
                <a:lnTo>
                  <a:pt x="38100" y="2596895"/>
                </a:lnTo>
                <a:lnTo>
                  <a:pt x="38100" y="2606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691383" y="1961387"/>
            <a:ext cx="1988820" cy="2613660"/>
          </a:xfrm>
          <a:custGeom>
            <a:avLst/>
            <a:gdLst/>
            <a:ahLst/>
            <a:cxnLst/>
            <a:rect l="l" t="t" r="r" b="b"/>
            <a:pathLst>
              <a:path w="1988820" h="2613660">
                <a:moveTo>
                  <a:pt x="38100" y="2613660"/>
                </a:moveTo>
                <a:lnTo>
                  <a:pt x="0" y="2609088"/>
                </a:lnTo>
                <a:lnTo>
                  <a:pt x="4572" y="2566416"/>
                </a:lnTo>
                <a:lnTo>
                  <a:pt x="7620" y="2520696"/>
                </a:lnTo>
                <a:lnTo>
                  <a:pt x="12192" y="2471928"/>
                </a:lnTo>
                <a:lnTo>
                  <a:pt x="15240" y="2421636"/>
                </a:lnTo>
                <a:lnTo>
                  <a:pt x="19812" y="2368296"/>
                </a:lnTo>
                <a:lnTo>
                  <a:pt x="22859" y="2313432"/>
                </a:lnTo>
                <a:lnTo>
                  <a:pt x="25908" y="2257044"/>
                </a:lnTo>
                <a:lnTo>
                  <a:pt x="30480" y="2197608"/>
                </a:lnTo>
                <a:lnTo>
                  <a:pt x="36576" y="2077212"/>
                </a:lnTo>
                <a:lnTo>
                  <a:pt x="42672" y="1952244"/>
                </a:lnTo>
                <a:lnTo>
                  <a:pt x="50292" y="1825752"/>
                </a:lnTo>
                <a:lnTo>
                  <a:pt x="56387" y="1697736"/>
                </a:lnTo>
                <a:lnTo>
                  <a:pt x="64008" y="1569720"/>
                </a:lnTo>
                <a:lnTo>
                  <a:pt x="71628" y="1443228"/>
                </a:lnTo>
                <a:lnTo>
                  <a:pt x="80772" y="1319784"/>
                </a:lnTo>
                <a:lnTo>
                  <a:pt x="85344" y="1260348"/>
                </a:lnTo>
                <a:lnTo>
                  <a:pt x="91439" y="1202436"/>
                </a:lnTo>
                <a:lnTo>
                  <a:pt x="96012" y="1146048"/>
                </a:lnTo>
                <a:lnTo>
                  <a:pt x="102108" y="1089660"/>
                </a:lnTo>
                <a:lnTo>
                  <a:pt x="114300" y="986028"/>
                </a:lnTo>
                <a:lnTo>
                  <a:pt x="120396" y="937260"/>
                </a:lnTo>
                <a:lnTo>
                  <a:pt x="128016" y="891540"/>
                </a:lnTo>
                <a:lnTo>
                  <a:pt x="135636" y="847344"/>
                </a:lnTo>
                <a:lnTo>
                  <a:pt x="143256" y="807720"/>
                </a:lnTo>
                <a:lnTo>
                  <a:pt x="152400" y="769620"/>
                </a:lnTo>
                <a:lnTo>
                  <a:pt x="160019" y="733044"/>
                </a:lnTo>
                <a:lnTo>
                  <a:pt x="182880" y="630936"/>
                </a:lnTo>
                <a:lnTo>
                  <a:pt x="205740" y="542544"/>
                </a:lnTo>
                <a:lnTo>
                  <a:pt x="220980" y="489204"/>
                </a:lnTo>
                <a:lnTo>
                  <a:pt x="237743" y="440436"/>
                </a:lnTo>
                <a:lnTo>
                  <a:pt x="245364" y="417576"/>
                </a:lnTo>
                <a:lnTo>
                  <a:pt x="263652" y="374904"/>
                </a:lnTo>
                <a:lnTo>
                  <a:pt x="274319" y="353568"/>
                </a:lnTo>
                <a:lnTo>
                  <a:pt x="284988" y="335280"/>
                </a:lnTo>
                <a:lnTo>
                  <a:pt x="295656" y="315468"/>
                </a:lnTo>
                <a:lnTo>
                  <a:pt x="307848" y="297180"/>
                </a:lnTo>
                <a:lnTo>
                  <a:pt x="320039" y="280416"/>
                </a:lnTo>
                <a:lnTo>
                  <a:pt x="333756" y="263652"/>
                </a:lnTo>
                <a:lnTo>
                  <a:pt x="347472" y="248412"/>
                </a:lnTo>
                <a:lnTo>
                  <a:pt x="361187" y="231648"/>
                </a:lnTo>
                <a:lnTo>
                  <a:pt x="377952" y="217932"/>
                </a:lnTo>
                <a:lnTo>
                  <a:pt x="393191" y="202692"/>
                </a:lnTo>
                <a:lnTo>
                  <a:pt x="429767" y="175260"/>
                </a:lnTo>
                <a:lnTo>
                  <a:pt x="449580" y="163068"/>
                </a:lnTo>
                <a:lnTo>
                  <a:pt x="469391" y="149352"/>
                </a:lnTo>
                <a:lnTo>
                  <a:pt x="490728" y="137160"/>
                </a:lnTo>
                <a:lnTo>
                  <a:pt x="513587" y="124968"/>
                </a:lnTo>
                <a:lnTo>
                  <a:pt x="537972" y="112776"/>
                </a:lnTo>
                <a:lnTo>
                  <a:pt x="539495" y="112776"/>
                </a:lnTo>
                <a:lnTo>
                  <a:pt x="541019" y="111252"/>
                </a:lnTo>
                <a:lnTo>
                  <a:pt x="542543" y="111252"/>
                </a:lnTo>
                <a:lnTo>
                  <a:pt x="614172" y="96012"/>
                </a:lnTo>
                <a:lnTo>
                  <a:pt x="691895" y="80772"/>
                </a:lnTo>
                <a:lnTo>
                  <a:pt x="733043" y="74676"/>
                </a:lnTo>
                <a:lnTo>
                  <a:pt x="774191" y="67056"/>
                </a:lnTo>
                <a:lnTo>
                  <a:pt x="816864" y="60960"/>
                </a:lnTo>
                <a:lnTo>
                  <a:pt x="859535" y="56388"/>
                </a:lnTo>
                <a:lnTo>
                  <a:pt x="903731" y="50291"/>
                </a:lnTo>
                <a:lnTo>
                  <a:pt x="1133856" y="27432"/>
                </a:lnTo>
                <a:lnTo>
                  <a:pt x="1324355" y="15240"/>
                </a:lnTo>
                <a:lnTo>
                  <a:pt x="1519428" y="6096"/>
                </a:lnTo>
                <a:lnTo>
                  <a:pt x="1615440" y="3048"/>
                </a:lnTo>
                <a:lnTo>
                  <a:pt x="1805940" y="0"/>
                </a:lnTo>
                <a:lnTo>
                  <a:pt x="1988820" y="0"/>
                </a:lnTo>
                <a:lnTo>
                  <a:pt x="1988820" y="38100"/>
                </a:lnTo>
                <a:lnTo>
                  <a:pt x="1807463" y="38100"/>
                </a:lnTo>
                <a:lnTo>
                  <a:pt x="1616963" y="41148"/>
                </a:lnTo>
                <a:lnTo>
                  <a:pt x="1520951" y="44196"/>
                </a:lnTo>
                <a:lnTo>
                  <a:pt x="1327404" y="53340"/>
                </a:lnTo>
                <a:lnTo>
                  <a:pt x="1136904" y="65532"/>
                </a:lnTo>
                <a:lnTo>
                  <a:pt x="864108" y="92964"/>
                </a:lnTo>
                <a:lnTo>
                  <a:pt x="739139" y="111252"/>
                </a:lnTo>
                <a:lnTo>
                  <a:pt x="699516" y="118872"/>
                </a:lnTo>
                <a:lnTo>
                  <a:pt x="659891" y="124968"/>
                </a:lnTo>
                <a:lnTo>
                  <a:pt x="621791" y="132588"/>
                </a:lnTo>
                <a:lnTo>
                  <a:pt x="557479" y="146304"/>
                </a:lnTo>
                <a:lnTo>
                  <a:pt x="554736" y="146304"/>
                </a:lnTo>
                <a:lnTo>
                  <a:pt x="550163" y="147828"/>
                </a:lnTo>
                <a:lnTo>
                  <a:pt x="551878" y="147828"/>
                </a:lnTo>
                <a:lnTo>
                  <a:pt x="531876" y="158496"/>
                </a:lnTo>
                <a:lnTo>
                  <a:pt x="510539" y="170688"/>
                </a:lnTo>
                <a:lnTo>
                  <a:pt x="489204" y="181356"/>
                </a:lnTo>
                <a:lnTo>
                  <a:pt x="452628" y="205740"/>
                </a:lnTo>
                <a:lnTo>
                  <a:pt x="435863" y="219456"/>
                </a:lnTo>
                <a:lnTo>
                  <a:pt x="419100" y="231648"/>
                </a:lnTo>
                <a:lnTo>
                  <a:pt x="388619" y="259080"/>
                </a:lnTo>
                <a:lnTo>
                  <a:pt x="376428" y="272796"/>
                </a:lnTo>
                <a:lnTo>
                  <a:pt x="362712" y="288036"/>
                </a:lnTo>
                <a:lnTo>
                  <a:pt x="350519" y="303276"/>
                </a:lnTo>
                <a:lnTo>
                  <a:pt x="318515" y="352044"/>
                </a:lnTo>
                <a:lnTo>
                  <a:pt x="289559" y="409956"/>
                </a:lnTo>
                <a:lnTo>
                  <a:pt x="281940" y="431292"/>
                </a:lnTo>
                <a:lnTo>
                  <a:pt x="272795" y="452628"/>
                </a:lnTo>
                <a:lnTo>
                  <a:pt x="257556" y="499872"/>
                </a:lnTo>
                <a:lnTo>
                  <a:pt x="234695" y="580644"/>
                </a:lnTo>
                <a:lnTo>
                  <a:pt x="219456" y="640080"/>
                </a:lnTo>
                <a:lnTo>
                  <a:pt x="204216" y="705612"/>
                </a:lnTo>
                <a:lnTo>
                  <a:pt x="188976" y="777240"/>
                </a:lnTo>
                <a:lnTo>
                  <a:pt x="181356" y="815340"/>
                </a:lnTo>
                <a:lnTo>
                  <a:pt x="173736" y="854964"/>
                </a:lnTo>
                <a:lnTo>
                  <a:pt x="166116" y="897636"/>
                </a:lnTo>
                <a:lnTo>
                  <a:pt x="158495" y="943356"/>
                </a:lnTo>
                <a:lnTo>
                  <a:pt x="152400" y="990600"/>
                </a:lnTo>
                <a:lnTo>
                  <a:pt x="146304" y="1040892"/>
                </a:lnTo>
                <a:lnTo>
                  <a:pt x="140208" y="1094232"/>
                </a:lnTo>
                <a:lnTo>
                  <a:pt x="134112" y="1149096"/>
                </a:lnTo>
                <a:lnTo>
                  <a:pt x="128016" y="1205484"/>
                </a:lnTo>
                <a:lnTo>
                  <a:pt x="123444" y="1263396"/>
                </a:lnTo>
                <a:lnTo>
                  <a:pt x="118872" y="1322832"/>
                </a:lnTo>
                <a:lnTo>
                  <a:pt x="109728" y="1444752"/>
                </a:lnTo>
                <a:lnTo>
                  <a:pt x="102108" y="1571244"/>
                </a:lnTo>
                <a:lnTo>
                  <a:pt x="94488" y="1699260"/>
                </a:lnTo>
                <a:lnTo>
                  <a:pt x="88391" y="1827276"/>
                </a:lnTo>
                <a:lnTo>
                  <a:pt x="80772" y="1955292"/>
                </a:lnTo>
                <a:lnTo>
                  <a:pt x="74676" y="2078736"/>
                </a:lnTo>
                <a:lnTo>
                  <a:pt x="68580" y="2200656"/>
                </a:lnTo>
                <a:lnTo>
                  <a:pt x="64008" y="2258568"/>
                </a:lnTo>
                <a:lnTo>
                  <a:pt x="60960" y="2314956"/>
                </a:lnTo>
                <a:lnTo>
                  <a:pt x="57912" y="2369820"/>
                </a:lnTo>
                <a:lnTo>
                  <a:pt x="53339" y="2423160"/>
                </a:lnTo>
                <a:lnTo>
                  <a:pt x="50292" y="2474976"/>
                </a:lnTo>
                <a:lnTo>
                  <a:pt x="45719" y="2523744"/>
                </a:lnTo>
                <a:lnTo>
                  <a:pt x="41148" y="2569464"/>
                </a:lnTo>
                <a:lnTo>
                  <a:pt x="38100" y="2613660"/>
                </a:lnTo>
                <a:close/>
              </a:path>
              <a:path w="1988820" h="2613660">
                <a:moveTo>
                  <a:pt x="550163" y="147828"/>
                </a:moveTo>
                <a:lnTo>
                  <a:pt x="554736" y="146304"/>
                </a:lnTo>
                <a:lnTo>
                  <a:pt x="552977" y="147242"/>
                </a:lnTo>
                <a:lnTo>
                  <a:pt x="550163" y="147828"/>
                </a:lnTo>
                <a:close/>
              </a:path>
              <a:path w="1988820" h="2613660">
                <a:moveTo>
                  <a:pt x="552977" y="147242"/>
                </a:moveTo>
                <a:lnTo>
                  <a:pt x="554736" y="146304"/>
                </a:lnTo>
                <a:lnTo>
                  <a:pt x="557479" y="146304"/>
                </a:lnTo>
                <a:lnTo>
                  <a:pt x="552977" y="147242"/>
                </a:lnTo>
                <a:close/>
              </a:path>
              <a:path w="1988820" h="2613660">
                <a:moveTo>
                  <a:pt x="551878" y="147828"/>
                </a:moveTo>
                <a:lnTo>
                  <a:pt x="550163" y="147828"/>
                </a:lnTo>
                <a:lnTo>
                  <a:pt x="552977" y="147242"/>
                </a:lnTo>
                <a:lnTo>
                  <a:pt x="551878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3414802" y="5216642"/>
            <a:ext cx="66738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600" spc="8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910101" y="5835386"/>
            <a:ext cx="8877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12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’</a:t>
            </a:r>
            <a:r>
              <a:rPr dirty="0" baseline="-20833" sz="2400" spc="127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3832859" y="5730239"/>
            <a:ext cx="433070" cy="132715"/>
          </a:xfrm>
          <a:custGeom>
            <a:avLst/>
            <a:gdLst/>
            <a:ahLst/>
            <a:cxnLst/>
            <a:rect l="l" t="t" r="r" b="b"/>
            <a:pathLst>
              <a:path w="433070" h="132714">
                <a:moveTo>
                  <a:pt x="112776" y="132587"/>
                </a:moveTo>
                <a:lnTo>
                  <a:pt x="106680" y="128015"/>
                </a:lnTo>
                <a:lnTo>
                  <a:pt x="0" y="65531"/>
                </a:lnTo>
                <a:lnTo>
                  <a:pt x="106680" y="3047"/>
                </a:lnTo>
                <a:lnTo>
                  <a:pt x="112776" y="0"/>
                </a:lnTo>
                <a:lnTo>
                  <a:pt x="121920" y="1523"/>
                </a:lnTo>
                <a:lnTo>
                  <a:pt x="126492" y="9143"/>
                </a:lnTo>
                <a:lnTo>
                  <a:pt x="129540" y="15239"/>
                </a:lnTo>
                <a:lnTo>
                  <a:pt x="128016" y="24383"/>
                </a:lnTo>
                <a:lnTo>
                  <a:pt x="120396" y="28955"/>
                </a:lnTo>
                <a:lnTo>
                  <a:pt x="80391" y="51815"/>
                </a:lnTo>
                <a:lnTo>
                  <a:pt x="27432" y="51815"/>
                </a:lnTo>
                <a:lnTo>
                  <a:pt x="27432" y="80771"/>
                </a:lnTo>
                <a:lnTo>
                  <a:pt x="81603" y="80771"/>
                </a:lnTo>
                <a:lnTo>
                  <a:pt x="120396" y="103631"/>
                </a:lnTo>
                <a:lnTo>
                  <a:pt x="128016" y="108203"/>
                </a:lnTo>
                <a:lnTo>
                  <a:pt x="129540" y="115823"/>
                </a:lnTo>
                <a:lnTo>
                  <a:pt x="126492" y="123443"/>
                </a:lnTo>
                <a:lnTo>
                  <a:pt x="121920" y="129539"/>
                </a:lnTo>
                <a:lnTo>
                  <a:pt x="112776" y="132587"/>
                </a:lnTo>
                <a:close/>
              </a:path>
              <a:path w="433070" h="132714">
                <a:moveTo>
                  <a:pt x="376756" y="65719"/>
                </a:moveTo>
                <a:lnTo>
                  <a:pt x="312420" y="28955"/>
                </a:lnTo>
                <a:lnTo>
                  <a:pt x="304800" y="24383"/>
                </a:lnTo>
                <a:lnTo>
                  <a:pt x="303275" y="15239"/>
                </a:lnTo>
                <a:lnTo>
                  <a:pt x="306324" y="9143"/>
                </a:lnTo>
                <a:lnTo>
                  <a:pt x="310896" y="1523"/>
                </a:lnTo>
                <a:lnTo>
                  <a:pt x="320039" y="0"/>
                </a:lnTo>
                <a:lnTo>
                  <a:pt x="326136" y="3047"/>
                </a:lnTo>
                <a:lnTo>
                  <a:pt x="409398" y="51815"/>
                </a:lnTo>
                <a:lnTo>
                  <a:pt x="405384" y="51815"/>
                </a:lnTo>
                <a:lnTo>
                  <a:pt x="405384" y="53339"/>
                </a:lnTo>
                <a:lnTo>
                  <a:pt x="397764" y="53339"/>
                </a:lnTo>
                <a:lnTo>
                  <a:pt x="376756" y="65719"/>
                </a:lnTo>
                <a:close/>
              </a:path>
              <a:path w="433070" h="132714">
                <a:moveTo>
                  <a:pt x="81603" y="80771"/>
                </a:moveTo>
                <a:lnTo>
                  <a:pt x="27432" y="80771"/>
                </a:lnTo>
                <a:lnTo>
                  <a:pt x="27432" y="51815"/>
                </a:lnTo>
                <a:lnTo>
                  <a:pt x="80391" y="51815"/>
                </a:lnTo>
                <a:lnTo>
                  <a:pt x="77724" y="53339"/>
                </a:lnTo>
                <a:lnTo>
                  <a:pt x="35052" y="53339"/>
                </a:lnTo>
                <a:lnTo>
                  <a:pt x="35052" y="77723"/>
                </a:lnTo>
                <a:lnTo>
                  <a:pt x="76430" y="77723"/>
                </a:lnTo>
                <a:lnTo>
                  <a:pt x="81603" y="80771"/>
                </a:lnTo>
                <a:close/>
              </a:path>
              <a:path w="433070" h="132714">
                <a:moveTo>
                  <a:pt x="351212" y="80771"/>
                </a:moveTo>
                <a:lnTo>
                  <a:pt x="81603" y="80771"/>
                </a:lnTo>
                <a:lnTo>
                  <a:pt x="56059" y="65719"/>
                </a:lnTo>
                <a:lnTo>
                  <a:pt x="80391" y="51815"/>
                </a:lnTo>
                <a:lnTo>
                  <a:pt x="352425" y="51815"/>
                </a:lnTo>
                <a:lnTo>
                  <a:pt x="376756" y="65719"/>
                </a:lnTo>
                <a:lnTo>
                  <a:pt x="351212" y="80771"/>
                </a:lnTo>
                <a:close/>
              </a:path>
              <a:path w="433070" h="132714">
                <a:moveTo>
                  <a:pt x="406796" y="80771"/>
                </a:moveTo>
                <a:lnTo>
                  <a:pt x="405384" y="80771"/>
                </a:lnTo>
                <a:lnTo>
                  <a:pt x="405384" y="51815"/>
                </a:lnTo>
                <a:lnTo>
                  <a:pt x="409398" y="51815"/>
                </a:lnTo>
                <a:lnTo>
                  <a:pt x="432816" y="65531"/>
                </a:lnTo>
                <a:lnTo>
                  <a:pt x="406796" y="80771"/>
                </a:lnTo>
                <a:close/>
              </a:path>
              <a:path w="433070" h="132714">
                <a:moveTo>
                  <a:pt x="35052" y="77723"/>
                </a:moveTo>
                <a:lnTo>
                  <a:pt x="35052" y="53339"/>
                </a:lnTo>
                <a:lnTo>
                  <a:pt x="56059" y="65719"/>
                </a:lnTo>
                <a:lnTo>
                  <a:pt x="35052" y="77723"/>
                </a:lnTo>
                <a:close/>
              </a:path>
              <a:path w="433070" h="132714">
                <a:moveTo>
                  <a:pt x="56059" y="65719"/>
                </a:moveTo>
                <a:lnTo>
                  <a:pt x="35052" y="53339"/>
                </a:lnTo>
                <a:lnTo>
                  <a:pt x="77724" y="53339"/>
                </a:lnTo>
                <a:lnTo>
                  <a:pt x="56059" y="65719"/>
                </a:lnTo>
                <a:close/>
              </a:path>
              <a:path w="433070" h="132714">
                <a:moveTo>
                  <a:pt x="397764" y="77723"/>
                </a:moveTo>
                <a:lnTo>
                  <a:pt x="376756" y="65719"/>
                </a:lnTo>
                <a:lnTo>
                  <a:pt x="397764" y="53339"/>
                </a:lnTo>
                <a:lnTo>
                  <a:pt x="397764" y="77723"/>
                </a:lnTo>
                <a:close/>
              </a:path>
              <a:path w="433070" h="132714">
                <a:moveTo>
                  <a:pt x="405384" y="77723"/>
                </a:moveTo>
                <a:lnTo>
                  <a:pt x="397764" y="77723"/>
                </a:lnTo>
                <a:lnTo>
                  <a:pt x="397764" y="53339"/>
                </a:lnTo>
                <a:lnTo>
                  <a:pt x="405384" y="53339"/>
                </a:lnTo>
                <a:lnTo>
                  <a:pt x="405384" y="77723"/>
                </a:lnTo>
                <a:close/>
              </a:path>
              <a:path w="433070" h="132714">
                <a:moveTo>
                  <a:pt x="76430" y="77723"/>
                </a:moveTo>
                <a:lnTo>
                  <a:pt x="35052" y="77723"/>
                </a:lnTo>
                <a:lnTo>
                  <a:pt x="56059" y="65719"/>
                </a:lnTo>
                <a:lnTo>
                  <a:pt x="76430" y="77723"/>
                </a:lnTo>
                <a:close/>
              </a:path>
              <a:path w="433070" h="132714">
                <a:moveTo>
                  <a:pt x="320039" y="132587"/>
                </a:moveTo>
                <a:lnTo>
                  <a:pt x="310896" y="129539"/>
                </a:lnTo>
                <a:lnTo>
                  <a:pt x="306324" y="123443"/>
                </a:lnTo>
                <a:lnTo>
                  <a:pt x="303275" y="115823"/>
                </a:lnTo>
                <a:lnTo>
                  <a:pt x="304800" y="108203"/>
                </a:lnTo>
                <a:lnTo>
                  <a:pt x="312420" y="103631"/>
                </a:lnTo>
                <a:lnTo>
                  <a:pt x="376756" y="65719"/>
                </a:lnTo>
                <a:lnTo>
                  <a:pt x="397764" y="77723"/>
                </a:lnTo>
                <a:lnTo>
                  <a:pt x="405384" y="77723"/>
                </a:lnTo>
                <a:lnTo>
                  <a:pt x="405384" y="80771"/>
                </a:lnTo>
                <a:lnTo>
                  <a:pt x="406796" y="80771"/>
                </a:lnTo>
                <a:lnTo>
                  <a:pt x="326136" y="128015"/>
                </a:lnTo>
                <a:lnTo>
                  <a:pt x="320039" y="1325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2564401" y="52120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767072" y="5388312"/>
            <a:ext cx="4203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997708" y="6306312"/>
            <a:ext cx="829310" cy="132715"/>
          </a:xfrm>
          <a:custGeom>
            <a:avLst/>
            <a:gdLst/>
            <a:ahLst/>
            <a:cxnLst/>
            <a:rect l="l" t="t" r="r" b="b"/>
            <a:pathLst>
              <a:path w="829310" h="132714">
                <a:moveTo>
                  <a:pt x="114300" y="132587"/>
                </a:moveTo>
                <a:lnTo>
                  <a:pt x="106680" y="128015"/>
                </a:lnTo>
                <a:lnTo>
                  <a:pt x="0" y="67055"/>
                </a:lnTo>
                <a:lnTo>
                  <a:pt x="106680" y="4571"/>
                </a:lnTo>
                <a:lnTo>
                  <a:pt x="114300" y="0"/>
                </a:lnTo>
                <a:lnTo>
                  <a:pt x="123444" y="3047"/>
                </a:lnTo>
                <a:lnTo>
                  <a:pt x="126492" y="9143"/>
                </a:lnTo>
                <a:lnTo>
                  <a:pt x="131064" y="15239"/>
                </a:lnTo>
                <a:lnTo>
                  <a:pt x="128016" y="24383"/>
                </a:lnTo>
                <a:lnTo>
                  <a:pt x="121920" y="28955"/>
                </a:lnTo>
                <a:lnTo>
                  <a:pt x="83127" y="51815"/>
                </a:lnTo>
                <a:lnTo>
                  <a:pt x="28956" y="51815"/>
                </a:lnTo>
                <a:lnTo>
                  <a:pt x="28956" y="80771"/>
                </a:lnTo>
                <a:lnTo>
                  <a:pt x="83127" y="80771"/>
                </a:lnTo>
                <a:lnTo>
                  <a:pt x="121920" y="103631"/>
                </a:lnTo>
                <a:lnTo>
                  <a:pt x="128016" y="108203"/>
                </a:lnTo>
                <a:lnTo>
                  <a:pt x="131064" y="117347"/>
                </a:lnTo>
                <a:lnTo>
                  <a:pt x="126492" y="123443"/>
                </a:lnTo>
                <a:lnTo>
                  <a:pt x="123444" y="131063"/>
                </a:lnTo>
                <a:lnTo>
                  <a:pt x="114300" y="132587"/>
                </a:lnTo>
                <a:close/>
              </a:path>
              <a:path w="829310" h="132714">
                <a:moveTo>
                  <a:pt x="770497" y="66293"/>
                </a:moveTo>
                <a:lnTo>
                  <a:pt x="707135" y="28955"/>
                </a:lnTo>
                <a:lnTo>
                  <a:pt x="701039" y="24383"/>
                </a:lnTo>
                <a:lnTo>
                  <a:pt x="697991" y="15239"/>
                </a:lnTo>
                <a:lnTo>
                  <a:pt x="702564" y="9143"/>
                </a:lnTo>
                <a:lnTo>
                  <a:pt x="705612" y="3047"/>
                </a:lnTo>
                <a:lnTo>
                  <a:pt x="714756" y="0"/>
                </a:lnTo>
                <a:lnTo>
                  <a:pt x="722376" y="4571"/>
                </a:lnTo>
                <a:lnTo>
                  <a:pt x="803036" y="51815"/>
                </a:lnTo>
                <a:lnTo>
                  <a:pt x="800099" y="51815"/>
                </a:lnTo>
                <a:lnTo>
                  <a:pt x="800099" y="53339"/>
                </a:lnTo>
                <a:lnTo>
                  <a:pt x="792480" y="53339"/>
                </a:lnTo>
                <a:lnTo>
                  <a:pt x="770497" y="66293"/>
                </a:lnTo>
                <a:close/>
              </a:path>
              <a:path w="829310" h="132714">
                <a:moveTo>
                  <a:pt x="83127" y="80771"/>
                </a:moveTo>
                <a:lnTo>
                  <a:pt x="28956" y="80771"/>
                </a:lnTo>
                <a:lnTo>
                  <a:pt x="28956" y="51815"/>
                </a:lnTo>
                <a:lnTo>
                  <a:pt x="83127" y="51815"/>
                </a:lnTo>
                <a:lnTo>
                  <a:pt x="80541" y="53339"/>
                </a:lnTo>
                <a:lnTo>
                  <a:pt x="36576" y="53339"/>
                </a:lnTo>
                <a:lnTo>
                  <a:pt x="36576" y="79247"/>
                </a:lnTo>
                <a:lnTo>
                  <a:pt x="80541" y="79247"/>
                </a:lnTo>
                <a:lnTo>
                  <a:pt x="83127" y="80771"/>
                </a:lnTo>
                <a:close/>
              </a:path>
              <a:path w="829310" h="132714">
                <a:moveTo>
                  <a:pt x="745928" y="80771"/>
                </a:moveTo>
                <a:lnTo>
                  <a:pt x="83127" y="80771"/>
                </a:lnTo>
                <a:lnTo>
                  <a:pt x="58558" y="66293"/>
                </a:lnTo>
                <a:lnTo>
                  <a:pt x="83127" y="51815"/>
                </a:lnTo>
                <a:lnTo>
                  <a:pt x="745928" y="51815"/>
                </a:lnTo>
                <a:lnTo>
                  <a:pt x="770497" y="66293"/>
                </a:lnTo>
                <a:lnTo>
                  <a:pt x="745928" y="80771"/>
                </a:lnTo>
                <a:close/>
              </a:path>
              <a:path w="829310" h="132714">
                <a:moveTo>
                  <a:pt x="805053" y="80771"/>
                </a:moveTo>
                <a:lnTo>
                  <a:pt x="800099" y="80771"/>
                </a:lnTo>
                <a:lnTo>
                  <a:pt x="800099" y="51815"/>
                </a:lnTo>
                <a:lnTo>
                  <a:pt x="803036" y="51815"/>
                </a:lnTo>
                <a:lnTo>
                  <a:pt x="829056" y="67055"/>
                </a:lnTo>
                <a:lnTo>
                  <a:pt x="805053" y="80771"/>
                </a:lnTo>
                <a:close/>
              </a:path>
              <a:path w="829310" h="132714">
                <a:moveTo>
                  <a:pt x="36576" y="79247"/>
                </a:moveTo>
                <a:lnTo>
                  <a:pt x="36576" y="53339"/>
                </a:lnTo>
                <a:lnTo>
                  <a:pt x="58558" y="66293"/>
                </a:lnTo>
                <a:lnTo>
                  <a:pt x="36576" y="79247"/>
                </a:lnTo>
                <a:close/>
              </a:path>
              <a:path w="829310" h="132714">
                <a:moveTo>
                  <a:pt x="58558" y="66293"/>
                </a:moveTo>
                <a:lnTo>
                  <a:pt x="36576" y="53339"/>
                </a:lnTo>
                <a:lnTo>
                  <a:pt x="80541" y="53339"/>
                </a:lnTo>
                <a:lnTo>
                  <a:pt x="58558" y="66293"/>
                </a:lnTo>
                <a:close/>
              </a:path>
              <a:path w="829310" h="132714">
                <a:moveTo>
                  <a:pt x="792480" y="79247"/>
                </a:moveTo>
                <a:lnTo>
                  <a:pt x="770497" y="66293"/>
                </a:lnTo>
                <a:lnTo>
                  <a:pt x="792480" y="53339"/>
                </a:lnTo>
                <a:lnTo>
                  <a:pt x="792480" y="79247"/>
                </a:lnTo>
                <a:close/>
              </a:path>
              <a:path w="829310" h="132714">
                <a:moveTo>
                  <a:pt x="800099" y="79247"/>
                </a:moveTo>
                <a:lnTo>
                  <a:pt x="792480" y="79247"/>
                </a:lnTo>
                <a:lnTo>
                  <a:pt x="792480" y="53339"/>
                </a:lnTo>
                <a:lnTo>
                  <a:pt x="800099" y="53339"/>
                </a:lnTo>
                <a:lnTo>
                  <a:pt x="800099" y="79247"/>
                </a:lnTo>
                <a:close/>
              </a:path>
              <a:path w="829310" h="132714">
                <a:moveTo>
                  <a:pt x="80541" y="79247"/>
                </a:moveTo>
                <a:lnTo>
                  <a:pt x="36576" y="79247"/>
                </a:lnTo>
                <a:lnTo>
                  <a:pt x="58558" y="66293"/>
                </a:lnTo>
                <a:lnTo>
                  <a:pt x="80541" y="79247"/>
                </a:lnTo>
                <a:close/>
              </a:path>
              <a:path w="829310" h="132714">
                <a:moveTo>
                  <a:pt x="714756" y="132587"/>
                </a:moveTo>
                <a:lnTo>
                  <a:pt x="705612" y="131063"/>
                </a:lnTo>
                <a:lnTo>
                  <a:pt x="702564" y="123443"/>
                </a:lnTo>
                <a:lnTo>
                  <a:pt x="697991" y="117347"/>
                </a:lnTo>
                <a:lnTo>
                  <a:pt x="701039" y="108203"/>
                </a:lnTo>
                <a:lnTo>
                  <a:pt x="707135" y="103631"/>
                </a:lnTo>
                <a:lnTo>
                  <a:pt x="770497" y="66293"/>
                </a:lnTo>
                <a:lnTo>
                  <a:pt x="792480" y="79247"/>
                </a:lnTo>
                <a:lnTo>
                  <a:pt x="800099" y="79247"/>
                </a:lnTo>
                <a:lnTo>
                  <a:pt x="800099" y="80771"/>
                </a:lnTo>
                <a:lnTo>
                  <a:pt x="805053" y="80771"/>
                </a:lnTo>
                <a:lnTo>
                  <a:pt x="722376" y="128015"/>
                </a:lnTo>
                <a:lnTo>
                  <a:pt x="714756" y="1325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3152568" y="6525743"/>
            <a:ext cx="23806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3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600" spc="25">
                <a:solidFill>
                  <a:srgbClr val="0000FF"/>
                </a:solidFill>
                <a:latin typeface="Times New Roman"/>
                <a:cs typeface="Times New Roman"/>
              </a:rPr>
              <a:t>CEQ </a:t>
            </a:r>
            <a:r>
              <a:rPr dirty="0" baseline="13888" sz="360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dirty="0" baseline="13888" sz="3600" spc="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0000FF"/>
                </a:solidFill>
                <a:latin typeface="Times New Roman"/>
                <a:cs typeface="Times New Roman"/>
              </a:rPr>
              <a:t>CES</a:t>
            </a:r>
            <a:r>
              <a:rPr dirty="0" sz="1600" spc="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30">
                <a:solidFill>
                  <a:srgbClr val="0000FF"/>
                </a:solidFill>
                <a:latin typeface="Times New Roman"/>
                <a:cs typeface="Times New Roman"/>
              </a:rPr>
              <a:t>≈V</a:t>
            </a:r>
            <a:r>
              <a:rPr dirty="0" sz="1600" spc="20">
                <a:solidFill>
                  <a:srgbClr val="0000FF"/>
                </a:solidFill>
                <a:latin typeface="Times New Roman"/>
                <a:cs typeface="Times New Roman"/>
              </a:rPr>
              <a:t>CEQ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2465832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510027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554224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598420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644139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88336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732532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776727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820924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865120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910839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955036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999232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043427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087624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131820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177539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221736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265932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310128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354323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398520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444240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488435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532632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576828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621023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665220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710940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755135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799332" y="40546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843528" y="405460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887723" y="405460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 txBox="1"/>
          <p:nvPr/>
        </p:nvSpPr>
        <p:spPr>
          <a:xfrm>
            <a:off x="2040080" y="4003565"/>
            <a:ext cx="4483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600" spc="8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5274564" y="5355335"/>
            <a:ext cx="4030979" cy="1018540"/>
          </a:xfrm>
          <a:custGeom>
            <a:avLst/>
            <a:gdLst/>
            <a:ahLst/>
            <a:cxnLst/>
            <a:rect l="l" t="t" r="r" b="b"/>
            <a:pathLst>
              <a:path w="4030979" h="1018539">
                <a:moveTo>
                  <a:pt x="0" y="0"/>
                </a:moveTo>
                <a:lnTo>
                  <a:pt x="4030980" y="0"/>
                </a:lnTo>
                <a:lnTo>
                  <a:pt x="4030980" y="1018032"/>
                </a:lnTo>
                <a:lnTo>
                  <a:pt x="0" y="10180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254752" y="5335523"/>
            <a:ext cx="4070985" cy="1056640"/>
          </a:xfrm>
          <a:custGeom>
            <a:avLst/>
            <a:gdLst/>
            <a:ahLst/>
            <a:cxnLst/>
            <a:rect l="l" t="t" r="r" b="b"/>
            <a:pathLst>
              <a:path w="4070984" h="1056639">
                <a:moveTo>
                  <a:pt x="4070603" y="1056131"/>
                </a:moveTo>
                <a:lnTo>
                  <a:pt x="0" y="1056131"/>
                </a:lnTo>
                <a:lnTo>
                  <a:pt x="0" y="0"/>
                </a:lnTo>
                <a:lnTo>
                  <a:pt x="4070603" y="0"/>
                </a:lnTo>
                <a:lnTo>
                  <a:pt x="407060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018031"/>
                </a:lnTo>
                <a:lnTo>
                  <a:pt x="19812" y="1018031"/>
                </a:lnTo>
                <a:lnTo>
                  <a:pt x="38100" y="1037843"/>
                </a:lnTo>
                <a:lnTo>
                  <a:pt x="4070603" y="1037843"/>
                </a:lnTo>
                <a:lnTo>
                  <a:pt x="4070603" y="1056131"/>
                </a:lnTo>
                <a:close/>
              </a:path>
              <a:path w="4070984" h="10566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4070984" h="1056639">
                <a:moveTo>
                  <a:pt x="403250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4032503" y="19812"/>
                </a:lnTo>
                <a:lnTo>
                  <a:pt x="4032503" y="38100"/>
                </a:lnTo>
                <a:close/>
              </a:path>
              <a:path w="4070984" h="1056639">
                <a:moveTo>
                  <a:pt x="4032503" y="1037843"/>
                </a:moveTo>
                <a:lnTo>
                  <a:pt x="4032503" y="19812"/>
                </a:lnTo>
                <a:lnTo>
                  <a:pt x="4050791" y="38100"/>
                </a:lnTo>
                <a:lnTo>
                  <a:pt x="4070603" y="38100"/>
                </a:lnTo>
                <a:lnTo>
                  <a:pt x="4070603" y="1018031"/>
                </a:lnTo>
                <a:lnTo>
                  <a:pt x="4050791" y="1018031"/>
                </a:lnTo>
                <a:lnTo>
                  <a:pt x="4032503" y="1037843"/>
                </a:lnTo>
                <a:close/>
              </a:path>
              <a:path w="4070984" h="1056639">
                <a:moveTo>
                  <a:pt x="4070603" y="38100"/>
                </a:moveTo>
                <a:lnTo>
                  <a:pt x="4050791" y="38100"/>
                </a:lnTo>
                <a:lnTo>
                  <a:pt x="4032503" y="19812"/>
                </a:lnTo>
                <a:lnTo>
                  <a:pt x="4070603" y="19812"/>
                </a:lnTo>
                <a:lnTo>
                  <a:pt x="4070603" y="38100"/>
                </a:lnTo>
                <a:close/>
              </a:path>
              <a:path w="4070984" h="1056639">
                <a:moveTo>
                  <a:pt x="38100" y="1037843"/>
                </a:moveTo>
                <a:lnTo>
                  <a:pt x="19812" y="1018031"/>
                </a:lnTo>
                <a:lnTo>
                  <a:pt x="38100" y="1018031"/>
                </a:lnTo>
                <a:lnTo>
                  <a:pt x="38100" y="1037843"/>
                </a:lnTo>
                <a:close/>
              </a:path>
              <a:path w="4070984" h="1056639">
                <a:moveTo>
                  <a:pt x="4032503" y="1037843"/>
                </a:moveTo>
                <a:lnTo>
                  <a:pt x="38100" y="1037843"/>
                </a:lnTo>
                <a:lnTo>
                  <a:pt x="38100" y="1018031"/>
                </a:lnTo>
                <a:lnTo>
                  <a:pt x="4032503" y="1018031"/>
                </a:lnTo>
                <a:lnTo>
                  <a:pt x="4032503" y="1037843"/>
                </a:lnTo>
                <a:close/>
              </a:path>
              <a:path w="4070984" h="1056639">
                <a:moveTo>
                  <a:pt x="4070603" y="1037843"/>
                </a:moveTo>
                <a:lnTo>
                  <a:pt x="4032503" y="1037843"/>
                </a:lnTo>
                <a:lnTo>
                  <a:pt x="4050791" y="1018031"/>
                </a:lnTo>
                <a:lnTo>
                  <a:pt x="4070603" y="1018031"/>
                </a:lnTo>
                <a:lnTo>
                  <a:pt x="4070603" y="10378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5351796" y="5399484"/>
            <a:ext cx="3527425" cy="975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不失真输出动态范围</a:t>
            </a:r>
            <a:r>
              <a:rPr dirty="0" sz="2400" spc="2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400" spc="40">
                <a:latin typeface="Times New Roman"/>
                <a:cs typeface="Times New Roman"/>
              </a:rPr>
              <a:t>V</a:t>
            </a:r>
            <a:r>
              <a:rPr dirty="0" baseline="-20833" sz="2400" spc="60">
                <a:latin typeface="Times New Roman"/>
                <a:cs typeface="Times New Roman"/>
              </a:rPr>
              <a:t>OPP</a:t>
            </a:r>
            <a:r>
              <a:rPr dirty="0" sz="2400" spc="40">
                <a:latin typeface="Times New Roman"/>
                <a:cs typeface="Times New Roman"/>
              </a:rPr>
              <a:t>≈2*min(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CQ</a:t>
            </a:r>
            <a:r>
              <a:rPr dirty="0" sz="2400" spc="40">
                <a:latin typeface="Times New Roman"/>
                <a:cs typeface="Times New Roman"/>
              </a:rPr>
              <a:t>R’</a:t>
            </a:r>
            <a:r>
              <a:rPr dirty="0" baseline="-20833" sz="2400" spc="60">
                <a:latin typeface="Times New Roman"/>
                <a:cs typeface="Times New Roman"/>
              </a:rPr>
              <a:t>L </a:t>
            </a:r>
            <a:r>
              <a:rPr dirty="0" sz="2400" spc="20">
                <a:latin typeface="Times New Roman"/>
                <a:cs typeface="Times New Roman"/>
              </a:rPr>
              <a:t>,V</a:t>
            </a:r>
            <a:r>
              <a:rPr dirty="0" baseline="-20833" sz="2400" spc="30">
                <a:latin typeface="Times New Roman"/>
                <a:cs typeface="Times New Roman"/>
              </a:rPr>
              <a:t>CEQ</a:t>
            </a:r>
            <a:r>
              <a:rPr dirty="0" baseline="-20833" sz="2400" spc="23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6204203" y="3250692"/>
            <a:ext cx="1231391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469123" y="3060192"/>
            <a:ext cx="2447543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715767" y="1722120"/>
            <a:ext cx="1588135" cy="3395979"/>
          </a:xfrm>
          <a:custGeom>
            <a:avLst/>
            <a:gdLst/>
            <a:ahLst/>
            <a:cxnLst/>
            <a:rect l="l" t="t" r="r" b="b"/>
            <a:pathLst>
              <a:path w="1588135" h="3395979">
                <a:moveTo>
                  <a:pt x="1552956" y="3395472"/>
                </a:moveTo>
                <a:lnTo>
                  <a:pt x="0" y="16763"/>
                </a:lnTo>
                <a:lnTo>
                  <a:pt x="33528" y="0"/>
                </a:lnTo>
                <a:lnTo>
                  <a:pt x="1588008" y="3378708"/>
                </a:lnTo>
                <a:lnTo>
                  <a:pt x="1552956" y="339547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253" name="object 2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615" rIns="0" bIns="0" rtlCol="0" vert="horz">
            <a:spAutoFit/>
          </a:bodyPr>
          <a:lstStyle/>
          <a:p>
            <a:pPr marL="561975">
              <a:lnSpc>
                <a:spcPct val="100000"/>
              </a:lnSpc>
            </a:pPr>
            <a:r>
              <a:rPr dirty="0" sz="3200">
                <a:solidFill>
                  <a:srgbClr val="CC3300"/>
                </a:solidFill>
                <a:latin typeface="宋体"/>
                <a:cs typeface="宋体"/>
              </a:rPr>
              <a:t>静</a:t>
            </a:r>
            <a:r>
              <a:rPr dirty="0" sz="3200" spc="30">
                <a:solidFill>
                  <a:srgbClr val="CC3300"/>
                </a:solidFill>
                <a:latin typeface="宋体"/>
                <a:cs typeface="宋体"/>
              </a:rPr>
              <a:t>态</a:t>
            </a:r>
            <a:r>
              <a:rPr dirty="0" sz="3200">
                <a:solidFill>
                  <a:srgbClr val="CC3300"/>
                </a:solidFill>
                <a:latin typeface="宋体"/>
                <a:cs typeface="宋体"/>
              </a:rPr>
              <a:t>工作</a:t>
            </a:r>
            <a:r>
              <a:rPr dirty="0" sz="3200" spc="30">
                <a:solidFill>
                  <a:srgbClr val="CC3300"/>
                </a:solidFill>
                <a:latin typeface="宋体"/>
                <a:cs typeface="宋体"/>
              </a:rPr>
              <a:t>点</a:t>
            </a:r>
            <a:r>
              <a:rPr dirty="0" sz="3200">
                <a:solidFill>
                  <a:srgbClr val="CC3300"/>
                </a:solidFill>
                <a:latin typeface="宋体"/>
                <a:cs typeface="宋体"/>
              </a:rPr>
              <a:t>对波形失</a:t>
            </a:r>
            <a:r>
              <a:rPr dirty="0" sz="3200" spc="30">
                <a:solidFill>
                  <a:srgbClr val="CC3300"/>
                </a:solidFill>
                <a:latin typeface="宋体"/>
                <a:cs typeface="宋体"/>
              </a:rPr>
              <a:t>真</a:t>
            </a:r>
            <a:r>
              <a:rPr dirty="0" sz="3200">
                <a:solidFill>
                  <a:srgbClr val="CC3300"/>
                </a:solidFill>
                <a:latin typeface="宋体"/>
                <a:cs typeface="宋体"/>
              </a:rPr>
              <a:t>的影响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20281" y="1583763"/>
            <a:ext cx="8151495" cy="411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55244" marR="213995" indent="381000">
              <a:lnSpc>
                <a:spcPct val="120100"/>
              </a:lnSpc>
            </a:pPr>
            <a:r>
              <a:rPr dirty="0" sz="2800" spc="-5">
                <a:latin typeface="宋体"/>
                <a:cs typeface="宋体"/>
              </a:rPr>
              <a:t>在</a:t>
            </a:r>
            <a:r>
              <a:rPr dirty="0" sz="2800" spc="20">
                <a:latin typeface="宋体"/>
                <a:cs typeface="宋体"/>
              </a:rPr>
              <a:t>放</a:t>
            </a:r>
            <a:r>
              <a:rPr dirty="0" sz="2800" spc="-5">
                <a:latin typeface="宋体"/>
                <a:cs typeface="宋体"/>
              </a:rPr>
              <a:t>大</a:t>
            </a:r>
            <a:r>
              <a:rPr dirty="0" sz="2800" spc="20">
                <a:latin typeface="宋体"/>
                <a:cs typeface="宋体"/>
              </a:rPr>
              <a:t>电</a:t>
            </a:r>
            <a:r>
              <a:rPr dirty="0" sz="2800" spc="-5">
                <a:latin typeface="宋体"/>
                <a:cs typeface="宋体"/>
              </a:rPr>
              <a:t>路中</a:t>
            </a:r>
            <a:r>
              <a:rPr dirty="0" sz="2800" spc="20">
                <a:latin typeface="宋体"/>
                <a:cs typeface="宋体"/>
              </a:rPr>
              <a:t>，输</a:t>
            </a:r>
            <a:r>
              <a:rPr dirty="0" sz="2800" spc="-5">
                <a:latin typeface="宋体"/>
                <a:cs typeface="宋体"/>
              </a:rPr>
              <a:t>出信</a:t>
            </a:r>
            <a:r>
              <a:rPr dirty="0" sz="2800" spc="20">
                <a:latin typeface="宋体"/>
                <a:cs typeface="宋体"/>
              </a:rPr>
              <a:t>号</a:t>
            </a:r>
            <a:r>
              <a:rPr dirty="0" sz="2800" spc="-5">
                <a:latin typeface="宋体"/>
                <a:cs typeface="宋体"/>
              </a:rPr>
              <a:t>应该</a:t>
            </a:r>
            <a:r>
              <a:rPr dirty="0" sz="2800" spc="20">
                <a:latin typeface="宋体"/>
                <a:cs typeface="宋体"/>
              </a:rPr>
              <a:t>成比</a:t>
            </a:r>
            <a:r>
              <a:rPr dirty="0" sz="2800" spc="-5">
                <a:latin typeface="宋体"/>
                <a:cs typeface="宋体"/>
              </a:rPr>
              <a:t>例</a:t>
            </a:r>
            <a:r>
              <a:rPr dirty="0" sz="2800" spc="20">
                <a:latin typeface="宋体"/>
                <a:cs typeface="宋体"/>
              </a:rPr>
              <a:t>地放</a:t>
            </a:r>
            <a:r>
              <a:rPr dirty="0" sz="2800" spc="-5">
                <a:latin typeface="宋体"/>
                <a:cs typeface="宋体"/>
              </a:rPr>
              <a:t>大</a:t>
            </a:r>
            <a:r>
              <a:rPr dirty="0" sz="2800" spc="20">
                <a:latin typeface="宋体"/>
                <a:cs typeface="宋体"/>
              </a:rPr>
              <a:t>输</a:t>
            </a:r>
            <a:r>
              <a:rPr dirty="0" sz="2800" spc="-5">
                <a:latin typeface="宋体"/>
                <a:cs typeface="宋体"/>
              </a:rPr>
              <a:t>入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信号（即线性放大）；如果两者不成比例，则输出 </a:t>
            </a:r>
            <a:r>
              <a:rPr dirty="0" sz="2800" spc="-132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信号不能反映输入信号的情况，放大电路产生</a:t>
            </a:r>
            <a:r>
              <a:rPr dirty="0" sz="2800" spc="5" u="heavy">
                <a:solidFill>
                  <a:srgbClr val="FF0000"/>
                </a:solidFill>
                <a:latin typeface="宋体"/>
                <a:cs typeface="宋体"/>
              </a:rPr>
              <a:t>非线 </a:t>
            </a:r>
            <a:r>
              <a:rPr dirty="0" sz="2800" spc="-1325" u="heavy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800" u="heavy">
                <a:solidFill>
                  <a:srgbClr val="FF0000"/>
                </a:solidFill>
                <a:latin typeface="宋体"/>
                <a:cs typeface="宋体"/>
              </a:rPr>
              <a:t>性失真</a:t>
            </a:r>
            <a:r>
              <a:rPr dirty="0" sz="280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550">
              <a:latin typeface="Times New Roman"/>
              <a:cs typeface="Times New Roman"/>
            </a:endParaRPr>
          </a:p>
          <a:p>
            <a:pPr algn="just" marL="12700" marR="5080" indent="671195">
              <a:lnSpc>
                <a:spcPct val="119900"/>
              </a:lnSpc>
            </a:pPr>
            <a:r>
              <a:rPr dirty="0" sz="2800" spc="10">
                <a:latin typeface="宋体"/>
                <a:cs typeface="宋体"/>
              </a:rPr>
              <a:t>为了得到尽量大的输出信号，要把</a:t>
            </a:r>
            <a:r>
              <a:rPr dirty="0" sz="2800" spc="10">
                <a:latin typeface="Times New Roman"/>
                <a:cs typeface="Times New Roman"/>
              </a:rPr>
              <a:t>Q</a:t>
            </a:r>
            <a:r>
              <a:rPr dirty="0" sz="2800" spc="10">
                <a:latin typeface="宋体"/>
                <a:cs typeface="宋体"/>
              </a:rPr>
              <a:t>设置在</a:t>
            </a:r>
            <a:r>
              <a:rPr dirty="0" sz="2800" spc="10">
                <a:solidFill>
                  <a:srgbClr val="FF0000"/>
                </a:solidFill>
                <a:latin typeface="宋体"/>
                <a:cs typeface="宋体"/>
              </a:rPr>
              <a:t>交流 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0000"/>
                </a:solidFill>
                <a:latin typeface="宋体"/>
                <a:cs typeface="宋体"/>
              </a:rPr>
              <a:t>负载线</a:t>
            </a:r>
            <a:r>
              <a:rPr dirty="0" sz="2800" spc="10">
                <a:latin typeface="宋体"/>
                <a:cs typeface="宋体"/>
              </a:rPr>
              <a:t>的中间部分。如果</a:t>
            </a:r>
            <a:r>
              <a:rPr dirty="0" sz="2800" spc="10">
                <a:latin typeface="Times New Roman"/>
                <a:cs typeface="Times New Roman"/>
              </a:rPr>
              <a:t>Q</a:t>
            </a:r>
            <a:r>
              <a:rPr dirty="0" sz="2800" spc="10">
                <a:latin typeface="宋体"/>
                <a:cs typeface="宋体"/>
              </a:rPr>
              <a:t>设置不合适，信号进入截 </a:t>
            </a:r>
            <a:r>
              <a:rPr dirty="0" sz="2800" spc="-130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止区或饱和区，造成非线性失真。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321" rIns="0" bIns="0" rtlCol="0" vert="horz">
            <a:spAutoFit/>
          </a:bodyPr>
          <a:lstStyle/>
          <a:p>
            <a:pPr marL="548640">
              <a:lnSpc>
                <a:spcPct val="100000"/>
              </a:lnSpc>
            </a:pPr>
            <a:r>
              <a:rPr dirty="0" sz="2800" spc="-5">
                <a:solidFill>
                  <a:srgbClr val="800000"/>
                </a:solidFill>
                <a:latin typeface="宋体"/>
                <a:cs typeface="宋体"/>
              </a:rPr>
              <a:t>最大不失真输出电压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93390" y="1734740"/>
            <a:ext cx="8133080" cy="4916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51130" indent="61150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由于受晶体管截止和饱和的限制，放大器的不失真输出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电压有一个范围，其最大值称为放大器输出动态范围。</a:t>
            </a:r>
            <a:endParaRPr sz="2400">
              <a:latin typeface="宋体"/>
              <a:cs typeface="宋体"/>
            </a:endParaRPr>
          </a:p>
          <a:p>
            <a:pPr marL="21590" marR="165100" indent="588010">
              <a:lnSpc>
                <a:spcPct val="100000"/>
              </a:lnSpc>
              <a:spcBef>
                <a:spcPts val="2155"/>
              </a:spcBef>
            </a:pPr>
            <a:r>
              <a:rPr dirty="0" sz="2400" spc="5">
                <a:latin typeface="宋体"/>
                <a:cs typeface="宋体"/>
              </a:rPr>
              <a:t>静态工作点偏低时，因受截止失真限制，其最大不失真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输出电压的幅度为</a:t>
            </a:r>
            <a:endParaRPr sz="2400">
              <a:latin typeface="宋体"/>
              <a:cs typeface="宋体"/>
            </a:endParaRPr>
          </a:p>
          <a:p>
            <a:pPr marL="1693545">
              <a:lnSpc>
                <a:spcPct val="100000"/>
              </a:lnSpc>
              <a:spcBef>
                <a:spcPts val="1550"/>
              </a:spcBef>
              <a:tabLst>
                <a:tab pos="2962910" algn="l"/>
                <a:tab pos="3463290" algn="l"/>
              </a:tabLst>
            </a:pPr>
            <a:r>
              <a:rPr dirty="0" sz="4050" spc="-204">
                <a:latin typeface="Times New Roman"/>
                <a:cs typeface="Times New Roman"/>
              </a:rPr>
              <a:t>Vom	</a:t>
            </a:r>
            <a:r>
              <a:rPr dirty="0" sz="4050" spc="-1810">
                <a:latin typeface="Times New Roman"/>
                <a:cs typeface="Times New Roman"/>
              </a:rPr>
              <a:t>	</a:t>
            </a:r>
            <a:r>
              <a:rPr dirty="0" sz="4050" spc="90">
                <a:latin typeface="Times New Roman"/>
                <a:cs typeface="Times New Roman"/>
              </a:rPr>
              <a:t>I</a:t>
            </a:r>
            <a:r>
              <a:rPr dirty="0" sz="2350" spc="90">
                <a:latin typeface="Times New Roman"/>
                <a:cs typeface="Times New Roman"/>
              </a:rPr>
              <a:t>CQ </a:t>
            </a:r>
            <a:r>
              <a:rPr dirty="0" sz="4050" spc="-210">
                <a:latin typeface="Times New Roman"/>
                <a:cs typeface="Times New Roman"/>
              </a:rPr>
              <a:t>R </a:t>
            </a:r>
            <a:r>
              <a:rPr dirty="0" sz="4050" spc="5">
                <a:latin typeface="Times New Roman"/>
                <a:cs typeface="Times New Roman"/>
              </a:rPr>
              <a:t>'</a:t>
            </a:r>
            <a:r>
              <a:rPr dirty="0" sz="4050" spc="-625">
                <a:latin typeface="Times New Roman"/>
                <a:cs typeface="Times New Roman"/>
              </a:rPr>
              <a:t> </a:t>
            </a:r>
            <a:r>
              <a:rPr dirty="0" sz="2350" spc="-110">
                <a:latin typeface="Times New Roman"/>
                <a:cs typeface="Times New Roman"/>
              </a:rPr>
              <a:t>L</a:t>
            </a:r>
            <a:endParaRPr sz="2350">
              <a:latin typeface="Times New Roman"/>
              <a:cs typeface="Times New Roman"/>
            </a:endParaRPr>
          </a:p>
          <a:p>
            <a:pPr marL="311150" marR="5080" indent="590550">
              <a:lnSpc>
                <a:spcPct val="100000"/>
              </a:lnSpc>
              <a:spcBef>
                <a:spcPts val="1360"/>
              </a:spcBef>
            </a:pPr>
            <a:r>
              <a:rPr dirty="0" sz="2400" spc="65">
                <a:latin typeface="宋体"/>
                <a:cs typeface="宋体"/>
              </a:rPr>
              <a:t>静态工作点偏高时，而因饱和失真的限制，最大不失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真输出电压的幅度则为</a:t>
            </a:r>
            <a:endParaRPr sz="2400">
              <a:latin typeface="宋体"/>
              <a:cs typeface="宋体"/>
            </a:endParaRPr>
          </a:p>
          <a:p>
            <a:pPr marL="1762125">
              <a:lnSpc>
                <a:spcPct val="100000"/>
              </a:lnSpc>
              <a:spcBef>
                <a:spcPts val="1870"/>
              </a:spcBef>
            </a:pPr>
            <a:r>
              <a:rPr dirty="0" sz="4050" spc="-210">
                <a:latin typeface="Times New Roman"/>
                <a:cs typeface="Times New Roman"/>
              </a:rPr>
              <a:t>Vom </a:t>
            </a:r>
            <a:r>
              <a:rPr dirty="0" sz="4050" spc="-1814">
                <a:latin typeface="Times New Roman"/>
                <a:cs typeface="Times New Roman"/>
              </a:rPr>
              <a:t></a:t>
            </a:r>
            <a:r>
              <a:rPr dirty="0" sz="4050" spc="-370">
                <a:latin typeface="Times New Roman"/>
                <a:cs typeface="Times New Roman"/>
              </a:rPr>
              <a:t> </a:t>
            </a:r>
            <a:r>
              <a:rPr dirty="0" sz="4050" spc="-70">
                <a:latin typeface="Times New Roman"/>
                <a:cs typeface="Times New Roman"/>
              </a:rPr>
              <a:t>V</a:t>
            </a:r>
            <a:r>
              <a:rPr dirty="0" sz="2350" spc="-70">
                <a:latin typeface="Times New Roman"/>
                <a:cs typeface="Times New Roman"/>
              </a:rPr>
              <a:t>CEQ </a:t>
            </a:r>
            <a:r>
              <a:rPr dirty="0" sz="2350" spc="204">
                <a:latin typeface="Times New Roman"/>
                <a:cs typeface="Times New Roman"/>
              </a:rPr>
              <a:t> </a:t>
            </a:r>
            <a:r>
              <a:rPr dirty="0" sz="4050" spc="-1814">
                <a:latin typeface="Times New Roman"/>
                <a:cs typeface="Times New Roman"/>
              </a:rPr>
              <a:t></a:t>
            </a:r>
            <a:r>
              <a:rPr dirty="0" sz="4050" spc="-625">
                <a:latin typeface="Times New Roman"/>
                <a:cs typeface="Times New Roman"/>
              </a:rPr>
              <a:t> </a:t>
            </a:r>
            <a:r>
              <a:rPr dirty="0" sz="4050" spc="-105">
                <a:latin typeface="Times New Roman"/>
                <a:cs typeface="Times New Roman"/>
              </a:rPr>
              <a:t>V</a:t>
            </a:r>
            <a:r>
              <a:rPr dirty="0" sz="2350" spc="-105">
                <a:latin typeface="Times New Roman"/>
                <a:cs typeface="Times New Roman"/>
              </a:rPr>
              <a:t>CES</a:t>
            </a:r>
            <a:endParaRPr sz="235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1375"/>
              </a:spcBef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输出动态范围</a:t>
            </a:r>
            <a:r>
              <a:rPr dirty="0" sz="2400" spc="-58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opp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=2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om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5994" rIns="0" bIns="0" rtlCol="0" vert="horz">
            <a:spAutoFit/>
          </a:bodyPr>
          <a:lstStyle/>
          <a:p>
            <a:pPr marL="1290320">
              <a:lnSpc>
                <a:spcPct val="100000"/>
              </a:lnSpc>
              <a:tabLst>
                <a:tab pos="3270250" algn="l"/>
              </a:tabLst>
            </a:pPr>
            <a:r>
              <a:rPr dirty="0"/>
              <a:t>4.2 </a:t>
            </a:r>
            <a:r>
              <a:rPr dirty="0" spc="195"/>
              <a:t>&amp;</a:t>
            </a:r>
            <a:r>
              <a:rPr dirty="0" spc="-15"/>
              <a:t> </a:t>
            </a:r>
            <a:r>
              <a:rPr dirty="0"/>
              <a:t>4.3	</a:t>
            </a:r>
            <a:r>
              <a:rPr dirty="0" spc="0"/>
              <a:t>B</a:t>
            </a:r>
            <a:r>
              <a:rPr dirty="0" spc="395"/>
              <a:t>J</a:t>
            </a:r>
            <a:r>
              <a:rPr dirty="0" spc="195"/>
              <a:t>T</a:t>
            </a:r>
            <a:r>
              <a:rPr dirty="0">
                <a:latin typeface="宋体"/>
                <a:cs typeface="宋体"/>
              </a:rPr>
              <a:t>共</a:t>
            </a:r>
            <a:r>
              <a:rPr dirty="0" spc="35">
                <a:latin typeface="宋体"/>
                <a:cs typeface="宋体"/>
              </a:rPr>
              <a:t>射</a:t>
            </a:r>
            <a:r>
              <a:rPr dirty="0">
                <a:latin typeface="宋体"/>
                <a:cs typeface="宋体"/>
              </a:rPr>
              <a:t>放大</a:t>
            </a:r>
            <a:r>
              <a:rPr dirty="0" spc="35">
                <a:latin typeface="宋体"/>
                <a:cs typeface="宋体"/>
              </a:rPr>
              <a:t>电</a:t>
            </a:r>
            <a:r>
              <a:rPr dirty="0">
                <a:latin typeface="宋体"/>
                <a:cs typeface="宋体"/>
              </a:rPr>
              <a:t>路分析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3783" y="1462037"/>
            <a:ext cx="5445125" cy="5019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本节小结</a:t>
            </a:r>
            <a:endParaRPr sz="3200">
              <a:latin typeface="宋体"/>
              <a:cs typeface="宋体"/>
            </a:endParaRPr>
          </a:p>
          <a:p>
            <a:pPr algn="ctr" marL="12700" marR="5080">
              <a:lnSpc>
                <a:spcPct val="150000"/>
              </a:lnSpc>
              <a:spcBef>
                <a:spcPts val="200"/>
              </a:spcBef>
            </a:pPr>
            <a:r>
              <a:rPr dirty="0" sz="2400">
                <a:latin typeface="宋体"/>
                <a:cs typeface="宋体"/>
              </a:rPr>
              <a:t>掌握：直流通路、交流通路  掌握：静态分析计算方法；  掌握：利用图解法分析</a:t>
            </a:r>
            <a:r>
              <a:rPr dirty="0" sz="2400" spc="135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点和非线性失真  </a:t>
            </a:r>
            <a:r>
              <a:rPr dirty="0" sz="2400" spc="25">
                <a:solidFill>
                  <a:srgbClr val="00AF50"/>
                </a:solidFill>
                <a:latin typeface="宋体"/>
                <a:cs typeface="宋体"/>
              </a:rPr>
              <a:t>预习：</a:t>
            </a:r>
            <a:r>
              <a:rPr dirty="0" sz="2400" spc="25">
                <a:solidFill>
                  <a:srgbClr val="00AF50"/>
                </a:solidFill>
                <a:latin typeface="Times New Roman"/>
                <a:cs typeface="Times New Roman"/>
              </a:rPr>
              <a:t>BJT</a:t>
            </a:r>
            <a:r>
              <a:rPr dirty="0" sz="2400" spc="25">
                <a:solidFill>
                  <a:srgbClr val="00AF50"/>
                </a:solidFill>
                <a:latin typeface="宋体"/>
                <a:cs typeface="宋体"/>
              </a:rPr>
              <a:t>的小信号分析法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550">
              <a:latin typeface="Times New Roman"/>
              <a:cs typeface="Times New Roman"/>
            </a:endParaRPr>
          </a:p>
          <a:p>
            <a:pPr algn="ctr" marR="68580"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作业（下周一交）</a:t>
            </a:r>
            <a:endParaRPr sz="3200">
              <a:latin typeface="宋体"/>
              <a:cs typeface="宋体"/>
            </a:endParaRPr>
          </a:p>
          <a:p>
            <a:pPr algn="ctr" marR="67945">
              <a:lnSpc>
                <a:spcPct val="100000"/>
              </a:lnSpc>
              <a:spcBef>
                <a:spcPts val="730"/>
              </a:spcBef>
            </a:pPr>
            <a:r>
              <a:rPr dirty="0" sz="3200">
                <a:latin typeface="Times New Roman"/>
                <a:cs typeface="Times New Roman"/>
              </a:rPr>
              <a:t>4.2.1</a:t>
            </a:r>
            <a:r>
              <a:rPr dirty="0" sz="3200">
                <a:latin typeface="宋体"/>
                <a:cs typeface="宋体"/>
              </a:rPr>
              <a:t>；</a:t>
            </a:r>
            <a:r>
              <a:rPr dirty="0" sz="3200">
                <a:latin typeface="Times New Roman"/>
                <a:cs typeface="Times New Roman"/>
              </a:rPr>
              <a:t>4.3.5</a:t>
            </a:r>
            <a:endParaRPr sz="3200">
              <a:latin typeface="Times New Roman"/>
              <a:cs typeface="Times New Roman"/>
            </a:endParaRPr>
          </a:p>
          <a:p>
            <a:pPr algn="ctr" marL="277495">
              <a:lnSpc>
                <a:spcPct val="100000"/>
              </a:lnSpc>
              <a:spcBef>
                <a:spcPts val="2485"/>
              </a:spcBef>
            </a:pPr>
            <a:r>
              <a:rPr dirty="0" sz="3600" spc="10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87148" y="2665429"/>
            <a:ext cx="60261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00">
                <a:latin typeface="Times New Roman"/>
                <a:cs typeface="Times New Roman"/>
              </a:rPr>
              <a:t>M</a:t>
            </a:r>
            <a:r>
              <a:rPr dirty="0" sz="2100" spc="120">
                <a:latin typeface="Times New Roman"/>
                <a:cs typeface="Times New Roman"/>
              </a:rPr>
              <a:t>H</a:t>
            </a:r>
            <a:r>
              <a:rPr dirty="0" sz="2100" spc="-5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4667" y="2331720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191" y="3047"/>
                </a:moveTo>
                <a:lnTo>
                  <a:pt x="0" y="1524"/>
                </a:lnTo>
                <a:lnTo>
                  <a:pt x="1524" y="0"/>
                </a:lnTo>
                <a:lnTo>
                  <a:pt x="12191" y="1524"/>
                </a:lnTo>
                <a:lnTo>
                  <a:pt x="12191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4667" y="233172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048" y="12191"/>
                </a:moveTo>
                <a:lnTo>
                  <a:pt x="1524" y="12191"/>
                </a:lnTo>
                <a:lnTo>
                  <a:pt x="0" y="1524"/>
                </a:lnTo>
                <a:lnTo>
                  <a:pt x="1524" y="0"/>
                </a:lnTo>
                <a:lnTo>
                  <a:pt x="304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4667" y="2331720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191" y="3047"/>
                </a:moveTo>
                <a:lnTo>
                  <a:pt x="0" y="1524"/>
                </a:lnTo>
                <a:lnTo>
                  <a:pt x="1524" y="0"/>
                </a:lnTo>
                <a:lnTo>
                  <a:pt x="12191" y="1524"/>
                </a:lnTo>
                <a:lnTo>
                  <a:pt x="12191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4667" y="233172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048" y="12191"/>
                </a:moveTo>
                <a:lnTo>
                  <a:pt x="1524" y="12191"/>
                </a:lnTo>
                <a:lnTo>
                  <a:pt x="0" y="1524"/>
                </a:lnTo>
                <a:lnTo>
                  <a:pt x="1524" y="0"/>
                </a:lnTo>
                <a:lnTo>
                  <a:pt x="304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4432" y="2331720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4" h="3175">
                <a:moveTo>
                  <a:pt x="10667" y="3047"/>
                </a:moveTo>
                <a:lnTo>
                  <a:pt x="0" y="1524"/>
                </a:lnTo>
                <a:lnTo>
                  <a:pt x="0" y="0"/>
                </a:lnTo>
                <a:lnTo>
                  <a:pt x="10667" y="1524"/>
                </a:lnTo>
                <a:lnTo>
                  <a:pt x="1066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04259" y="2331720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667" y="3047"/>
                </a:moveTo>
                <a:lnTo>
                  <a:pt x="0" y="1524"/>
                </a:lnTo>
                <a:lnTo>
                  <a:pt x="0" y="0"/>
                </a:lnTo>
                <a:lnTo>
                  <a:pt x="10667" y="1524"/>
                </a:lnTo>
                <a:lnTo>
                  <a:pt x="1066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3627" y="2331720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668" y="3047"/>
                </a:moveTo>
                <a:lnTo>
                  <a:pt x="0" y="1524"/>
                </a:lnTo>
                <a:lnTo>
                  <a:pt x="0" y="0"/>
                </a:lnTo>
                <a:lnTo>
                  <a:pt x="10668" y="1524"/>
                </a:lnTo>
                <a:lnTo>
                  <a:pt x="10668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53455" y="2331720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667" y="3047"/>
                </a:moveTo>
                <a:lnTo>
                  <a:pt x="0" y="1524"/>
                </a:lnTo>
                <a:lnTo>
                  <a:pt x="0" y="0"/>
                </a:lnTo>
                <a:lnTo>
                  <a:pt x="10667" y="1524"/>
                </a:lnTo>
                <a:lnTo>
                  <a:pt x="1066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63284" y="2331720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667" y="3047"/>
                </a:moveTo>
                <a:lnTo>
                  <a:pt x="0" y="1524"/>
                </a:lnTo>
                <a:lnTo>
                  <a:pt x="0" y="0"/>
                </a:lnTo>
                <a:lnTo>
                  <a:pt x="10667" y="1524"/>
                </a:lnTo>
                <a:lnTo>
                  <a:pt x="1066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24928" y="2331720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667" y="3047"/>
                </a:moveTo>
                <a:lnTo>
                  <a:pt x="0" y="1524"/>
                </a:lnTo>
                <a:lnTo>
                  <a:pt x="0" y="0"/>
                </a:lnTo>
                <a:lnTo>
                  <a:pt x="10667" y="1524"/>
                </a:lnTo>
                <a:lnTo>
                  <a:pt x="1066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07907" y="2331720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144" y="3047"/>
                </a:moveTo>
                <a:lnTo>
                  <a:pt x="0" y="1524"/>
                </a:lnTo>
                <a:lnTo>
                  <a:pt x="0" y="0"/>
                </a:lnTo>
                <a:lnTo>
                  <a:pt x="9144" y="1524"/>
                </a:lnTo>
                <a:lnTo>
                  <a:pt x="91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90888" y="2331720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144" y="3047"/>
                </a:moveTo>
                <a:lnTo>
                  <a:pt x="0" y="1524"/>
                </a:lnTo>
                <a:lnTo>
                  <a:pt x="0" y="0"/>
                </a:lnTo>
                <a:lnTo>
                  <a:pt x="9144" y="1524"/>
                </a:lnTo>
                <a:lnTo>
                  <a:pt x="91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90888" y="2331720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144" y="3047"/>
                </a:moveTo>
                <a:lnTo>
                  <a:pt x="0" y="1524"/>
                </a:lnTo>
                <a:lnTo>
                  <a:pt x="0" y="0"/>
                </a:lnTo>
                <a:lnTo>
                  <a:pt x="9144" y="1524"/>
                </a:lnTo>
                <a:lnTo>
                  <a:pt x="91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6191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94432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04259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5151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53455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3283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26452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7907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90888" y="2343911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4667" y="3015996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3048" y="13715"/>
                </a:moveTo>
                <a:lnTo>
                  <a:pt x="1524" y="13715"/>
                </a:lnTo>
                <a:lnTo>
                  <a:pt x="0" y="0"/>
                </a:lnTo>
                <a:lnTo>
                  <a:pt x="1524" y="0"/>
                </a:lnTo>
                <a:lnTo>
                  <a:pt x="304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191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94432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4259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45151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53455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63283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26452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07907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90888" y="3029711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34667" y="3366515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3048" y="10667"/>
                </a:moveTo>
                <a:lnTo>
                  <a:pt x="1524" y="10667"/>
                </a:lnTo>
                <a:lnTo>
                  <a:pt x="0" y="0"/>
                </a:lnTo>
                <a:lnTo>
                  <a:pt x="1524" y="0"/>
                </a:lnTo>
                <a:lnTo>
                  <a:pt x="3048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36191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94432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04259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45151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53455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63283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26452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407907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90888" y="337718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34667" y="3713988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3048" y="10667"/>
                </a:moveTo>
                <a:lnTo>
                  <a:pt x="1524" y="10667"/>
                </a:lnTo>
                <a:lnTo>
                  <a:pt x="0" y="0"/>
                </a:lnTo>
                <a:lnTo>
                  <a:pt x="1524" y="0"/>
                </a:lnTo>
                <a:lnTo>
                  <a:pt x="3048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36191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94432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04259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45151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53455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63283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26452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07907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90888" y="3724655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34667" y="4061459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048" y="12191"/>
                </a:moveTo>
                <a:lnTo>
                  <a:pt x="1524" y="12191"/>
                </a:lnTo>
                <a:lnTo>
                  <a:pt x="0" y="0"/>
                </a:lnTo>
                <a:lnTo>
                  <a:pt x="1524" y="0"/>
                </a:lnTo>
                <a:lnTo>
                  <a:pt x="304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36191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94432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04259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45151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53455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63283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26452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07907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390888" y="407365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34667" y="4410455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191" y="3047"/>
                </a:moveTo>
                <a:lnTo>
                  <a:pt x="0" y="1524"/>
                </a:lnTo>
                <a:lnTo>
                  <a:pt x="1524" y="0"/>
                </a:lnTo>
                <a:lnTo>
                  <a:pt x="12191" y="1524"/>
                </a:lnTo>
                <a:lnTo>
                  <a:pt x="12191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534667" y="4410455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3048" y="10667"/>
                </a:moveTo>
                <a:lnTo>
                  <a:pt x="1524" y="10667"/>
                </a:lnTo>
                <a:lnTo>
                  <a:pt x="0" y="0"/>
                </a:lnTo>
                <a:lnTo>
                  <a:pt x="1524" y="0"/>
                </a:lnTo>
                <a:lnTo>
                  <a:pt x="3048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36191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94432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04259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45151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53455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63283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26452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407907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90888" y="4421123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34667" y="4757927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191" y="3048"/>
                </a:moveTo>
                <a:lnTo>
                  <a:pt x="0" y="1524"/>
                </a:lnTo>
                <a:lnTo>
                  <a:pt x="1524" y="0"/>
                </a:lnTo>
                <a:lnTo>
                  <a:pt x="12191" y="1524"/>
                </a:lnTo>
                <a:lnTo>
                  <a:pt x="1219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34667" y="4757927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3048" y="10668"/>
                </a:moveTo>
                <a:lnTo>
                  <a:pt x="1524" y="10668"/>
                </a:lnTo>
                <a:lnTo>
                  <a:pt x="0" y="0"/>
                </a:lnTo>
                <a:lnTo>
                  <a:pt x="1524" y="0"/>
                </a:lnTo>
                <a:lnTo>
                  <a:pt x="30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536191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94432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04259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45151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53455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63283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26452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07907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390888" y="4768596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534667" y="51054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3048" y="13716"/>
                </a:moveTo>
                <a:lnTo>
                  <a:pt x="1524" y="13716"/>
                </a:lnTo>
                <a:lnTo>
                  <a:pt x="0" y="0"/>
                </a:lnTo>
                <a:lnTo>
                  <a:pt x="1524" y="0"/>
                </a:lnTo>
                <a:lnTo>
                  <a:pt x="304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540763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36191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34667" y="5454396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191" y="3048"/>
                </a:moveTo>
                <a:lnTo>
                  <a:pt x="0" y="1523"/>
                </a:lnTo>
                <a:lnTo>
                  <a:pt x="1524" y="0"/>
                </a:lnTo>
                <a:lnTo>
                  <a:pt x="12191" y="1523"/>
                </a:lnTo>
                <a:lnTo>
                  <a:pt x="1219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534667" y="5454396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048" y="12191"/>
                </a:moveTo>
                <a:lnTo>
                  <a:pt x="1524" y="12191"/>
                </a:lnTo>
                <a:lnTo>
                  <a:pt x="0" y="0"/>
                </a:lnTo>
                <a:lnTo>
                  <a:pt x="1524" y="0"/>
                </a:lnTo>
                <a:lnTo>
                  <a:pt x="304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34667" y="5454396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191" y="3048"/>
                </a:moveTo>
                <a:lnTo>
                  <a:pt x="0" y="1523"/>
                </a:lnTo>
                <a:lnTo>
                  <a:pt x="1524" y="0"/>
                </a:lnTo>
                <a:lnTo>
                  <a:pt x="12191" y="1523"/>
                </a:lnTo>
                <a:lnTo>
                  <a:pt x="1219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534667" y="5454396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048" y="12191"/>
                </a:moveTo>
                <a:lnTo>
                  <a:pt x="1524" y="12191"/>
                </a:lnTo>
                <a:lnTo>
                  <a:pt x="0" y="0"/>
                </a:lnTo>
                <a:lnTo>
                  <a:pt x="1524" y="0"/>
                </a:lnTo>
                <a:lnTo>
                  <a:pt x="304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699766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694432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09594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04259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48961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645151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558789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53455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68617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463283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30261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426452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412479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407907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95459" y="2331720"/>
            <a:ext cx="0" cy="3134995"/>
          </a:xfrm>
          <a:custGeom>
            <a:avLst/>
            <a:gdLst/>
            <a:ahLst/>
            <a:cxnLst/>
            <a:rect l="l" t="t" r="r" b="b"/>
            <a:pathLst>
              <a:path w="0" h="3134995">
                <a:moveTo>
                  <a:pt x="0" y="0"/>
                </a:moveTo>
                <a:lnTo>
                  <a:pt x="0" y="31348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390888" y="5119115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"/>
              </a:spcBef>
            </a:pPr>
            <a:endParaRPr sz="3000">
              <a:latin typeface="Times New Roman"/>
              <a:cs typeface="Times New Roman"/>
            </a:endParaRPr>
          </a:p>
          <a:p>
            <a:pPr marL="295275">
              <a:lnSpc>
                <a:spcPct val="100000"/>
              </a:lnSpc>
              <a:tabLst>
                <a:tab pos="147447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5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半导体三极管的型号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1540763" y="2337816"/>
          <a:ext cx="7854315" cy="313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/>
                <a:gridCol w="909827"/>
                <a:gridCol w="1040130"/>
                <a:gridCol w="909065"/>
                <a:gridCol w="909828"/>
                <a:gridCol w="528283"/>
                <a:gridCol w="434122"/>
                <a:gridCol w="981455"/>
                <a:gridCol w="982980"/>
              </a:tblGrid>
              <a:tr h="685037">
                <a:tc>
                  <a:txBody>
                    <a:bodyPr/>
                    <a:lstStyle/>
                    <a:p>
                      <a:pPr marL="120650" marR="418465">
                        <a:lnSpc>
                          <a:spcPct val="105100"/>
                        </a:lnSpc>
                        <a:spcBef>
                          <a:spcPts val="100"/>
                        </a:spcBef>
                      </a:pPr>
                      <a:r>
                        <a:rPr dirty="0" sz="2100">
                          <a:latin typeface="宋体"/>
                          <a:cs typeface="宋体"/>
                        </a:rPr>
                        <a:t>参</a:t>
                      </a:r>
                      <a:r>
                        <a:rPr dirty="0" sz="2100" spc="-5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100">
                          <a:latin typeface="宋体"/>
                          <a:cs typeface="宋体"/>
                        </a:rPr>
                        <a:t>数 </a:t>
                      </a:r>
                      <a:r>
                        <a:rPr dirty="0" sz="2100" spc="-95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100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2100" spc="-5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100">
                          <a:latin typeface="宋体"/>
                          <a:cs typeface="宋体"/>
                        </a:rPr>
                        <a:t>号</a:t>
                      </a:r>
                      <a:endParaRPr sz="21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2270"/>
                        </a:lnSpc>
                        <a:spcBef>
                          <a:spcPts val="225"/>
                        </a:spcBef>
                      </a:pPr>
                      <a:r>
                        <a:rPr dirty="0" baseline="9259" sz="3150" spc="-82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CM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ts val="2270"/>
                        </a:lnSpc>
                      </a:pPr>
                      <a:r>
                        <a:rPr dirty="0" sz="2100" spc="110">
                          <a:latin typeface="Times New Roman"/>
                          <a:cs typeface="Times New Roman"/>
                        </a:rPr>
                        <a:t>mW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270"/>
                        </a:lnSpc>
                        <a:spcBef>
                          <a:spcPts val="225"/>
                        </a:spcBef>
                      </a:pPr>
                      <a:r>
                        <a:rPr dirty="0" baseline="9259" sz="3150" spc="97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 spc="65">
                          <a:latin typeface="Times New Roman"/>
                          <a:cs typeface="Times New Roman"/>
                        </a:rPr>
                        <a:t>CM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ts val="2270"/>
                        </a:lnSpc>
                      </a:pPr>
                      <a:r>
                        <a:rPr dirty="0" sz="2100" spc="50">
                          <a:latin typeface="Times New Roman"/>
                          <a:cs typeface="Times New Roman"/>
                        </a:rPr>
                        <a:t>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270"/>
                        </a:lnSpc>
                        <a:spcBef>
                          <a:spcPts val="225"/>
                        </a:spcBef>
                      </a:pPr>
                      <a:r>
                        <a:rPr dirty="0" baseline="9259" sz="3150" spc="52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6410" sz="1950" spc="52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dirty="0" sz="1300" spc="35">
                          <a:latin typeface="Times New Roman"/>
                          <a:cs typeface="Times New Roman"/>
                        </a:rPr>
                        <a:t>CBO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48920">
                        <a:lnSpc>
                          <a:spcPts val="227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V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330"/>
                        </a:lnSpc>
                      </a:pPr>
                      <a:r>
                        <a:rPr dirty="0" baseline="5291" sz="3150" spc="-3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1574" sz="1800" spc="-30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dirty="0" baseline="-11574" sz="1800" spc="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65">
                          <a:latin typeface="Times New Roman"/>
                          <a:cs typeface="Times New Roman"/>
                        </a:rPr>
                        <a:t>CEO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75565">
                        <a:lnSpc>
                          <a:spcPts val="2435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V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5410">
                        <a:lnSpc>
                          <a:spcPts val="2220"/>
                        </a:lnSpc>
                        <a:spcBef>
                          <a:spcPts val="320"/>
                        </a:spcBef>
                      </a:pPr>
                      <a:r>
                        <a:rPr dirty="0" baseline="11904" sz="3150" spc="7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4310">
                        <a:lnSpc>
                          <a:spcPts val="222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V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3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365"/>
                        </a:lnSpc>
                        <a:spcBef>
                          <a:spcPts val="225"/>
                        </a:spcBef>
                      </a:pPr>
                      <a:r>
                        <a:rPr dirty="0" baseline="9259" sz="3150" spc="179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 spc="120">
                          <a:latin typeface="Times New Roman"/>
                          <a:cs typeface="Times New Roman"/>
                        </a:rPr>
                        <a:t>CBO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63220">
                        <a:lnSpc>
                          <a:spcPts val="2365"/>
                        </a:lnSpc>
                      </a:pPr>
                      <a:r>
                        <a:rPr dirty="0" sz="2100" spc="30">
                          <a:latin typeface="Times New Roman"/>
                          <a:cs typeface="Times New Roman"/>
                        </a:rPr>
                        <a:t>μA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4957" sz="1950" spc="-44">
                          <a:latin typeface="Times New Roman"/>
                          <a:cs typeface="Times New Roman"/>
                        </a:rPr>
                        <a:t>T</a:t>
                      </a:r>
                      <a:endParaRPr baseline="-14957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088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346835" algn="l"/>
                        </a:tabLst>
                      </a:pPr>
                      <a:r>
                        <a:rPr dirty="0" sz="21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3AX31D	</a:t>
                      </a:r>
                      <a:r>
                        <a:rPr dirty="0" baseline="7936" sz="3150" spc="7">
                          <a:latin typeface="Times New Roman"/>
                          <a:cs typeface="Times New Roman"/>
                        </a:rPr>
                        <a:t>125</a:t>
                      </a:r>
                      <a:endParaRPr baseline="7936" sz="3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44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44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20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44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dirty="0" sz="2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645" sz="3150">
                          <a:latin typeface="Times New Roman"/>
                          <a:cs typeface="Times New Roman"/>
                        </a:rPr>
                        <a:t>6</a:t>
                      </a:r>
                      <a:endParaRPr baseline="2645" sz="3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*≥</a:t>
                      </a:r>
                      <a:r>
                        <a:rPr dirty="0" sz="2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645" sz="3150">
                          <a:latin typeface="Times New Roman"/>
                          <a:cs typeface="Times New Roman"/>
                        </a:rPr>
                        <a:t>8</a:t>
                      </a:r>
                      <a:endParaRPr baseline="2645" sz="3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38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46835" algn="l"/>
                        </a:tabLst>
                      </a:pPr>
                      <a:r>
                        <a:rPr dirty="0" sz="2100" spc="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3BX31C	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125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40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24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*≥</a:t>
                      </a:r>
                      <a:r>
                        <a:rPr dirty="0" sz="2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433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 spc="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3CG101C</a:t>
                      </a:r>
                      <a:r>
                        <a:rPr dirty="0" sz="2100" spc="16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45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0.1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568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100" spc="3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3DG123C</a:t>
                      </a:r>
                      <a:r>
                        <a:rPr dirty="0" sz="2100" spc="15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500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40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0.35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191">
                      <a:solidFill>
                        <a:srgbClr val="000000"/>
                      </a:solidFill>
                      <a:prstDash val="solid"/>
                    </a:lnT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38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3DD101D</a:t>
                      </a:r>
                      <a:r>
                        <a:rPr dirty="0" sz="2100" spc="28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55">
                          <a:latin typeface="Times New Roman"/>
                          <a:cs typeface="Times New Roman"/>
                        </a:rPr>
                        <a:t>5W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5A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300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00" spc="5">
                          <a:latin typeface="Times New Roman"/>
                          <a:cs typeface="Times New Roman"/>
                        </a:rPr>
                        <a:t>250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40">
                          <a:latin typeface="Times New Roman"/>
                          <a:cs typeface="Times New Roman"/>
                        </a:rPr>
                        <a:t>2mA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  <a:lnB w="1066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436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00" spc="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3DK100B</a:t>
                      </a:r>
                      <a:r>
                        <a:rPr dirty="0" sz="2100" spc="29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0.1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00" spc="5">
                          <a:latin typeface="Times New Roman"/>
                          <a:cs typeface="Times New Roman"/>
                        </a:rPr>
                        <a:t>300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8233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279525" algn="l"/>
                        </a:tabLst>
                      </a:pPr>
                      <a:r>
                        <a:rPr dirty="0" sz="2100" spc="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3DG23	</a:t>
                      </a:r>
                      <a:r>
                        <a:rPr dirty="0" sz="2100" spc="30">
                          <a:latin typeface="Times New Roman"/>
                          <a:cs typeface="Times New Roman"/>
                        </a:rPr>
                        <a:t>250W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30A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100" spc="5">
                          <a:latin typeface="Times New Roman"/>
                          <a:cs typeface="Times New Roman"/>
                        </a:rPr>
                        <a:t>400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100" spc="5">
                          <a:latin typeface="Times New Roman"/>
                          <a:cs typeface="Times New Roman"/>
                        </a:rPr>
                        <a:t>325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3716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519" rIns="0" bIns="0" rtlCol="0" vert="horz">
            <a:spAutoFit/>
          </a:bodyPr>
          <a:lstStyle/>
          <a:p>
            <a:pPr marL="272415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4.2</a:t>
            </a:r>
            <a:r>
              <a:rPr dirty="0" sz="3200" spc="-70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基本共射极放大电路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129" y="724938"/>
            <a:ext cx="27673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solidFill>
                  <a:srgbClr val="0000FF"/>
                </a:solidFill>
                <a:latin typeface="宋体"/>
                <a:cs typeface="宋体"/>
              </a:rPr>
              <a:t>4.2.1</a:t>
            </a:r>
            <a:r>
              <a:rPr dirty="0" sz="2800" spc="-68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放大的概念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5427" y="4192523"/>
            <a:ext cx="2863595" cy="244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97300" y="4727363"/>
            <a:ext cx="2952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2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14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9071" y="6210300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电源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6019" y="4945380"/>
            <a:ext cx="943610" cy="158750"/>
          </a:xfrm>
          <a:custGeom>
            <a:avLst/>
            <a:gdLst/>
            <a:ahLst/>
            <a:cxnLst/>
            <a:rect l="l" t="t" r="r" b="b"/>
            <a:pathLst>
              <a:path w="943610" h="158750">
                <a:moveTo>
                  <a:pt x="385571" y="138684"/>
                </a:moveTo>
                <a:lnTo>
                  <a:pt x="333756" y="138684"/>
                </a:lnTo>
                <a:lnTo>
                  <a:pt x="352043" y="132588"/>
                </a:lnTo>
                <a:lnTo>
                  <a:pt x="374904" y="123444"/>
                </a:lnTo>
                <a:lnTo>
                  <a:pt x="381000" y="120396"/>
                </a:lnTo>
                <a:lnTo>
                  <a:pt x="385572" y="117348"/>
                </a:lnTo>
                <a:lnTo>
                  <a:pt x="390143" y="115824"/>
                </a:lnTo>
                <a:lnTo>
                  <a:pt x="391667" y="114300"/>
                </a:lnTo>
                <a:lnTo>
                  <a:pt x="394715" y="112776"/>
                </a:lnTo>
                <a:lnTo>
                  <a:pt x="399287" y="108204"/>
                </a:lnTo>
                <a:lnTo>
                  <a:pt x="402336" y="106680"/>
                </a:lnTo>
                <a:lnTo>
                  <a:pt x="406908" y="102108"/>
                </a:lnTo>
                <a:lnTo>
                  <a:pt x="416052" y="96012"/>
                </a:lnTo>
                <a:lnTo>
                  <a:pt x="419100" y="91440"/>
                </a:lnTo>
                <a:lnTo>
                  <a:pt x="423672" y="86868"/>
                </a:lnTo>
                <a:lnTo>
                  <a:pt x="429767" y="82296"/>
                </a:lnTo>
                <a:lnTo>
                  <a:pt x="445008" y="70104"/>
                </a:lnTo>
                <a:lnTo>
                  <a:pt x="451104" y="67056"/>
                </a:lnTo>
                <a:lnTo>
                  <a:pt x="455676" y="64008"/>
                </a:lnTo>
                <a:lnTo>
                  <a:pt x="461772" y="60960"/>
                </a:lnTo>
                <a:lnTo>
                  <a:pt x="469391" y="56388"/>
                </a:lnTo>
                <a:lnTo>
                  <a:pt x="475487" y="51816"/>
                </a:lnTo>
                <a:lnTo>
                  <a:pt x="483108" y="47244"/>
                </a:lnTo>
                <a:lnTo>
                  <a:pt x="499872" y="38100"/>
                </a:lnTo>
                <a:lnTo>
                  <a:pt x="518160" y="27432"/>
                </a:lnTo>
                <a:lnTo>
                  <a:pt x="537972" y="16764"/>
                </a:lnTo>
                <a:lnTo>
                  <a:pt x="547115" y="12192"/>
                </a:lnTo>
                <a:lnTo>
                  <a:pt x="556260" y="9144"/>
                </a:lnTo>
                <a:lnTo>
                  <a:pt x="566928" y="6096"/>
                </a:lnTo>
                <a:lnTo>
                  <a:pt x="576072" y="3048"/>
                </a:lnTo>
                <a:lnTo>
                  <a:pt x="585215" y="1524"/>
                </a:lnTo>
                <a:lnTo>
                  <a:pt x="592836" y="0"/>
                </a:lnTo>
                <a:lnTo>
                  <a:pt x="601980" y="1524"/>
                </a:lnTo>
                <a:lnTo>
                  <a:pt x="611124" y="1524"/>
                </a:lnTo>
                <a:lnTo>
                  <a:pt x="629412" y="7620"/>
                </a:lnTo>
                <a:lnTo>
                  <a:pt x="637031" y="10668"/>
                </a:lnTo>
                <a:lnTo>
                  <a:pt x="652271" y="19812"/>
                </a:lnTo>
                <a:lnTo>
                  <a:pt x="588263" y="19812"/>
                </a:lnTo>
                <a:lnTo>
                  <a:pt x="573024" y="22860"/>
                </a:lnTo>
                <a:lnTo>
                  <a:pt x="563880" y="25908"/>
                </a:lnTo>
                <a:lnTo>
                  <a:pt x="554736" y="30480"/>
                </a:lnTo>
                <a:lnTo>
                  <a:pt x="545591" y="33528"/>
                </a:lnTo>
                <a:lnTo>
                  <a:pt x="528828" y="44196"/>
                </a:lnTo>
                <a:lnTo>
                  <a:pt x="510539" y="53340"/>
                </a:lnTo>
                <a:lnTo>
                  <a:pt x="493776" y="64008"/>
                </a:lnTo>
                <a:lnTo>
                  <a:pt x="478536" y="73152"/>
                </a:lnTo>
                <a:lnTo>
                  <a:pt x="472439" y="77724"/>
                </a:lnTo>
                <a:lnTo>
                  <a:pt x="460248" y="83820"/>
                </a:lnTo>
                <a:lnTo>
                  <a:pt x="455676" y="86868"/>
                </a:lnTo>
                <a:lnTo>
                  <a:pt x="448056" y="91440"/>
                </a:lnTo>
                <a:lnTo>
                  <a:pt x="441960" y="96012"/>
                </a:lnTo>
                <a:lnTo>
                  <a:pt x="423672" y="114300"/>
                </a:lnTo>
                <a:lnTo>
                  <a:pt x="414528" y="120396"/>
                </a:lnTo>
                <a:lnTo>
                  <a:pt x="411480" y="123444"/>
                </a:lnTo>
                <a:lnTo>
                  <a:pt x="405384" y="128016"/>
                </a:lnTo>
                <a:lnTo>
                  <a:pt x="402336" y="131064"/>
                </a:lnTo>
                <a:lnTo>
                  <a:pt x="397763" y="132588"/>
                </a:lnTo>
                <a:lnTo>
                  <a:pt x="393191" y="135636"/>
                </a:lnTo>
                <a:lnTo>
                  <a:pt x="388619" y="137160"/>
                </a:lnTo>
                <a:lnTo>
                  <a:pt x="385571" y="138684"/>
                </a:lnTo>
                <a:close/>
              </a:path>
              <a:path w="943610" h="158750">
                <a:moveTo>
                  <a:pt x="862583" y="135636"/>
                </a:moveTo>
                <a:lnTo>
                  <a:pt x="848868" y="135636"/>
                </a:lnTo>
                <a:lnTo>
                  <a:pt x="836675" y="134112"/>
                </a:lnTo>
                <a:lnTo>
                  <a:pt x="826008" y="131064"/>
                </a:lnTo>
                <a:lnTo>
                  <a:pt x="813816" y="126492"/>
                </a:lnTo>
                <a:lnTo>
                  <a:pt x="803147" y="121920"/>
                </a:lnTo>
                <a:lnTo>
                  <a:pt x="790956" y="117348"/>
                </a:lnTo>
                <a:lnTo>
                  <a:pt x="781812" y="112776"/>
                </a:lnTo>
                <a:lnTo>
                  <a:pt x="771143" y="108204"/>
                </a:lnTo>
                <a:lnTo>
                  <a:pt x="763524" y="105156"/>
                </a:lnTo>
                <a:lnTo>
                  <a:pt x="754379" y="100584"/>
                </a:lnTo>
                <a:lnTo>
                  <a:pt x="739139" y="94488"/>
                </a:lnTo>
                <a:lnTo>
                  <a:pt x="731520" y="89916"/>
                </a:lnTo>
                <a:lnTo>
                  <a:pt x="723900" y="86868"/>
                </a:lnTo>
                <a:lnTo>
                  <a:pt x="714756" y="82296"/>
                </a:lnTo>
                <a:lnTo>
                  <a:pt x="704087" y="76200"/>
                </a:lnTo>
                <a:lnTo>
                  <a:pt x="697991" y="73152"/>
                </a:lnTo>
                <a:lnTo>
                  <a:pt x="691895" y="68580"/>
                </a:lnTo>
                <a:lnTo>
                  <a:pt x="678179" y="60960"/>
                </a:lnTo>
                <a:lnTo>
                  <a:pt x="664464" y="50292"/>
                </a:lnTo>
                <a:lnTo>
                  <a:pt x="637031" y="32004"/>
                </a:lnTo>
                <a:lnTo>
                  <a:pt x="621791" y="25908"/>
                </a:lnTo>
                <a:lnTo>
                  <a:pt x="615695" y="22860"/>
                </a:lnTo>
                <a:lnTo>
                  <a:pt x="608076" y="21336"/>
                </a:lnTo>
                <a:lnTo>
                  <a:pt x="601980" y="19812"/>
                </a:lnTo>
                <a:lnTo>
                  <a:pt x="652271" y="19812"/>
                </a:lnTo>
                <a:lnTo>
                  <a:pt x="659891" y="24384"/>
                </a:lnTo>
                <a:lnTo>
                  <a:pt x="675131" y="35052"/>
                </a:lnTo>
                <a:lnTo>
                  <a:pt x="707135" y="56388"/>
                </a:lnTo>
                <a:lnTo>
                  <a:pt x="713231" y="59436"/>
                </a:lnTo>
                <a:lnTo>
                  <a:pt x="723900" y="64008"/>
                </a:lnTo>
                <a:lnTo>
                  <a:pt x="733043" y="68580"/>
                </a:lnTo>
                <a:lnTo>
                  <a:pt x="740664" y="73152"/>
                </a:lnTo>
                <a:lnTo>
                  <a:pt x="748283" y="76200"/>
                </a:lnTo>
                <a:lnTo>
                  <a:pt x="762000" y="83820"/>
                </a:lnTo>
                <a:lnTo>
                  <a:pt x="769620" y="86868"/>
                </a:lnTo>
                <a:lnTo>
                  <a:pt x="778764" y="89916"/>
                </a:lnTo>
                <a:lnTo>
                  <a:pt x="832104" y="112776"/>
                </a:lnTo>
                <a:lnTo>
                  <a:pt x="842772" y="115824"/>
                </a:lnTo>
                <a:lnTo>
                  <a:pt x="851916" y="117348"/>
                </a:lnTo>
                <a:lnTo>
                  <a:pt x="899769" y="117348"/>
                </a:lnTo>
                <a:lnTo>
                  <a:pt x="886968" y="126492"/>
                </a:lnTo>
                <a:lnTo>
                  <a:pt x="874775" y="132588"/>
                </a:lnTo>
                <a:lnTo>
                  <a:pt x="862583" y="135636"/>
                </a:lnTo>
                <a:close/>
              </a:path>
              <a:path w="943610" h="158750">
                <a:moveTo>
                  <a:pt x="7620" y="97536"/>
                </a:moveTo>
                <a:lnTo>
                  <a:pt x="0" y="79248"/>
                </a:lnTo>
                <a:lnTo>
                  <a:pt x="33528" y="67056"/>
                </a:lnTo>
                <a:lnTo>
                  <a:pt x="70104" y="54864"/>
                </a:lnTo>
                <a:lnTo>
                  <a:pt x="88391" y="50292"/>
                </a:lnTo>
                <a:lnTo>
                  <a:pt x="105155" y="45720"/>
                </a:lnTo>
                <a:lnTo>
                  <a:pt x="121920" y="42672"/>
                </a:lnTo>
                <a:lnTo>
                  <a:pt x="129539" y="41148"/>
                </a:lnTo>
                <a:lnTo>
                  <a:pt x="150876" y="41148"/>
                </a:lnTo>
                <a:lnTo>
                  <a:pt x="160019" y="42672"/>
                </a:lnTo>
                <a:lnTo>
                  <a:pt x="161543" y="42672"/>
                </a:lnTo>
                <a:lnTo>
                  <a:pt x="170688" y="45720"/>
                </a:lnTo>
                <a:lnTo>
                  <a:pt x="188976" y="54864"/>
                </a:lnTo>
                <a:lnTo>
                  <a:pt x="196595" y="59436"/>
                </a:lnTo>
                <a:lnTo>
                  <a:pt x="138684" y="59436"/>
                </a:lnTo>
                <a:lnTo>
                  <a:pt x="131064" y="60960"/>
                </a:lnTo>
                <a:lnTo>
                  <a:pt x="124968" y="60960"/>
                </a:lnTo>
                <a:lnTo>
                  <a:pt x="109728" y="64008"/>
                </a:lnTo>
                <a:lnTo>
                  <a:pt x="76200" y="73152"/>
                </a:lnTo>
                <a:lnTo>
                  <a:pt x="57912" y="77724"/>
                </a:lnTo>
                <a:lnTo>
                  <a:pt x="41148" y="83820"/>
                </a:lnTo>
                <a:lnTo>
                  <a:pt x="22859" y="89916"/>
                </a:lnTo>
                <a:lnTo>
                  <a:pt x="7620" y="97536"/>
                </a:lnTo>
                <a:close/>
              </a:path>
              <a:path w="943610" h="158750">
                <a:moveTo>
                  <a:pt x="149352" y="60960"/>
                </a:moveTo>
                <a:lnTo>
                  <a:pt x="138684" y="59436"/>
                </a:lnTo>
                <a:lnTo>
                  <a:pt x="147828" y="59436"/>
                </a:lnTo>
                <a:lnTo>
                  <a:pt x="149352" y="60960"/>
                </a:lnTo>
                <a:close/>
              </a:path>
              <a:path w="943610" h="158750">
                <a:moveTo>
                  <a:pt x="156972" y="62484"/>
                </a:moveTo>
                <a:lnTo>
                  <a:pt x="147828" y="59436"/>
                </a:lnTo>
                <a:lnTo>
                  <a:pt x="196595" y="59436"/>
                </a:lnTo>
                <a:lnTo>
                  <a:pt x="198627" y="60960"/>
                </a:lnTo>
                <a:lnTo>
                  <a:pt x="155448" y="60960"/>
                </a:lnTo>
                <a:lnTo>
                  <a:pt x="156972" y="62484"/>
                </a:lnTo>
                <a:close/>
              </a:path>
              <a:path w="943610" h="158750">
                <a:moveTo>
                  <a:pt x="338328" y="156972"/>
                </a:moveTo>
                <a:lnTo>
                  <a:pt x="315467" y="156972"/>
                </a:lnTo>
                <a:lnTo>
                  <a:pt x="310895" y="155448"/>
                </a:lnTo>
                <a:lnTo>
                  <a:pt x="304800" y="153924"/>
                </a:lnTo>
                <a:lnTo>
                  <a:pt x="294131" y="149352"/>
                </a:lnTo>
                <a:lnTo>
                  <a:pt x="283464" y="143256"/>
                </a:lnTo>
                <a:lnTo>
                  <a:pt x="262128" y="128016"/>
                </a:lnTo>
                <a:lnTo>
                  <a:pt x="243840" y="115824"/>
                </a:lnTo>
                <a:lnTo>
                  <a:pt x="236219" y="109728"/>
                </a:lnTo>
                <a:lnTo>
                  <a:pt x="230124" y="105156"/>
                </a:lnTo>
                <a:lnTo>
                  <a:pt x="224028" y="102108"/>
                </a:lnTo>
                <a:lnTo>
                  <a:pt x="216407" y="94488"/>
                </a:lnTo>
                <a:lnTo>
                  <a:pt x="213359" y="92964"/>
                </a:lnTo>
                <a:lnTo>
                  <a:pt x="208788" y="89916"/>
                </a:lnTo>
                <a:lnTo>
                  <a:pt x="205740" y="86868"/>
                </a:lnTo>
                <a:lnTo>
                  <a:pt x="199643" y="83820"/>
                </a:lnTo>
                <a:lnTo>
                  <a:pt x="192024" y="80772"/>
                </a:lnTo>
                <a:lnTo>
                  <a:pt x="185928" y="76200"/>
                </a:lnTo>
                <a:lnTo>
                  <a:pt x="178307" y="71628"/>
                </a:lnTo>
                <a:lnTo>
                  <a:pt x="172211" y="67056"/>
                </a:lnTo>
                <a:lnTo>
                  <a:pt x="164592" y="64008"/>
                </a:lnTo>
                <a:lnTo>
                  <a:pt x="155448" y="60960"/>
                </a:lnTo>
                <a:lnTo>
                  <a:pt x="198627" y="60960"/>
                </a:lnTo>
                <a:lnTo>
                  <a:pt x="202692" y="64008"/>
                </a:lnTo>
                <a:lnTo>
                  <a:pt x="214883" y="70104"/>
                </a:lnTo>
                <a:lnTo>
                  <a:pt x="219456" y="73152"/>
                </a:lnTo>
                <a:lnTo>
                  <a:pt x="224028" y="77724"/>
                </a:lnTo>
                <a:lnTo>
                  <a:pt x="228600" y="80772"/>
                </a:lnTo>
                <a:lnTo>
                  <a:pt x="231648" y="83820"/>
                </a:lnTo>
                <a:lnTo>
                  <a:pt x="240792" y="89916"/>
                </a:lnTo>
                <a:lnTo>
                  <a:pt x="246888" y="94488"/>
                </a:lnTo>
                <a:lnTo>
                  <a:pt x="254507" y="99060"/>
                </a:lnTo>
                <a:lnTo>
                  <a:pt x="263652" y="106680"/>
                </a:lnTo>
                <a:lnTo>
                  <a:pt x="274319" y="112776"/>
                </a:lnTo>
                <a:lnTo>
                  <a:pt x="283464" y="120396"/>
                </a:lnTo>
                <a:lnTo>
                  <a:pt x="294131" y="126492"/>
                </a:lnTo>
                <a:lnTo>
                  <a:pt x="303276" y="132588"/>
                </a:lnTo>
                <a:lnTo>
                  <a:pt x="316991" y="137160"/>
                </a:lnTo>
                <a:lnTo>
                  <a:pt x="320039" y="138684"/>
                </a:lnTo>
                <a:lnTo>
                  <a:pt x="385571" y="138684"/>
                </a:lnTo>
                <a:lnTo>
                  <a:pt x="382523" y="140208"/>
                </a:lnTo>
                <a:lnTo>
                  <a:pt x="374904" y="143256"/>
                </a:lnTo>
                <a:lnTo>
                  <a:pt x="367284" y="147828"/>
                </a:lnTo>
                <a:lnTo>
                  <a:pt x="358139" y="150876"/>
                </a:lnTo>
                <a:lnTo>
                  <a:pt x="347472" y="153924"/>
                </a:lnTo>
                <a:lnTo>
                  <a:pt x="338328" y="156972"/>
                </a:lnTo>
                <a:close/>
              </a:path>
              <a:path w="943610" h="158750">
                <a:moveTo>
                  <a:pt x="899769" y="117348"/>
                </a:moveTo>
                <a:lnTo>
                  <a:pt x="856487" y="117348"/>
                </a:lnTo>
                <a:lnTo>
                  <a:pt x="859535" y="115824"/>
                </a:lnTo>
                <a:lnTo>
                  <a:pt x="864108" y="115824"/>
                </a:lnTo>
                <a:lnTo>
                  <a:pt x="868679" y="114300"/>
                </a:lnTo>
                <a:lnTo>
                  <a:pt x="873252" y="111252"/>
                </a:lnTo>
                <a:lnTo>
                  <a:pt x="877824" y="109728"/>
                </a:lnTo>
                <a:lnTo>
                  <a:pt x="888491" y="103632"/>
                </a:lnTo>
                <a:lnTo>
                  <a:pt x="925068" y="73152"/>
                </a:lnTo>
                <a:lnTo>
                  <a:pt x="928116" y="70104"/>
                </a:lnTo>
                <a:lnTo>
                  <a:pt x="931164" y="68580"/>
                </a:lnTo>
                <a:lnTo>
                  <a:pt x="943356" y="83820"/>
                </a:lnTo>
                <a:lnTo>
                  <a:pt x="940308" y="85344"/>
                </a:lnTo>
                <a:lnTo>
                  <a:pt x="937260" y="88392"/>
                </a:lnTo>
                <a:lnTo>
                  <a:pt x="928116" y="94488"/>
                </a:lnTo>
                <a:lnTo>
                  <a:pt x="918972" y="102108"/>
                </a:lnTo>
                <a:lnTo>
                  <a:pt x="908304" y="111252"/>
                </a:lnTo>
                <a:lnTo>
                  <a:pt x="899769" y="117348"/>
                </a:lnTo>
                <a:close/>
              </a:path>
              <a:path w="943610" h="158750">
                <a:moveTo>
                  <a:pt x="327660" y="158496"/>
                </a:moveTo>
                <a:lnTo>
                  <a:pt x="326136" y="158496"/>
                </a:lnTo>
                <a:lnTo>
                  <a:pt x="316991" y="156972"/>
                </a:lnTo>
                <a:lnTo>
                  <a:pt x="336804" y="156972"/>
                </a:lnTo>
                <a:lnTo>
                  <a:pt x="327660" y="15849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5673" y="4340411"/>
            <a:ext cx="255270" cy="114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  <a:spcBef>
                <a:spcPts val="610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68580">
              <a:lnSpc>
                <a:spcPts val="273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27976" y="4507991"/>
            <a:ext cx="951230" cy="860425"/>
          </a:xfrm>
          <a:custGeom>
            <a:avLst/>
            <a:gdLst/>
            <a:ahLst/>
            <a:cxnLst/>
            <a:rect l="l" t="t" r="r" b="b"/>
            <a:pathLst>
              <a:path w="951229" h="860425">
                <a:moveTo>
                  <a:pt x="333755" y="839152"/>
                </a:moveTo>
                <a:lnTo>
                  <a:pt x="338327" y="834389"/>
                </a:lnTo>
                <a:lnTo>
                  <a:pt x="341375" y="826769"/>
                </a:lnTo>
                <a:lnTo>
                  <a:pt x="345947" y="819150"/>
                </a:lnTo>
                <a:lnTo>
                  <a:pt x="350519" y="810577"/>
                </a:lnTo>
                <a:lnTo>
                  <a:pt x="355091" y="800100"/>
                </a:lnTo>
                <a:lnTo>
                  <a:pt x="358139" y="788669"/>
                </a:lnTo>
                <a:lnTo>
                  <a:pt x="367283" y="767714"/>
                </a:lnTo>
                <a:lnTo>
                  <a:pt x="373379" y="745807"/>
                </a:lnTo>
                <a:lnTo>
                  <a:pt x="377951" y="737234"/>
                </a:lnTo>
                <a:lnTo>
                  <a:pt x="381000" y="729614"/>
                </a:lnTo>
                <a:lnTo>
                  <a:pt x="385571" y="715327"/>
                </a:lnTo>
                <a:lnTo>
                  <a:pt x="390143" y="703897"/>
                </a:lnTo>
                <a:lnTo>
                  <a:pt x="393191" y="693419"/>
                </a:lnTo>
                <a:lnTo>
                  <a:pt x="396239" y="681037"/>
                </a:lnTo>
                <a:lnTo>
                  <a:pt x="397763" y="666750"/>
                </a:lnTo>
                <a:lnTo>
                  <a:pt x="400811" y="653414"/>
                </a:lnTo>
                <a:lnTo>
                  <a:pt x="402335" y="643889"/>
                </a:lnTo>
                <a:lnTo>
                  <a:pt x="403859" y="636269"/>
                </a:lnTo>
                <a:lnTo>
                  <a:pt x="406907" y="625792"/>
                </a:lnTo>
                <a:lnTo>
                  <a:pt x="408431" y="617219"/>
                </a:lnTo>
                <a:lnTo>
                  <a:pt x="417575" y="571500"/>
                </a:lnTo>
                <a:lnTo>
                  <a:pt x="420623" y="546734"/>
                </a:lnTo>
                <a:lnTo>
                  <a:pt x="425195" y="519112"/>
                </a:lnTo>
                <a:lnTo>
                  <a:pt x="428243" y="503872"/>
                </a:lnTo>
                <a:lnTo>
                  <a:pt x="431291" y="490537"/>
                </a:lnTo>
                <a:lnTo>
                  <a:pt x="434339" y="475297"/>
                </a:lnTo>
                <a:lnTo>
                  <a:pt x="437387" y="458152"/>
                </a:lnTo>
                <a:lnTo>
                  <a:pt x="446531" y="424814"/>
                </a:lnTo>
                <a:lnTo>
                  <a:pt x="451103" y="406717"/>
                </a:lnTo>
                <a:lnTo>
                  <a:pt x="455675" y="386714"/>
                </a:lnTo>
                <a:lnTo>
                  <a:pt x="458723" y="377189"/>
                </a:lnTo>
                <a:lnTo>
                  <a:pt x="461771" y="366712"/>
                </a:lnTo>
                <a:lnTo>
                  <a:pt x="464819" y="354329"/>
                </a:lnTo>
                <a:lnTo>
                  <a:pt x="469391" y="342900"/>
                </a:lnTo>
                <a:lnTo>
                  <a:pt x="472439" y="328612"/>
                </a:lnTo>
                <a:lnTo>
                  <a:pt x="477011" y="315277"/>
                </a:lnTo>
                <a:lnTo>
                  <a:pt x="484631" y="285750"/>
                </a:lnTo>
                <a:lnTo>
                  <a:pt x="492251" y="254317"/>
                </a:lnTo>
                <a:lnTo>
                  <a:pt x="501395" y="223837"/>
                </a:lnTo>
                <a:lnTo>
                  <a:pt x="509016" y="191452"/>
                </a:lnTo>
                <a:lnTo>
                  <a:pt x="519683" y="159067"/>
                </a:lnTo>
                <a:lnTo>
                  <a:pt x="528827" y="130492"/>
                </a:lnTo>
                <a:lnTo>
                  <a:pt x="542543" y="87629"/>
                </a:lnTo>
                <a:lnTo>
                  <a:pt x="560831" y="41909"/>
                </a:lnTo>
                <a:lnTo>
                  <a:pt x="583691" y="5714"/>
                </a:lnTo>
                <a:lnTo>
                  <a:pt x="585216" y="5714"/>
                </a:lnTo>
                <a:lnTo>
                  <a:pt x="585216" y="3809"/>
                </a:lnTo>
                <a:lnTo>
                  <a:pt x="589787" y="2857"/>
                </a:lnTo>
                <a:lnTo>
                  <a:pt x="589787" y="952"/>
                </a:lnTo>
                <a:lnTo>
                  <a:pt x="591311" y="952"/>
                </a:lnTo>
                <a:lnTo>
                  <a:pt x="595883" y="0"/>
                </a:lnTo>
                <a:lnTo>
                  <a:pt x="605027" y="0"/>
                </a:lnTo>
                <a:lnTo>
                  <a:pt x="606551" y="952"/>
                </a:lnTo>
                <a:lnTo>
                  <a:pt x="611123" y="2857"/>
                </a:lnTo>
                <a:lnTo>
                  <a:pt x="612647" y="2857"/>
                </a:lnTo>
                <a:lnTo>
                  <a:pt x="612647" y="3809"/>
                </a:lnTo>
                <a:lnTo>
                  <a:pt x="617219" y="6667"/>
                </a:lnTo>
                <a:lnTo>
                  <a:pt x="617219" y="8572"/>
                </a:lnTo>
                <a:lnTo>
                  <a:pt x="621791" y="13334"/>
                </a:lnTo>
                <a:lnTo>
                  <a:pt x="625601" y="18097"/>
                </a:lnTo>
                <a:lnTo>
                  <a:pt x="598931" y="18097"/>
                </a:lnTo>
                <a:lnTo>
                  <a:pt x="599693" y="18335"/>
                </a:lnTo>
                <a:lnTo>
                  <a:pt x="597407" y="19050"/>
                </a:lnTo>
                <a:lnTo>
                  <a:pt x="589787" y="26669"/>
                </a:lnTo>
                <a:lnTo>
                  <a:pt x="586739" y="33337"/>
                </a:lnTo>
                <a:lnTo>
                  <a:pt x="582167" y="40957"/>
                </a:lnTo>
                <a:lnTo>
                  <a:pt x="573023" y="59054"/>
                </a:lnTo>
                <a:lnTo>
                  <a:pt x="568451" y="69532"/>
                </a:lnTo>
                <a:lnTo>
                  <a:pt x="565403" y="81914"/>
                </a:lnTo>
                <a:lnTo>
                  <a:pt x="560831" y="94297"/>
                </a:lnTo>
                <a:lnTo>
                  <a:pt x="554735" y="107632"/>
                </a:lnTo>
                <a:lnTo>
                  <a:pt x="551687" y="120967"/>
                </a:lnTo>
                <a:lnTo>
                  <a:pt x="545591" y="135254"/>
                </a:lnTo>
                <a:lnTo>
                  <a:pt x="536447" y="165734"/>
                </a:lnTo>
                <a:lnTo>
                  <a:pt x="528827" y="196214"/>
                </a:lnTo>
                <a:lnTo>
                  <a:pt x="510539" y="260032"/>
                </a:lnTo>
                <a:lnTo>
                  <a:pt x="502919" y="290512"/>
                </a:lnTo>
                <a:lnTo>
                  <a:pt x="495300" y="320039"/>
                </a:lnTo>
                <a:lnTo>
                  <a:pt x="490727" y="333375"/>
                </a:lnTo>
                <a:lnTo>
                  <a:pt x="487679" y="346709"/>
                </a:lnTo>
                <a:lnTo>
                  <a:pt x="484631" y="359092"/>
                </a:lnTo>
                <a:lnTo>
                  <a:pt x="480059" y="371475"/>
                </a:lnTo>
                <a:lnTo>
                  <a:pt x="473963" y="392429"/>
                </a:lnTo>
                <a:lnTo>
                  <a:pt x="464819" y="429577"/>
                </a:lnTo>
                <a:lnTo>
                  <a:pt x="455675" y="462914"/>
                </a:lnTo>
                <a:lnTo>
                  <a:pt x="446531" y="508634"/>
                </a:lnTo>
                <a:lnTo>
                  <a:pt x="445007" y="521969"/>
                </a:lnTo>
                <a:lnTo>
                  <a:pt x="440435" y="549592"/>
                </a:lnTo>
                <a:lnTo>
                  <a:pt x="431291" y="598169"/>
                </a:lnTo>
                <a:lnTo>
                  <a:pt x="426719" y="620077"/>
                </a:lnTo>
                <a:lnTo>
                  <a:pt x="425195" y="630554"/>
                </a:lnTo>
                <a:lnTo>
                  <a:pt x="423671" y="639127"/>
                </a:lnTo>
                <a:lnTo>
                  <a:pt x="420623" y="648652"/>
                </a:lnTo>
                <a:lnTo>
                  <a:pt x="419100" y="656272"/>
                </a:lnTo>
                <a:lnTo>
                  <a:pt x="408431" y="709612"/>
                </a:lnTo>
                <a:lnTo>
                  <a:pt x="397763" y="735329"/>
                </a:lnTo>
                <a:lnTo>
                  <a:pt x="394716" y="742950"/>
                </a:lnTo>
                <a:lnTo>
                  <a:pt x="391667" y="752475"/>
                </a:lnTo>
                <a:lnTo>
                  <a:pt x="388619" y="762952"/>
                </a:lnTo>
                <a:lnTo>
                  <a:pt x="384047" y="773429"/>
                </a:lnTo>
                <a:lnTo>
                  <a:pt x="376427" y="796289"/>
                </a:lnTo>
                <a:lnTo>
                  <a:pt x="362711" y="828675"/>
                </a:lnTo>
                <a:lnTo>
                  <a:pt x="358139" y="838200"/>
                </a:lnTo>
                <a:lnTo>
                  <a:pt x="335279" y="838200"/>
                </a:lnTo>
                <a:lnTo>
                  <a:pt x="333755" y="839152"/>
                </a:lnTo>
                <a:close/>
              </a:path>
              <a:path w="951229" h="860425">
                <a:moveTo>
                  <a:pt x="599693" y="18335"/>
                </a:moveTo>
                <a:lnTo>
                  <a:pt x="598931" y="18097"/>
                </a:lnTo>
                <a:lnTo>
                  <a:pt x="600455" y="18097"/>
                </a:lnTo>
                <a:lnTo>
                  <a:pt x="599693" y="18335"/>
                </a:lnTo>
                <a:close/>
              </a:path>
              <a:path w="951229" h="860425">
                <a:moveTo>
                  <a:pt x="599947" y="18415"/>
                </a:moveTo>
                <a:lnTo>
                  <a:pt x="599693" y="18335"/>
                </a:lnTo>
                <a:lnTo>
                  <a:pt x="600455" y="18097"/>
                </a:lnTo>
                <a:lnTo>
                  <a:pt x="599947" y="18415"/>
                </a:lnTo>
                <a:close/>
              </a:path>
              <a:path w="951229" h="860425">
                <a:moveTo>
                  <a:pt x="600150" y="18478"/>
                </a:moveTo>
                <a:lnTo>
                  <a:pt x="599947" y="18415"/>
                </a:lnTo>
                <a:lnTo>
                  <a:pt x="600455" y="18097"/>
                </a:lnTo>
                <a:lnTo>
                  <a:pt x="600836" y="18335"/>
                </a:lnTo>
                <a:lnTo>
                  <a:pt x="600150" y="18478"/>
                </a:lnTo>
                <a:close/>
              </a:path>
              <a:path w="951229" h="860425">
                <a:moveTo>
                  <a:pt x="600836" y="18335"/>
                </a:moveTo>
                <a:lnTo>
                  <a:pt x="600455" y="18097"/>
                </a:lnTo>
                <a:lnTo>
                  <a:pt x="600836" y="18335"/>
                </a:lnTo>
                <a:close/>
              </a:path>
              <a:path w="951229" h="860425">
                <a:moveTo>
                  <a:pt x="600836" y="18335"/>
                </a:moveTo>
                <a:lnTo>
                  <a:pt x="600455" y="18097"/>
                </a:lnTo>
                <a:lnTo>
                  <a:pt x="601979" y="18097"/>
                </a:lnTo>
                <a:lnTo>
                  <a:pt x="600836" y="18335"/>
                </a:lnTo>
                <a:close/>
              </a:path>
              <a:path w="951229" h="860425">
                <a:moveTo>
                  <a:pt x="868679" y="723900"/>
                </a:moveTo>
                <a:lnTo>
                  <a:pt x="847343" y="723900"/>
                </a:lnTo>
                <a:lnTo>
                  <a:pt x="847343" y="721994"/>
                </a:lnTo>
                <a:lnTo>
                  <a:pt x="842771" y="719137"/>
                </a:lnTo>
                <a:lnTo>
                  <a:pt x="830579" y="703897"/>
                </a:lnTo>
                <a:lnTo>
                  <a:pt x="824483" y="693419"/>
                </a:lnTo>
                <a:lnTo>
                  <a:pt x="818387" y="681037"/>
                </a:lnTo>
                <a:lnTo>
                  <a:pt x="813816" y="666750"/>
                </a:lnTo>
                <a:lnTo>
                  <a:pt x="807719" y="653414"/>
                </a:lnTo>
                <a:lnTo>
                  <a:pt x="801623" y="638175"/>
                </a:lnTo>
                <a:lnTo>
                  <a:pt x="790955" y="607694"/>
                </a:lnTo>
                <a:lnTo>
                  <a:pt x="786383" y="593407"/>
                </a:lnTo>
                <a:lnTo>
                  <a:pt x="780287" y="580072"/>
                </a:lnTo>
                <a:lnTo>
                  <a:pt x="775716" y="566737"/>
                </a:lnTo>
                <a:lnTo>
                  <a:pt x="771143" y="555307"/>
                </a:lnTo>
                <a:lnTo>
                  <a:pt x="762000" y="533400"/>
                </a:lnTo>
                <a:lnTo>
                  <a:pt x="754379" y="513397"/>
                </a:lnTo>
                <a:lnTo>
                  <a:pt x="731519" y="448627"/>
                </a:lnTo>
                <a:lnTo>
                  <a:pt x="728471" y="437197"/>
                </a:lnTo>
                <a:lnTo>
                  <a:pt x="714755" y="396239"/>
                </a:lnTo>
                <a:lnTo>
                  <a:pt x="710183" y="381000"/>
                </a:lnTo>
                <a:lnTo>
                  <a:pt x="704087" y="363854"/>
                </a:lnTo>
                <a:lnTo>
                  <a:pt x="701039" y="354329"/>
                </a:lnTo>
                <a:lnTo>
                  <a:pt x="691895" y="322897"/>
                </a:lnTo>
                <a:lnTo>
                  <a:pt x="688847" y="310514"/>
                </a:lnTo>
                <a:lnTo>
                  <a:pt x="679703" y="269557"/>
                </a:lnTo>
                <a:lnTo>
                  <a:pt x="672083" y="240029"/>
                </a:lnTo>
                <a:lnTo>
                  <a:pt x="665987" y="211454"/>
                </a:lnTo>
                <a:lnTo>
                  <a:pt x="658367" y="180975"/>
                </a:lnTo>
                <a:lnTo>
                  <a:pt x="643127" y="122872"/>
                </a:lnTo>
                <a:lnTo>
                  <a:pt x="640079" y="109537"/>
                </a:lnTo>
                <a:lnTo>
                  <a:pt x="635507" y="97154"/>
                </a:lnTo>
                <a:lnTo>
                  <a:pt x="632459" y="84772"/>
                </a:lnTo>
                <a:lnTo>
                  <a:pt x="627887" y="72389"/>
                </a:lnTo>
                <a:lnTo>
                  <a:pt x="624839" y="61912"/>
                </a:lnTo>
                <a:lnTo>
                  <a:pt x="621791" y="53339"/>
                </a:lnTo>
                <a:lnTo>
                  <a:pt x="617219" y="43814"/>
                </a:lnTo>
                <a:lnTo>
                  <a:pt x="614171" y="36194"/>
                </a:lnTo>
                <a:lnTo>
                  <a:pt x="611123" y="30479"/>
                </a:lnTo>
                <a:lnTo>
                  <a:pt x="606551" y="25717"/>
                </a:lnTo>
                <a:lnTo>
                  <a:pt x="603503" y="20954"/>
                </a:lnTo>
                <a:lnTo>
                  <a:pt x="605027" y="20954"/>
                </a:lnTo>
                <a:lnTo>
                  <a:pt x="600836" y="18335"/>
                </a:lnTo>
                <a:lnTo>
                  <a:pt x="601979" y="18097"/>
                </a:lnTo>
                <a:lnTo>
                  <a:pt x="625601" y="18097"/>
                </a:lnTo>
                <a:lnTo>
                  <a:pt x="626363" y="19050"/>
                </a:lnTo>
                <a:lnTo>
                  <a:pt x="630935" y="26669"/>
                </a:lnTo>
                <a:lnTo>
                  <a:pt x="633983" y="36194"/>
                </a:lnTo>
                <a:lnTo>
                  <a:pt x="638555" y="44767"/>
                </a:lnTo>
                <a:lnTo>
                  <a:pt x="643127" y="56197"/>
                </a:lnTo>
                <a:lnTo>
                  <a:pt x="646175" y="66675"/>
                </a:lnTo>
                <a:lnTo>
                  <a:pt x="650747" y="79057"/>
                </a:lnTo>
                <a:lnTo>
                  <a:pt x="653795" y="91439"/>
                </a:lnTo>
                <a:lnTo>
                  <a:pt x="658367" y="104775"/>
                </a:lnTo>
                <a:lnTo>
                  <a:pt x="661416" y="118109"/>
                </a:lnTo>
                <a:lnTo>
                  <a:pt x="676655" y="176212"/>
                </a:lnTo>
                <a:lnTo>
                  <a:pt x="684275" y="206692"/>
                </a:lnTo>
                <a:lnTo>
                  <a:pt x="690371" y="235267"/>
                </a:lnTo>
                <a:lnTo>
                  <a:pt x="697991" y="264794"/>
                </a:lnTo>
                <a:lnTo>
                  <a:pt x="707135" y="305752"/>
                </a:lnTo>
                <a:lnTo>
                  <a:pt x="710183" y="318134"/>
                </a:lnTo>
                <a:lnTo>
                  <a:pt x="719327" y="349567"/>
                </a:lnTo>
                <a:lnTo>
                  <a:pt x="722375" y="358139"/>
                </a:lnTo>
                <a:lnTo>
                  <a:pt x="726947" y="374332"/>
                </a:lnTo>
                <a:lnTo>
                  <a:pt x="733043" y="389572"/>
                </a:lnTo>
                <a:lnTo>
                  <a:pt x="737616" y="404812"/>
                </a:lnTo>
                <a:lnTo>
                  <a:pt x="742187" y="417194"/>
                </a:lnTo>
                <a:lnTo>
                  <a:pt x="745235" y="430529"/>
                </a:lnTo>
                <a:lnTo>
                  <a:pt x="749807" y="442912"/>
                </a:lnTo>
                <a:lnTo>
                  <a:pt x="757427" y="465772"/>
                </a:lnTo>
                <a:lnTo>
                  <a:pt x="765047" y="485775"/>
                </a:lnTo>
                <a:lnTo>
                  <a:pt x="771143" y="506729"/>
                </a:lnTo>
                <a:lnTo>
                  <a:pt x="780287" y="526732"/>
                </a:lnTo>
                <a:lnTo>
                  <a:pt x="787907" y="548639"/>
                </a:lnTo>
                <a:lnTo>
                  <a:pt x="794003" y="560069"/>
                </a:lnTo>
                <a:lnTo>
                  <a:pt x="798575" y="572452"/>
                </a:lnTo>
                <a:lnTo>
                  <a:pt x="803147" y="586739"/>
                </a:lnTo>
                <a:lnTo>
                  <a:pt x="809243" y="601027"/>
                </a:lnTo>
                <a:lnTo>
                  <a:pt x="819911" y="631507"/>
                </a:lnTo>
                <a:lnTo>
                  <a:pt x="826007" y="645794"/>
                </a:lnTo>
                <a:lnTo>
                  <a:pt x="830579" y="659129"/>
                </a:lnTo>
                <a:lnTo>
                  <a:pt x="836675" y="673417"/>
                </a:lnTo>
                <a:lnTo>
                  <a:pt x="841247" y="683894"/>
                </a:lnTo>
                <a:lnTo>
                  <a:pt x="847343" y="693419"/>
                </a:lnTo>
                <a:lnTo>
                  <a:pt x="851916" y="701039"/>
                </a:lnTo>
                <a:lnTo>
                  <a:pt x="858011" y="706754"/>
                </a:lnTo>
                <a:lnTo>
                  <a:pt x="858519" y="706754"/>
                </a:lnTo>
                <a:lnTo>
                  <a:pt x="858011" y="707707"/>
                </a:lnTo>
                <a:lnTo>
                  <a:pt x="881887" y="707707"/>
                </a:lnTo>
                <a:lnTo>
                  <a:pt x="879347" y="712469"/>
                </a:lnTo>
                <a:lnTo>
                  <a:pt x="874775" y="717232"/>
                </a:lnTo>
                <a:lnTo>
                  <a:pt x="873251" y="720089"/>
                </a:lnTo>
                <a:lnTo>
                  <a:pt x="871727" y="720089"/>
                </a:lnTo>
                <a:lnTo>
                  <a:pt x="871727" y="721994"/>
                </a:lnTo>
                <a:lnTo>
                  <a:pt x="868679" y="723900"/>
                </a:lnTo>
                <a:close/>
              </a:path>
              <a:path w="951229" h="860425">
                <a:moveTo>
                  <a:pt x="601979" y="19050"/>
                </a:moveTo>
                <a:lnTo>
                  <a:pt x="600150" y="18478"/>
                </a:lnTo>
                <a:lnTo>
                  <a:pt x="600836" y="18335"/>
                </a:lnTo>
                <a:lnTo>
                  <a:pt x="601979" y="19050"/>
                </a:lnTo>
                <a:close/>
              </a:path>
              <a:path w="951229" h="860425">
                <a:moveTo>
                  <a:pt x="597407" y="19050"/>
                </a:moveTo>
                <a:lnTo>
                  <a:pt x="599693" y="18335"/>
                </a:lnTo>
                <a:lnTo>
                  <a:pt x="599947" y="18415"/>
                </a:lnTo>
                <a:lnTo>
                  <a:pt x="599693" y="18573"/>
                </a:lnTo>
                <a:lnTo>
                  <a:pt x="597407" y="19050"/>
                </a:lnTo>
                <a:close/>
              </a:path>
              <a:path w="951229" h="860425">
                <a:moveTo>
                  <a:pt x="599693" y="18573"/>
                </a:moveTo>
                <a:lnTo>
                  <a:pt x="599947" y="18415"/>
                </a:lnTo>
                <a:lnTo>
                  <a:pt x="600150" y="18478"/>
                </a:lnTo>
                <a:lnTo>
                  <a:pt x="599693" y="18573"/>
                </a:lnTo>
                <a:close/>
              </a:path>
              <a:path w="951229" h="860425">
                <a:moveTo>
                  <a:pt x="595883" y="20954"/>
                </a:moveTo>
                <a:lnTo>
                  <a:pt x="597407" y="19050"/>
                </a:lnTo>
                <a:lnTo>
                  <a:pt x="599693" y="18573"/>
                </a:lnTo>
                <a:lnTo>
                  <a:pt x="595883" y="20954"/>
                </a:lnTo>
                <a:close/>
              </a:path>
              <a:path w="951229" h="860425">
                <a:moveTo>
                  <a:pt x="16763" y="488632"/>
                </a:moveTo>
                <a:lnTo>
                  <a:pt x="0" y="481012"/>
                </a:lnTo>
                <a:lnTo>
                  <a:pt x="15239" y="441007"/>
                </a:lnTo>
                <a:lnTo>
                  <a:pt x="51816" y="364807"/>
                </a:lnTo>
                <a:lnTo>
                  <a:pt x="88391" y="300989"/>
                </a:lnTo>
                <a:lnTo>
                  <a:pt x="112775" y="267652"/>
                </a:lnTo>
                <a:lnTo>
                  <a:pt x="137159" y="247650"/>
                </a:lnTo>
                <a:lnTo>
                  <a:pt x="138683" y="247650"/>
                </a:lnTo>
                <a:lnTo>
                  <a:pt x="138683" y="246697"/>
                </a:lnTo>
                <a:lnTo>
                  <a:pt x="153923" y="246697"/>
                </a:lnTo>
                <a:lnTo>
                  <a:pt x="156971" y="247650"/>
                </a:lnTo>
                <a:lnTo>
                  <a:pt x="158495" y="249554"/>
                </a:lnTo>
                <a:lnTo>
                  <a:pt x="161543" y="250507"/>
                </a:lnTo>
                <a:lnTo>
                  <a:pt x="164591" y="254317"/>
                </a:lnTo>
                <a:lnTo>
                  <a:pt x="166116" y="254317"/>
                </a:lnTo>
                <a:lnTo>
                  <a:pt x="166116" y="255269"/>
                </a:lnTo>
                <a:lnTo>
                  <a:pt x="170687" y="261937"/>
                </a:lnTo>
                <a:lnTo>
                  <a:pt x="172719" y="264794"/>
                </a:lnTo>
                <a:lnTo>
                  <a:pt x="146303" y="264794"/>
                </a:lnTo>
                <a:lnTo>
                  <a:pt x="134111" y="272414"/>
                </a:lnTo>
                <a:lnTo>
                  <a:pt x="128016" y="280034"/>
                </a:lnTo>
                <a:lnTo>
                  <a:pt x="120395" y="288607"/>
                </a:lnTo>
                <a:lnTo>
                  <a:pt x="112775" y="300037"/>
                </a:lnTo>
                <a:lnTo>
                  <a:pt x="103631" y="311467"/>
                </a:lnTo>
                <a:lnTo>
                  <a:pt x="94487" y="325754"/>
                </a:lnTo>
                <a:lnTo>
                  <a:pt x="86867" y="340994"/>
                </a:lnTo>
                <a:lnTo>
                  <a:pt x="77723" y="356234"/>
                </a:lnTo>
                <a:lnTo>
                  <a:pt x="50291" y="410527"/>
                </a:lnTo>
                <a:lnTo>
                  <a:pt x="33527" y="448627"/>
                </a:lnTo>
                <a:lnTo>
                  <a:pt x="16763" y="488632"/>
                </a:lnTo>
                <a:close/>
              </a:path>
              <a:path w="951229" h="860425">
                <a:moveTo>
                  <a:pt x="149351" y="266700"/>
                </a:moveTo>
                <a:lnTo>
                  <a:pt x="146303" y="264794"/>
                </a:lnTo>
                <a:lnTo>
                  <a:pt x="147827" y="264794"/>
                </a:lnTo>
                <a:lnTo>
                  <a:pt x="149351" y="266700"/>
                </a:lnTo>
                <a:close/>
              </a:path>
              <a:path w="951229" h="860425">
                <a:moveTo>
                  <a:pt x="338327" y="859154"/>
                </a:moveTo>
                <a:lnTo>
                  <a:pt x="321563" y="859154"/>
                </a:lnTo>
                <a:lnTo>
                  <a:pt x="315467" y="853439"/>
                </a:lnTo>
                <a:lnTo>
                  <a:pt x="306323" y="839152"/>
                </a:lnTo>
                <a:lnTo>
                  <a:pt x="304800" y="833437"/>
                </a:lnTo>
                <a:lnTo>
                  <a:pt x="298703" y="821054"/>
                </a:lnTo>
                <a:lnTo>
                  <a:pt x="297179" y="813434"/>
                </a:lnTo>
                <a:lnTo>
                  <a:pt x="294131" y="805814"/>
                </a:lnTo>
                <a:lnTo>
                  <a:pt x="289559" y="787717"/>
                </a:lnTo>
                <a:lnTo>
                  <a:pt x="283463" y="769619"/>
                </a:lnTo>
                <a:lnTo>
                  <a:pt x="278891" y="749617"/>
                </a:lnTo>
                <a:lnTo>
                  <a:pt x="272795" y="727709"/>
                </a:lnTo>
                <a:lnTo>
                  <a:pt x="259079" y="663892"/>
                </a:lnTo>
                <a:lnTo>
                  <a:pt x="252983" y="642937"/>
                </a:lnTo>
                <a:lnTo>
                  <a:pt x="249935" y="622934"/>
                </a:lnTo>
                <a:lnTo>
                  <a:pt x="245363" y="604837"/>
                </a:lnTo>
                <a:lnTo>
                  <a:pt x="240791" y="587692"/>
                </a:lnTo>
                <a:lnTo>
                  <a:pt x="237743" y="572452"/>
                </a:lnTo>
                <a:lnTo>
                  <a:pt x="233171" y="560069"/>
                </a:lnTo>
                <a:lnTo>
                  <a:pt x="230123" y="546734"/>
                </a:lnTo>
                <a:lnTo>
                  <a:pt x="228600" y="534352"/>
                </a:lnTo>
                <a:lnTo>
                  <a:pt x="225551" y="523875"/>
                </a:lnTo>
                <a:lnTo>
                  <a:pt x="220979" y="502919"/>
                </a:lnTo>
                <a:lnTo>
                  <a:pt x="217931" y="483869"/>
                </a:lnTo>
                <a:lnTo>
                  <a:pt x="213359" y="465772"/>
                </a:lnTo>
                <a:lnTo>
                  <a:pt x="210311" y="447675"/>
                </a:lnTo>
                <a:lnTo>
                  <a:pt x="205739" y="430529"/>
                </a:lnTo>
                <a:lnTo>
                  <a:pt x="199643" y="410527"/>
                </a:lnTo>
                <a:lnTo>
                  <a:pt x="196595" y="400050"/>
                </a:lnTo>
                <a:lnTo>
                  <a:pt x="192023" y="389572"/>
                </a:lnTo>
                <a:lnTo>
                  <a:pt x="188975" y="376237"/>
                </a:lnTo>
                <a:lnTo>
                  <a:pt x="185927" y="363854"/>
                </a:lnTo>
                <a:lnTo>
                  <a:pt x="179831" y="336232"/>
                </a:lnTo>
                <a:lnTo>
                  <a:pt x="175259" y="323850"/>
                </a:lnTo>
                <a:lnTo>
                  <a:pt x="172211" y="310514"/>
                </a:lnTo>
                <a:lnTo>
                  <a:pt x="167639" y="300037"/>
                </a:lnTo>
                <a:lnTo>
                  <a:pt x="164591" y="288607"/>
                </a:lnTo>
                <a:lnTo>
                  <a:pt x="160019" y="280034"/>
                </a:lnTo>
                <a:lnTo>
                  <a:pt x="150875" y="267652"/>
                </a:lnTo>
                <a:lnTo>
                  <a:pt x="152400" y="267652"/>
                </a:lnTo>
                <a:lnTo>
                  <a:pt x="147827" y="264794"/>
                </a:lnTo>
                <a:lnTo>
                  <a:pt x="172719" y="264794"/>
                </a:lnTo>
                <a:lnTo>
                  <a:pt x="176783" y="270509"/>
                </a:lnTo>
                <a:lnTo>
                  <a:pt x="185927" y="292417"/>
                </a:lnTo>
                <a:lnTo>
                  <a:pt x="190500" y="304800"/>
                </a:lnTo>
                <a:lnTo>
                  <a:pt x="193547" y="318134"/>
                </a:lnTo>
                <a:lnTo>
                  <a:pt x="198119" y="331469"/>
                </a:lnTo>
                <a:lnTo>
                  <a:pt x="204216" y="359092"/>
                </a:lnTo>
                <a:lnTo>
                  <a:pt x="210311" y="383857"/>
                </a:lnTo>
                <a:lnTo>
                  <a:pt x="214883" y="396239"/>
                </a:lnTo>
                <a:lnTo>
                  <a:pt x="217931" y="406717"/>
                </a:lnTo>
                <a:lnTo>
                  <a:pt x="224027" y="424814"/>
                </a:lnTo>
                <a:lnTo>
                  <a:pt x="228600" y="442912"/>
                </a:lnTo>
                <a:lnTo>
                  <a:pt x="231647" y="461009"/>
                </a:lnTo>
                <a:lnTo>
                  <a:pt x="236219" y="479107"/>
                </a:lnTo>
                <a:lnTo>
                  <a:pt x="239267" y="499109"/>
                </a:lnTo>
                <a:lnTo>
                  <a:pt x="243839" y="521017"/>
                </a:lnTo>
                <a:lnTo>
                  <a:pt x="249935" y="541972"/>
                </a:lnTo>
                <a:lnTo>
                  <a:pt x="252983" y="555307"/>
                </a:lnTo>
                <a:lnTo>
                  <a:pt x="256031" y="567689"/>
                </a:lnTo>
                <a:lnTo>
                  <a:pt x="259079" y="582929"/>
                </a:lnTo>
                <a:lnTo>
                  <a:pt x="263651" y="600075"/>
                </a:lnTo>
                <a:lnTo>
                  <a:pt x="268223" y="618172"/>
                </a:lnTo>
                <a:lnTo>
                  <a:pt x="272795" y="638175"/>
                </a:lnTo>
                <a:lnTo>
                  <a:pt x="281939" y="681037"/>
                </a:lnTo>
                <a:lnTo>
                  <a:pt x="292607" y="723900"/>
                </a:lnTo>
                <a:lnTo>
                  <a:pt x="297179" y="744854"/>
                </a:lnTo>
                <a:lnTo>
                  <a:pt x="301751" y="764857"/>
                </a:lnTo>
                <a:lnTo>
                  <a:pt x="307847" y="782954"/>
                </a:lnTo>
                <a:lnTo>
                  <a:pt x="312419" y="800100"/>
                </a:lnTo>
                <a:lnTo>
                  <a:pt x="315467" y="807719"/>
                </a:lnTo>
                <a:lnTo>
                  <a:pt x="316991" y="815339"/>
                </a:lnTo>
                <a:lnTo>
                  <a:pt x="320039" y="821054"/>
                </a:lnTo>
                <a:lnTo>
                  <a:pt x="321563" y="826769"/>
                </a:lnTo>
                <a:lnTo>
                  <a:pt x="324611" y="831532"/>
                </a:lnTo>
                <a:lnTo>
                  <a:pt x="326135" y="836294"/>
                </a:lnTo>
                <a:lnTo>
                  <a:pt x="330707" y="841057"/>
                </a:lnTo>
                <a:lnTo>
                  <a:pt x="329183" y="841057"/>
                </a:lnTo>
                <a:lnTo>
                  <a:pt x="330707" y="841533"/>
                </a:lnTo>
                <a:lnTo>
                  <a:pt x="329183" y="842009"/>
                </a:lnTo>
                <a:lnTo>
                  <a:pt x="355853" y="842009"/>
                </a:lnTo>
                <a:lnTo>
                  <a:pt x="353567" y="845819"/>
                </a:lnTo>
                <a:lnTo>
                  <a:pt x="348995" y="851534"/>
                </a:lnTo>
                <a:lnTo>
                  <a:pt x="342900" y="857250"/>
                </a:lnTo>
                <a:lnTo>
                  <a:pt x="339851" y="857250"/>
                </a:lnTo>
                <a:lnTo>
                  <a:pt x="338327" y="859154"/>
                </a:lnTo>
                <a:close/>
              </a:path>
              <a:path w="951229" h="860425">
                <a:moveTo>
                  <a:pt x="859535" y="704850"/>
                </a:moveTo>
                <a:lnTo>
                  <a:pt x="862583" y="701992"/>
                </a:lnTo>
                <a:lnTo>
                  <a:pt x="864107" y="697229"/>
                </a:lnTo>
                <a:lnTo>
                  <a:pt x="870203" y="685800"/>
                </a:lnTo>
                <a:lnTo>
                  <a:pt x="871727" y="679132"/>
                </a:lnTo>
                <a:lnTo>
                  <a:pt x="874775" y="669607"/>
                </a:lnTo>
                <a:lnTo>
                  <a:pt x="877823" y="662939"/>
                </a:lnTo>
                <a:lnTo>
                  <a:pt x="880871" y="651509"/>
                </a:lnTo>
                <a:lnTo>
                  <a:pt x="882395" y="642937"/>
                </a:lnTo>
                <a:lnTo>
                  <a:pt x="888491" y="621029"/>
                </a:lnTo>
                <a:lnTo>
                  <a:pt x="893063" y="598169"/>
                </a:lnTo>
                <a:lnTo>
                  <a:pt x="899159" y="574357"/>
                </a:lnTo>
                <a:lnTo>
                  <a:pt x="912875" y="501014"/>
                </a:lnTo>
                <a:lnTo>
                  <a:pt x="917447" y="478154"/>
                </a:lnTo>
                <a:lnTo>
                  <a:pt x="922019" y="457200"/>
                </a:lnTo>
                <a:lnTo>
                  <a:pt x="923543" y="445769"/>
                </a:lnTo>
                <a:lnTo>
                  <a:pt x="925067" y="437197"/>
                </a:lnTo>
                <a:lnTo>
                  <a:pt x="928116" y="427672"/>
                </a:lnTo>
                <a:lnTo>
                  <a:pt x="931163" y="412432"/>
                </a:lnTo>
                <a:lnTo>
                  <a:pt x="932687" y="406717"/>
                </a:lnTo>
                <a:lnTo>
                  <a:pt x="950975" y="410527"/>
                </a:lnTo>
                <a:lnTo>
                  <a:pt x="949451" y="417194"/>
                </a:lnTo>
                <a:lnTo>
                  <a:pt x="946403" y="432434"/>
                </a:lnTo>
                <a:lnTo>
                  <a:pt x="944879" y="441007"/>
                </a:lnTo>
                <a:lnTo>
                  <a:pt x="941831" y="450532"/>
                </a:lnTo>
                <a:lnTo>
                  <a:pt x="940307" y="460057"/>
                </a:lnTo>
                <a:lnTo>
                  <a:pt x="935735" y="481012"/>
                </a:lnTo>
                <a:lnTo>
                  <a:pt x="931163" y="503872"/>
                </a:lnTo>
                <a:lnTo>
                  <a:pt x="926591" y="528637"/>
                </a:lnTo>
                <a:lnTo>
                  <a:pt x="917447" y="579119"/>
                </a:lnTo>
                <a:lnTo>
                  <a:pt x="911351" y="601027"/>
                </a:lnTo>
                <a:lnTo>
                  <a:pt x="906779" y="625792"/>
                </a:lnTo>
                <a:lnTo>
                  <a:pt x="900683" y="647700"/>
                </a:lnTo>
                <a:lnTo>
                  <a:pt x="899159" y="658177"/>
                </a:lnTo>
                <a:lnTo>
                  <a:pt x="890016" y="685800"/>
                </a:lnTo>
                <a:lnTo>
                  <a:pt x="883919" y="701039"/>
                </a:lnTo>
                <a:lnTo>
                  <a:pt x="883157" y="703897"/>
                </a:lnTo>
                <a:lnTo>
                  <a:pt x="861059" y="703897"/>
                </a:lnTo>
                <a:lnTo>
                  <a:pt x="859535" y="704850"/>
                </a:lnTo>
                <a:close/>
              </a:path>
              <a:path w="951229" h="860425">
                <a:moveTo>
                  <a:pt x="881887" y="707707"/>
                </a:moveTo>
                <a:lnTo>
                  <a:pt x="858011" y="707707"/>
                </a:lnTo>
                <a:lnTo>
                  <a:pt x="859535" y="706754"/>
                </a:lnTo>
                <a:lnTo>
                  <a:pt x="858773" y="706278"/>
                </a:lnTo>
                <a:lnTo>
                  <a:pt x="859027" y="705802"/>
                </a:lnTo>
                <a:lnTo>
                  <a:pt x="861059" y="703897"/>
                </a:lnTo>
                <a:lnTo>
                  <a:pt x="883157" y="703897"/>
                </a:lnTo>
                <a:lnTo>
                  <a:pt x="882395" y="706754"/>
                </a:lnTo>
                <a:lnTo>
                  <a:pt x="881887" y="707707"/>
                </a:lnTo>
                <a:close/>
              </a:path>
              <a:path w="951229" h="860425">
                <a:moveTo>
                  <a:pt x="858011" y="706754"/>
                </a:moveTo>
                <a:lnTo>
                  <a:pt x="856487" y="704850"/>
                </a:lnTo>
                <a:lnTo>
                  <a:pt x="858519" y="706119"/>
                </a:lnTo>
                <a:lnTo>
                  <a:pt x="858011" y="706754"/>
                </a:lnTo>
                <a:close/>
              </a:path>
              <a:path w="951229" h="860425">
                <a:moveTo>
                  <a:pt x="858621" y="706183"/>
                </a:moveTo>
                <a:lnTo>
                  <a:pt x="859535" y="704850"/>
                </a:lnTo>
                <a:lnTo>
                  <a:pt x="859027" y="705802"/>
                </a:lnTo>
                <a:lnTo>
                  <a:pt x="858621" y="706183"/>
                </a:lnTo>
                <a:close/>
              </a:path>
              <a:path w="951229" h="860425">
                <a:moveTo>
                  <a:pt x="858519" y="706754"/>
                </a:moveTo>
                <a:lnTo>
                  <a:pt x="858011" y="706754"/>
                </a:lnTo>
                <a:lnTo>
                  <a:pt x="858621" y="706183"/>
                </a:lnTo>
                <a:lnTo>
                  <a:pt x="858773" y="706278"/>
                </a:lnTo>
                <a:lnTo>
                  <a:pt x="858519" y="706754"/>
                </a:lnTo>
                <a:close/>
              </a:path>
              <a:path w="951229" h="860425">
                <a:moveTo>
                  <a:pt x="858011" y="707707"/>
                </a:moveTo>
                <a:lnTo>
                  <a:pt x="858773" y="706278"/>
                </a:lnTo>
                <a:lnTo>
                  <a:pt x="859535" y="706754"/>
                </a:lnTo>
                <a:lnTo>
                  <a:pt x="858011" y="707707"/>
                </a:lnTo>
                <a:close/>
              </a:path>
              <a:path w="951229" h="860425">
                <a:moveTo>
                  <a:pt x="865631" y="724852"/>
                </a:moveTo>
                <a:lnTo>
                  <a:pt x="850391" y="724852"/>
                </a:lnTo>
                <a:lnTo>
                  <a:pt x="848867" y="723900"/>
                </a:lnTo>
                <a:lnTo>
                  <a:pt x="867155" y="723900"/>
                </a:lnTo>
                <a:lnTo>
                  <a:pt x="865631" y="724852"/>
                </a:lnTo>
                <a:close/>
              </a:path>
              <a:path w="951229" h="860425">
                <a:moveTo>
                  <a:pt x="861059" y="726757"/>
                </a:moveTo>
                <a:lnTo>
                  <a:pt x="856487" y="726757"/>
                </a:lnTo>
                <a:lnTo>
                  <a:pt x="856487" y="724852"/>
                </a:lnTo>
                <a:lnTo>
                  <a:pt x="861059" y="724852"/>
                </a:lnTo>
                <a:lnTo>
                  <a:pt x="861059" y="726757"/>
                </a:lnTo>
                <a:close/>
              </a:path>
              <a:path w="951229" h="860425">
                <a:moveTo>
                  <a:pt x="331622" y="841247"/>
                </a:moveTo>
                <a:lnTo>
                  <a:pt x="335279" y="838200"/>
                </a:lnTo>
                <a:lnTo>
                  <a:pt x="358139" y="838200"/>
                </a:lnTo>
                <a:lnTo>
                  <a:pt x="356425" y="841057"/>
                </a:lnTo>
                <a:lnTo>
                  <a:pt x="332231" y="841057"/>
                </a:lnTo>
                <a:lnTo>
                  <a:pt x="331622" y="841247"/>
                </a:lnTo>
                <a:close/>
              </a:path>
              <a:path w="951229" h="860425">
                <a:moveTo>
                  <a:pt x="331215" y="841374"/>
                </a:moveTo>
                <a:lnTo>
                  <a:pt x="330707" y="841057"/>
                </a:lnTo>
                <a:lnTo>
                  <a:pt x="329183" y="839152"/>
                </a:lnTo>
                <a:lnTo>
                  <a:pt x="331469" y="841295"/>
                </a:lnTo>
                <a:lnTo>
                  <a:pt x="331215" y="841374"/>
                </a:lnTo>
                <a:close/>
              </a:path>
              <a:path w="951229" h="860425">
                <a:moveTo>
                  <a:pt x="330707" y="841533"/>
                </a:moveTo>
                <a:lnTo>
                  <a:pt x="329183" y="841057"/>
                </a:lnTo>
                <a:lnTo>
                  <a:pt x="330707" y="841057"/>
                </a:lnTo>
                <a:lnTo>
                  <a:pt x="331215" y="841374"/>
                </a:lnTo>
                <a:lnTo>
                  <a:pt x="330707" y="841533"/>
                </a:lnTo>
                <a:close/>
              </a:path>
              <a:path w="951229" h="860425">
                <a:moveTo>
                  <a:pt x="331621" y="841438"/>
                </a:moveTo>
                <a:lnTo>
                  <a:pt x="331564" y="841295"/>
                </a:lnTo>
                <a:lnTo>
                  <a:pt x="332231" y="841057"/>
                </a:lnTo>
                <a:lnTo>
                  <a:pt x="331621" y="841438"/>
                </a:lnTo>
                <a:close/>
              </a:path>
              <a:path w="951229" h="860425">
                <a:moveTo>
                  <a:pt x="355853" y="842009"/>
                </a:moveTo>
                <a:lnTo>
                  <a:pt x="332231" y="842009"/>
                </a:lnTo>
                <a:lnTo>
                  <a:pt x="331621" y="841438"/>
                </a:lnTo>
                <a:lnTo>
                  <a:pt x="332231" y="841057"/>
                </a:lnTo>
                <a:lnTo>
                  <a:pt x="356425" y="841057"/>
                </a:lnTo>
                <a:lnTo>
                  <a:pt x="355853" y="842009"/>
                </a:lnTo>
                <a:close/>
              </a:path>
              <a:path w="951229" h="860425">
                <a:moveTo>
                  <a:pt x="331514" y="841337"/>
                </a:moveTo>
                <a:close/>
              </a:path>
              <a:path w="951229" h="860425">
                <a:moveTo>
                  <a:pt x="331360" y="841465"/>
                </a:moveTo>
                <a:lnTo>
                  <a:pt x="331215" y="841374"/>
                </a:lnTo>
                <a:lnTo>
                  <a:pt x="331469" y="841295"/>
                </a:lnTo>
                <a:lnTo>
                  <a:pt x="331393" y="841438"/>
                </a:lnTo>
                <a:close/>
              </a:path>
              <a:path w="951229" h="860425">
                <a:moveTo>
                  <a:pt x="331469" y="841533"/>
                </a:moveTo>
                <a:lnTo>
                  <a:pt x="331514" y="841337"/>
                </a:lnTo>
                <a:lnTo>
                  <a:pt x="331578" y="841465"/>
                </a:lnTo>
                <a:close/>
              </a:path>
              <a:path w="951229" h="860425">
                <a:moveTo>
                  <a:pt x="331123" y="841663"/>
                </a:moveTo>
                <a:lnTo>
                  <a:pt x="330707" y="841533"/>
                </a:lnTo>
                <a:lnTo>
                  <a:pt x="331215" y="841374"/>
                </a:lnTo>
                <a:lnTo>
                  <a:pt x="331279" y="841533"/>
                </a:lnTo>
                <a:lnTo>
                  <a:pt x="331123" y="841663"/>
                </a:lnTo>
                <a:close/>
              </a:path>
              <a:path w="951229" h="860425">
                <a:moveTo>
                  <a:pt x="332231" y="842009"/>
                </a:moveTo>
                <a:lnTo>
                  <a:pt x="331469" y="841533"/>
                </a:lnTo>
                <a:lnTo>
                  <a:pt x="331621" y="841438"/>
                </a:lnTo>
                <a:lnTo>
                  <a:pt x="332231" y="842009"/>
                </a:lnTo>
                <a:close/>
              </a:path>
              <a:path w="951229" h="860425">
                <a:moveTo>
                  <a:pt x="331215" y="841692"/>
                </a:moveTo>
                <a:lnTo>
                  <a:pt x="331360" y="841465"/>
                </a:lnTo>
                <a:lnTo>
                  <a:pt x="331215" y="841692"/>
                </a:lnTo>
                <a:close/>
              </a:path>
              <a:path w="951229" h="860425">
                <a:moveTo>
                  <a:pt x="330707" y="842009"/>
                </a:moveTo>
                <a:lnTo>
                  <a:pt x="329183" y="842009"/>
                </a:lnTo>
                <a:lnTo>
                  <a:pt x="330707" y="841533"/>
                </a:lnTo>
                <a:lnTo>
                  <a:pt x="331123" y="841663"/>
                </a:lnTo>
                <a:lnTo>
                  <a:pt x="330707" y="842009"/>
                </a:lnTo>
                <a:close/>
              </a:path>
              <a:path w="951229" h="860425">
                <a:moveTo>
                  <a:pt x="332231" y="842009"/>
                </a:moveTo>
                <a:lnTo>
                  <a:pt x="331215" y="841692"/>
                </a:lnTo>
                <a:lnTo>
                  <a:pt x="331469" y="841533"/>
                </a:lnTo>
                <a:lnTo>
                  <a:pt x="332231" y="842009"/>
                </a:lnTo>
                <a:close/>
              </a:path>
              <a:path w="951229" h="860425">
                <a:moveTo>
                  <a:pt x="330707" y="842009"/>
                </a:moveTo>
                <a:lnTo>
                  <a:pt x="331123" y="841663"/>
                </a:lnTo>
                <a:lnTo>
                  <a:pt x="330707" y="842009"/>
                </a:lnTo>
                <a:close/>
              </a:path>
              <a:path w="951229" h="860425">
                <a:moveTo>
                  <a:pt x="332231" y="842009"/>
                </a:moveTo>
                <a:lnTo>
                  <a:pt x="330707" y="842009"/>
                </a:lnTo>
                <a:lnTo>
                  <a:pt x="331215" y="841692"/>
                </a:lnTo>
                <a:lnTo>
                  <a:pt x="332231" y="842009"/>
                </a:lnTo>
                <a:close/>
              </a:path>
              <a:path w="951229" h="860425">
                <a:moveTo>
                  <a:pt x="336803" y="860107"/>
                </a:moveTo>
                <a:lnTo>
                  <a:pt x="326135" y="860107"/>
                </a:lnTo>
                <a:lnTo>
                  <a:pt x="324611" y="859154"/>
                </a:lnTo>
                <a:lnTo>
                  <a:pt x="336803" y="859154"/>
                </a:lnTo>
                <a:lnTo>
                  <a:pt x="336803" y="8601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11002" y="4329695"/>
            <a:ext cx="898525" cy="114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32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14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6839" marR="421005" indent="-635">
              <a:lnSpc>
                <a:spcPct val="119900"/>
              </a:lnSpc>
            </a:pPr>
            <a:r>
              <a:rPr dirty="0">
                <a:latin typeface="Times New Roman"/>
                <a:cs typeface="Times New Roman"/>
              </a:rPr>
              <a:t>1.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20">
                <a:latin typeface="宋体"/>
                <a:cs typeface="宋体"/>
              </a:rPr>
              <a:t>放大的对象：主要放大</a:t>
            </a:r>
            <a:r>
              <a:rPr dirty="0" spc="20">
                <a:solidFill>
                  <a:srgbClr val="FF3300"/>
                </a:solidFill>
                <a:latin typeface="宋体"/>
                <a:cs typeface="宋体"/>
              </a:rPr>
              <a:t>微弱</a:t>
            </a:r>
            <a:r>
              <a:rPr dirty="0" spc="20">
                <a:solidFill>
                  <a:srgbClr val="FF3300"/>
                </a:solidFill>
                <a:latin typeface="Times New Roman"/>
                <a:cs typeface="Times New Roman"/>
              </a:rPr>
              <a:t>(small</a:t>
            </a:r>
            <a:r>
              <a:rPr dirty="0" spc="-4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3300"/>
                </a:solidFill>
                <a:latin typeface="Times New Roman"/>
                <a:cs typeface="Times New Roman"/>
              </a:rPr>
              <a:t>signals)</a:t>
            </a:r>
            <a:r>
              <a:rPr dirty="0" spc="25">
                <a:latin typeface="宋体"/>
                <a:cs typeface="宋体"/>
              </a:rPr>
              <a:t>、</a:t>
            </a:r>
            <a:r>
              <a:rPr dirty="0" spc="25">
                <a:solidFill>
                  <a:srgbClr val="FF3300"/>
                </a:solidFill>
                <a:latin typeface="宋体"/>
                <a:cs typeface="宋体"/>
              </a:rPr>
              <a:t>变化</a:t>
            </a:r>
            <a:r>
              <a:rPr dirty="0" spc="25">
                <a:solidFill>
                  <a:srgbClr val="FF3300"/>
                </a:solidFill>
                <a:latin typeface="Times New Roman"/>
                <a:cs typeface="Times New Roman"/>
              </a:rPr>
              <a:t>(ac)</a:t>
            </a:r>
            <a:r>
              <a:rPr dirty="0" spc="25">
                <a:latin typeface="宋体"/>
                <a:cs typeface="宋体"/>
              </a:rPr>
              <a:t>的信 </a:t>
            </a:r>
            <a:r>
              <a:rPr dirty="0" spc="-1105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号</a:t>
            </a:r>
            <a:r>
              <a:rPr dirty="0" spc="-635">
                <a:latin typeface="宋体"/>
                <a:cs typeface="宋体"/>
              </a:rPr>
              <a:t> </a:t>
            </a:r>
            <a:r>
              <a:rPr dirty="0" spc="5">
                <a:latin typeface="宋体"/>
                <a:cs typeface="宋体"/>
              </a:rPr>
              <a:t>，使信号的电压</a:t>
            </a:r>
            <a:r>
              <a:rPr dirty="0" spc="5">
                <a:latin typeface="Times New Roman"/>
                <a:cs typeface="Times New Roman"/>
              </a:rPr>
              <a:t>/</a:t>
            </a:r>
            <a:r>
              <a:rPr dirty="0" spc="5">
                <a:latin typeface="宋体"/>
                <a:cs typeface="宋体"/>
              </a:rPr>
              <a:t>电流</a:t>
            </a:r>
            <a:r>
              <a:rPr dirty="0" spc="5">
                <a:latin typeface="Times New Roman"/>
                <a:cs typeface="Times New Roman"/>
              </a:rPr>
              <a:t>/</a:t>
            </a:r>
            <a:r>
              <a:rPr dirty="0" spc="5">
                <a:latin typeface="宋体"/>
                <a:cs typeface="宋体"/>
              </a:rPr>
              <a:t>功率得到放大！</a:t>
            </a:r>
          </a:p>
          <a:p>
            <a:pPr marL="116839">
              <a:lnSpc>
                <a:spcPct val="100000"/>
              </a:lnSpc>
              <a:spcBef>
                <a:spcPts val="1945"/>
              </a:spcBef>
            </a:pPr>
            <a:r>
              <a:rPr dirty="0">
                <a:latin typeface="Times New Roman"/>
                <a:cs typeface="Times New Roman"/>
              </a:rPr>
              <a:t>2.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5">
                <a:latin typeface="宋体"/>
                <a:cs typeface="宋体"/>
              </a:rPr>
              <a:t>晶体管放大特性的实质：直流能</a:t>
            </a:r>
            <a:r>
              <a:rPr dirty="0" spc="-585">
                <a:latin typeface="宋体"/>
                <a:cs typeface="宋体"/>
              </a:rPr>
              <a:t> </a:t>
            </a:r>
            <a:r>
              <a:rPr dirty="0" spc="-55" b="1">
                <a:latin typeface="Times New Roman"/>
                <a:cs typeface="Times New Roman"/>
              </a:rPr>
              <a:t></a:t>
            </a:r>
            <a:r>
              <a:rPr dirty="0" spc="-30" b="1">
                <a:latin typeface="Times New Roman"/>
                <a:cs typeface="Times New Roman"/>
              </a:rPr>
              <a:t> </a:t>
            </a:r>
            <a:r>
              <a:rPr dirty="0" spc="5">
                <a:latin typeface="宋体"/>
                <a:cs typeface="宋体"/>
              </a:rPr>
              <a:t>交流能</a:t>
            </a:r>
          </a:p>
          <a:p>
            <a:pPr marL="2326640">
              <a:lnSpc>
                <a:spcPct val="100000"/>
              </a:lnSpc>
              <a:spcBef>
                <a:spcPts val="580"/>
              </a:spcBef>
            </a:pPr>
            <a:r>
              <a:rPr dirty="0" spc="5">
                <a:latin typeface="宋体"/>
                <a:cs typeface="宋体"/>
              </a:rPr>
              <a:t>三极管也是一种换能器。</a:t>
            </a:r>
          </a:p>
          <a:p>
            <a:pPr marL="124460">
              <a:lnSpc>
                <a:spcPct val="100000"/>
              </a:lnSpc>
              <a:spcBef>
                <a:spcPts val="935"/>
              </a:spcBef>
            </a:pPr>
            <a:r>
              <a:rPr dirty="0">
                <a:latin typeface="Times New Roman"/>
                <a:cs typeface="Times New Roman"/>
              </a:rPr>
              <a:t>3.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 spc="10">
                <a:latin typeface="宋体"/>
                <a:cs typeface="宋体"/>
              </a:rPr>
              <a:t>信号可展开为多个正弦信号的叠加，分析时采用正弦信号。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4063" y="4215384"/>
            <a:ext cx="2647315" cy="46355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862330">
              <a:lnSpc>
                <a:spcPct val="100000"/>
              </a:lnSpc>
              <a:spcBef>
                <a:spcPts val="820"/>
              </a:spcBef>
            </a:pPr>
            <a:r>
              <a:rPr dirty="0" sz="1700" spc="35">
                <a:latin typeface="Times New Roman"/>
                <a:cs typeface="Times New Roman"/>
              </a:rPr>
              <a:t>(</a:t>
            </a:r>
            <a:r>
              <a:rPr dirty="0" sz="1700" spc="35">
                <a:latin typeface="Times New Roman"/>
                <a:cs typeface="Times New Roman"/>
              </a:rPr>
              <a:t>a</a:t>
            </a:r>
            <a:r>
              <a:rPr dirty="0" sz="1700" spc="3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71" y="2801111"/>
            <a:ext cx="2223135" cy="0"/>
          </a:xfrm>
          <a:custGeom>
            <a:avLst/>
            <a:gdLst/>
            <a:ahLst/>
            <a:cxnLst/>
            <a:rect l="l" t="t" r="r" b="b"/>
            <a:pathLst>
              <a:path w="2223134" h="0">
                <a:moveTo>
                  <a:pt x="222284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16848" y="2801111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320040"/>
                </a:moveTo>
                <a:lnTo>
                  <a:pt x="0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4824" y="2801111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404145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14824" y="3121151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404145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01050" y="2801111"/>
            <a:ext cx="101600" cy="320040"/>
          </a:xfrm>
          <a:custGeom>
            <a:avLst/>
            <a:gdLst/>
            <a:ahLst/>
            <a:cxnLst/>
            <a:rect l="l" t="t" r="r" b="b"/>
            <a:pathLst>
              <a:path w="101600" h="320039">
                <a:moveTo>
                  <a:pt x="0" y="320040"/>
                </a:moveTo>
                <a:lnTo>
                  <a:pt x="10106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14824" y="2801111"/>
            <a:ext cx="118110" cy="320040"/>
          </a:xfrm>
          <a:custGeom>
            <a:avLst/>
            <a:gdLst/>
            <a:ahLst/>
            <a:cxnLst/>
            <a:rect l="l" t="t" r="r" b="b"/>
            <a:pathLst>
              <a:path w="118109" h="320039">
                <a:moveTo>
                  <a:pt x="117824" y="32004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14824" y="2801111"/>
            <a:ext cx="84455" cy="168910"/>
          </a:xfrm>
          <a:custGeom>
            <a:avLst/>
            <a:gdLst/>
            <a:ahLst/>
            <a:cxnLst/>
            <a:rect l="l" t="t" r="r" b="b"/>
            <a:pathLst>
              <a:path w="84454" h="168910">
                <a:moveTo>
                  <a:pt x="33622" y="168402"/>
                </a:moveTo>
                <a:lnTo>
                  <a:pt x="0" y="0"/>
                </a:lnTo>
                <a:lnTo>
                  <a:pt x="74886" y="134778"/>
                </a:lnTo>
                <a:lnTo>
                  <a:pt x="50482" y="134778"/>
                </a:lnTo>
                <a:lnTo>
                  <a:pt x="33622" y="168402"/>
                </a:lnTo>
                <a:close/>
              </a:path>
              <a:path w="84454" h="168910">
                <a:moveTo>
                  <a:pt x="84200" y="151542"/>
                </a:moveTo>
                <a:lnTo>
                  <a:pt x="50482" y="134778"/>
                </a:lnTo>
                <a:lnTo>
                  <a:pt x="74886" y="134778"/>
                </a:lnTo>
                <a:lnTo>
                  <a:pt x="84200" y="151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14824" y="2801111"/>
            <a:ext cx="84455" cy="168910"/>
          </a:xfrm>
          <a:custGeom>
            <a:avLst/>
            <a:gdLst/>
            <a:ahLst/>
            <a:cxnLst/>
            <a:rect l="l" t="t" r="r" b="b"/>
            <a:pathLst>
              <a:path w="84454" h="168910">
                <a:moveTo>
                  <a:pt x="33622" y="168402"/>
                </a:moveTo>
                <a:lnTo>
                  <a:pt x="50482" y="134778"/>
                </a:lnTo>
                <a:lnTo>
                  <a:pt x="84200" y="151542"/>
                </a:lnTo>
                <a:lnTo>
                  <a:pt x="0" y="0"/>
                </a:lnTo>
                <a:lnTo>
                  <a:pt x="33622" y="168402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516809" y="2652306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3290" y="2652306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5471" y="3912870"/>
            <a:ext cx="2223135" cy="0"/>
          </a:xfrm>
          <a:custGeom>
            <a:avLst/>
            <a:gdLst/>
            <a:ahLst/>
            <a:cxnLst/>
            <a:rect l="l" t="t" r="r" b="b"/>
            <a:pathLst>
              <a:path w="2223134" h="0">
                <a:moveTo>
                  <a:pt x="222284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44120" y="2767393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4">
                <a:moveTo>
                  <a:pt x="67341" y="67341"/>
                </a:moveTo>
                <a:lnTo>
                  <a:pt x="16859" y="67341"/>
                </a:lnTo>
                <a:lnTo>
                  <a:pt x="0" y="33718"/>
                </a:lnTo>
                <a:lnTo>
                  <a:pt x="16859" y="0"/>
                </a:lnTo>
                <a:lnTo>
                  <a:pt x="67341" y="0"/>
                </a:lnTo>
                <a:lnTo>
                  <a:pt x="84200" y="33718"/>
                </a:lnTo>
                <a:lnTo>
                  <a:pt x="67341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44120" y="2767393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4">
                <a:moveTo>
                  <a:pt x="0" y="33718"/>
                </a:moveTo>
                <a:lnTo>
                  <a:pt x="16859" y="0"/>
                </a:lnTo>
                <a:lnTo>
                  <a:pt x="67341" y="0"/>
                </a:lnTo>
                <a:lnTo>
                  <a:pt x="84200" y="33718"/>
                </a:lnTo>
                <a:lnTo>
                  <a:pt x="67341" y="67341"/>
                </a:lnTo>
                <a:lnTo>
                  <a:pt x="16859" y="67341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5471" y="276739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50482" y="67341"/>
                </a:moveTo>
                <a:lnTo>
                  <a:pt x="16859" y="67341"/>
                </a:lnTo>
                <a:lnTo>
                  <a:pt x="0" y="33718"/>
                </a:lnTo>
                <a:lnTo>
                  <a:pt x="16859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05471" y="276739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33718"/>
                </a:moveTo>
                <a:lnTo>
                  <a:pt x="16859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341"/>
                </a:lnTo>
                <a:lnTo>
                  <a:pt x="16859" y="67341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44120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436"/>
                </a:moveTo>
                <a:lnTo>
                  <a:pt x="16859" y="67436"/>
                </a:lnTo>
                <a:lnTo>
                  <a:pt x="0" y="33718"/>
                </a:lnTo>
                <a:lnTo>
                  <a:pt x="16859" y="0"/>
                </a:lnTo>
                <a:lnTo>
                  <a:pt x="67341" y="0"/>
                </a:lnTo>
                <a:lnTo>
                  <a:pt x="84200" y="33718"/>
                </a:lnTo>
                <a:lnTo>
                  <a:pt x="67341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44120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718"/>
                </a:moveTo>
                <a:lnTo>
                  <a:pt x="16859" y="0"/>
                </a:lnTo>
                <a:lnTo>
                  <a:pt x="67341" y="0"/>
                </a:lnTo>
                <a:lnTo>
                  <a:pt x="84200" y="33718"/>
                </a:lnTo>
                <a:lnTo>
                  <a:pt x="67341" y="67436"/>
                </a:lnTo>
                <a:lnTo>
                  <a:pt x="16859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05471" y="38791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50482" y="67436"/>
                </a:moveTo>
                <a:lnTo>
                  <a:pt x="16859" y="67436"/>
                </a:lnTo>
                <a:lnTo>
                  <a:pt x="0" y="33718"/>
                </a:lnTo>
                <a:lnTo>
                  <a:pt x="16859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05471" y="38791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33718"/>
                </a:moveTo>
                <a:lnTo>
                  <a:pt x="16859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436"/>
                </a:lnTo>
                <a:lnTo>
                  <a:pt x="16859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16848" y="3121151"/>
            <a:ext cx="0" cy="791845"/>
          </a:xfrm>
          <a:custGeom>
            <a:avLst/>
            <a:gdLst/>
            <a:ahLst/>
            <a:cxnLst/>
            <a:rect l="l" t="t" r="r" b="b"/>
            <a:pathLst>
              <a:path w="0" h="791845">
                <a:moveTo>
                  <a:pt x="0" y="791717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66365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436"/>
                </a:moveTo>
                <a:lnTo>
                  <a:pt x="33718" y="67436"/>
                </a:lnTo>
                <a:lnTo>
                  <a:pt x="0" y="33718"/>
                </a:lnTo>
                <a:lnTo>
                  <a:pt x="33718" y="0"/>
                </a:lnTo>
                <a:lnTo>
                  <a:pt x="67341" y="0"/>
                </a:lnTo>
                <a:lnTo>
                  <a:pt x="84201" y="33718"/>
                </a:lnTo>
                <a:lnTo>
                  <a:pt x="6734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66365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718"/>
                </a:moveTo>
                <a:lnTo>
                  <a:pt x="33718" y="0"/>
                </a:lnTo>
                <a:lnTo>
                  <a:pt x="67341" y="0"/>
                </a:lnTo>
                <a:lnTo>
                  <a:pt x="84201" y="33718"/>
                </a:lnTo>
                <a:lnTo>
                  <a:pt x="67341" y="67436"/>
                </a:lnTo>
                <a:lnTo>
                  <a:pt x="33718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91698" y="268319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42100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41215" y="2649474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5" h="84455">
                <a:moveTo>
                  <a:pt x="202120" y="84200"/>
                </a:moveTo>
                <a:lnTo>
                  <a:pt x="0" y="33718"/>
                </a:lnTo>
                <a:lnTo>
                  <a:pt x="202120" y="0"/>
                </a:lnTo>
                <a:lnTo>
                  <a:pt x="168401" y="33718"/>
                </a:lnTo>
                <a:lnTo>
                  <a:pt x="202120" y="8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41215" y="2649474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5" h="84455">
                <a:moveTo>
                  <a:pt x="202120" y="84200"/>
                </a:moveTo>
                <a:lnTo>
                  <a:pt x="168401" y="33718"/>
                </a:lnTo>
                <a:lnTo>
                  <a:pt x="202120" y="0"/>
                </a:lnTo>
                <a:lnTo>
                  <a:pt x="0" y="33718"/>
                </a:lnTo>
                <a:lnTo>
                  <a:pt x="202120" y="84200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54713" y="2683192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437863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04230" y="2649474"/>
            <a:ext cx="219075" cy="84455"/>
          </a:xfrm>
          <a:custGeom>
            <a:avLst/>
            <a:gdLst/>
            <a:ahLst/>
            <a:cxnLst/>
            <a:rect l="l" t="t" r="r" b="b"/>
            <a:pathLst>
              <a:path w="219075" h="84455">
                <a:moveTo>
                  <a:pt x="218884" y="84200"/>
                </a:moveTo>
                <a:lnTo>
                  <a:pt x="0" y="33718"/>
                </a:lnTo>
                <a:lnTo>
                  <a:pt x="218884" y="0"/>
                </a:lnTo>
                <a:lnTo>
                  <a:pt x="168401" y="33718"/>
                </a:lnTo>
                <a:lnTo>
                  <a:pt x="218884" y="8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04230" y="2649474"/>
            <a:ext cx="219075" cy="84455"/>
          </a:xfrm>
          <a:custGeom>
            <a:avLst/>
            <a:gdLst/>
            <a:ahLst/>
            <a:cxnLst/>
            <a:rect l="l" t="t" r="r" b="b"/>
            <a:pathLst>
              <a:path w="219075" h="84455">
                <a:moveTo>
                  <a:pt x="218884" y="84200"/>
                </a:moveTo>
                <a:lnTo>
                  <a:pt x="168401" y="33718"/>
                </a:lnTo>
                <a:lnTo>
                  <a:pt x="218884" y="0"/>
                </a:lnTo>
                <a:lnTo>
                  <a:pt x="0" y="33718"/>
                </a:lnTo>
                <a:lnTo>
                  <a:pt x="218884" y="84200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63762" y="2332167"/>
            <a:ext cx="19685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60">
                <a:latin typeface="Times New Roman"/>
                <a:cs typeface="Times New Roman"/>
              </a:rPr>
              <a:t>i</a:t>
            </a:r>
            <a:r>
              <a:rPr dirty="0" baseline="-30092" sz="1800" spc="104">
                <a:latin typeface="Times New Roman"/>
                <a:cs typeface="Times New Roman"/>
              </a:rPr>
              <a:t>E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27133" y="2332167"/>
            <a:ext cx="20447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45">
                <a:latin typeface="Times New Roman"/>
                <a:cs typeface="Times New Roman"/>
              </a:rPr>
              <a:t>i</a:t>
            </a:r>
            <a:r>
              <a:rPr dirty="0" baseline="-30092" sz="1800" spc="120">
                <a:latin typeface="Times New Roman"/>
                <a:cs typeface="Times New Roman"/>
              </a:rPr>
              <a:t>C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36716" y="3932435"/>
            <a:ext cx="13081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3296" y="4241291"/>
            <a:ext cx="2649220" cy="46355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ctr" marR="595630">
              <a:lnSpc>
                <a:spcPct val="100000"/>
              </a:lnSpc>
              <a:spcBef>
                <a:spcPts val="615"/>
              </a:spcBef>
            </a:pPr>
            <a:r>
              <a:rPr dirty="0" sz="1700" spc="5">
                <a:latin typeface="Times New Roman"/>
                <a:cs typeface="Times New Roman"/>
              </a:rPr>
              <a:t>(</a:t>
            </a:r>
            <a:r>
              <a:rPr dirty="0" sz="1700" spc="5">
                <a:latin typeface="Times New Roman"/>
                <a:cs typeface="Times New Roman"/>
              </a:rPr>
              <a:t>b</a:t>
            </a:r>
            <a:r>
              <a:rPr dirty="0" sz="1700" spc="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11497" y="3912870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 h="0">
                <a:moveTo>
                  <a:pt x="190290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1497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67437" y="67436"/>
                </a:moveTo>
                <a:lnTo>
                  <a:pt x="16859" y="67436"/>
                </a:lnTo>
                <a:lnTo>
                  <a:pt x="0" y="33718"/>
                </a:lnTo>
                <a:lnTo>
                  <a:pt x="16859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11497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0" y="33718"/>
                </a:moveTo>
                <a:lnTo>
                  <a:pt x="16859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436"/>
                </a:lnTo>
                <a:lnTo>
                  <a:pt x="16859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47060" y="38791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5">
                <a:moveTo>
                  <a:pt x="50577" y="67436"/>
                </a:moveTo>
                <a:lnTo>
                  <a:pt x="16859" y="67436"/>
                </a:lnTo>
                <a:lnTo>
                  <a:pt x="0" y="33718"/>
                </a:lnTo>
                <a:lnTo>
                  <a:pt x="16859" y="0"/>
                </a:lnTo>
                <a:lnTo>
                  <a:pt x="50577" y="0"/>
                </a:lnTo>
                <a:lnTo>
                  <a:pt x="67341" y="33718"/>
                </a:lnTo>
                <a:lnTo>
                  <a:pt x="50577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47060" y="38791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5">
                <a:moveTo>
                  <a:pt x="0" y="33718"/>
                </a:moveTo>
                <a:lnTo>
                  <a:pt x="16859" y="0"/>
                </a:lnTo>
                <a:lnTo>
                  <a:pt x="50577" y="0"/>
                </a:lnTo>
                <a:lnTo>
                  <a:pt x="67341" y="33718"/>
                </a:lnTo>
                <a:lnTo>
                  <a:pt x="50577" y="67436"/>
                </a:lnTo>
                <a:lnTo>
                  <a:pt x="16859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11497" y="3121151"/>
            <a:ext cx="960119" cy="0"/>
          </a:xfrm>
          <a:custGeom>
            <a:avLst/>
            <a:gdLst/>
            <a:ahLst/>
            <a:cxnLst/>
            <a:rect l="l" t="t" r="r" b="b"/>
            <a:pathLst>
              <a:path w="960119" h="0">
                <a:moveTo>
                  <a:pt x="95992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11497" y="3087433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4">
                <a:moveTo>
                  <a:pt x="67437" y="67436"/>
                </a:moveTo>
                <a:lnTo>
                  <a:pt x="16859" y="67436"/>
                </a:lnTo>
                <a:lnTo>
                  <a:pt x="0" y="33718"/>
                </a:lnTo>
                <a:lnTo>
                  <a:pt x="16859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11497" y="3087433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4">
                <a:moveTo>
                  <a:pt x="0" y="33718"/>
                </a:moveTo>
                <a:lnTo>
                  <a:pt x="16859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436"/>
                </a:lnTo>
                <a:lnTo>
                  <a:pt x="16859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71426" y="2481072"/>
            <a:ext cx="0" cy="1431925"/>
          </a:xfrm>
          <a:custGeom>
            <a:avLst/>
            <a:gdLst/>
            <a:ahLst/>
            <a:cxnLst/>
            <a:rect l="l" t="t" r="r" b="b"/>
            <a:pathLst>
              <a:path w="0" h="1431925">
                <a:moveTo>
                  <a:pt x="0" y="0"/>
                </a:moveTo>
                <a:lnTo>
                  <a:pt x="0" y="1431797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71426" y="2481072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942975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47060" y="244735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50577" y="67341"/>
                </a:moveTo>
                <a:lnTo>
                  <a:pt x="16859" y="67341"/>
                </a:lnTo>
                <a:lnTo>
                  <a:pt x="0" y="33718"/>
                </a:lnTo>
                <a:lnTo>
                  <a:pt x="16859" y="0"/>
                </a:lnTo>
                <a:lnTo>
                  <a:pt x="50577" y="0"/>
                </a:lnTo>
                <a:lnTo>
                  <a:pt x="67341" y="33718"/>
                </a:lnTo>
                <a:lnTo>
                  <a:pt x="50577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47060" y="244735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0" y="33718"/>
                </a:moveTo>
                <a:lnTo>
                  <a:pt x="16859" y="0"/>
                </a:lnTo>
                <a:lnTo>
                  <a:pt x="50577" y="0"/>
                </a:lnTo>
                <a:lnTo>
                  <a:pt x="67341" y="33718"/>
                </a:lnTo>
                <a:lnTo>
                  <a:pt x="50577" y="67341"/>
                </a:lnTo>
                <a:lnTo>
                  <a:pt x="16859" y="67341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51482" y="312115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71426" y="291903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41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51482" y="291903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41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51482" y="2919031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117919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51482" y="3205352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0"/>
                </a:moveTo>
                <a:lnTo>
                  <a:pt x="319944" y="117919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03024" y="3239071"/>
            <a:ext cx="168910" cy="84455"/>
          </a:xfrm>
          <a:custGeom>
            <a:avLst/>
            <a:gdLst/>
            <a:ahLst/>
            <a:cxnLst/>
            <a:rect l="l" t="t" r="r" b="b"/>
            <a:pathLst>
              <a:path w="168910" h="84454">
                <a:moveTo>
                  <a:pt x="168402" y="84200"/>
                </a:moveTo>
                <a:lnTo>
                  <a:pt x="0" y="50482"/>
                </a:lnTo>
                <a:lnTo>
                  <a:pt x="33623" y="33718"/>
                </a:lnTo>
                <a:lnTo>
                  <a:pt x="16859" y="0"/>
                </a:lnTo>
                <a:lnTo>
                  <a:pt x="168402" y="8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03024" y="3239071"/>
            <a:ext cx="168910" cy="84455"/>
          </a:xfrm>
          <a:custGeom>
            <a:avLst/>
            <a:gdLst/>
            <a:ahLst/>
            <a:cxnLst/>
            <a:rect l="l" t="t" r="r" b="b"/>
            <a:pathLst>
              <a:path w="168910" h="84454">
                <a:moveTo>
                  <a:pt x="0" y="50482"/>
                </a:moveTo>
                <a:lnTo>
                  <a:pt x="33623" y="33718"/>
                </a:lnTo>
                <a:lnTo>
                  <a:pt x="16859" y="0"/>
                </a:lnTo>
                <a:lnTo>
                  <a:pt x="168402" y="84200"/>
                </a:lnTo>
                <a:lnTo>
                  <a:pt x="0" y="50482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20849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67437" y="67436"/>
                </a:moveTo>
                <a:lnTo>
                  <a:pt x="33718" y="67436"/>
                </a:lnTo>
                <a:lnTo>
                  <a:pt x="0" y="33718"/>
                </a:lnTo>
                <a:lnTo>
                  <a:pt x="33718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20849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0" y="33718"/>
                </a:moveTo>
                <a:lnTo>
                  <a:pt x="33718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436"/>
                </a:lnTo>
                <a:lnTo>
                  <a:pt x="33718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207741" y="3932435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0034" y="2972339"/>
            <a:ext cx="13081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63135" y="3003232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4" h="0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65160" y="2969514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4">
                <a:moveTo>
                  <a:pt x="0" y="67436"/>
                </a:moveTo>
                <a:lnTo>
                  <a:pt x="33718" y="33718"/>
                </a:lnTo>
                <a:lnTo>
                  <a:pt x="0" y="0"/>
                </a:lnTo>
                <a:lnTo>
                  <a:pt x="202120" y="33718"/>
                </a:lnTo>
                <a:lnTo>
                  <a:pt x="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65160" y="2969514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4">
                <a:moveTo>
                  <a:pt x="0" y="0"/>
                </a:moveTo>
                <a:lnTo>
                  <a:pt x="33718" y="33718"/>
                </a:lnTo>
                <a:lnTo>
                  <a:pt x="0" y="67436"/>
                </a:lnTo>
                <a:lnTo>
                  <a:pt x="202120" y="33718"/>
                </a:lnTo>
                <a:lnTo>
                  <a:pt x="0" y="0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73451" y="2346293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43786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22969" y="2312574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4">
                <a:moveTo>
                  <a:pt x="202120" y="67341"/>
                </a:moveTo>
                <a:lnTo>
                  <a:pt x="0" y="33718"/>
                </a:lnTo>
                <a:lnTo>
                  <a:pt x="202120" y="0"/>
                </a:lnTo>
                <a:lnTo>
                  <a:pt x="168401" y="33718"/>
                </a:lnTo>
                <a:lnTo>
                  <a:pt x="202120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22969" y="2312574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4">
                <a:moveTo>
                  <a:pt x="202120" y="67341"/>
                </a:moveTo>
                <a:lnTo>
                  <a:pt x="168401" y="33718"/>
                </a:lnTo>
                <a:lnTo>
                  <a:pt x="202120" y="0"/>
                </a:lnTo>
                <a:lnTo>
                  <a:pt x="0" y="33718"/>
                </a:lnTo>
                <a:lnTo>
                  <a:pt x="202120" y="6734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202423" y="4215384"/>
            <a:ext cx="2649220" cy="46355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 marR="410209">
              <a:lnSpc>
                <a:spcPct val="100000"/>
              </a:lnSpc>
              <a:spcBef>
                <a:spcPts val="820"/>
              </a:spcBef>
            </a:pPr>
            <a:r>
              <a:rPr dirty="0" sz="1700" spc="-10">
                <a:latin typeface="Times New Roman"/>
                <a:cs typeface="Times New Roman"/>
              </a:rPr>
              <a:t>(</a:t>
            </a:r>
            <a:r>
              <a:rPr dirty="0" sz="1700" spc="-10">
                <a:latin typeface="Times New Roman"/>
                <a:cs typeface="Times New Roman"/>
              </a:rPr>
              <a:t>c</a:t>
            </a:r>
            <a:r>
              <a:rPr dirty="0" sz="1700" spc="-1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91371" y="2649474"/>
            <a:ext cx="320040" cy="1028065"/>
          </a:xfrm>
          <a:custGeom>
            <a:avLst/>
            <a:gdLst/>
            <a:ahLst/>
            <a:cxnLst/>
            <a:rect l="l" t="t" r="r" b="b"/>
            <a:pathLst>
              <a:path w="320039" h="1028064">
                <a:moveTo>
                  <a:pt x="319944" y="0"/>
                </a:moveTo>
                <a:lnTo>
                  <a:pt x="151542" y="0"/>
                </a:lnTo>
                <a:lnTo>
                  <a:pt x="67341" y="16859"/>
                </a:lnTo>
                <a:lnTo>
                  <a:pt x="16859" y="84201"/>
                </a:lnTo>
                <a:lnTo>
                  <a:pt x="0" y="151638"/>
                </a:lnTo>
                <a:lnTo>
                  <a:pt x="0" y="875918"/>
                </a:lnTo>
                <a:lnTo>
                  <a:pt x="16859" y="943356"/>
                </a:lnTo>
                <a:lnTo>
                  <a:pt x="67341" y="1010697"/>
                </a:lnTo>
                <a:lnTo>
                  <a:pt x="151542" y="1027556"/>
                </a:lnTo>
                <a:lnTo>
                  <a:pt x="319944" y="1027556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42914" y="3643312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4" h="84454">
                <a:moveTo>
                  <a:pt x="0" y="84296"/>
                </a:moveTo>
                <a:lnTo>
                  <a:pt x="33718" y="33718"/>
                </a:lnTo>
                <a:lnTo>
                  <a:pt x="0" y="0"/>
                </a:lnTo>
                <a:lnTo>
                  <a:pt x="202120" y="33718"/>
                </a:lnTo>
                <a:lnTo>
                  <a:pt x="0" y="84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42914" y="3643312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4" h="84454">
                <a:moveTo>
                  <a:pt x="0" y="84296"/>
                </a:moveTo>
                <a:lnTo>
                  <a:pt x="33718" y="33718"/>
                </a:lnTo>
                <a:lnTo>
                  <a:pt x="0" y="0"/>
                </a:lnTo>
                <a:lnTo>
                  <a:pt x="202120" y="33718"/>
                </a:lnTo>
                <a:lnTo>
                  <a:pt x="0" y="84296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747314" y="2910633"/>
            <a:ext cx="497205" cy="549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dirty="0" sz="1700" spc="130">
                <a:latin typeface="宋体"/>
                <a:cs typeface="宋体"/>
              </a:rPr>
              <a:t>输出  回路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31537" y="3356990"/>
            <a:ext cx="320040" cy="404495"/>
          </a:xfrm>
          <a:custGeom>
            <a:avLst/>
            <a:gdLst/>
            <a:ahLst/>
            <a:cxnLst/>
            <a:rect l="l" t="t" r="r" b="b"/>
            <a:pathLst>
              <a:path w="320039" h="404495">
                <a:moveTo>
                  <a:pt x="0" y="0"/>
                </a:moveTo>
                <a:lnTo>
                  <a:pt x="151542" y="0"/>
                </a:lnTo>
                <a:lnTo>
                  <a:pt x="235743" y="33718"/>
                </a:lnTo>
                <a:lnTo>
                  <a:pt x="303085" y="84201"/>
                </a:lnTo>
                <a:lnTo>
                  <a:pt x="319944" y="168402"/>
                </a:lnTo>
                <a:lnTo>
                  <a:pt x="319944" y="235839"/>
                </a:lnTo>
                <a:lnTo>
                  <a:pt x="303085" y="320039"/>
                </a:lnTo>
                <a:lnTo>
                  <a:pt x="235743" y="387381"/>
                </a:lnTo>
                <a:lnTo>
                  <a:pt x="151542" y="404240"/>
                </a:lnTo>
                <a:lnTo>
                  <a:pt x="0" y="40424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547336" y="3727608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202025" y="67341"/>
                </a:moveTo>
                <a:lnTo>
                  <a:pt x="0" y="33623"/>
                </a:lnTo>
                <a:lnTo>
                  <a:pt x="202025" y="0"/>
                </a:lnTo>
                <a:lnTo>
                  <a:pt x="168402" y="33623"/>
                </a:lnTo>
                <a:lnTo>
                  <a:pt x="202025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547336" y="3727608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202025" y="67341"/>
                </a:moveTo>
                <a:lnTo>
                  <a:pt x="168402" y="33623"/>
                </a:lnTo>
                <a:lnTo>
                  <a:pt x="202025" y="0"/>
                </a:lnTo>
                <a:lnTo>
                  <a:pt x="0" y="33623"/>
                </a:lnTo>
                <a:lnTo>
                  <a:pt x="202025" y="6734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164243" y="3241700"/>
            <a:ext cx="49720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5">
                <a:latin typeface="宋体"/>
                <a:cs typeface="宋体"/>
              </a:rPr>
              <a:t>输入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64243" y="3512012"/>
            <a:ext cx="49720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5">
                <a:latin typeface="宋体"/>
                <a:cs typeface="宋体"/>
              </a:rPr>
              <a:t>回路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42733" y="3912870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 h="0">
                <a:moveTo>
                  <a:pt x="190290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42733" y="38791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50482" y="67436"/>
                </a:moveTo>
                <a:lnTo>
                  <a:pt x="16764" y="67436"/>
                </a:lnTo>
                <a:lnTo>
                  <a:pt x="0" y="33718"/>
                </a:lnTo>
                <a:lnTo>
                  <a:pt x="16764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42733" y="38791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33718"/>
                </a:moveTo>
                <a:lnTo>
                  <a:pt x="16764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436"/>
                </a:lnTo>
                <a:lnTo>
                  <a:pt x="16764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61436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436"/>
                </a:moveTo>
                <a:lnTo>
                  <a:pt x="16764" y="67436"/>
                </a:lnTo>
                <a:lnTo>
                  <a:pt x="0" y="33718"/>
                </a:lnTo>
                <a:lnTo>
                  <a:pt x="16764" y="0"/>
                </a:lnTo>
                <a:lnTo>
                  <a:pt x="67341" y="0"/>
                </a:lnTo>
                <a:lnTo>
                  <a:pt x="84201" y="33718"/>
                </a:lnTo>
                <a:lnTo>
                  <a:pt x="67341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61436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718"/>
                </a:moveTo>
                <a:lnTo>
                  <a:pt x="16764" y="0"/>
                </a:lnTo>
                <a:lnTo>
                  <a:pt x="67341" y="0"/>
                </a:lnTo>
                <a:lnTo>
                  <a:pt x="84201" y="33718"/>
                </a:lnTo>
                <a:lnTo>
                  <a:pt x="67341" y="67436"/>
                </a:lnTo>
                <a:lnTo>
                  <a:pt x="16764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42733" y="3121151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94297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42733" y="308743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50482" y="67436"/>
                </a:moveTo>
                <a:lnTo>
                  <a:pt x="16764" y="67436"/>
                </a:lnTo>
                <a:lnTo>
                  <a:pt x="0" y="33718"/>
                </a:lnTo>
                <a:lnTo>
                  <a:pt x="16764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42733" y="308743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33718"/>
                </a:moveTo>
                <a:lnTo>
                  <a:pt x="16764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436"/>
                </a:lnTo>
                <a:lnTo>
                  <a:pt x="16764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85708" y="2481072"/>
            <a:ext cx="0" cy="1431925"/>
          </a:xfrm>
          <a:custGeom>
            <a:avLst/>
            <a:gdLst/>
            <a:ahLst/>
            <a:cxnLst/>
            <a:rect l="l" t="t" r="r" b="b"/>
            <a:pathLst>
              <a:path w="0" h="1431925">
                <a:moveTo>
                  <a:pt x="0" y="0"/>
                </a:moveTo>
                <a:lnTo>
                  <a:pt x="0" y="1431797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85708" y="2481072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 h="0">
                <a:moveTo>
                  <a:pt x="95992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61436" y="2447353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4">
                <a:moveTo>
                  <a:pt x="67341" y="67341"/>
                </a:moveTo>
                <a:lnTo>
                  <a:pt x="16764" y="67341"/>
                </a:lnTo>
                <a:lnTo>
                  <a:pt x="0" y="33718"/>
                </a:lnTo>
                <a:lnTo>
                  <a:pt x="16764" y="0"/>
                </a:lnTo>
                <a:lnTo>
                  <a:pt x="67341" y="0"/>
                </a:lnTo>
                <a:lnTo>
                  <a:pt x="84201" y="33718"/>
                </a:lnTo>
                <a:lnTo>
                  <a:pt x="67341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161436" y="2447353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4">
                <a:moveTo>
                  <a:pt x="0" y="33718"/>
                </a:moveTo>
                <a:lnTo>
                  <a:pt x="16764" y="0"/>
                </a:lnTo>
                <a:lnTo>
                  <a:pt x="67341" y="0"/>
                </a:lnTo>
                <a:lnTo>
                  <a:pt x="84201" y="33718"/>
                </a:lnTo>
                <a:lnTo>
                  <a:pt x="67341" y="67341"/>
                </a:lnTo>
                <a:lnTo>
                  <a:pt x="16764" y="67341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965763" y="312115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85708" y="291903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404241"/>
                </a:moveTo>
                <a:lnTo>
                  <a:pt x="0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65763" y="291903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404241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65763" y="3205352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0"/>
                </a:moveTo>
                <a:lnTo>
                  <a:pt x="319944" y="117919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65763" y="2919031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117919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117306" y="2919031"/>
            <a:ext cx="168910" cy="101600"/>
          </a:xfrm>
          <a:custGeom>
            <a:avLst/>
            <a:gdLst/>
            <a:ahLst/>
            <a:cxnLst/>
            <a:rect l="l" t="t" r="r" b="b"/>
            <a:pathLst>
              <a:path w="168910" h="101600">
                <a:moveTo>
                  <a:pt x="33718" y="101060"/>
                </a:moveTo>
                <a:lnTo>
                  <a:pt x="50577" y="50482"/>
                </a:lnTo>
                <a:lnTo>
                  <a:pt x="0" y="33623"/>
                </a:lnTo>
                <a:lnTo>
                  <a:pt x="168401" y="0"/>
                </a:lnTo>
                <a:lnTo>
                  <a:pt x="33718" y="101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117306" y="2919031"/>
            <a:ext cx="168910" cy="101600"/>
          </a:xfrm>
          <a:custGeom>
            <a:avLst/>
            <a:gdLst/>
            <a:ahLst/>
            <a:cxnLst/>
            <a:rect l="l" t="t" r="r" b="b"/>
            <a:pathLst>
              <a:path w="168910" h="101600">
                <a:moveTo>
                  <a:pt x="0" y="33623"/>
                </a:moveTo>
                <a:lnTo>
                  <a:pt x="50577" y="50482"/>
                </a:lnTo>
                <a:lnTo>
                  <a:pt x="33718" y="101060"/>
                </a:lnTo>
                <a:lnTo>
                  <a:pt x="168401" y="0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52085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50482" y="67436"/>
                </a:moveTo>
                <a:lnTo>
                  <a:pt x="16763" y="67436"/>
                </a:lnTo>
                <a:lnTo>
                  <a:pt x="0" y="33718"/>
                </a:lnTo>
                <a:lnTo>
                  <a:pt x="16763" y="0"/>
                </a:lnTo>
                <a:lnTo>
                  <a:pt x="50482" y="0"/>
                </a:lnTo>
                <a:lnTo>
                  <a:pt x="84200" y="33718"/>
                </a:lnTo>
                <a:lnTo>
                  <a:pt x="504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52085" y="387915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718"/>
                </a:moveTo>
                <a:lnTo>
                  <a:pt x="16763" y="0"/>
                </a:lnTo>
                <a:lnTo>
                  <a:pt x="50482" y="0"/>
                </a:lnTo>
                <a:lnTo>
                  <a:pt x="84200" y="33718"/>
                </a:lnTo>
                <a:lnTo>
                  <a:pt x="50482" y="67436"/>
                </a:lnTo>
                <a:lnTo>
                  <a:pt x="16763" y="67436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222171" y="3932435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094465" y="2972339"/>
            <a:ext cx="13081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494276" y="3003232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 h="0">
                <a:moveTo>
                  <a:pt x="0" y="0"/>
                </a:moveTo>
                <a:lnTo>
                  <a:pt x="353663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79537" y="2969514"/>
            <a:ext cx="219075" cy="67945"/>
          </a:xfrm>
          <a:custGeom>
            <a:avLst/>
            <a:gdLst/>
            <a:ahLst/>
            <a:cxnLst/>
            <a:rect l="l" t="t" r="r" b="b"/>
            <a:pathLst>
              <a:path w="219075" h="67944">
                <a:moveTo>
                  <a:pt x="0" y="67436"/>
                </a:moveTo>
                <a:lnTo>
                  <a:pt x="50482" y="33718"/>
                </a:lnTo>
                <a:lnTo>
                  <a:pt x="0" y="0"/>
                </a:lnTo>
                <a:lnTo>
                  <a:pt x="218884" y="33718"/>
                </a:lnTo>
                <a:lnTo>
                  <a:pt x="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79537" y="2969514"/>
            <a:ext cx="219075" cy="67945"/>
          </a:xfrm>
          <a:custGeom>
            <a:avLst/>
            <a:gdLst/>
            <a:ahLst/>
            <a:cxnLst/>
            <a:rect l="l" t="t" r="r" b="b"/>
            <a:pathLst>
              <a:path w="219075" h="67944">
                <a:moveTo>
                  <a:pt x="0" y="0"/>
                </a:moveTo>
                <a:lnTo>
                  <a:pt x="50482" y="33718"/>
                </a:lnTo>
                <a:lnTo>
                  <a:pt x="0" y="67436"/>
                </a:lnTo>
                <a:lnTo>
                  <a:pt x="218884" y="33718"/>
                </a:lnTo>
                <a:lnTo>
                  <a:pt x="0" y="0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534191" y="2652306"/>
            <a:ext cx="321881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27045" algn="l"/>
              </a:tabLst>
            </a:pPr>
            <a:r>
              <a:rPr dirty="0" sz="1700" spc="60">
                <a:latin typeface="Times New Roman"/>
                <a:cs typeface="Times New Roman"/>
              </a:rPr>
              <a:t>i</a:t>
            </a:r>
            <a:r>
              <a:rPr dirty="0" baseline="-30092" sz="1800" spc="120">
                <a:latin typeface="Times New Roman"/>
                <a:cs typeface="Times New Roman"/>
              </a:rPr>
              <a:t>B</a:t>
            </a:r>
            <a:r>
              <a:rPr dirty="0" baseline="-30092" sz="1800">
                <a:latin typeface="Times New Roman"/>
                <a:cs typeface="Times New Roman"/>
              </a:rPr>
              <a:t>	</a:t>
            </a:r>
            <a:r>
              <a:rPr dirty="0" sz="1700" spc="50">
                <a:latin typeface="Times New Roman"/>
                <a:cs typeface="Times New Roman"/>
              </a:rPr>
              <a:t>i</a:t>
            </a:r>
            <a:r>
              <a:rPr dirty="0" baseline="-30092" sz="1800" spc="120">
                <a:latin typeface="Times New Roman"/>
                <a:cs typeface="Times New Roman"/>
              </a:rPr>
              <a:t>B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07928" y="1446214"/>
            <a:ext cx="5377180" cy="1157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三极管放大电路有三种基本形式：</a:t>
            </a:r>
            <a:endParaRPr sz="2800">
              <a:latin typeface="宋体"/>
              <a:cs typeface="宋体"/>
            </a:endParaRPr>
          </a:p>
          <a:p>
            <a:pPr marL="1365885">
              <a:lnSpc>
                <a:spcPct val="100000"/>
              </a:lnSpc>
              <a:spcBef>
                <a:spcPts val="965"/>
              </a:spcBef>
              <a:tabLst>
                <a:tab pos="4396740" algn="l"/>
              </a:tabLst>
            </a:pPr>
            <a:r>
              <a:rPr dirty="0" sz="1700" spc="70">
                <a:latin typeface="Times New Roman"/>
                <a:cs typeface="Times New Roman"/>
              </a:rPr>
              <a:t>i</a:t>
            </a:r>
            <a:r>
              <a:rPr dirty="0" baseline="-25462" sz="1800" spc="104">
                <a:latin typeface="Times New Roman"/>
                <a:cs typeface="Times New Roman"/>
              </a:rPr>
              <a:t>C	</a:t>
            </a:r>
            <a:r>
              <a:rPr dirty="0" sz="1700" spc="65">
                <a:latin typeface="Times New Roman"/>
                <a:cs typeface="Times New Roman"/>
              </a:rPr>
              <a:t>i</a:t>
            </a:r>
            <a:r>
              <a:rPr dirty="0" baseline="-25462" sz="1800" spc="97">
                <a:latin typeface="Times New Roman"/>
                <a:cs typeface="Times New Roman"/>
              </a:rPr>
              <a:t>E</a:t>
            </a:r>
            <a:endParaRPr baseline="-25462" sz="1800">
              <a:latin typeface="Times New Roman"/>
              <a:cs typeface="Times New Roman"/>
            </a:endParaRPr>
          </a:p>
          <a:p>
            <a:pPr marL="2124710">
              <a:lnSpc>
                <a:spcPct val="100000"/>
              </a:lnSpc>
              <a:spcBef>
                <a:spcPts val="610"/>
              </a:spcBef>
              <a:tabLst>
                <a:tab pos="5137785" algn="l"/>
              </a:tabLst>
            </a:pPr>
            <a:r>
              <a:rPr dirty="0" sz="1700" spc="-25">
                <a:latin typeface="Times New Roman"/>
                <a:cs typeface="Times New Roman"/>
              </a:rPr>
              <a:t>c	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454110" y="2346293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1005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23572" y="2312574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4">
                <a:moveTo>
                  <a:pt x="0" y="67341"/>
                </a:moveTo>
                <a:lnTo>
                  <a:pt x="33622" y="33718"/>
                </a:lnTo>
                <a:lnTo>
                  <a:pt x="0" y="0"/>
                </a:lnTo>
                <a:lnTo>
                  <a:pt x="202024" y="33718"/>
                </a:lnTo>
                <a:lnTo>
                  <a:pt x="0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23572" y="2312574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4">
                <a:moveTo>
                  <a:pt x="0" y="67341"/>
                </a:moveTo>
                <a:lnTo>
                  <a:pt x="33622" y="33718"/>
                </a:lnTo>
                <a:lnTo>
                  <a:pt x="0" y="0"/>
                </a:lnTo>
                <a:lnTo>
                  <a:pt x="202024" y="33718"/>
                </a:lnTo>
                <a:lnTo>
                  <a:pt x="0" y="6734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274063" y="4215384"/>
            <a:ext cx="2647315" cy="463550"/>
          </a:xfrm>
          <a:custGeom>
            <a:avLst/>
            <a:gdLst/>
            <a:ahLst/>
            <a:cxnLst/>
            <a:rect l="l" t="t" r="r" b="b"/>
            <a:pathLst>
              <a:path w="2647315" h="463550">
                <a:moveTo>
                  <a:pt x="0" y="0"/>
                </a:moveTo>
                <a:lnTo>
                  <a:pt x="2647187" y="0"/>
                </a:lnTo>
                <a:lnTo>
                  <a:pt x="2647187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351306" y="4260056"/>
            <a:ext cx="17976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95">
                <a:latin typeface="Times New Roman"/>
                <a:cs typeface="Times New Roman"/>
              </a:rPr>
              <a:t></a:t>
            </a:r>
            <a:r>
              <a:rPr dirty="0" sz="2400" spc="-495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射放</a:t>
            </a:r>
            <a:r>
              <a:rPr dirty="0" sz="2400">
                <a:latin typeface="宋体"/>
                <a:cs typeface="宋体"/>
              </a:rPr>
              <a:t>大器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273296" y="4241291"/>
            <a:ext cx="2649220" cy="463550"/>
          </a:xfrm>
          <a:custGeom>
            <a:avLst/>
            <a:gdLst/>
            <a:ahLst/>
            <a:cxnLst/>
            <a:rect l="l" t="t" r="r" b="b"/>
            <a:pathLst>
              <a:path w="2649220" h="463550">
                <a:moveTo>
                  <a:pt x="0" y="0"/>
                </a:moveTo>
                <a:lnTo>
                  <a:pt x="2648711" y="0"/>
                </a:lnTo>
                <a:lnTo>
                  <a:pt x="2648711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351971" y="4284005"/>
            <a:ext cx="17976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0">
                <a:latin typeface="Times New Roman"/>
                <a:cs typeface="Times New Roman"/>
              </a:rPr>
              <a:t></a:t>
            </a:r>
            <a:r>
              <a:rPr dirty="0" sz="2400" spc="20">
                <a:latin typeface="宋体"/>
                <a:cs typeface="宋体"/>
              </a:rPr>
              <a:t>共</a:t>
            </a:r>
            <a:r>
              <a:rPr dirty="0" sz="2400">
                <a:latin typeface="宋体"/>
                <a:cs typeface="宋体"/>
              </a:rPr>
              <a:t>基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202423" y="4215384"/>
            <a:ext cx="2649220" cy="463550"/>
          </a:xfrm>
          <a:custGeom>
            <a:avLst/>
            <a:gdLst/>
            <a:ahLst/>
            <a:cxnLst/>
            <a:rect l="l" t="t" r="r" b="b"/>
            <a:pathLst>
              <a:path w="2649220" h="463550">
                <a:moveTo>
                  <a:pt x="0" y="0"/>
                </a:moveTo>
                <a:lnTo>
                  <a:pt x="2648712" y="0"/>
                </a:lnTo>
                <a:lnTo>
                  <a:pt x="2648712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7281198" y="4260056"/>
            <a:ext cx="17983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90">
                <a:latin typeface="Times New Roman"/>
                <a:cs typeface="Times New Roman"/>
              </a:rPr>
              <a:t></a:t>
            </a: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集</a:t>
            </a:r>
            <a:r>
              <a:rPr dirty="0" sz="2400">
                <a:latin typeface="宋体"/>
                <a:cs typeface="宋体"/>
              </a:rPr>
              <a:t>放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111" name="object 111"/>
          <p:cNvSpPr txBox="1"/>
          <p:nvPr/>
        </p:nvSpPr>
        <p:spPr>
          <a:xfrm>
            <a:off x="1497827" y="4769250"/>
            <a:ext cx="3416935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33900"/>
              </a:lnSpc>
            </a:pP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管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子</a:t>
            </a: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要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工</a:t>
            </a: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作在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放大</a:t>
            </a: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区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! 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 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管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要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工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作在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放大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区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!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20">
                <a:latin typeface="宋体"/>
                <a:cs typeface="宋体"/>
              </a:rPr>
              <a:t>管</a:t>
            </a:r>
            <a:r>
              <a:rPr dirty="0" sz="2800" spc="-5">
                <a:latin typeface="宋体"/>
                <a:cs typeface="宋体"/>
              </a:rPr>
              <a:t>子</a:t>
            </a:r>
            <a:r>
              <a:rPr dirty="0" sz="2800" spc="20">
                <a:latin typeface="宋体"/>
                <a:cs typeface="宋体"/>
              </a:rPr>
              <a:t>要</a:t>
            </a:r>
            <a:r>
              <a:rPr dirty="0" sz="2800" spc="-5">
                <a:latin typeface="宋体"/>
                <a:cs typeface="宋体"/>
              </a:rPr>
              <a:t>工</a:t>
            </a:r>
            <a:r>
              <a:rPr dirty="0" sz="2800" spc="20">
                <a:latin typeface="宋体"/>
                <a:cs typeface="宋体"/>
              </a:rPr>
              <a:t>作在</a:t>
            </a:r>
            <a:r>
              <a:rPr dirty="0" sz="2800" spc="-5">
                <a:latin typeface="宋体"/>
                <a:cs typeface="宋体"/>
              </a:rPr>
              <a:t>放大</a:t>
            </a:r>
            <a:r>
              <a:rPr dirty="0" sz="2800" spc="20">
                <a:latin typeface="宋体"/>
                <a:cs typeface="宋体"/>
              </a:rPr>
              <a:t>区</a:t>
            </a:r>
            <a:r>
              <a:rPr dirty="0" sz="2800" spc="-5">
                <a:latin typeface="宋体"/>
                <a:cs typeface="宋体"/>
              </a:rPr>
              <a:t>!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28694" y="4769250"/>
            <a:ext cx="2351405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33900"/>
              </a:lnSpc>
            </a:pP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J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e</a:t>
            </a: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正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偏</a:t>
            </a: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,J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c</a:t>
            </a:r>
            <a:r>
              <a:rPr dirty="0" sz="2800" spc="20">
                <a:solidFill>
                  <a:srgbClr val="CC3300"/>
                </a:solidFill>
                <a:latin typeface="宋体"/>
                <a:cs typeface="宋体"/>
              </a:rPr>
              <a:t>反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偏 </a:t>
            </a:r>
            <a:r>
              <a:rPr dirty="0" sz="2800" spc="-5">
                <a:solidFill>
                  <a:srgbClr val="CC3300"/>
                </a:solidFill>
                <a:latin typeface="宋体"/>
                <a:cs typeface="宋体"/>
              </a:rPr>
              <a:t> 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J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e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正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偏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,J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c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反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偏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20">
                <a:latin typeface="宋体"/>
                <a:cs typeface="宋体"/>
              </a:rPr>
              <a:t>J</a:t>
            </a:r>
            <a:r>
              <a:rPr dirty="0" sz="2800" spc="-5">
                <a:latin typeface="宋体"/>
                <a:cs typeface="宋体"/>
              </a:rPr>
              <a:t>e</a:t>
            </a:r>
            <a:r>
              <a:rPr dirty="0" sz="2800" spc="20">
                <a:latin typeface="宋体"/>
                <a:cs typeface="宋体"/>
              </a:rPr>
              <a:t>正</a:t>
            </a:r>
            <a:r>
              <a:rPr dirty="0" sz="2800" spc="-5">
                <a:latin typeface="宋体"/>
                <a:cs typeface="宋体"/>
              </a:rPr>
              <a:t>偏</a:t>
            </a:r>
            <a:r>
              <a:rPr dirty="0" sz="2800" spc="20">
                <a:latin typeface="宋体"/>
                <a:cs typeface="宋体"/>
              </a:rPr>
              <a:t>,J</a:t>
            </a:r>
            <a:r>
              <a:rPr dirty="0" sz="2800" spc="-5">
                <a:latin typeface="宋体"/>
                <a:cs typeface="宋体"/>
              </a:rPr>
              <a:t>c</a:t>
            </a:r>
            <a:r>
              <a:rPr dirty="0" sz="2800" spc="20">
                <a:latin typeface="宋体"/>
                <a:cs typeface="宋体"/>
              </a:rPr>
              <a:t>反</a:t>
            </a:r>
            <a:r>
              <a:rPr dirty="0" sz="2800" spc="-5">
                <a:latin typeface="宋体"/>
                <a:cs typeface="宋体"/>
              </a:rPr>
              <a:t>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519" rIns="0" bIns="0" rtlCol="0" vert="horz">
            <a:spAutoFit/>
          </a:bodyPr>
          <a:lstStyle/>
          <a:p>
            <a:pPr marL="272415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4.2</a:t>
            </a:r>
            <a:r>
              <a:rPr dirty="0" sz="3200" spc="-70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基本共射极放大电路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202129" y="724938"/>
            <a:ext cx="27673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4.2.1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放大的概念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811" y="3658361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 h="0">
                <a:moveTo>
                  <a:pt x="0" y="0"/>
                </a:moveTo>
                <a:lnTo>
                  <a:pt x="7574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97024" y="3658361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39717" y="3375659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26764" y="3646932"/>
            <a:ext cx="329565" cy="309880"/>
          </a:xfrm>
          <a:custGeom>
            <a:avLst/>
            <a:gdLst/>
            <a:ahLst/>
            <a:cxnLst/>
            <a:rect l="l" t="t" r="r" b="b"/>
            <a:pathLst>
              <a:path w="329564" h="309879">
                <a:moveTo>
                  <a:pt x="176500" y="194160"/>
                </a:moveTo>
                <a:lnTo>
                  <a:pt x="0" y="28956"/>
                </a:lnTo>
                <a:lnTo>
                  <a:pt x="25908" y="0"/>
                </a:lnTo>
                <a:lnTo>
                  <a:pt x="202861" y="165628"/>
                </a:lnTo>
                <a:lnTo>
                  <a:pt x="176500" y="194160"/>
                </a:lnTo>
                <a:close/>
              </a:path>
              <a:path w="329564" h="309879">
                <a:moveTo>
                  <a:pt x="290990" y="207264"/>
                </a:moveTo>
                <a:lnTo>
                  <a:pt x="190500" y="207264"/>
                </a:lnTo>
                <a:lnTo>
                  <a:pt x="216408" y="178307"/>
                </a:lnTo>
                <a:lnTo>
                  <a:pt x="202861" y="165628"/>
                </a:lnTo>
                <a:lnTo>
                  <a:pt x="254508" y="109728"/>
                </a:lnTo>
                <a:lnTo>
                  <a:pt x="290990" y="207264"/>
                </a:lnTo>
                <a:close/>
              </a:path>
              <a:path w="329564" h="309879">
                <a:moveTo>
                  <a:pt x="190500" y="207264"/>
                </a:moveTo>
                <a:lnTo>
                  <a:pt x="176500" y="194160"/>
                </a:lnTo>
                <a:lnTo>
                  <a:pt x="202861" y="165628"/>
                </a:lnTo>
                <a:lnTo>
                  <a:pt x="216408" y="178307"/>
                </a:lnTo>
                <a:lnTo>
                  <a:pt x="190500" y="207264"/>
                </a:lnTo>
                <a:close/>
              </a:path>
              <a:path w="329564" h="309879">
                <a:moveTo>
                  <a:pt x="329184" y="309372"/>
                </a:moveTo>
                <a:lnTo>
                  <a:pt x="124968" y="249936"/>
                </a:lnTo>
                <a:lnTo>
                  <a:pt x="176500" y="194160"/>
                </a:lnTo>
                <a:lnTo>
                  <a:pt x="190500" y="207264"/>
                </a:lnTo>
                <a:lnTo>
                  <a:pt x="290990" y="207264"/>
                </a:lnTo>
                <a:lnTo>
                  <a:pt x="32918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8288" y="3371088"/>
            <a:ext cx="340360" cy="287020"/>
          </a:xfrm>
          <a:custGeom>
            <a:avLst/>
            <a:gdLst/>
            <a:ahLst/>
            <a:cxnLst/>
            <a:rect l="l" t="t" r="r" b="b"/>
            <a:pathLst>
              <a:path w="340360" h="287020">
                <a:moveTo>
                  <a:pt x="24383" y="286511"/>
                </a:moveTo>
                <a:lnTo>
                  <a:pt x="0" y="256031"/>
                </a:lnTo>
                <a:lnTo>
                  <a:pt x="315467" y="0"/>
                </a:lnTo>
                <a:lnTo>
                  <a:pt x="339851" y="28955"/>
                </a:lnTo>
                <a:lnTo>
                  <a:pt x="24383" y="28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6897" y="3166872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2984" y="3938015"/>
            <a:ext cx="114300" cy="1856739"/>
          </a:xfrm>
          <a:custGeom>
            <a:avLst/>
            <a:gdLst/>
            <a:ahLst/>
            <a:cxnLst/>
            <a:rect l="l" t="t" r="r" b="b"/>
            <a:pathLst>
              <a:path w="114300" h="1856739">
                <a:moveTo>
                  <a:pt x="38100" y="1745659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1741932"/>
                </a:lnTo>
                <a:lnTo>
                  <a:pt x="56387" y="1741932"/>
                </a:lnTo>
                <a:lnTo>
                  <a:pt x="38100" y="1745659"/>
                </a:lnTo>
                <a:close/>
              </a:path>
              <a:path w="114300" h="1856739">
                <a:moveTo>
                  <a:pt x="76200" y="1799844"/>
                </a:moveTo>
                <a:lnTo>
                  <a:pt x="38100" y="1799844"/>
                </a:lnTo>
                <a:lnTo>
                  <a:pt x="38100" y="1745659"/>
                </a:lnTo>
                <a:lnTo>
                  <a:pt x="56387" y="1741932"/>
                </a:lnTo>
                <a:lnTo>
                  <a:pt x="76200" y="1745927"/>
                </a:lnTo>
                <a:lnTo>
                  <a:pt x="76200" y="1799844"/>
                </a:lnTo>
                <a:close/>
              </a:path>
              <a:path w="114300" h="1856739">
                <a:moveTo>
                  <a:pt x="76200" y="1745927"/>
                </a:moveTo>
                <a:lnTo>
                  <a:pt x="56387" y="1741932"/>
                </a:lnTo>
                <a:lnTo>
                  <a:pt x="76200" y="1741932"/>
                </a:lnTo>
                <a:lnTo>
                  <a:pt x="76200" y="1745927"/>
                </a:lnTo>
                <a:close/>
              </a:path>
              <a:path w="114300" h="1856739">
                <a:moveTo>
                  <a:pt x="56387" y="1856232"/>
                </a:moveTo>
                <a:lnTo>
                  <a:pt x="34075" y="1851707"/>
                </a:lnTo>
                <a:lnTo>
                  <a:pt x="16192" y="1839468"/>
                </a:lnTo>
                <a:lnTo>
                  <a:pt x="4310" y="1821513"/>
                </a:lnTo>
                <a:lnTo>
                  <a:pt x="0" y="1799844"/>
                </a:lnTo>
                <a:lnTo>
                  <a:pt x="4310" y="1777293"/>
                </a:lnTo>
                <a:lnTo>
                  <a:pt x="16192" y="1758886"/>
                </a:lnTo>
                <a:lnTo>
                  <a:pt x="34075" y="1746480"/>
                </a:lnTo>
                <a:lnTo>
                  <a:pt x="38100" y="1745659"/>
                </a:lnTo>
                <a:lnTo>
                  <a:pt x="38100" y="1799844"/>
                </a:lnTo>
                <a:lnTo>
                  <a:pt x="114300" y="1799844"/>
                </a:lnTo>
                <a:lnTo>
                  <a:pt x="109751" y="1821513"/>
                </a:lnTo>
                <a:lnTo>
                  <a:pt x="97345" y="1839468"/>
                </a:lnTo>
                <a:lnTo>
                  <a:pt x="78938" y="1851707"/>
                </a:lnTo>
                <a:lnTo>
                  <a:pt x="56387" y="1856232"/>
                </a:lnTo>
                <a:close/>
              </a:path>
              <a:path w="114300" h="1856739">
                <a:moveTo>
                  <a:pt x="114300" y="1799844"/>
                </a:moveTo>
                <a:lnTo>
                  <a:pt x="76200" y="1799844"/>
                </a:lnTo>
                <a:lnTo>
                  <a:pt x="76200" y="1745927"/>
                </a:lnTo>
                <a:lnTo>
                  <a:pt x="78938" y="1746480"/>
                </a:lnTo>
                <a:lnTo>
                  <a:pt x="97345" y="1758886"/>
                </a:lnTo>
                <a:lnTo>
                  <a:pt x="109751" y="1777293"/>
                </a:lnTo>
                <a:lnTo>
                  <a:pt x="114300" y="1799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32075" y="5732526"/>
            <a:ext cx="3961129" cy="0"/>
          </a:xfrm>
          <a:custGeom>
            <a:avLst/>
            <a:gdLst/>
            <a:ahLst/>
            <a:cxnLst/>
            <a:rect l="l" t="t" r="r" b="b"/>
            <a:pathLst>
              <a:path w="3961129" h="0">
                <a:moveTo>
                  <a:pt x="0" y="0"/>
                </a:moveTo>
                <a:lnTo>
                  <a:pt x="39608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91684" y="306933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61544" y="163068"/>
                </a:moveTo>
                <a:lnTo>
                  <a:pt x="27431" y="163068"/>
                </a:lnTo>
                <a:lnTo>
                  <a:pt x="27431" y="161544"/>
                </a:lnTo>
                <a:lnTo>
                  <a:pt x="25907" y="161544"/>
                </a:lnTo>
                <a:lnTo>
                  <a:pt x="3048" y="121920"/>
                </a:lnTo>
                <a:lnTo>
                  <a:pt x="0" y="103632"/>
                </a:lnTo>
                <a:lnTo>
                  <a:pt x="0" y="83820"/>
                </a:lnTo>
                <a:lnTo>
                  <a:pt x="1524" y="74676"/>
                </a:lnTo>
                <a:lnTo>
                  <a:pt x="7619" y="56388"/>
                </a:lnTo>
                <a:lnTo>
                  <a:pt x="10668" y="48768"/>
                </a:lnTo>
                <a:lnTo>
                  <a:pt x="15240" y="42672"/>
                </a:lnTo>
                <a:lnTo>
                  <a:pt x="15240" y="41148"/>
                </a:lnTo>
                <a:lnTo>
                  <a:pt x="16764" y="41148"/>
                </a:lnTo>
                <a:lnTo>
                  <a:pt x="16764" y="39624"/>
                </a:lnTo>
                <a:lnTo>
                  <a:pt x="25907" y="28956"/>
                </a:lnTo>
                <a:lnTo>
                  <a:pt x="28956" y="25908"/>
                </a:lnTo>
                <a:lnTo>
                  <a:pt x="39624" y="16764"/>
                </a:lnTo>
                <a:lnTo>
                  <a:pt x="41148" y="16764"/>
                </a:lnTo>
                <a:lnTo>
                  <a:pt x="41148" y="15240"/>
                </a:lnTo>
                <a:lnTo>
                  <a:pt x="42671" y="15240"/>
                </a:lnTo>
                <a:lnTo>
                  <a:pt x="57912" y="6096"/>
                </a:lnTo>
                <a:lnTo>
                  <a:pt x="67055" y="3048"/>
                </a:lnTo>
                <a:lnTo>
                  <a:pt x="85344" y="0"/>
                </a:lnTo>
                <a:lnTo>
                  <a:pt x="105155" y="0"/>
                </a:lnTo>
                <a:lnTo>
                  <a:pt x="114300" y="1524"/>
                </a:lnTo>
                <a:lnTo>
                  <a:pt x="132588" y="7620"/>
                </a:lnTo>
                <a:lnTo>
                  <a:pt x="140208" y="12192"/>
                </a:lnTo>
                <a:lnTo>
                  <a:pt x="147828" y="15240"/>
                </a:lnTo>
                <a:lnTo>
                  <a:pt x="149352" y="16764"/>
                </a:lnTo>
                <a:lnTo>
                  <a:pt x="160020" y="25908"/>
                </a:lnTo>
                <a:lnTo>
                  <a:pt x="161544" y="27432"/>
                </a:lnTo>
                <a:lnTo>
                  <a:pt x="163068" y="27432"/>
                </a:lnTo>
                <a:lnTo>
                  <a:pt x="163068" y="28956"/>
                </a:lnTo>
                <a:lnTo>
                  <a:pt x="170905" y="38100"/>
                </a:lnTo>
                <a:lnTo>
                  <a:pt x="88391" y="38100"/>
                </a:lnTo>
                <a:lnTo>
                  <a:pt x="76200" y="41148"/>
                </a:lnTo>
                <a:lnTo>
                  <a:pt x="71628" y="42672"/>
                </a:lnTo>
                <a:lnTo>
                  <a:pt x="67056" y="45720"/>
                </a:lnTo>
                <a:lnTo>
                  <a:pt x="64008" y="45720"/>
                </a:lnTo>
                <a:lnTo>
                  <a:pt x="56387" y="53340"/>
                </a:lnTo>
                <a:lnTo>
                  <a:pt x="54864" y="53340"/>
                </a:lnTo>
                <a:lnTo>
                  <a:pt x="45720" y="64008"/>
                </a:lnTo>
                <a:lnTo>
                  <a:pt x="46482" y="64008"/>
                </a:lnTo>
                <a:lnTo>
                  <a:pt x="44196" y="68580"/>
                </a:lnTo>
                <a:lnTo>
                  <a:pt x="41148" y="73152"/>
                </a:lnTo>
                <a:lnTo>
                  <a:pt x="39624" y="79248"/>
                </a:lnTo>
                <a:lnTo>
                  <a:pt x="38100" y="83820"/>
                </a:lnTo>
                <a:lnTo>
                  <a:pt x="38100" y="106680"/>
                </a:lnTo>
                <a:lnTo>
                  <a:pt x="39624" y="112776"/>
                </a:lnTo>
                <a:lnTo>
                  <a:pt x="42671" y="117348"/>
                </a:lnTo>
                <a:lnTo>
                  <a:pt x="44196" y="123444"/>
                </a:lnTo>
                <a:lnTo>
                  <a:pt x="47244" y="128016"/>
                </a:lnTo>
                <a:lnTo>
                  <a:pt x="54864" y="137160"/>
                </a:lnTo>
                <a:lnTo>
                  <a:pt x="56896" y="137160"/>
                </a:lnTo>
                <a:lnTo>
                  <a:pt x="64008" y="143256"/>
                </a:lnTo>
                <a:lnTo>
                  <a:pt x="68579" y="144780"/>
                </a:lnTo>
                <a:lnTo>
                  <a:pt x="73152" y="147828"/>
                </a:lnTo>
                <a:lnTo>
                  <a:pt x="79248" y="149352"/>
                </a:lnTo>
                <a:lnTo>
                  <a:pt x="83820" y="150876"/>
                </a:lnTo>
                <a:lnTo>
                  <a:pt x="89916" y="152400"/>
                </a:lnTo>
                <a:lnTo>
                  <a:pt x="169926" y="152400"/>
                </a:lnTo>
                <a:lnTo>
                  <a:pt x="163068" y="161544"/>
                </a:lnTo>
                <a:lnTo>
                  <a:pt x="161544" y="163068"/>
                </a:lnTo>
                <a:close/>
              </a:path>
              <a:path w="190500" h="190500">
                <a:moveTo>
                  <a:pt x="128016" y="48768"/>
                </a:moveTo>
                <a:lnTo>
                  <a:pt x="120396" y="44196"/>
                </a:lnTo>
                <a:lnTo>
                  <a:pt x="115824" y="41148"/>
                </a:lnTo>
                <a:lnTo>
                  <a:pt x="111252" y="39624"/>
                </a:lnTo>
                <a:lnTo>
                  <a:pt x="105155" y="38100"/>
                </a:lnTo>
                <a:lnTo>
                  <a:pt x="170905" y="38100"/>
                </a:lnTo>
                <a:lnTo>
                  <a:pt x="172212" y="39624"/>
                </a:lnTo>
                <a:lnTo>
                  <a:pt x="173736" y="41148"/>
                </a:lnTo>
                <a:lnTo>
                  <a:pt x="173736" y="42672"/>
                </a:lnTo>
                <a:lnTo>
                  <a:pt x="175564" y="45720"/>
                </a:lnTo>
                <a:lnTo>
                  <a:pt x="124968" y="45720"/>
                </a:lnTo>
                <a:lnTo>
                  <a:pt x="128016" y="48768"/>
                </a:lnTo>
                <a:close/>
              </a:path>
              <a:path w="190500" h="190500">
                <a:moveTo>
                  <a:pt x="62484" y="48768"/>
                </a:moveTo>
                <a:lnTo>
                  <a:pt x="64008" y="45720"/>
                </a:lnTo>
                <a:lnTo>
                  <a:pt x="67056" y="45720"/>
                </a:lnTo>
                <a:lnTo>
                  <a:pt x="62484" y="48768"/>
                </a:lnTo>
                <a:close/>
              </a:path>
              <a:path w="190500" h="190500">
                <a:moveTo>
                  <a:pt x="135636" y="56388"/>
                </a:moveTo>
                <a:lnTo>
                  <a:pt x="124968" y="45720"/>
                </a:lnTo>
                <a:lnTo>
                  <a:pt x="175564" y="45720"/>
                </a:lnTo>
                <a:lnTo>
                  <a:pt x="180136" y="53340"/>
                </a:lnTo>
                <a:lnTo>
                  <a:pt x="134112" y="53340"/>
                </a:lnTo>
                <a:lnTo>
                  <a:pt x="135636" y="56388"/>
                </a:lnTo>
                <a:close/>
              </a:path>
              <a:path w="190500" h="190500">
                <a:moveTo>
                  <a:pt x="53339" y="56388"/>
                </a:moveTo>
                <a:lnTo>
                  <a:pt x="54864" y="53340"/>
                </a:lnTo>
                <a:lnTo>
                  <a:pt x="56387" y="53340"/>
                </a:lnTo>
                <a:lnTo>
                  <a:pt x="53339" y="56388"/>
                </a:lnTo>
                <a:close/>
              </a:path>
              <a:path w="190500" h="190500">
                <a:moveTo>
                  <a:pt x="184912" y="64008"/>
                </a:moveTo>
                <a:lnTo>
                  <a:pt x="143256" y="64008"/>
                </a:lnTo>
                <a:lnTo>
                  <a:pt x="134112" y="53340"/>
                </a:lnTo>
                <a:lnTo>
                  <a:pt x="180136" y="53340"/>
                </a:lnTo>
                <a:lnTo>
                  <a:pt x="182880" y="57912"/>
                </a:lnTo>
                <a:lnTo>
                  <a:pt x="184912" y="64008"/>
                </a:lnTo>
                <a:close/>
              </a:path>
              <a:path w="190500" h="190500">
                <a:moveTo>
                  <a:pt x="46482" y="64008"/>
                </a:moveTo>
                <a:lnTo>
                  <a:pt x="45720" y="64008"/>
                </a:lnTo>
                <a:lnTo>
                  <a:pt x="47244" y="62484"/>
                </a:lnTo>
                <a:lnTo>
                  <a:pt x="46482" y="64008"/>
                </a:lnTo>
                <a:close/>
              </a:path>
              <a:path w="190500" h="190500">
                <a:moveTo>
                  <a:pt x="183642" y="128016"/>
                </a:moveTo>
                <a:lnTo>
                  <a:pt x="141732" y="128016"/>
                </a:lnTo>
                <a:lnTo>
                  <a:pt x="147828" y="115824"/>
                </a:lnTo>
                <a:lnTo>
                  <a:pt x="149352" y="111252"/>
                </a:lnTo>
                <a:lnTo>
                  <a:pt x="152400" y="99060"/>
                </a:lnTo>
                <a:lnTo>
                  <a:pt x="152400" y="94488"/>
                </a:lnTo>
                <a:lnTo>
                  <a:pt x="150876" y="88392"/>
                </a:lnTo>
                <a:lnTo>
                  <a:pt x="150876" y="82296"/>
                </a:lnTo>
                <a:lnTo>
                  <a:pt x="149352" y="77724"/>
                </a:lnTo>
                <a:lnTo>
                  <a:pt x="146304" y="71628"/>
                </a:lnTo>
                <a:lnTo>
                  <a:pt x="144780" y="67056"/>
                </a:lnTo>
                <a:lnTo>
                  <a:pt x="141732" y="62484"/>
                </a:lnTo>
                <a:lnTo>
                  <a:pt x="143256" y="64008"/>
                </a:lnTo>
                <a:lnTo>
                  <a:pt x="184912" y="64008"/>
                </a:lnTo>
                <a:lnTo>
                  <a:pt x="185928" y="67056"/>
                </a:lnTo>
                <a:lnTo>
                  <a:pt x="187452" y="76200"/>
                </a:lnTo>
                <a:lnTo>
                  <a:pt x="188976" y="86868"/>
                </a:lnTo>
                <a:lnTo>
                  <a:pt x="190500" y="96012"/>
                </a:lnTo>
                <a:lnTo>
                  <a:pt x="185928" y="123444"/>
                </a:lnTo>
                <a:lnTo>
                  <a:pt x="183642" y="128016"/>
                </a:lnTo>
                <a:close/>
              </a:path>
              <a:path w="190500" h="190500">
                <a:moveTo>
                  <a:pt x="179832" y="137160"/>
                </a:moveTo>
                <a:lnTo>
                  <a:pt x="134112" y="137160"/>
                </a:lnTo>
                <a:lnTo>
                  <a:pt x="143256" y="124968"/>
                </a:lnTo>
                <a:lnTo>
                  <a:pt x="141732" y="128016"/>
                </a:lnTo>
                <a:lnTo>
                  <a:pt x="183642" y="128016"/>
                </a:lnTo>
                <a:lnTo>
                  <a:pt x="181356" y="132588"/>
                </a:lnTo>
                <a:lnTo>
                  <a:pt x="179832" y="137160"/>
                </a:lnTo>
                <a:close/>
              </a:path>
              <a:path w="190500" h="190500">
                <a:moveTo>
                  <a:pt x="56896" y="137160"/>
                </a:moveTo>
                <a:lnTo>
                  <a:pt x="54864" y="137160"/>
                </a:lnTo>
                <a:lnTo>
                  <a:pt x="53339" y="134112"/>
                </a:lnTo>
                <a:lnTo>
                  <a:pt x="56896" y="137160"/>
                </a:lnTo>
                <a:close/>
              </a:path>
              <a:path w="190500" h="190500">
                <a:moveTo>
                  <a:pt x="124968" y="143256"/>
                </a:moveTo>
                <a:lnTo>
                  <a:pt x="135636" y="134112"/>
                </a:lnTo>
                <a:lnTo>
                  <a:pt x="134112" y="137160"/>
                </a:lnTo>
                <a:lnTo>
                  <a:pt x="179832" y="137160"/>
                </a:lnTo>
                <a:lnTo>
                  <a:pt x="178308" y="141732"/>
                </a:lnTo>
                <a:lnTo>
                  <a:pt x="128016" y="141732"/>
                </a:lnTo>
                <a:lnTo>
                  <a:pt x="124968" y="143256"/>
                </a:lnTo>
                <a:close/>
              </a:path>
              <a:path w="190500" h="190500">
                <a:moveTo>
                  <a:pt x="169926" y="152400"/>
                </a:moveTo>
                <a:lnTo>
                  <a:pt x="102108" y="152400"/>
                </a:lnTo>
                <a:lnTo>
                  <a:pt x="106679" y="150876"/>
                </a:lnTo>
                <a:lnTo>
                  <a:pt x="112775" y="149352"/>
                </a:lnTo>
                <a:lnTo>
                  <a:pt x="117348" y="147828"/>
                </a:lnTo>
                <a:lnTo>
                  <a:pt x="121920" y="144780"/>
                </a:lnTo>
                <a:lnTo>
                  <a:pt x="128016" y="141732"/>
                </a:lnTo>
                <a:lnTo>
                  <a:pt x="178308" y="141732"/>
                </a:lnTo>
                <a:lnTo>
                  <a:pt x="173736" y="147828"/>
                </a:lnTo>
                <a:lnTo>
                  <a:pt x="173736" y="149352"/>
                </a:lnTo>
                <a:lnTo>
                  <a:pt x="172212" y="149352"/>
                </a:lnTo>
                <a:lnTo>
                  <a:pt x="169926" y="152400"/>
                </a:lnTo>
                <a:close/>
              </a:path>
              <a:path w="190500" h="190500">
                <a:moveTo>
                  <a:pt x="94488" y="190500"/>
                </a:moveTo>
                <a:lnTo>
                  <a:pt x="56387" y="182880"/>
                </a:lnTo>
                <a:lnTo>
                  <a:pt x="28956" y="163068"/>
                </a:lnTo>
                <a:lnTo>
                  <a:pt x="160020" y="163068"/>
                </a:lnTo>
                <a:lnTo>
                  <a:pt x="149352" y="172212"/>
                </a:lnTo>
                <a:lnTo>
                  <a:pt x="149352" y="173736"/>
                </a:lnTo>
                <a:lnTo>
                  <a:pt x="147828" y="173736"/>
                </a:lnTo>
                <a:lnTo>
                  <a:pt x="138684" y="178308"/>
                </a:lnTo>
                <a:lnTo>
                  <a:pt x="131064" y="182880"/>
                </a:lnTo>
                <a:lnTo>
                  <a:pt x="112775" y="188976"/>
                </a:lnTo>
                <a:lnTo>
                  <a:pt x="103632" y="188976"/>
                </a:lnTo>
                <a:lnTo>
                  <a:pt x="9448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9372" y="3164585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 h="0">
                <a:moveTo>
                  <a:pt x="0" y="0"/>
                </a:moveTo>
                <a:lnTo>
                  <a:pt x="10104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72795" y="350221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5076" y="3669793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5214" y="3956258"/>
            <a:ext cx="636270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BE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baseline="-20833" sz="3600">
                <a:latin typeface="Times New Roman"/>
                <a:cs typeface="Times New Roman"/>
              </a:rPr>
              <a:t>-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0438" y="746264"/>
            <a:ext cx="25184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solidFill>
                  <a:srgbClr val="0000FF"/>
                </a:solidFill>
                <a:latin typeface="宋体"/>
                <a:cs typeface="宋体"/>
              </a:rPr>
              <a:t>4.2.2</a:t>
            </a:r>
            <a:r>
              <a:rPr dirty="0" sz="2800" spc="15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电路结构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1885" y="5754623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59579" y="6060185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83023" y="5698235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3054"/>
                </a:lnTo>
                <a:lnTo>
                  <a:pt x="63817" y="65151"/>
                </a:lnTo>
                <a:lnTo>
                  <a:pt x="52173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64735" y="5678424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65532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4300">
                <a:moveTo>
                  <a:pt x="76200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8580" y="1524"/>
                </a:lnTo>
                <a:lnTo>
                  <a:pt x="76200" y="4572"/>
                </a:lnTo>
                <a:close/>
              </a:path>
              <a:path w="113029" h="114300">
                <a:moveTo>
                  <a:pt x="86868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5344" y="9144"/>
                </a:lnTo>
                <a:lnTo>
                  <a:pt x="86868" y="10668"/>
                </a:lnTo>
                <a:close/>
              </a:path>
              <a:path w="113029" h="114300">
                <a:moveTo>
                  <a:pt x="88391" y="105156"/>
                </a:moveTo>
                <a:lnTo>
                  <a:pt x="22859" y="105156"/>
                </a:lnTo>
                <a:lnTo>
                  <a:pt x="22859" y="103632"/>
                </a:lnTo>
                <a:lnTo>
                  <a:pt x="16764" y="99060"/>
                </a:lnTo>
                <a:lnTo>
                  <a:pt x="16764" y="97536"/>
                </a:lnTo>
                <a:lnTo>
                  <a:pt x="15240" y="97536"/>
                </a:lnTo>
                <a:lnTo>
                  <a:pt x="15240" y="96012"/>
                </a:lnTo>
                <a:lnTo>
                  <a:pt x="9144" y="89916"/>
                </a:lnTo>
                <a:lnTo>
                  <a:pt x="9144" y="88392"/>
                </a:lnTo>
                <a:lnTo>
                  <a:pt x="7620" y="88392"/>
                </a:lnTo>
                <a:lnTo>
                  <a:pt x="4572" y="80772"/>
                </a:lnTo>
                <a:lnTo>
                  <a:pt x="3048" y="79248"/>
                </a:lnTo>
                <a:lnTo>
                  <a:pt x="3048" y="77724"/>
                </a:lnTo>
                <a:lnTo>
                  <a:pt x="1524" y="70104"/>
                </a:lnTo>
                <a:lnTo>
                  <a:pt x="0" y="70104"/>
                </a:lnTo>
                <a:lnTo>
                  <a:pt x="0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7620" y="27432"/>
                </a:lnTo>
                <a:lnTo>
                  <a:pt x="10668" y="24384"/>
                </a:lnTo>
                <a:lnTo>
                  <a:pt x="15240" y="18288"/>
                </a:lnTo>
                <a:lnTo>
                  <a:pt x="16764" y="16764"/>
                </a:lnTo>
                <a:lnTo>
                  <a:pt x="22859" y="12192"/>
                </a:lnTo>
                <a:lnTo>
                  <a:pt x="22859" y="10668"/>
                </a:lnTo>
                <a:lnTo>
                  <a:pt x="88391" y="10668"/>
                </a:lnTo>
                <a:lnTo>
                  <a:pt x="88391" y="12192"/>
                </a:lnTo>
                <a:lnTo>
                  <a:pt x="94488" y="16764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2108" y="25908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6679" y="33528"/>
                </a:lnTo>
                <a:lnTo>
                  <a:pt x="108204" y="35052"/>
                </a:lnTo>
                <a:lnTo>
                  <a:pt x="108204" y="36576"/>
                </a:lnTo>
                <a:lnTo>
                  <a:pt x="108508" y="38100"/>
                </a:lnTo>
                <a:lnTo>
                  <a:pt x="53339" y="38100"/>
                </a:lnTo>
                <a:lnTo>
                  <a:pt x="54292" y="38290"/>
                </a:lnTo>
                <a:lnTo>
                  <a:pt x="50292" y="39624"/>
                </a:lnTo>
                <a:lnTo>
                  <a:pt x="44195" y="42672"/>
                </a:lnTo>
                <a:lnTo>
                  <a:pt x="41148" y="45720"/>
                </a:lnTo>
                <a:lnTo>
                  <a:pt x="36576" y="54864"/>
                </a:lnTo>
                <a:lnTo>
                  <a:pt x="37490" y="54864"/>
                </a:lnTo>
                <a:lnTo>
                  <a:pt x="37185" y="56388"/>
                </a:lnTo>
                <a:lnTo>
                  <a:pt x="36576" y="56388"/>
                </a:lnTo>
                <a:lnTo>
                  <a:pt x="36576" y="59436"/>
                </a:lnTo>
                <a:lnTo>
                  <a:pt x="38100" y="64008"/>
                </a:lnTo>
                <a:lnTo>
                  <a:pt x="41148" y="70104"/>
                </a:lnTo>
                <a:lnTo>
                  <a:pt x="44195" y="73152"/>
                </a:lnTo>
                <a:lnTo>
                  <a:pt x="50292" y="76200"/>
                </a:lnTo>
                <a:lnTo>
                  <a:pt x="108508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6679" y="80772"/>
                </a:lnTo>
                <a:lnTo>
                  <a:pt x="103632" y="88392"/>
                </a:lnTo>
                <a:lnTo>
                  <a:pt x="102108" y="89916"/>
                </a:lnTo>
                <a:lnTo>
                  <a:pt x="102108" y="91440"/>
                </a:lnTo>
                <a:lnTo>
                  <a:pt x="94488" y="99060"/>
                </a:lnTo>
                <a:lnTo>
                  <a:pt x="88391" y="103632"/>
                </a:lnTo>
                <a:lnTo>
                  <a:pt x="88391" y="105156"/>
                </a:lnTo>
                <a:close/>
              </a:path>
              <a:path w="113029" h="114300">
                <a:moveTo>
                  <a:pt x="54292" y="38290"/>
                </a:moveTo>
                <a:lnTo>
                  <a:pt x="53339" y="38100"/>
                </a:lnTo>
                <a:lnTo>
                  <a:pt x="54864" y="38100"/>
                </a:lnTo>
                <a:lnTo>
                  <a:pt x="54292" y="38290"/>
                </a:lnTo>
                <a:close/>
              </a:path>
              <a:path w="113029" h="114300">
                <a:moveTo>
                  <a:pt x="54355" y="38303"/>
                </a:moveTo>
                <a:lnTo>
                  <a:pt x="54864" y="38100"/>
                </a:lnTo>
                <a:lnTo>
                  <a:pt x="54355" y="38303"/>
                </a:lnTo>
                <a:close/>
              </a:path>
              <a:path w="113029" h="114300">
                <a:moveTo>
                  <a:pt x="55626" y="38557"/>
                </a:moveTo>
                <a:lnTo>
                  <a:pt x="54355" y="38303"/>
                </a:lnTo>
                <a:lnTo>
                  <a:pt x="54864" y="38100"/>
                </a:lnTo>
                <a:lnTo>
                  <a:pt x="57912" y="38100"/>
                </a:lnTo>
                <a:lnTo>
                  <a:pt x="55626" y="38557"/>
                </a:lnTo>
                <a:close/>
              </a:path>
              <a:path w="113029" h="114300">
                <a:moveTo>
                  <a:pt x="60960" y="39624"/>
                </a:moveTo>
                <a:lnTo>
                  <a:pt x="55626" y="38557"/>
                </a:lnTo>
                <a:lnTo>
                  <a:pt x="57912" y="38100"/>
                </a:lnTo>
                <a:lnTo>
                  <a:pt x="60960" y="39624"/>
                </a:lnTo>
                <a:close/>
              </a:path>
              <a:path w="113029" h="114300">
                <a:moveTo>
                  <a:pt x="111252" y="54864"/>
                </a:moveTo>
                <a:lnTo>
                  <a:pt x="74676" y="54864"/>
                </a:lnTo>
                <a:lnTo>
                  <a:pt x="70104" y="45720"/>
                </a:lnTo>
                <a:lnTo>
                  <a:pt x="67056" y="42672"/>
                </a:lnTo>
                <a:lnTo>
                  <a:pt x="57912" y="38100"/>
                </a:lnTo>
                <a:lnTo>
                  <a:pt x="108508" y="38100"/>
                </a:lnTo>
                <a:lnTo>
                  <a:pt x="109728" y="44196"/>
                </a:lnTo>
                <a:lnTo>
                  <a:pt x="111252" y="45720"/>
                </a:lnTo>
                <a:lnTo>
                  <a:pt x="111252" y="54864"/>
                </a:lnTo>
                <a:close/>
              </a:path>
              <a:path w="113029" h="114300">
                <a:moveTo>
                  <a:pt x="50292" y="39624"/>
                </a:moveTo>
                <a:lnTo>
                  <a:pt x="54292" y="3829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4300">
                <a:moveTo>
                  <a:pt x="51816" y="39319"/>
                </a:moveTo>
                <a:lnTo>
                  <a:pt x="54355" y="38303"/>
                </a:lnTo>
                <a:lnTo>
                  <a:pt x="55626" y="38557"/>
                </a:lnTo>
                <a:lnTo>
                  <a:pt x="51816" y="39319"/>
                </a:lnTo>
                <a:close/>
              </a:path>
              <a:path w="113029" h="114300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4300">
                <a:moveTo>
                  <a:pt x="42889" y="44413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889" y="44413"/>
                </a:lnTo>
                <a:close/>
              </a:path>
              <a:path w="113029" h="114300">
                <a:moveTo>
                  <a:pt x="68362" y="44413"/>
                </a:moveTo>
                <a:lnTo>
                  <a:pt x="64008" y="41148"/>
                </a:lnTo>
                <a:lnTo>
                  <a:pt x="67056" y="42672"/>
                </a:lnTo>
                <a:lnTo>
                  <a:pt x="68362" y="44413"/>
                </a:lnTo>
                <a:close/>
              </a:path>
              <a:path w="113029" h="114300">
                <a:moveTo>
                  <a:pt x="41148" y="45720"/>
                </a:moveTo>
                <a:lnTo>
                  <a:pt x="44195" y="42672"/>
                </a:lnTo>
                <a:lnTo>
                  <a:pt x="42889" y="44413"/>
                </a:lnTo>
                <a:lnTo>
                  <a:pt x="41148" y="45720"/>
                </a:lnTo>
                <a:close/>
              </a:path>
              <a:path w="113029" h="114300">
                <a:moveTo>
                  <a:pt x="70104" y="45720"/>
                </a:moveTo>
                <a:lnTo>
                  <a:pt x="68362" y="44413"/>
                </a:lnTo>
                <a:lnTo>
                  <a:pt x="67056" y="42672"/>
                </a:lnTo>
                <a:lnTo>
                  <a:pt x="70104" y="45720"/>
                </a:lnTo>
                <a:close/>
              </a:path>
              <a:path w="113029" h="114300">
                <a:moveTo>
                  <a:pt x="39624" y="48768"/>
                </a:moveTo>
                <a:lnTo>
                  <a:pt x="41148" y="45720"/>
                </a:lnTo>
                <a:lnTo>
                  <a:pt x="42889" y="44413"/>
                </a:lnTo>
                <a:lnTo>
                  <a:pt x="39624" y="48768"/>
                </a:lnTo>
                <a:close/>
              </a:path>
              <a:path w="113029" h="114300">
                <a:moveTo>
                  <a:pt x="71628" y="48768"/>
                </a:moveTo>
                <a:lnTo>
                  <a:pt x="68362" y="44413"/>
                </a:lnTo>
                <a:lnTo>
                  <a:pt x="70104" y="45720"/>
                </a:lnTo>
                <a:lnTo>
                  <a:pt x="71628" y="48768"/>
                </a:lnTo>
                <a:close/>
              </a:path>
              <a:path w="113029" h="114300">
                <a:moveTo>
                  <a:pt x="37490" y="54864"/>
                </a:moveTo>
                <a:lnTo>
                  <a:pt x="36576" y="54864"/>
                </a:lnTo>
                <a:lnTo>
                  <a:pt x="38100" y="51816"/>
                </a:lnTo>
                <a:lnTo>
                  <a:pt x="37490" y="54864"/>
                </a:lnTo>
                <a:close/>
              </a:path>
              <a:path w="113029" h="114300">
                <a:moveTo>
                  <a:pt x="74371" y="57912"/>
                </a:moveTo>
                <a:lnTo>
                  <a:pt x="73152" y="51816"/>
                </a:lnTo>
                <a:lnTo>
                  <a:pt x="74676" y="54864"/>
                </a:lnTo>
                <a:lnTo>
                  <a:pt x="111252" y="54864"/>
                </a:lnTo>
                <a:lnTo>
                  <a:pt x="111252" y="56388"/>
                </a:lnTo>
                <a:lnTo>
                  <a:pt x="74676" y="56388"/>
                </a:lnTo>
                <a:lnTo>
                  <a:pt x="74371" y="57912"/>
                </a:lnTo>
                <a:close/>
              </a:path>
              <a:path w="113029" h="114300">
                <a:moveTo>
                  <a:pt x="36576" y="59436"/>
                </a:moveTo>
                <a:lnTo>
                  <a:pt x="36576" y="56388"/>
                </a:lnTo>
                <a:lnTo>
                  <a:pt x="36880" y="57912"/>
                </a:lnTo>
                <a:lnTo>
                  <a:pt x="36576" y="59436"/>
                </a:lnTo>
                <a:close/>
              </a:path>
              <a:path w="113029" h="114300">
                <a:moveTo>
                  <a:pt x="36880" y="57912"/>
                </a:moveTo>
                <a:lnTo>
                  <a:pt x="36576" y="56388"/>
                </a:lnTo>
                <a:lnTo>
                  <a:pt x="37185" y="56388"/>
                </a:lnTo>
                <a:lnTo>
                  <a:pt x="36880" y="57912"/>
                </a:lnTo>
                <a:close/>
              </a:path>
              <a:path w="113029" h="114300">
                <a:moveTo>
                  <a:pt x="74676" y="59436"/>
                </a:moveTo>
                <a:lnTo>
                  <a:pt x="74371" y="57912"/>
                </a:lnTo>
                <a:lnTo>
                  <a:pt x="74676" y="56388"/>
                </a:lnTo>
                <a:lnTo>
                  <a:pt x="74676" y="59436"/>
                </a:lnTo>
                <a:close/>
              </a:path>
              <a:path w="113029" h="114300">
                <a:moveTo>
                  <a:pt x="108508" y="76200"/>
                </a:moveTo>
                <a:lnTo>
                  <a:pt x="60960" y="76200"/>
                </a:lnTo>
                <a:lnTo>
                  <a:pt x="67056" y="73152"/>
                </a:lnTo>
                <a:lnTo>
                  <a:pt x="70104" y="70104"/>
                </a:lnTo>
                <a:lnTo>
                  <a:pt x="73152" y="64008"/>
                </a:lnTo>
                <a:lnTo>
                  <a:pt x="74676" y="59436"/>
                </a:lnTo>
                <a:lnTo>
                  <a:pt x="74676" y="56388"/>
                </a:lnTo>
                <a:lnTo>
                  <a:pt x="112775" y="56388"/>
                </a:lnTo>
                <a:lnTo>
                  <a:pt x="112775" y="57912"/>
                </a:lnTo>
                <a:lnTo>
                  <a:pt x="111252" y="59436"/>
                </a:lnTo>
                <a:lnTo>
                  <a:pt x="111252" y="70104"/>
                </a:lnTo>
                <a:lnTo>
                  <a:pt x="109728" y="70104"/>
                </a:lnTo>
                <a:lnTo>
                  <a:pt x="108508" y="76200"/>
                </a:lnTo>
                <a:close/>
              </a:path>
              <a:path w="113029" h="114300">
                <a:moveTo>
                  <a:pt x="37795" y="62484"/>
                </a:moveTo>
                <a:lnTo>
                  <a:pt x="36576" y="59436"/>
                </a:lnTo>
                <a:lnTo>
                  <a:pt x="36880" y="57912"/>
                </a:lnTo>
                <a:lnTo>
                  <a:pt x="37795" y="62484"/>
                </a:lnTo>
                <a:close/>
              </a:path>
              <a:path w="113029" h="114300">
                <a:moveTo>
                  <a:pt x="73456" y="62484"/>
                </a:moveTo>
                <a:lnTo>
                  <a:pt x="74371" y="57912"/>
                </a:lnTo>
                <a:lnTo>
                  <a:pt x="74676" y="59436"/>
                </a:lnTo>
                <a:lnTo>
                  <a:pt x="73456" y="62484"/>
                </a:lnTo>
                <a:close/>
              </a:path>
              <a:path w="113029" h="114300">
                <a:moveTo>
                  <a:pt x="38100" y="64008"/>
                </a:moveTo>
                <a:lnTo>
                  <a:pt x="36576" y="59436"/>
                </a:lnTo>
                <a:lnTo>
                  <a:pt x="37795" y="62484"/>
                </a:lnTo>
                <a:lnTo>
                  <a:pt x="38100" y="64008"/>
                </a:lnTo>
                <a:close/>
              </a:path>
              <a:path w="113029" h="114300">
                <a:moveTo>
                  <a:pt x="73152" y="64008"/>
                </a:moveTo>
                <a:lnTo>
                  <a:pt x="73456" y="62484"/>
                </a:lnTo>
                <a:lnTo>
                  <a:pt x="74676" y="59436"/>
                </a:lnTo>
                <a:lnTo>
                  <a:pt x="73152" y="64008"/>
                </a:lnTo>
                <a:close/>
              </a:path>
              <a:path w="113029" h="114300">
                <a:moveTo>
                  <a:pt x="39624" y="67056"/>
                </a:moveTo>
                <a:lnTo>
                  <a:pt x="38100" y="64008"/>
                </a:lnTo>
                <a:lnTo>
                  <a:pt x="37795" y="62484"/>
                </a:lnTo>
                <a:lnTo>
                  <a:pt x="39624" y="67056"/>
                </a:lnTo>
                <a:close/>
              </a:path>
              <a:path w="113029" h="114300">
                <a:moveTo>
                  <a:pt x="71628" y="67056"/>
                </a:moveTo>
                <a:lnTo>
                  <a:pt x="73456" y="62484"/>
                </a:lnTo>
                <a:lnTo>
                  <a:pt x="73152" y="64008"/>
                </a:lnTo>
                <a:lnTo>
                  <a:pt x="71628" y="67056"/>
                </a:lnTo>
                <a:close/>
              </a:path>
              <a:path w="113029" h="114300">
                <a:moveTo>
                  <a:pt x="42889" y="71410"/>
                </a:moveTo>
                <a:lnTo>
                  <a:pt x="41148" y="70104"/>
                </a:lnTo>
                <a:lnTo>
                  <a:pt x="39624" y="67056"/>
                </a:lnTo>
                <a:lnTo>
                  <a:pt x="42889" y="71410"/>
                </a:lnTo>
                <a:close/>
              </a:path>
              <a:path w="113029" h="114300">
                <a:moveTo>
                  <a:pt x="68362" y="71410"/>
                </a:moveTo>
                <a:lnTo>
                  <a:pt x="71628" y="67056"/>
                </a:lnTo>
                <a:lnTo>
                  <a:pt x="70104" y="70104"/>
                </a:lnTo>
                <a:lnTo>
                  <a:pt x="68362" y="71410"/>
                </a:lnTo>
                <a:close/>
              </a:path>
              <a:path w="113029" h="114300">
                <a:moveTo>
                  <a:pt x="44195" y="73152"/>
                </a:moveTo>
                <a:lnTo>
                  <a:pt x="41148" y="70104"/>
                </a:lnTo>
                <a:lnTo>
                  <a:pt x="42889" y="71410"/>
                </a:lnTo>
                <a:lnTo>
                  <a:pt x="44195" y="73152"/>
                </a:lnTo>
                <a:close/>
              </a:path>
              <a:path w="113029" h="114300">
                <a:moveTo>
                  <a:pt x="67056" y="73152"/>
                </a:moveTo>
                <a:lnTo>
                  <a:pt x="68362" y="71410"/>
                </a:lnTo>
                <a:lnTo>
                  <a:pt x="70104" y="70104"/>
                </a:lnTo>
                <a:lnTo>
                  <a:pt x="67056" y="73152"/>
                </a:lnTo>
                <a:close/>
              </a:path>
              <a:path w="113029" h="114300">
                <a:moveTo>
                  <a:pt x="47244" y="74676"/>
                </a:moveTo>
                <a:lnTo>
                  <a:pt x="44195" y="73152"/>
                </a:lnTo>
                <a:lnTo>
                  <a:pt x="42889" y="71410"/>
                </a:lnTo>
                <a:lnTo>
                  <a:pt x="47244" y="74676"/>
                </a:lnTo>
                <a:close/>
              </a:path>
              <a:path w="113029" h="114300">
                <a:moveTo>
                  <a:pt x="64008" y="74676"/>
                </a:moveTo>
                <a:lnTo>
                  <a:pt x="68362" y="71410"/>
                </a:lnTo>
                <a:lnTo>
                  <a:pt x="67056" y="73152"/>
                </a:lnTo>
                <a:lnTo>
                  <a:pt x="64008" y="74676"/>
                </a:lnTo>
                <a:close/>
              </a:path>
              <a:path w="113029" h="114300">
                <a:moveTo>
                  <a:pt x="53339" y="76200"/>
                </a:moveTo>
                <a:lnTo>
                  <a:pt x="50292" y="76200"/>
                </a:lnTo>
                <a:lnTo>
                  <a:pt x="47244" y="74676"/>
                </a:lnTo>
                <a:lnTo>
                  <a:pt x="53339" y="76200"/>
                </a:lnTo>
                <a:close/>
              </a:path>
              <a:path w="113029" h="114300">
                <a:moveTo>
                  <a:pt x="60960" y="76200"/>
                </a:moveTo>
                <a:lnTo>
                  <a:pt x="57912" y="76200"/>
                </a:lnTo>
                <a:lnTo>
                  <a:pt x="64008" y="74676"/>
                </a:lnTo>
                <a:lnTo>
                  <a:pt x="60960" y="76200"/>
                </a:lnTo>
                <a:close/>
              </a:path>
              <a:path w="113029" h="114300">
                <a:moveTo>
                  <a:pt x="79248" y="109728"/>
                </a:moveTo>
                <a:lnTo>
                  <a:pt x="32004" y="109728"/>
                </a:lnTo>
                <a:lnTo>
                  <a:pt x="25908" y="105156"/>
                </a:lnTo>
                <a:lnTo>
                  <a:pt x="85344" y="105156"/>
                </a:lnTo>
                <a:lnTo>
                  <a:pt x="79248" y="109728"/>
                </a:lnTo>
                <a:close/>
              </a:path>
              <a:path w="113029" h="114300">
                <a:moveTo>
                  <a:pt x="68580" y="112776"/>
                </a:moveTo>
                <a:lnTo>
                  <a:pt x="42672" y="112776"/>
                </a:lnTo>
                <a:lnTo>
                  <a:pt x="35052" y="111252"/>
                </a:lnTo>
                <a:lnTo>
                  <a:pt x="33528" y="109728"/>
                </a:lnTo>
                <a:lnTo>
                  <a:pt x="77724" y="109728"/>
                </a:lnTo>
                <a:lnTo>
                  <a:pt x="76200" y="111252"/>
                </a:lnTo>
                <a:lnTo>
                  <a:pt x="68580" y="112776"/>
                </a:lnTo>
                <a:close/>
              </a:path>
              <a:path w="113029" h="114300">
                <a:moveTo>
                  <a:pt x="67056" y="114300"/>
                </a:moveTo>
                <a:lnTo>
                  <a:pt x="44195" y="114300"/>
                </a:lnTo>
                <a:lnTo>
                  <a:pt x="44195" y="112776"/>
                </a:lnTo>
                <a:lnTo>
                  <a:pt x="67056" y="112776"/>
                </a:lnTo>
                <a:lnTo>
                  <a:pt x="6705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03989" y="3791683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20111" y="3550920"/>
            <a:ext cx="647700" cy="210820"/>
          </a:xfrm>
          <a:custGeom>
            <a:avLst/>
            <a:gdLst/>
            <a:ahLst/>
            <a:cxnLst/>
            <a:rect l="l" t="t" r="r" b="b"/>
            <a:pathLst>
              <a:path w="647700" h="210820">
                <a:moveTo>
                  <a:pt x="0" y="210312"/>
                </a:moveTo>
                <a:lnTo>
                  <a:pt x="0" y="0"/>
                </a:lnTo>
                <a:lnTo>
                  <a:pt x="647699" y="0"/>
                </a:lnTo>
                <a:lnTo>
                  <a:pt x="647699" y="210312"/>
                </a:lnTo>
                <a:lnTo>
                  <a:pt x="0" y="210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00300" y="3532632"/>
            <a:ext cx="685800" cy="247015"/>
          </a:xfrm>
          <a:custGeom>
            <a:avLst/>
            <a:gdLst/>
            <a:ahLst/>
            <a:cxnLst/>
            <a:rect l="l" t="t" r="r" b="b"/>
            <a:pathLst>
              <a:path w="685800" h="247014">
                <a:moveTo>
                  <a:pt x="685800" y="246887"/>
                </a:moveTo>
                <a:lnTo>
                  <a:pt x="0" y="246887"/>
                </a:lnTo>
                <a:lnTo>
                  <a:pt x="0" y="0"/>
                </a:lnTo>
                <a:lnTo>
                  <a:pt x="685800" y="0"/>
                </a:lnTo>
                <a:lnTo>
                  <a:pt x="685800" y="18287"/>
                </a:lnTo>
                <a:lnTo>
                  <a:pt x="38100" y="18287"/>
                </a:lnTo>
                <a:lnTo>
                  <a:pt x="19812" y="38099"/>
                </a:lnTo>
                <a:lnTo>
                  <a:pt x="38100" y="38099"/>
                </a:lnTo>
                <a:lnTo>
                  <a:pt x="38100" y="208787"/>
                </a:lnTo>
                <a:lnTo>
                  <a:pt x="19812" y="208787"/>
                </a:lnTo>
                <a:lnTo>
                  <a:pt x="38100" y="228599"/>
                </a:lnTo>
                <a:lnTo>
                  <a:pt x="685800" y="228599"/>
                </a:lnTo>
                <a:lnTo>
                  <a:pt x="685800" y="246887"/>
                </a:lnTo>
                <a:close/>
              </a:path>
              <a:path w="685800" h="247014">
                <a:moveTo>
                  <a:pt x="38100" y="38099"/>
                </a:moveTo>
                <a:lnTo>
                  <a:pt x="19812" y="38099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685800" h="247014">
                <a:moveTo>
                  <a:pt x="647700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647700" y="18287"/>
                </a:lnTo>
                <a:lnTo>
                  <a:pt x="647700" y="38099"/>
                </a:lnTo>
                <a:close/>
              </a:path>
              <a:path w="685800" h="247014">
                <a:moveTo>
                  <a:pt x="647700" y="228599"/>
                </a:moveTo>
                <a:lnTo>
                  <a:pt x="647700" y="18287"/>
                </a:lnTo>
                <a:lnTo>
                  <a:pt x="667512" y="38099"/>
                </a:lnTo>
                <a:lnTo>
                  <a:pt x="685800" y="38099"/>
                </a:lnTo>
                <a:lnTo>
                  <a:pt x="685800" y="208787"/>
                </a:lnTo>
                <a:lnTo>
                  <a:pt x="667512" y="208787"/>
                </a:lnTo>
                <a:lnTo>
                  <a:pt x="647700" y="228599"/>
                </a:lnTo>
                <a:close/>
              </a:path>
              <a:path w="685800" h="247014">
                <a:moveTo>
                  <a:pt x="685800" y="38099"/>
                </a:moveTo>
                <a:lnTo>
                  <a:pt x="667512" y="38099"/>
                </a:lnTo>
                <a:lnTo>
                  <a:pt x="647700" y="18287"/>
                </a:lnTo>
                <a:lnTo>
                  <a:pt x="685800" y="18287"/>
                </a:lnTo>
                <a:lnTo>
                  <a:pt x="685800" y="38099"/>
                </a:lnTo>
                <a:close/>
              </a:path>
              <a:path w="685800" h="247014">
                <a:moveTo>
                  <a:pt x="38100" y="228599"/>
                </a:moveTo>
                <a:lnTo>
                  <a:pt x="19812" y="208787"/>
                </a:lnTo>
                <a:lnTo>
                  <a:pt x="38100" y="208787"/>
                </a:lnTo>
                <a:lnTo>
                  <a:pt x="38100" y="228599"/>
                </a:lnTo>
                <a:close/>
              </a:path>
              <a:path w="685800" h="247014">
                <a:moveTo>
                  <a:pt x="647700" y="228599"/>
                </a:moveTo>
                <a:lnTo>
                  <a:pt x="38100" y="228599"/>
                </a:lnTo>
                <a:lnTo>
                  <a:pt x="38100" y="208787"/>
                </a:lnTo>
                <a:lnTo>
                  <a:pt x="647700" y="208787"/>
                </a:lnTo>
                <a:lnTo>
                  <a:pt x="647700" y="228599"/>
                </a:lnTo>
                <a:close/>
              </a:path>
              <a:path w="685800" h="247014">
                <a:moveTo>
                  <a:pt x="685800" y="228599"/>
                </a:moveTo>
                <a:lnTo>
                  <a:pt x="647700" y="228599"/>
                </a:lnTo>
                <a:lnTo>
                  <a:pt x="667512" y="208787"/>
                </a:lnTo>
                <a:lnTo>
                  <a:pt x="685800" y="208787"/>
                </a:lnTo>
                <a:lnTo>
                  <a:pt x="685800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328876" y="2886513"/>
            <a:ext cx="3187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14550" y="3649980"/>
            <a:ext cx="0" cy="1485900"/>
          </a:xfrm>
          <a:custGeom>
            <a:avLst/>
            <a:gdLst/>
            <a:ahLst/>
            <a:cxnLst/>
            <a:rect l="l" t="t" r="r" b="b"/>
            <a:pathLst>
              <a:path w="0"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32788" y="5105400"/>
            <a:ext cx="749935" cy="40005"/>
          </a:xfrm>
          <a:custGeom>
            <a:avLst/>
            <a:gdLst/>
            <a:ahLst/>
            <a:cxnLst/>
            <a:rect l="l" t="t" r="r" b="b"/>
            <a:pathLst>
              <a:path w="749935" h="40004">
                <a:moveTo>
                  <a:pt x="0" y="39623"/>
                </a:moveTo>
                <a:lnTo>
                  <a:pt x="0" y="1523"/>
                </a:lnTo>
                <a:lnTo>
                  <a:pt x="749808" y="0"/>
                </a:lnTo>
                <a:lnTo>
                  <a:pt x="749808" y="38100"/>
                </a:lnTo>
                <a:lnTo>
                  <a:pt x="0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1095" y="5289803"/>
            <a:ext cx="401320" cy="59690"/>
          </a:xfrm>
          <a:custGeom>
            <a:avLst/>
            <a:gdLst/>
            <a:ahLst/>
            <a:cxnLst/>
            <a:rect l="l" t="t" r="r" b="b"/>
            <a:pathLst>
              <a:path w="401319" h="59689">
                <a:moveTo>
                  <a:pt x="1524" y="59435"/>
                </a:moveTo>
                <a:lnTo>
                  <a:pt x="0" y="1524"/>
                </a:lnTo>
                <a:lnTo>
                  <a:pt x="400812" y="0"/>
                </a:lnTo>
                <a:lnTo>
                  <a:pt x="400812" y="57912"/>
                </a:lnTo>
                <a:lnTo>
                  <a:pt x="1524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13025" y="5318760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70603" y="1679447"/>
            <a:ext cx="114300" cy="1533525"/>
          </a:xfrm>
          <a:custGeom>
            <a:avLst/>
            <a:gdLst/>
            <a:ahLst/>
            <a:cxnLst/>
            <a:rect l="l" t="t" r="r" b="b"/>
            <a:pathLst>
              <a:path w="114300" h="1533525">
                <a:moveTo>
                  <a:pt x="38100" y="1422682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1418843"/>
                </a:lnTo>
                <a:lnTo>
                  <a:pt x="56387" y="1418843"/>
                </a:lnTo>
                <a:lnTo>
                  <a:pt x="38100" y="1422682"/>
                </a:lnTo>
                <a:close/>
              </a:path>
              <a:path w="114300" h="1533525">
                <a:moveTo>
                  <a:pt x="76200" y="1476755"/>
                </a:moveTo>
                <a:lnTo>
                  <a:pt x="38100" y="1476755"/>
                </a:lnTo>
                <a:lnTo>
                  <a:pt x="38100" y="1422682"/>
                </a:lnTo>
                <a:lnTo>
                  <a:pt x="56387" y="1418843"/>
                </a:lnTo>
                <a:lnTo>
                  <a:pt x="76200" y="1422839"/>
                </a:lnTo>
                <a:lnTo>
                  <a:pt x="76200" y="1476755"/>
                </a:lnTo>
                <a:close/>
              </a:path>
              <a:path w="114300" h="1533525">
                <a:moveTo>
                  <a:pt x="76200" y="1422839"/>
                </a:moveTo>
                <a:lnTo>
                  <a:pt x="56387" y="1418843"/>
                </a:lnTo>
                <a:lnTo>
                  <a:pt x="76200" y="1418843"/>
                </a:lnTo>
                <a:lnTo>
                  <a:pt x="76200" y="1422839"/>
                </a:lnTo>
                <a:close/>
              </a:path>
              <a:path w="114300" h="1533525">
                <a:moveTo>
                  <a:pt x="56387" y="1533143"/>
                </a:moveTo>
                <a:lnTo>
                  <a:pt x="34718" y="1528833"/>
                </a:lnTo>
                <a:lnTo>
                  <a:pt x="16764" y="1516951"/>
                </a:lnTo>
                <a:lnTo>
                  <a:pt x="4524" y="1499068"/>
                </a:lnTo>
                <a:lnTo>
                  <a:pt x="0" y="1476755"/>
                </a:lnTo>
                <a:lnTo>
                  <a:pt x="4524" y="1454205"/>
                </a:lnTo>
                <a:lnTo>
                  <a:pt x="16764" y="1435798"/>
                </a:lnTo>
                <a:lnTo>
                  <a:pt x="34718" y="1423392"/>
                </a:lnTo>
                <a:lnTo>
                  <a:pt x="38100" y="1422682"/>
                </a:lnTo>
                <a:lnTo>
                  <a:pt x="38100" y="1476755"/>
                </a:lnTo>
                <a:lnTo>
                  <a:pt x="114300" y="1476755"/>
                </a:lnTo>
                <a:lnTo>
                  <a:pt x="109751" y="1499068"/>
                </a:lnTo>
                <a:lnTo>
                  <a:pt x="97345" y="1516951"/>
                </a:lnTo>
                <a:lnTo>
                  <a:pt x="78938" y="1528833"/>
                </a:lnTo>
                <a:lnTo>
                  <a:pt x="56387" y="1533143"/>
                </a:lnTo>
                <a:close/>
              </a:path>
              <a:path w="114300" h="1533525">
                <a:moveTo>
                  <a:pt x="114300" y="1476755"/>
                </a:moveTo>
                <a:lnTo>
                  <a:pt x="76200" y="1476755"/>
                </a:lnTo>
                <a:lnTo>
                  <a:pt x="76200" y="1422839"/>
                </a:lnTo>
                <a:lnTo>
                  <a:pt x="78938" y="1423392"/>
                </a:lnTo>
                <a:lnTo>
                  <a:pt x="97345" y="1435798"/>
                </a:lnTo>
                <a:lnTo>
                  <a:pt x="109751" y="1454205"/>
                </a:lnTo>
                <a:lnTo>
                  <a:pt x="114300" y="147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69170" y="3099770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30979" y="2193036"/>
            <a:ext cx="210820" cy="647700"/>
          </a:xfrm>
          <a:custGeom>
            <a:avLst/>
            <a:gdLst/>
            <a:ahLst/>
            <a:cxnLst/>
            <a:rect l="l" t="t" r="r" b="b"/>
            <a:pathLst>
              <a:path w="210820" h="647700">
                <a:moveTo>
                  <a:pt x="0" y="0"/>
                </a:moveTo>
                <a:lnTo>
                  <a:pt x="210311" y="0"/>
                </a:lnTo>
                <a:lnTo>
                  <a:pt x="210311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11167" y="2173224"/>
            <a:ext cx="250190" cy="685800"/>
          </a:xfrm>
          <a:custGeom>
            <a:avLst/>
            <a:gdLst/>
            <a:ahLst/>
            <a:cxnLst/>
            <a:rect l="l" t="t" r="r" b="b"/>
            <a:pathLst>
              <a:path w="250189" h="685800">
                <a:moveTo>
                  <a:pt x="249936" y="685800"/>
                </a:moveTo>
                <a:lnTo>
                  <a:pt x="0" y="685800"/>
                </a:lnTo>
                <a:lnTo>
                  <a:pt x="0" y="0"/>
                </a:lnTo>
                <a:lnTo>
                  <a:pt x="249936" y="0"/>
                </a:lnTo>
                <a:lnTo>
                  <a:pt x="2499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9812" y="647700"/>
                </a:lnTo>
                <a:lnTo>
                  <a:pt x="38100" y="667512"/>
                </a:lnTo>
                <a:lnTo>
                  <a:pt x="249936" y="667512"/>
                </a:lnTo>
                <a:lnTo>
                  <a:pt x="249936" y="685800"/>
                </a:lnTo>
                <a:close/>
              </a:path>
              <a:path w="250189" h="6858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50189" h="685800">
                <a:moveTo>
                  <a:pt x="2118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11836" y="19812"/>
                </a:lnTo>
                <a:lnTo>
                  <a:pt x="211836" y="38100"/>
                </a:lnTo>
                <a:close/>
              </a:path>
              <a:path w="250189" h="685800">
                <a:moveTo>
                  <a:pt x="211836" y="667512"/>
                </a:moveTo>
                <a:lnTo>
                  <a:pt x="211836" y="19812"/>
                </a:lnTo>
                <a:lnTo>
                  <a:pt x="230124" y="38100"/>
                </a:lnTo>
                <a:lnTo>
                  <a:pt x="249936" y="38100"/>
                </a:lnTo>
                <a:lnTo>
                  <a:pt x="249936" y="647700"/>
                </a:lnTo>
                <a:lnTo>
                  <a:pt x="230124" y="647700"/>
                </a:lnTo>
                <a:lnTo>
                  <a:pt x="211836" y="667512"/>
                </a:lnTo>
                <a:close/>
              </a:path>
              <a:path w="250189" h="685800">
                <a:moveTo>
                  <a:pt x="249936" y="38100"/>
                </a:moveTo>
                <a:lnTo>
                  <a:pt x="230124" y="38100"/>
                </a:lnTo>
                <a:lnTo>
                  <a:pt x="211836" y="19812"/>
                </a:lnTo>
                <a:lnTo>
                  <a:pt x="249936" y="19812"/>
                </a:lnTo>
                <a:lnTo>
                  <a:pt x="249936" y="38100"/>
                </a:lnTo>
                <a:close/>
              </a:path>
              <a:path w="250189" h="685800">
                <a:moveTo>
                  <a:pt x="38100" y="667512"/>
                </a:moveTo>
                <a:lnTo>
                  <a:pt x="19812" y="647700"/>
                </a:lnTo>
                <a:lnTo>
                  <a:pt x="38100" y="647700"/>
                </a:lnTo>
                <a:lnTo>
                  <a:pt x="38100" y="667512"/>
                </a:lnTo>
                <a:close/>
              </a:path>
              <a:path w="250189" h="685800">
                <a:moveTo>
                  <a:pt x="211836" y="667512"/>
                </a:moveTo>
                <a:lnTo>
                  <a:pt x="38100" y="667512"/>
                </a:lnTo>
                <a:lnTo>
                  <a:pt x="38100" y="647700"/>
                </a:lnTo>
                <a:lnTo>
                  <a:pt x="211836" y="647700"/>
                </a:lnTo>
                <a:lnTo>
                  <a:pt x="211836" y="667512"/>
                </a:lnTo>
                <a:close/>
              </a:path>
              <a:path w="250189" h="685800">
                <a:moveTo>
                  <a:pt x="249936" y="667512"/>
                </a:moveTo>
                <a:lnTo>
                  <a:pt x="211836" y="667512"/>
                </a:lnTo>
                <a:lnTo>
                  <a:pt x="230124" y="647700"/>
                </a:lnTo>
                <a:lnTo>
                  <a:pt x="249936" y="647700"/>
                </a:lnTo>
                <a:lnTo>
                  <a:pt x="249936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94586" y="2189999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3944" y="1689354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 h="0">
                <a:moveTo>
                  <a:pt x="0" y="0"/>
                </a:moveTo>
                <a:lnTo>
                  <a:pt x="19796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83807" y="1679448"/>
            <a:ext cx="40005" cy="1801495"/>
          </a:xfrm>
          <a:custGeom>
            <a:avLst/>
            <a:gdLst/>
            <a:ahLst/>
            <a:cxnLst/>
            <a:rect l="l" t="t" r="r" b="b"/>
            <a:pathLst>
              <a:path w="40004" h="1801495">
                <a:moveTo>
                  <a:pt x="39624" y="1801367"/>
                </a:moveTo>
                <a:lnTo>
                  <a:pt x="1524" y="1801367"/>
                </a:lnTo>
                <a:lnTo>
                  <a:pt x="0" y="0"/>
                </a:lnTo>
                <a:lnTo>
                  <a:pt x="38100" y="0"/>
                </a:lnTo>
                <a:lnTo>
                  <a:pt x="39624" y="1801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02807" y="3480053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8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81115" y="373456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83807" y="3735323"/>
            <a:ext cx="40005" cy="2014855"/>
          </a:xfrm>
          <a:custGeom>
            <a:avLst/>
            <a:gdLst/>
            <a:ahLst/>
            <a:cxnLst/>
            <a:rect l="l" t="t" r="r" b="b"/>
            <a:pathLst>
              <a:path w="40004" h="2014854">
                <a:moveTo>
                  <a:pt x="39624" y="2014727"/>
                </a:moveTo>
                <a:lnTo>
                  <a:pt x="1524" y="2014727"/>
                </a:lnTo>
                <a:lnTo>
                  <a:pt x="0" y="0"/>
                </a:lnTo>
                <a:lnTo>
                  <a:pt x="38100" y="0"/>
                </a:lnTo>
                <a:lnTo>
                  <a:pt x="39624" y="2014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40992" y="4180332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84988" y="541020"/>
                </a:moveTo>
                <a:lnTo>
                  <a:pt x="256031" y="541020"/>
                </a:lnTo>
                <a:lnTo>
                  <a:pt x="242316" y="539496"/>
                </a:lnTo>
                <a:lnTo>
                  <a:pt x="230124" y="537972"/>
                </a:lnTo>
                <a:lnTo>
                  <a:pt x="216407" y="536448"/>
                </a:lnTo>
                <a:lnTo>
                  <a:pt x="166116" y="519684"/>
                </a:lnTo>
                <a:lnTo>
                  <a:pt x="118872" y="495300"/>
                </a:lnTo>
                <a:lnTo>
                  <a:pt x="79248" y="463296"/>
                </a:lnTo>
                <a:lnTo>
                  <a:pt x="45719" y="422148"/>
                </a:lnTo>
                <a:lnTo>
                  <a:pt x="21336" y="376428"/>
                </a:lnTo>
                <a:lnTo>
                  <a:pt x="7620" y="338328"/>
                </a:lnTo>
                <a:lnTo>
                  <a:pt x="3048" y="312420"/>
                </a:lnTo>
                <a:lnTo>
                  <a:pt x="0" y="298704"/>
                </a:lnTo>
                <a:lnTo>
                  <a:pt x="0" y="243840"/>
                </a:lnTo>
                <a:lnTo>
                  <a:pt x="3048" y="230124"/>
                </a:lnTo>
                <a:lnTo>
                  <a:pt x="4572" y="216408"/>
                </a:lnTo>
                <a:lnTo>
                  <a:pt x="7620" y="204216"/>
                </a:lnTo>
                <a:lnTo>
                  <a:pt x="10668" y="190500"/>
                </a:lnTo>
                <a:lnTo>
                  <a:pt x="19812" y="166116"/>
                </a:lnTo>
                <a:lnTo>
                  <a:pt x="45719" y="120396"/>
                </a:lnTo>
                <a:lnTo>
                  <a:pt x="77724" y="79248"/>
                </a:lnTo>
                <a:lnTo>
                  <a:pt x="117348" y="47244"/>
                </a:lnTo>
                <a:lnTo>
                  <a:pt x="163068" y="21336"/>
                </a:lnTo>
                <a:lnTo>
                  <a:pt x="202692" y="9144"/>
                </a:lnTo>
                <a:lnTo>
                  <a:pt x="214883" y="6096"/>
                </a:lnTo>
                <a:lnTo>
                  <a:pt x="228600" y="3048"/>
                </a:lnTo>
                <a:lnTo>
                  <a:pt x="256031" y="0"/>
                </a:lnTo>
                <a:lnTo>
                  <a:pt x="283464" y="0"/>
                </a:lnTo>
                <a:lnTo>
                  <a:pt x="310895" y="3048"/>
                </a:lnTo>
                <a:lnTo>
                  <a:pt x="324612" y="6096"/>
                </a:lnTo>
                <a:lnTo>
                  <a:pt x="336804" y="7620"/>
                </a:lnTo>
                <a:lnTo>
                  <a:pt x="350519" y="12191"/>
                </a:lnTo>
                <a:lnTo>
                  <a:pt x="374904" y="21336"/>
                </a:lnTo>
                <a:lnTo>
                  <a:pt x="397763" y="32003"/>
                </a:lnTo>
                <a:lnTo>
                  <a:pt x="407923" y="38100"/>
                </a:lnTo>
                <a:lnTo>
                  <a:pt x="259080" y="38100"/>
                </a:lnTo>
                <a:lnTo>
                  <a:pt x="234695" y="41148"/>
                </a:lnTo>
                <a:lnTo>
                  <a:pt x="179831" y="56388"/>
                </a:lnTo>
                <a:lnTo>
                  <a:pt x="140208" y="77724"/>
                </a:lnTo>
                <a:lnTo>
                  <a:pt x="106679" y="105155"/>
                </a:lnTo>
                <a:lnTo>
                  <a:pt x="77724" y="140208"/>
                </a:lnTo>
                <a:lnTo>
                  <a:pt x="56387" y="179832"/>
                </a:lnTo>
                <a:lnTo>
                  <a:pt x="48768" y="201168"/>
                </a:lnTo>
                <a:lnTo>
                  <a:pt x="44195" y="211836"/>
                </a:lnTo>
                <a:lnTo>
                  <a:pt x="42672" y="224028"/>
                </a:lnTo>
                <a:lnTo>
                  <a:pt x="39624" y="234696"/>
                </a:lnTo>
                <a:lnTo>
                  <a:pt x="38100" y="246888"/>
                </a:lnTo>
                <a:lnTo>
                  <a:pt x="38100" y="294132"/>
                </a:lnTo>
                <a:lnTo>
                  <a:pt x="39624" y="304800"/>
                </a:lnTo>
                <a:lnTo>
                  <a:pt x="42672" y="316992"/>
                </a:lnTo>
                <a:lnTo>
                  <a:pt x="44195" y="327660"/>
                </a:lnTo>
                <a:lnTo>
                  <a:pt x="65532" y="381000"/>
                </a:lnTo>
                <a:lnTo>
                  <a:pt x="89916" y="417576"/>
                </a:lnTo>
                <a:lnTo>
                  <a:pt x="121920" y="449579"/>
                </a:lnTo>
                <a:lnTo>
                  <a:pt x="178307" y="484632"/>
                </a:lnTo>
                <a:lnTo>
                  <a:pt x="222504" y="498348"/>
                </a:lnTo>
                <a:lnTo>
                  <a:pt x="234695" y="499872"/>
                </a:lnTo>
                <a:lnTo>
                  <a:pt x="245364" y="501396"/>
                </a:lnTo>
                <a:lnTo>
                  <a:pt x="257556" y="502920"/>
                </a:lnTo>
                <a:lnTo>
                  <a:pt x="406907" y="502920"/>
                </a:lnTo>
                <a:lnTo>
                  <a:pt x="399287" y="507491"/>
                </a:lnTo>
                <a:lnTo>
                  <a:pt x="376428" y="519684"/>
                </a:lnTo>
                <a:lnTo>
                  <a:pt x="352043" y="528828"/>
                </a:lnTo>
                <a:lnTo>
                  <a:pt x="324612" y="534924"/>
                </a:lnTo>
                <a:lnTo>
                  <a:pt x="312419" y="537972"/>
                </a:lnTo>
                <a:lnTo>
                  <a:pt x="284988" y="541020"/>
                </a:lnTo>
                <a:close/>
              </a:path>
              <a:path w="541019" h="541020">
                <a:moveTo>
                  <a:pt x="406907" y="502920"/>
                </a:moveTo>
                <a:lnTo>
                  <a:pt x="281940" y="502920"/>
                </a:lnTo>
                <a:lnTo>
                  <a:pt x="292607" y="501396"/>
                </a:lnTo>
                <a:lnTo>
                  <a:pt x="316991" y="498348"/>
                </a:lnTo>
                <a:lnTo>
                  <a:pt x="338328" y="492252"/>
                </a:lnTo>
                <a:lnTo>
                  <a:pt x="379476" y="475488"/>
                </a:lnTo>
                <a:lnTo>
                  <a:pt x="417576" y="451103"/>
                </a:lnTo>
                <a:lnTo>
                  <a:pt x="449580" y="419100"/>
                </a:lnTo>
                <a:lnTo>
                  <a:pt x="473963" y="382524"/>
                </a:lnTo>
                <a:lnTo>
                  <a:pt x="492252" y="339852"/>
                </a:lnTo>
                <a:lnTo>
                  <a:pt x="501395" y="294132"/>
                </a:lnTo>
                <a:lnTo>
                  <a:pt x="502919" y="283464"/>
                </a:lnTo>
                <a:lnTo>
                  <a:pt x="502919" y="259080"/>
                </a:lnTo>
                <a:lnTo>
                  <a:pt x="501395" y="246888"/>
                </a:lnTo>
                <a:lnTo>
                  <a:pt x="499872" y="236220"/>
                </a:lnTo>
                <a:lnTo>
                  <a:pt x="498348" y="224028"/>
                </a:lnTo>
                <a:lnTo>
                  <a:pt x="484632" y="181356"/>
                </a:lnTo>
                <a:lnTo>
                  <a:pt x="463295" y="141732"/>
                </a:lnTo>
                <a:lnTo>
                  <a:pt x="435863" y="106679"/>
                </a:lnTo>
                <a:lnTo>
                  <a:pt x="400812" y="77724"/>
                </a:lnTo>
                <a:lnTo>
                  <a:pt x="361187" y="56388"/>
                </a:lnTo>
                <a:lnTo>
                  <a:pt x="316991" y="42672"/>
                </a:lnTo>
                <a:lnTo>
                  <a:pt x="281940" y="38100"/>
                </a:lnTo>
                <a:lnTo>
                  <a:pt x="407923" y="38100"/>
                </a:lnTo>
                <a:lnTo>
                  <a:pt x="441960" y="60960"/>
                </a:lnTo>
                <a:lnTo>
                  <a:pt x="478536" y="97536"/>
                </a:lnTo>
                <a:lnTo>
                  <a:pt x="507491" y="140208"/>
                </a:lnTo>
                <a:lnTo>
                  <a:pt x="528828" y="188976"/>
                </a:lnTo>
                <a:lnTo>
                  <a:pt x="531876" y="202692"/>
                </a:lnTo>
                <a:lnTo>
                  <a:pt x="534924" y="214884"/>
                </a:lnTo>
                <a:lnTo>
                  <a:pt x="537972" y="228600"/>
                </a:lnTo>
                <a:lnTo>
                  <a:pt x="541019" y="256032"/>
                </a:lnTo>
                <a:lnTo>
                  <a:pt x="541019" y="283464"/>
                </a:lnTo>
                <a:lnTo>
                  <a:pt x="531876" y="338328"/>
                </a:lnTo>
                <a:lnTo>
                  <a:pt x="519684" y="374904"/>
                </a:lnTo>
                <a:lnTo>
                  <a:pt x="495300" y="420624"/>
                </a:lnTo>
                <a:lnTo>
                  <a:pt x="461772" y="461772"/>
                </a:lnTo>
                <a:lnTo>
                  <a:pt x="422148" y="493776"/>
                </a:lnTo>
                <a:lnTo>
                  <a:pt x="406907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201883" y="3878598"/>
            <a:ext cx="508634" cy="156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ts val="28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280670">
              <a:lnSpc>
                <a:spcPts val="28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 indent="318135">
              <a:lnSpc>
                <a:spcPct val="100000"/>
              </a:lnSpc>
              <a:spcBef>
                <a:spcPts val="45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1005"/>
              </a:spcBef>
            </a:pPr>
            <a:r>
              <a:rPr dirty="0" baseline="13888" sz="3600" spc="-75">
                <a:latin typeface="Times New Roman"/>
                <a:cs typeface="Times New Roman"/>
              </a:rPr>
              <a:t>V</a:t>
            </a:r>
            <a:r>
              <a:rPr dirty="0" sz="1600" spc="-50">
                <a:latin typeface="Times New Roman"/>
                <a:cs typeface="Times New Roman"/>
              </a:rPr>
              <a:t>BB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3675" y="3121214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6193" y="3518909"/>
            <a:ext cx="442595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93345">
              <a:lnSpc>
                <a:spcPts val="279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20111" y="3369564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592836" y="76200"/>
                </a:moveTo>
                <a:lnTo>
                  <a:pt x="592836" y="0"/>
                </a:lnTo>
                <a:lnTo>
                  <a:pt x="674766" y="24384"/>
                </a:lnTo>
                <a:lnTo>
                  <a:pt x="606552" y="24384"/>
                </a:lnTo>
                <a:lnTo>
                  <a:pt x="606552" y="50292"/>
                </a:lnTo>
                <a:lnTo>
                  <a:pt x="679886" y="50292"/>
                </a:lnTo>
                <a:lnTo>
                  <a:pt x="592836" y="76200"/>
                </a:lnTo>
                <a:close/>
              </a:path>
              <a:path w="721360" h="76200">
                <a:moveTo>
                  <a:pt x="592836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592836" y="24384"/>
                </a:lnTo>
                <a:lnTo>
                  <a:pt x="592836" y="50292"/>
                </a:lnTo>
                <a:close/>
              </a:path>
              <a:path w="721360" h="76200">
                <a:moveTo>
                  <a:pt x="679886" y="50292"/>
                </a:moveTo>
                <a:lnTo>
                  <a:pt x="606552" y="50292"/>
                </a:lnTo>
                <a:lnTo>
                  <a:pt x="606552" y="24384"/>
                </a:lnTo>
                <a:lnTo>
                  <a:pt x="674766" y="24384"/>
                </a:lnTo>
                <a:lnTo>
                  <a:pt x="720852" y="38100"/>
                </a:lnTo>
                <a:lnTo>
                  <a:pt x="67988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61883" y="2854515"/>
            <a:ext cx="24637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21123" y="2308860"/>
            <a:ext cx="76200" cy="721360"/>
          </a:xfrm>
          <a:custGeom>
            <a:avLst/>
            <a:gdLst/>
            <a:ahLst/>
            <a:cxnLst/>
            <a:rect l="l" t="t" r="r" b="b"/>
            <a:pathLst>
              <a:path w="76200" h="721360">
                <a:moveTo>
                  <a:pt x="50291" y="606552"/>
                </a:moveTo>
                <a:lnTo>
                  <a:pt x="24383" y="606552"/>
                </a:lnTo>
                <a:lnTo>
                  <a:pt x="24383" y="0"/>
                </a:lnTo>
                <a:lnTo>
                  <a:pt x="50291" y="0"/>
                </a:lnTo>
                <a:lnTo>
                  <a:pt x="50291" y="606552"/>
                </a:lnTo>
                <a:close/>
              </a:path>
              <a:path w="76200" h="721360">
                <a:moveTo>
                  <a:pt x="38099" y="720852"/>
                </a:moveTo>
                <a:lnTo>
                  <a:pt x="0" y="594360"/>
                </a:lnTo>
                <a:lnTo>
                  <a:pt x="24383" y="594360"/>
                </a:lnTo>
                <a:lnTo>
                  <a:pt x="24383" y="606552"/>
                </a:lnTo>
                <a:lnTo>
                  <a:pt x="72527" y="606552"/>
                </a:lnTo>
                <a:lnTo>
                  <a:pt x="38099" y="720852"/>
                </a:lnTo>
                <a:close/>
              </a:path>
              <a:path w="76200" h="721360">
                <a:moveTo>
                  <a:pt x="72527" y="606552"/>
                </a:moveTo>
                <a:lnTo>
                  <a:pt x="50291" y="606552"/>
                </a:lnTo>
                <a:lnTo>
                  <a:pt x="50291" y="594360"/>
                </a:lnTo>
                <a:lnTo>
                  <a:pt x="76199" y="594360"/>
                </a:lnTo>
                <a:lnTo>
                  <a:pt x="72527" y="606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572980" y="2452085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96155" y="4271772"/>
            <a:ext cx="76200" cy="690880"/>
          </a:xfrm>
          <a:custGeom>
            <a:avLst/>
            <a:gdLst/>
            <a:ahLst/>
            <a:cxnLst/>
            <a:rect l="l" t="t" r="r" b="b"/>
            <a:pathLst>
              <a:path w="76200" h="690879">
                <a:moveTo>
                  <a:pt x="50291" y="576072"/>
                </a:moveTo>
                <a:lnTo>
                  <a:pt x="24383" y="576072"/>
                </a:lnTo>
                <a:lnTo>
                  <a:pt x="24383" y="0"/>
                </a:lnTo>
                <a:lnTo>
                  <a:pt x="50291" y="0"/>
                </a:lnTo>
                <a:lnTo>
                  <a:pt x="50291" y="576072"/>
                </a:lnTo>
                <a:close/>
              </a:path>
              <a:path w="76200" h="690879">
                <a:moveTo>
                  <a:pt x="38099" y="690372"/>
                </a:moveTo>
                <a:lnTo>
                  <a:pt x="0" y="563880"/>
                </a:lnTo>
                <a:lnTo>
                  <a:pt x="24383" y="563880"/>
                </a:lnTo>
                <a:lnTo>
                  <a:pt x="24383" y="576072"/>
                </a:lnTo>
                <a:lnTo>
                  <a:pt x="72527" y="576072"/>
                </a:lnTo>
                <a:lnTo>
                  <a:pt x="38099" y="690372"/>
                </a:lnTo>
                <a:close/>
              </a:path>
              <a:path w="76200" h="690879">
                <a:moveTo>
                  <a:pt x="72527" y="576072"/>
                </a:moveTo>
                <a:lnTo>
                  <a:pt x="50291" y="576072"/>
                </a:lnTo>
                <a:lnTo>
                  <a:pt x="50291" y="563880"/>
                </a:lnTo>
                <a:lnTo>
                  <a:pt x="76199" y="563880"/>
                </a:lnTo>
                <a:lnTo>
                  <a:pt x="72527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444988" y="4510968"/>
            <a:ext cx="24574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01255" y="4494276"/>
            <a:ext cx="2574290" cy="2181225"/>
          </a:xfrm>
          <a:custGeom>
            <a:avLst/>
            <a:gdLst/>
            <a:ahLst/>
            <a:cxnLst/>
            <a:rect l="l" t="t" r="r" b="b"/>
            <a:pathLst>
              <a:path w="2574290" h="2181225">
                <a:moveTo>
                  <a:pt x="2327148" y="2162175"/>
                </a:moveTo>
                <a:lnTo>
                  <a:pt x="257556" y="2162175"/>
                </a:lnTo>
                <a:lnTo>
                  <a:pt x="207264" y="2133600"/>
                </a:lnTo>
                <a:lnTo>
                  <a:pt x="161544" y="2105025"/>
                </a:lnTo>
                <a:lnTo>
                  <a:pt x="134112" y="2085975"/>
                </a:lnTo>
                <a:lnTo>
                  <a:pt x="108204" y="2057400"/>
                </a:lnTo>
                <a:lnTo>
                  <a:pt x="96012" y="2047875"/>
                </a:lnTo>
                <a:lnTo>
                  <a:pt x="85344" y="2028825"/>
                </a:lnTo>
                <a:lnTo>
                  <a:pt x="64008" y="2000249"/>
                </a:lnTo>
                <a:lnTo>
                  <a:pt x="56388" y="1981199"/>
                </a:lnTo>
                <a:lnTo>
                  <a:pt x="21336" y="1895474"/>
                </a:lnTo>
                <a:lnTo>
                  <a:pt x="12192" y="1838324"/>
                </a:lnTo>
                <a:lnTo>
                  <a:pt x="10667" y="1819274"/>
                </a:lnTo>
                <a:lnTo>
                  <a:pt x="10667" y="1800224"/>
                </a:lnTo>
                <a:lnTo>
                  <a:pt x="0" y="1419224"/>
                </a:lnTo>
                <a:lnTo>
                  <a:pt x="10667" y="1266824"/>
                </a:lnTo>
                <a:lnTo>
                  <a:pt x="10667" y="352425"/>
                </a:lnTo>
                <a:lnTo>
                  <a:pt x="12192" y="333375"/>
                </a:lnTo>
                <a:lnTo>
                  <a:pt x="21336" y="276225"/>
                </a:lnTo>
                <a:lnTo>
                  <a:pt x="27432" y="257175"/>
                </a:lnTo>
                <a:lnTo>
                  <a:pt x="39624" y="228600"/>
                </a:lnTo>
                <a:lnTo>
                  <a:pt x="47244" y="209550"/>
                </a:lnTo>
                <a:lnTo>
                  <a:pt x="56388" y="190500"/>
                </a:lnTo>
                <a:lnTo>
                  <a:pt x="64008" y="180975"/>
                </a:lnTo>
                <a:lnTo>
                  <a:pt x="85344" y="142875"/>
                </a:lnTo>
                <a:lnTo>
                  <a:pt x="96012" y="133350"/>
                </a:lnTo>
                <a:lnTo>
                  <a:pt x="120396" y="104775"/>
                </a:lnTo>
                <a:lnTo>
                  <a:pt x="147828" y="76200"/>
                </a:lnTo>
                <a:lnTo>
                  <a:pt x="161544" y="66675"/>
                </a:lnTo>
                <a:lnTo>
                  <a:pt x="207264" y="38100"/>
                </a:lnTo>
                <a:lnTo>
                  <a:pt x="240792" y="28575"/>
                </a:lnTo>
                <a:lnTo>
                  <a:pt x="257556" y="19050"/>
                </a:lnTo>
                <a:lnTo>
                  <a:pt x="275844" y="9525"/>
                </a:lnTo>
                <a:lnTo>
                  <a:pt x="292608" y="9525"/>
                </a:lnTo>
                <a:lnTo>
                  <a:pt x="310896" y="0"/>
                </a:lnTo>
                <a:lnTo>
                  <a:pt x="2272283" y="0"/>
                </a:lnTo>
                <a:lnTo>
                  <a:pt x="2290572" y="9525"/>
                </a:lnTo>
                <a:lnTo>
                  <a:pt x="2327148" y="19050"/>
                </a:lnTo>
                <a:lnTo>
                  <a:pt x="2343912" y="28575"/>
                </a:lnTo>
                <a:lnTo>
                  <a:pt x="2377440" y="38100"/>
                </a:lnTo>
                <a:lnTo>
                  <a:pt x="303276" y="38100"/>
                </a:lnTo>
                <a:lnTo>
                  <a:pt x="269748" y="57150"/>
                </a:lnTo>
                <a:lnTo>
                  <a:pt x="256032" y="57150"/>
                </a:lnTo>
                <a:lnTo>
                  <a:pt x="239267" y="66675"/>
                </a:lnTo>
                <a:lnTo>
                  <a:pt x="240792" y="66675"/>
                </a:lnTo>
                <a:lnTo>
                  <a:pt x="225551" y="76200"/>
                </a:lnTo>
                <a:lnTo>
                  <a:pt x="211836" y="85725"/>
                </a:lnTo>
                <a:lnTo>
                  <a:pt x="198120" y="85725"/>
                </a:lnTo>
                <a:lnTo>
                  <a:pt x="170688" y="114300"/>
                </a:lnTo>
                <a:lnTo>
                  <a:pt x="172212" y="114300"/>
                </a:lnTo>
                <a:lnTo>
                  <a:pt x="158496" y="123825"/>
                </a:lnTo>
                <a:lnTo>
                  <a:pt x="160020" y="123825"/>
                </a:lnTo>
                <a:lnTo>
                  <a:pt x="135636" y="142875"/>
                </a:lnTo>
                <a:lnTo>
                  <a:pt x="137160" y="142875"/>
                </a:lnTo>
                <a:lnTo>
                  <a:pt x="124967" y="152400"/>
                </a:lnTo>
                <a:lnTo>
                  <a:pt x="126492" y="152400"/>
                </a:lnTo>
                <a:lnTo>
                  <a:pt x="105156" y="180975"/>
                </a:lnTo>
                <a:lnTo>
                  <a:pt x="106680" y="180975"/>
                </a:lnTo>
                <a:lnTo>
                  <a:pt x="102108" y="190500"/>
                </a:lnTo>
                <a:lnTo>
                  <a:pt x="97536" y="190500"/>
                </a:lnTo>
                <a:lnTo>
                  <a:pt x="88392" y="209550"/>
                </a:lnTo>
                <a:lnTo>
                  <a:pt x="89916" y="209550"/>
                </a:lnTo>
                <a:lnTo>
                  <a:pt x="80772" y="228600"/>
                </a:lnTo>
                <a:lnTo>
                  <a:pt x="82296" y="228600"/>
                </a:lnTo>
                <a:lnTo>
                  <a:pt x="59436" y="285750"/>
                </a:lnTo>
                <a:lnTo>
                  <a:pt x="51816" y="323850"/>
                </a:lnTo>
                <a:lnTo>
                  <a:pt x="51054" y="333375"/>
                </a:lnTo>
                <a:lnTo>
                  <a:pt x="50292" y="333375"/>
                </a:lnTo>
                <a:lnTo>
                  <a:pt x="48767" y="352425"/>
                </a:lnTo>
                <a:lnTo>
                  <a:pt x="48767" y="1266824"/>
                </a:lnTo>
                <a:lnTo>
                  <a:pt x="38727" y="1419224"/>
                </a:lnTo>
                <a:lnTo>
                  <a:pt x="38100" y="1419224"/>
                </a:lnTo>
                <a:lnTo>
                  <a:pt x="38100" y="1428749"/>
                </a:lnTo>
                <a:lnTo>
                  <a:pt x="38366" y="1428749"/>
                </a:lnTo>
                <a:lnTo>
                  <a:pt x="48767" y="1800224"/>
                </a:lnTo>
                <a:lnTo>
                  <a:pt x="48767" y="1819274"/>
                </a:lnTo>
                <a:lnTo>
                  <a:pt x="51816" y="1857374"/>
                </a:lnTo>
                <a:lnTo>
                  <a:pt x="54864" y="1876424"/>
                </a:lnTo>
                <a:lnTo>
                  <a:pt x="57150" y="1876424"/>
                </a:lnTo>
                <a:lnTo>
                  <a:pt x="68580" y="1924049"/>
                </a:lnTo>
                <a:lnTo>
                  <a:pt x="74676" y="1933574"/>
                </a:lnTo>
                <a:lnTo>
                  <a:pt x="89916" y="1962149"/>
                </a:lnTo>
                <a:lnTo>
                  <a:pt x="88392" y="1962149"/>
                </a:lnTo>
                <a:lnTo>
                  <a:pt x="97536" y="1981199"/>
                </a:lnTo>
                <a:lnTo>
                  <a:pt x="115824" y="2009775"/>
                </a:lnTo>
                <a:lnTo>
                  <a:pt x="126492" y="2019300"/>
                </a:lnTo>
                <a:lnTo>
                  <a:pt x="124967" y="2019300"/>
                </a:lnTo>
                <a:lnTo>
                  <a:pt x="137160" y="2028825"/>
                </a:lnTo>
                <a:lnTo>
                  <a:pt x="135636" y="2028825"/>
                </a:lnTo>
                <a:lnTo>
                  <a:pt x="147828" y="2047875"/>
                </a:lnTo>
                <a:lnTo>
                  <a:pt x="160020" y="2057400"/>
                </a:lnTo>
                <a:lnTo>
                  <a:pt x="158496" y="2057400"/>
                </a:lnTo>
                <a:lnTo>
                  <a:pt x="172212" y="2066925"/>
                </a:lnTo>
                <a:lnTo>
                  <a:pt x="170688" y="2066925"/>
                </a:lnTo>
                <a:lnTo>
                  <a:pt x="198120" y="2085975"/>
                </a:lnTo>
                <a:lnTo>
                  <a:pt x="196596" y="2085975"/>
                </a:lnTo>
                <a:lnTo>
                  <a:pt x="211836" y="2095500"/>
                </a:lnTo>
                <a:lnTo>
                  <a:pt x="225551" y="2105025"/>
                </a:lnTo>
                <a:lnTo>
                  <a:pt x="239267" y="2105025"/>
                </a:lnTo>
                <a:lnTo>
                  <a:pt x="256032" y="2114550"/>
                </a:lnTo>
                <a:lnTo>
                  <a:pt x="254508" y="2114550"/>
                </a:lnTo>
                <a:lnTo>
                  <a:pt x="271272" y="2124075"/>
                </a:lnTo>
                <a:lnTo>
                  <a:pt x="286512" y="2124075"/>
                </a:lnTo>
                <a:lnTo>
                  <a:pt x="303276" y="2133600"/>
                </a:lnTo>
                <a:lnTo>
                  <a:pt x="335280" y="2133600"/>
                </a:lnTo>
                <a:lnTo>
                  <a:pt x="353567" y="2143125"/>
                </a:lnTo>
                <a:lnTo>
                  <a:pt x="2360676" y="2143125"/>
                </a:lnTo>
                <a:lnTo>
                  <a:pt x="2327148" y="2162175"/>
                </a:lnTo>
                <a:close/>
              </a:path>
              <a:path w="2574290" h="2181225">
                <a:moveTo>
                  <a:pt x="301751" y="47625"/>
                </a:moveTo>
                <a:lnTo>
                  <a:pt x="303276" y="38100"/>
                </a:lnTo>
                <a:lnTo>
                  <a:pt x="320040" y="38100"/>
                </a:lnTo>
                <a:lnTo>
                  <a:pt x="301751" y="47625"/>
                </a:lnTo>
                <a:close/>
              </a:path>
              <a:path w="2574290" h="2181225">
                <a:moveTo>
                  <a:pt x="2281428" y="47625"/>
                </a:moveTo>
                <a:lnTo>
                  <a:pt x="2264664" y="38100"/>
                </a:lnTo>
                <a:lnTo>
                  <a:pt x="2281428" y="38100"/>
                </a:lnTo>
                <a:lnTo>
                  <a:pt x="2281428" y="47625"/>
                </a:lnTo>
                <a:close/>
              </a:path>
              <a:path w="2574290" h="2181225">
                <a:moveTo>
                  <a:pt x="2487167" y="200025"/>
                </a:moveTo>
                <a:lnTo>
                  <a:pt x="2478024" y="180975"/>
                </a:lnTo>
                <a:lnTo>
                  <a:pt x="2468880" y="171450"/>
                </a:lnTo>
                <a:lnTo>
                  <a:pt x="2458212" y="152400"/>
                </a:lnTo>
                <a:lnTo>
                  <a:pt x="2436876" y="133350"/>
                </a:lnTo>
                <a:lnTo>
                  <a:pt x="2412492" y="114300"/>
                </a:lnTo>
                <a:lnTo>
                  <a:pt x="2398776" y="104775"/>
                </a:lnTo>
                <a:lnTo>
                  <a:pt x="2400300" y="104775"/>
                </a:lnTo>
                <a:lnTo>
                  <a:pt x="2386583" y="85725"/>
                </a:lnTo>
                <a:lnTo>
                  <a:pt x="2372867" y="85725"/>
                </a:lnTo>
                <a:lnTo>
                  <a:pt x="2357628" y="76200"/>
                </a:lnTo>
                <a:lnTo>
                  <a:pt x="2359151" y="76200"/>
                </a:lnTo>
                <a:lnTo>
                  <a:pt x="2328672" y="57150"/>
                </a:lnTo>
                <a:lnTo>
                  <a:pt x="2313432" y="57150"/>
                </a:lnTo>
                <a:lnTo>
                  <a:pt x="2296667" y="47625"/>
                </a:lnTo>
                <a:lnTo>
                  <a:pt x="2298192" y="47625"/>
                </a:lnTo>
                <a:lnTo>
                  <a:pt x="2281428" y="38100"/>
                </a:lnTo>
                <a:lnTo>
                  <a:pt x="2377440" y="38100"/>
                </a:lnTo>
                <a:lnTo>
                  <a:pt x="2423160" y="66675"/>
                </a:lnTo>
                <a:lnTo>
                  <a:pt x="2436876" y="76200"/>
                </a:lnTo>
                <a:lnTo>
                  <a:pt x="2446020" y="85725"/>
                </a:lnTo>
                <a:lnTo>
                  <a:pt x="2386583" y="85725"/>
                </a:lnTo>
                <a:lnTo>
                  <a:pt x="2386583" y="95250"/>
                </a:lnTo>
                <a:lnTo>
                  <a:pt x="2455164" y="95250"/>
                </a:lnTo>
                <a:lnTo>
                  <a:pt x="2464308" y="104775"/>
                </a:lnTo>
                <a:lnTo>
                  <a:pt x="2488692" y="133350"/>
                </a:lnTo>
                <a:lnTo>
                  <a:pt x="2499360" y="142875"/>
                </a:lnTo>
                <a:lnTo>
                  <a:pt x="2510028" y="161925"/>
                </a:lnTo>
                <a:lnTo>
                  <a:pt x="2528316" y="190500"/>
                </a:lnTo>
                <a:lnTo>
                  <a:pt x="2487167" y="190500"/>
                </a:lnTo>
                <a:lnTo>
                  <a:pt x="2487167" y="200025"/>
                </a:lnTo>
                <a:close/>
              </a:path>
              <a:path w="2574290" h="2181225">
                <a:moveTo>
                  <a:pt x="196596" y="95250"/>
                </a:moveTo>
                <a:lnTo>
                  <a:pt x="198120" y="85725"/>
                </a:lnTo>
                <a:lnTo>
                  <a:pt x="211836" y="85725"/>
                </a:lnTo>
                <a:lnTo>
                  <a:pt x="196596" y="95250"/>
                </a:lnTo>
                <a:close/>
              </a:path>
              <a:path w="2574290" h="2181225">
                <a:moveTo>
                  <a:pt x="97536" y="200025"/>
                </a:moveTo>
                <a:lnTo>
                  <a:pt x="97536" y="190500"/>
                </a:lnTo>
                <a:lnTo>
                  <a:pt x="102108" y="190500"/>
                </a:lnTo>
                <a:lnTo>
                  <a:pt x="97536" y="200025"/>
                </a:lnTo>
                <a:close/>
              </a:path>
              <a:path w="2574290" h="2181225">
                <a:moveTo>
                  <a:pt x="2534412" y="342900"/>
                </a:moveTo>
                <a:lnTo>
                  <a:pt x="2528316" y="304800"/>
                </a:lnTo>
                <a:lnTo>
                  <a:pt x="2529840" y="304800"/>
                </a:lnTo>
                <a:lnTo>
                  <a:pt x="2520696" y="266700"/>
                </a:lnTo>
                <a:lnTo>
                  <a:pt x="2514600" y="257175"/>
                </a:lnTo>
                <a:lnTo>
                  <a:pt x="2516124" y="257175"/>
                </a:lnTo>
                <a:lnTo>
                  <a:pt x="2508504" y="238125"/>
                </a:lnTo>
                <a:lnTo>
                  <a:pt x="2510028" y="238125"/>
                </a:lnTo>
                <a:lnTo>
                  <a:pt x="2502408" y="228600"/>
                </a:lnTo>
                <a:lnTo>
                  <a:pt x="2487167" y="190500"/>
                </a:lnTo>
                <a:lnTo>
                  <a:pt x="2528316" y="190500"/>
                </a:lnTo>
                <a:lnTo>
                  <a:pt x="2537460" y="209550"/>
                </a:lnTo>
                <a:lnTo>
                  <a:pt x="2545080" y="228600"/>
                </a:lnTo>
                <a:lnTo>
                  <a:pt x="2557272" y="257175"/>
                </a:lnTo>
                <a:lnTo>
                  <a:pt x="2566416" y="295275"/>
                </a:lnTo>
                <a:lnTo>
                  <a:pt x="2572512" y="333375"/>
                </a:lnTo>
                <a:lnTo>
                  <a:pt x="2534412" y="333375"/>
                </a:lnTo>
                <a:lnTo>
                  <a:pt x="2534412" y="342900"/>
                </a:lnTo>
                <a:close/>
              </a:path>
              <a:path w="2574290" h="2181225">
                <a:moveTo>
                  <a:pt x="50292" y="342900"/>
                </a:moveTo>
                <a:lnTo>
                  <a:pt x="50292" y="333375"/>
                </a:lnTo>
                <a:lnTo>
                  <a:pt x="51054" y="333375"/>
                </a:lnTo>
                <a:lnTo>
                  <a:pt x="50292" y="342900"/>
                </a:lnTo>
                <a:close/>
              </a:path>
              <a:path w="2574290" h="2181225">
                <a:moveTo>
                  <a:pt x="2566416" y="1876424"/>
                </a:moveTo>
                <a:lnTo>
                  <a:pt x="2528316" y="1876424"/>
                </a:lnTo>
                <a:lnTo>
                  <a:pt x="2529840" y="1866899"/>
                </a:lnTo>
                <a:lnTo>
                  <a:pt x="2534412" y="1838324"/>
                </a:lnTo>
                <a:lnTo>
                  <a:pt x="2535936" y="1819274"/>
                </a:lnTo>
                <a:lnTo>
                  <a:pt x="2535936" y="352425"/>
                </a:lnTo>
                <a:lnTo>
                  <a:pt x="2534412" y="333375"/>
                </a:lnTo>
                <a:lnTo>
                  <a:pt x="2572512" y="333375"/>
                </a:lnTo>
                <a:lnTo>
                  <a:pt x="2574036" y="352425"/>
                </a:lnTo>
                <a:lnTo>
                  <a:pt x="2574036" y="1819274"/>
                </a:lnTo>
                <a:lnTo>
                  <a:pt x="2572512" y="1838324"/>
                </a:lnTo>
                <a:lnTo>
                  <a:pt x="2566416" y="1876424"/>
                </a:lnTo>
                <a:close/>
              </a:path>
              <a:path w="2574290" h="2181225">
                <a:moveTo>
                  <a:pt x="38100" y="1428749"/>
                </a:moveTo>
                <a:lnTo>
                  <a:pt x="38100" y="1419224"/>
                </a:lnTo>
                <a:lnTo>
                  <a:pt x="38287" y="1425909"/>
                </a:lnTo>
                <a:lnTo>
                  <a:pt x="38100" y="1428749"/>
                </a:lnTo>
                <a:close/>
              </a:path>
              <a:path w="2574290" h="2181225">
                <a:moveTo>
                  <a:pt x="38287" y="1425909"/>
                </a:moveTo>
                <a:lnTo>
                  <a:pt x="38100" y="1419224"/>
                </a:lnTo>
                <a:lnTo>
                  <a:pt x="38727" y="1419224"/>
                </a:lnTo>
                <a:lnTo>
                  <a:pt x="38287" y="1425909"/>
                </a:lnTo>
                <a:close/>
              </a:path>
              <a:path w="2574290" h="2181225">
                <a:moveTo>
                  <a:pt x="38366" y="1428749"/>
                </a:moveTo>
                <a:lnTo>
                  <a:pt x="38100" y="1428749"/>
                </a:lnTo>
                <a:lnTo>
                  <a:pt x="38287" y="1425909"/>
                </a:lnTo>
                <a:lnTo>
                  <a:pt x="38366" y="1428749"/>
                </a:lnTo>
                <a:close/>
              </a:path>
              <a:path w="2574290" h="2181225">
                <a:moveTo>
                  <a:pt x="57150" y="1876424"/>
                </a:moveTo>
                <a:lnTo>
                  <a:pt x="54864" y="1876424"/>
                </a:lnTo>
                <a:lnTo>
                  <a:pt x="54864" y="1866899"/>
                </a:lnTo>
                <a:lnTo>
                  <a:pt x="57150" y="1876424"/>
                </a:lnTo>
                <a:close/>
              </a:path>
              <a:path w="2574290" h="2181225">
                <a:moveTo>
                  <a:pt x="2529839" y="1866903"/>
                </a:moveTo>
                <a:close/>
              </a:path>
              <a:path w="2574290" h="2181225">
                <a:moveTo>
                  <a:pt x="2360676" y="2143125"/>
                </a:moveTo>
                <a:lnTo>
                  <a:pt x="2231136" y="2143125"/>
                </a:lnTo>
                <a:lnTo>
                  <a:pt x="2249424" y="2133600"/>
                </a:lnTo>
                <a:lnTo>
                  <a:pt x="2264664" y="2133600"/>
                </a:lnTo>
                <a:lnTo>
                  <a:pt x="2298192" y="2124075"/>
                </a:lnTo>
                <a:lnTo>
                  <a:pt x="2313432" y="2124075"/>
                </a:lnTo>
                <a:lnTo>
                  <a:pt x="2328672" y="2114550"/>
                </a:lnTo>
                <a:lnTo>
                  <a:pt x="2359151" y="2105025"/>
                </a:lnTo>
                <a:lnTo>
                  <a:pt x="2357628" y="2105025"/>
                </a:lnTo>
                <a:lnTo>
                  <a:pt x="2372867" y="2095500"/>
                </a:lnTo>
                <a:lnTo>
                  <a:pt x="2400300" y="2076450"/>
                </a:lnTo>
                <a:lnTo>
                  <a:pt x="2398776" y="2076450"/>
                </a:lnTo>
                <a:lnTo>
                  <a:pt x="2412492" y="2066925"/>
                </a:lnTo>
                <a:lnTo>
                  <a:pt x="2436876" y="2047875"/>
                </a:lnTo>
                <a:lnTo>
                  <a:pt x="2458212" y="2019300"/>
                </a:lnTo>
                <a:lnTo>
                  <a:pt x="2468880" y="2009775"/>
                </a:lnTo>
                <a:lnTo>
                  <a:pt x="2487167" y="1981199"/>
                </a:lnTo>
                <a:lnTo>
                  <a:pt x="2494788" y="1962149"/>
                </a:lnTo>
                <a:lnTo>
                  <a:pt x="2510028" y="1933574"/>
                </a:lnTo>
                <a:lnTo>
                  <a:pt x="2508504" y="1933574"/>
                </a:lnTo>
                <a:lnTo>
                  <a:pt x="2516124" y="1924049"/>
                </a:lnTo>
                <a:lnTo>
                  <a:pt x="2514600" y="1924049"/>
                </a:lnTo>
                <a:lnTo>
                  <a:pt x="2520696" y="1904999"/>
                </a:lnTo>
                <a:lnTo>
                  <a:pt x="2529839" y="1866903"/>
                </a:lnTo>
                <a:lnTo>
                  <a:pt x="2528316" y="1876424"/>
                </a:lnTo>
                <a:lnTo>
                  <a:pt x="2566416" y="1876424"/>
                </a:lnTo>
                <a:lnTo>
                  <a:pt x="2557272" y="1914524"/>
                </a:lnTo>
                <a:lnTo>
                  <a:pt x="2545080" y="1952624"/>
                </a:lnTo>
                <a:lnTo>
                  <a:pt x="2537460" y="1971674"/>
                </a:lnTo>
                <a:lnTo>
                  <a:pt x="2528316" y="1981199"/>
                </a:lnTo>
                <a:lnTo>
                  <a:pt x="2510028" y="2019300"/>
                </a:lnTo>
                <a:lnTo>
                  <a:pt x="2499360" y="2028825"/>
                </a:lnTo>
                <a:lnTo>
                  <a:pt x="2488692" y="2047875"/>
                </a:lnTo>
                <a:lnTo>
                  <a:pt x="2464308" y="2066925"/>
                </a:lnTo>
                <a:lnTo>
                  <a:pt x="2450592" y="2085975"/>
                </a:lnTo>
                <a:lnTo>
                  <a:pt x="2423160" y="2105025"/>
                </a:lnTo>
                <a:lnTo>
                  <a:pt x="2377440" y="2133600"/>
                </a:lnTo>
                <a:lnTo>
                  <a:pt x="2360676" y="2143125"/>
                </a:lnTo>
                <a:close/>
              </a:path>
              <a:path w="2574290" h="2181225">
                <a:moveTo>
                  <a:pt x="2235708" y="2181225"/>
                </a:moveTo>
                <a:lnTo>
                  <a:pt x="348996" y="2181225"/>
                </a:lnTo>
                <a:lnTo>
                  <a:pt x="329183" y="2171700"/>
                </a:lnTo>
                <a:lnTo>
                  <a:pt x="292608" y="2171700"/>
                </a:lnTo>
                <a:lnTo>
                  <a:pt x="275844" y="2162175"/>
                </a:lnTo>
                <a:lnTo>
                  <a:pt x="2308860" y="2162175"/>
                </a:lnTo>
                <a:lnTo>
                  <a:pt x="2235708" y="218122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212012" y="4670150"/>
            <a:ext cx="1910714" cy="188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50"/>
              </a:lnSpc>
            </a:pPr>
            <a:r>
              <a:rPr dirty="0" sz="2400" spc="10">
                <a:latin typeface="宋体"/>
                <a:cs typeface="宋体"/>
              </a:rPr>
              <a:t>放大元件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工</a:t>
            </a:r>
            <a:endParaRPr sz="2400">
              <a:latin typeface="宋体"/>
              <a:cs typeface="宋体"/>
            </a:endParaRPr>
          </a:p>
          <a:p>
            <a:pPr algn="just" marL="12700" marR="51435">
              <a:lnSpc>
                <a:spcPct val="97500"/>
              </a:lnSpc>
              <a:spcBef>
                <a:spcPts val="180"/>
              </a:spcBef>
            </a:pPr>
            <a:r>
              <a:rPr dirty="0" sz="2400" spc="20">
                <a:latin typeface="宋体"/>
                <a:cs typeface="宋体"/>
              </a:rPr>
              <a:t>作</a:t>
            </a:r>
            <a:r>
              <a:rPr dirty="0" sz="2400">
                <a:latin typeface="宋体"/>
                <a:cs typeface="宋体"/>
              </a:rPr>
              <a:t>在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区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要</a:t>
            </a:r>
            <a:r>
              <a:rPr dirty="0" sz="2400">
                <a:latin typeface="宋体"/>
                <a:cs typeface="宋体"/>
              </a:rPr>
              <a:t>保</a:t>
            </a:r>
            <a:r>
              <a:rPr dirty="0" sz="2400" spc="20">
                <a:latin typeface="宋体"/>
                <a:cs typeface="宋体"/>
              </a:rPr>
              <a:t>证</a:t>
            </a:r>
            <a:r>
              <a:rPr dirty="0" sz="2400">
                <a:latin typeface="宋体"/>
                <a:cs typeface="宋体"/>
              </a:rPr>
              <a:t>集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结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偏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发</a:t>
            </a:r>
            <a:r>
              <a:rPr dirty="0" sz="2400" spc="20">
                <a:latin typeface="宋体"/>
                <a:cs typeface="宋体"/>
              </a:rPr>
              <a:t>射</a:t>
            </a:r>
            <a:r>
              <a:rPr dirty="0" sz="2400">
                <a:latin typeface="宋体"/>
                <a:cs typeface="宋体"/>
              </a:rPr>
              <a:t>结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155">
                <a:latin typeface="宋体"/>
                <a:cs typeface="宋体"/>
              </a:rPr>
              <a:t>正偏。</a:t>
            </a:r>
            <a:r>
              <a:rPr dirty="0" sz="2400" spc="-155">
                <a:latin typeface="Times New Roman"/>
                <a:cs typeface="Times New Roman"/>
              </a:rPr>
              <a:t>i</a:t>
            </a:r>
            <a:r>
              <a:rPr dirty="0" baseline="-20833" sz="2400" spc="-232">
                <a:latin typeface="Times New Roman"/>
                <a:cs typeface="Times New Roman"/>
              </a:rPr>
              <a:t>C</a:t>
            </a:r>
            <a:r>
              <a:rPr dirty="0" sz="2400" spc="-155">
                <a:latin typeface="Times New Roman"/>
                <a:cs typeface="Times New Roman"/>
              </a:rPr>
              <a:t>=</a:t>
            </a:r>
            <a:r>
              <a:rPr dirty="0" sz="2500" spc="-155" b="1" i="1">
                <a:latin typeface="Times New Roman"/>
                <a:cs typeface="Times New Roman"/>
              </a:rPr>
              <a:t></a:t>
            </a:r>
            <a:r>
              <a:rPr dirty="0" sz="2400" spc="-155">
                <a:latin typeface="Times New Roman"/>
                <a:cs typeface="Times New Roman"/>
              </a:rPr>
              <a:t>i</a:t>
            </a:r>
            <a:r>
              <a:rPr dirty="0" baseline="-20833" sz="2400" spc="-232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42856" y="1434103"/>
            <a:ext cx="3239770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）基本共射放大电路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latin typeface="宋体"/>
                <a:cs typeface="宋体"/>
              </a:rPr>
              <a:t>（原理性电路）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519" rIns="0" bIns="0" rtlCol="0" vert="horz">
            <a:spAutoFit/>
          </a:bodyPr>
          <a:lstStyle/>
          <a:p>
            <a:pPr marL="272415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4.2</a:t>
            </a:r>
            <a:r>
              <a:rPr dirty="0" sz="3200" spc="-70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基本共射极放大电路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58228" y="2424684"/>
            <a:ext cx="2299716" cy="1859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425980" y="5876632"/>
            <a:ext cx="263207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-</a:t>
            </a:r>
            <a:r>
              <a:rPr dirty="0" sz="1800" spc="5" b="1">
                <a:latin typeface="Microsoft JhengHei"/>
                <a:cs typeface="Microsoft JhengHei"/>
              </a:rPr>
              <a:t>基极电源与基极电阻使发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54" name="object 54"/>
          <p:cNvSpPr txBox="1"/>
          <p:nvPr/>
        </p:nvSpPr>
        <p:spPr>
          <a:xfrm>
            <a:off x="1212561" y="1373387"/>
            <a:ext cx="217043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-</a:t>
            </a:r>
            <a:r>
              <a:rPr dirty="0" sz="1800" spc="5" b="1">
                <a:latin typeface="Microsoft JhengHei"/>
                <a:cs typeface="Microsoft JhengHei"/>
              </a:rPr>
              <a:t>集电极电源为电路提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12454" y="1679334"/>
            <a:ext cx="2170430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0645">
              <a:lnSpc>
                <a:spcPts val="2060"/>
              </a:lnSpc>
            </a:pPr>
            <a:r>
              <a:rPr dirty="0" sz="1800" spc="15" b="1">
                <a:latin typeface="Microsoft JhengHei"/>
                <a:cs typeface="Microsoft JhengHei"/>
              </a:rPr>
              <a:t>供能</a:t>
            </a:r>
            <a:r>
              <a:rPr dirty="0" sz="1800" b="1">
                <a:latin typeface="Microsoft JhengHei"/>
                <a:cs typeface="Microsoft JhengHei"/>
              </a:rPr>
              <a:t>量</a:t>
            </a:r>
            <a:r>
              <a:rPr dirty="0" sz="1800" spc="15" b="1">
                <a:latin typeface="Microsoft JhengHei"/>
                <a:cs typeface="Microsoft JhengHei"/>
              </a:rPr>
              <a:t>，并</a:t>
            </a:r>
            <a:r>
              <a:rPr dirty="0" sz="1800" b="1">
                <a:latin typeface="Microsoft JhengHei"/>
                <a:cs typeface="Microsoft JhengHei"/>
              </a:rPr>
              <a:t>保</a:t>
            </a:r>
            <a:r>
              <a:rPr dirty="0" sz="1800" spc="15" b="1">
                <a:latin typeface="Microsoft JhengHei"/>
                <a:cs typeface="Microsoft JhengHei"/>
              </a:rPr>
              <a:t>证</a:t>
            </a:r>
            <a:r>
              <a:rPr dirty="0" sz="1800" b="1">
                <a:latin typeface="Microsoft JhengHei"/>
                <a:cs typeface="Microsoft JhengHei"/>
              </a:rPr>
              <a:t>集电 </a:t>
            </a:r>
            <a:r>
              <a:rPr dirty="0" sz="1800" b="1">
                <a:latin typeface="Microsoft JhengHei"/>
                <a:cs typeface="Microsoft JhengHei"/>
              </a:rPr>
              <a:t> </a:t>
            </a:r>
            <a:r>
              <a:rPr dirty="0" sz="1800" spc="5" b="1">
                <a:latin typeface="Microsoft JhengHei"/>
                <a:cs typeface="Microsoft JhengHei"/>
              </a:rPr>
              <a:t>结反偏。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ts val="2110"/>
              </a:lnSpc>
            </a:pPr>
            <a:r>
              <a:rPr dirty="0" sz="1800" spc="5">
                <a:latin typeface="Times New Roman"/>
                <a:cs typeface="Times New Roman"/>
              </a:rPr>
              <a:t>-</a:t>
            </a:r>
            <a:r>
              <a:rPr dirty="0" sz="1800" spc="5" b="1">
                <a:latin typeface="Microsoft JhengHei"/>
                <a:cs typeface="Microsoft JhengHei"/>
              </a:rPr>
              <a:t>集电极电阻，将变化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5" b="1">
                <a:latin typeface="Microsoft JhengHei"/>
                <a:cs typeface="Microsoft JhengHei"/>
              </a:rPr>
              <a:t>的电流转变为变化的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12454" y="2744988"/>
            <a:ext cx="7162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 b="1">
                <a:latin typeface="Microsoft JhengHei"/>
                <a:cs typeface="Microsoft JhengHei"/>
              </a:rPr>
              <a:t>电压</a:t>
            </a:r>
            <a:r>
              <a:rPr dirty="0" sz="1800" b="1">
                <a:latin typeface="Microsoft JhengHei"/>
                <a:cs typeface="Microsoft JhengHei"/>
              </a:rPr>
              <a:t>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25873" y="6150774"/>
            <a:ext cx="2527935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 b="1">
                <a:latin typeface="Microsoft JhengHei"/>
                <a:cs typeface="Microsoft JhengHei"/>
              </a:rPr>
              <a:t>射结正偏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800" spc="-5">
                <a:latin typeface="Times New Roman"/>
                <a:cs typeface="Times New Roman"/>
              </a:rPr>
              <a:t>-</a:t>
            </a:r>
            <a:r>
              <a:rPr dirty="0" sz="1800" spc="-5" b="1">
                <a:latin typeface="Microsoft JhengHei"/>
                <a:cs typeface="Microsoft JhengHei"/>
              </a:rPr>
              <a:t>交流信号源叠加在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latin typeface="Times New Roman"/>
                <a:cs typeface="Times New Roman"/>
              </a:rPr>
              <a:t>BB</a:t>
            </a:r>
            <a:r>
              <a:rPr dirty="0" sz="1800" spc="-5" b="1">
                <a:latin typeface="Microsoft JhengHei"/>
                <a:cs typeface="Microsoft JhengHei"/>
              </a:rPr>
              <a:t>上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0723" y="3012437"/>
            <a:ext cx="318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484" y="4411997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792" y="4094994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5750" y="5657088"/>
            <a:ext cx="0" cy="323215"/>
          </a:xfrm>
          <a:custGeom>
            <a:avLst/>
            <a:gdLst/>
            <a:ahLst/>
            <a:cxnLst/>
            <a:rect l="l" t="t" r="r" b="b"/>
            <a:pathLst>
              <a:path w="0"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4967" y="59611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58411" y="559917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576" y="76200"/>
                </a:moveTo>
                <a:lnTo>
                  <a:pt x="22502" y="73247"/>
                </a:lnTo>
                <a:lnTo>
                  <a:pt x="10858" y="65151"/>
                </a:lnTo>
                <a:lnTo>
                  <a:pt x="2928" y="53054"/>
                </a:lnTo>
                <a:lnTo>
                  <a:pt x="0" y="38100"/>
                </a:lnTo>
                <a:lnTo>
                  <a:pt x="2928" y="23788"/>
                </a:lnTo>
                <a:lnTo>
                  <a:pt x="10858" y="11620"/>
                </a:lnTo>
                <a:lnTo>
                  <a:pt x="22502" y="3167"/>
                </a:lnTo>
                <a:lnTo>
                  <a:pt x="36576" y="0"/>
                </a:lnTo>
                <a:lnTo>
                  <a:pt x="51530" y="3167"/>
                </a:lnTo>
                <a:lnTo>
                  <a:pt x="63627" y="11620"/>
                </a:lnTo>
                <a:lnTo>
                  <a:pt x="71723" y="23788"/>
                </a:lnTo>
                <a:lnTo>
                  <a:pt x="74676" y="38100"/>
                </a:lnTo>
                <a:lnTo>
                  <a:pt x="71723" y="53054"/>
                </a:lnTo>
                <a:lnTo>
                  <a:pt x="63627" y="65151"/>
                </a:lnTo>
                <a:lnTo>
                  <a:pt x="51530" y="73247"/>
                </a:lnTo>
                <a:lnTo>
                  <a:pt x="3657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8600" y="5580887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5532" y="1524"/>
                </a:lnTo>
                <a:close/>
              </a:path>
              <a:path w="113029" h="114300">
                <a:moveTo>
                  <a:pt x="77724" y="4572"/>
                </a:moveTo>
                <a:lnTo>
                  <a:pt x="36576" y="4572"/>
                </a:lnTo>
                <a:lnTo>
                  <a:pt x="42672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4300">
                <a:moveTo>
                  <a:pt x="86868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80772" y="6096"/>
                </a:lnTo>
                <a:lnTo>
                  <a:pt x="86868" y="9144"/>
                </a:lnTo>
                <a:close/>
              </a:path>
              <a:path w="113029" h="114300">
                <a:moveTo>
                  <a:pt x="88391" y="105156"/>
                </a:moveTo>
                <a:lnTo>
                  <a:pt x="25908" y="105156"/>
                </a:lnTo>
                <a:lnTo>
                  <a:pt x="24384" y="103632"/>
                </a:lnTo>
                <a:lnTo>
                  <a:pt x="18288" y="99060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1" y="9144"/>
                </a:lnTo>
                <a:lnTo>
                  <a:pt x="88391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5" y="27432"/>
                </a:lnTo>
                <a:lnTo>
                  <a:pt x="108204" y="33528"/>
                </a:lnTo>
                <a:lnTo>
                  <a:pt x="108204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41148" y="47244"/>
                </a:lnTo>
                <a:lnTo>
                  <a:pt x="38100" y="54864"/>
                </a:lnTo>
                <a:lnTo>
                  <a:pt x="38100" y="59436"/>
                </a:lnTo>
                <a:lnTo>
                  <a:pt x="41148" y="67056"/>
                </a:lnTo>
                <a:lnTo>
                  <a:pt x="42672" y="70104"/>
                </a:lnTo>
                <a:lnTo>
                  <a:pt x="48768" y="74676"/>
                </a:lnTo>
                <a:lnTo>
                  <a:pt x="51816" y="76200"/>
                </a:lnTo>
                <a:lnTo>
                  <a:pt x="110032" y="76200"/>
                </a:lnTo>
                <a:lnTo>
                  <a:pt x="109728" y="77724"/>
                </a:lnTo>
                <a:lnTo>
                  <a:pt x="109728" y="79248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5" y="86868"/>
                </a:lnTo>
                <a:lnTo>
                  <a:pt x="103632" y="88392"/>
                </a:lnTo>
                <a:lnTo>
                  <a:pt x="103632" y="89916"/>
                </a:lnTo>
                <a:lnTo>
                  <a:pt x="102108" y="89916"/>
                </a:lnTo>
                <a:lnTo>
                  <a:pt x="97536" y="96012"/>
                </a:lnTo>
                <a:lnTo>
                  <a:pt x="97536" y="97536"/>
                </a:lnTo>
                <a:lnTo>
                  <a:pt x="96012" y="97536"/>
                </a:lnTo>
                <a:lnTo>
                  <a:pt x="96012" y="99060"/>
                </a:lnTo>
                <a:lnTo>
                  <a:pt x="89916" y="103632"/>
                </a:lnTo>
                <a:lnTo>
                  <a:pt x="88391" y="103632"/>
                </a:lnTo>
                <a:lnTo>
                  <a:pt x="88391" y="105156"/>
                </a:lnTo>
                <a:close/>
              </a:path>
              <a:path w="113029" h="114300">
                <a:moveTo>
                  <a:pt x="48768" y="39624"/>
                </a:moveTo>
                <a:lnTo>
                  <a:pt x="51816" y="38100"/>
                </a:lnTo>
                <a:lnTo>
                  <a:pt x="50292" y="39243"/>
                </a:lnTo>
                <a:lnTo>
                  <a:pt x="48768" y="39624"/>
                </a:lnTo>
                <a:close/>
              </a:path>
              <a:path w="113029" h="114300">
                <a:moveTo>
                  <a:pt x="50292" y="39243"/>
                </a:moveTo>
                <a:lnTo>
                  <a:pt x="51816" y="38100"/>
                </a:lnTo>
                <a:lnTo>
                  <a:pt x="54864" y="38100"/>
                </a:lnTo>
                <a:lnTo>
                  <a:pt x="50292" y="39243"/>
                </a:lnTo>
                <a:close/>
              </a:path>
              <a:path w="113029" h="114300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4300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4300">
                <a:moveTo>
                  <a:pt x="110032" y="76200"/>
                </a:moveTo>
                <a:lnTo>
                  <a:pt x="62484" y="76200"/>
                </a:lnTo>
                <a:lnTo>
                  <a:pt x="65532" y="74676"/>
                </a:lnTo>
                <a:lnTo>
                  <a:pt x="71628" y="70104"/>
                </a:lnTo>
                <a:lnTo>
                  <a:pt x="73152" y="67056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7244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1252" y="45720"/>
                </a:lnTo>
                <a:lnTo>
                  <a:pt x="112775" y="45720"/>
                </a:lnTo>
                <a:lnTo>
                  <a:pt x="112775" y="68580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032" y="76200"/>
                </a:lnTo>
                <a:close/>
              </a:path>
              <a:path w="113029" h="114300">
                <a:moveTo>
                  <a:pt x="45719" y="42672"/>
                </a:moveTo>
                <a:lnTo>
                  <a:pt x="48768" y="39624"/>
                </a:lnTo>
                <a:lnTo>
                  <a:pt x="50292" y="39243"/>
                </a:lnTo>
                <a:lnTo>
                  <a:pt x="45719" y="42672"/>
                </a:lnTo>
                <a:close/>
              </a:path>
              <a:path w="113029" h="114300">
                <a:moveTo>
                  <a:pt x="68580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3029" h="114300">
                <a:moveTo>
                  <a:pt x="41656" y="46736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656" y="46736"/>
                </a:lnTo>
                <a:close/>
              </a:path>
              <a:path w="113029" h="114300">
                <a:moveTo>
                  <a:pt x="72644" y="46736"/>
                </a:moveTo>
                <a:lnTo>
                  <a:pt x="68580" y="42672"/>
                </a:lnTo>
                <a:lnTo>
                  <a:pt x="71628" y="44196"/>
                </a:lnTo>
                <a:lnTo>
                  <a:pt x="72644" y="46736"/>
                </a:lnTo>
                <a:close/>
              </a:path>
              <a:path w="113029" h="114300">
                <a:moveTo>
                  <a:pt x="41148" y="47244"/>
                </a:moveTo>
                <a:lnTo>
                  <a:pt x="42672" y="44196"/>
                </a:lnTo>
                <a:lnTo>
                  <a:pt x="41656" y="46736"/>
                </a:lnTo>
                <a:lnTo>
                  <a:pt x="41148" y="47244"/>
                </a:lnTo>
                <a:close/>
              </a:path>
              <a:path w="113029" h="114300">
                <a:moveTo>
                  <a:pt x="73152" y="47244"/>
                </a:moveTo>
                <a:lnTo>
                  <a:pt x="72644" y="46736"/>
                </a:lnTo>
                <a:lnTo>
                  <a:pt x="71628" y="44196"/>
                </a:lnTo>
                <a:lnTo>
                  <a:pt x="73152" y="47244"/>
                </a:lnTo>
                <a:close/>
              </a:path>
              <a:path w="113029" h="114300">
                <a:moveTo>
                  <a:pt x="39624" y="51816"/>
                </a:moveTo>
                <a:lnTo>
                  <a:pt x="41148" y="47244"/>
                </a:lnTo>
                <a:lnTo>
                  <a:pt x="41656" y="46736"/>
                </a:lnTo>
                <a:lnTo>
                  <a:pt x="39624" y="51816"/>
                </a:lnTo>
                <a:close/>
              </a:path>
              <a:path w="113029" h="114300">
                <a:moveTo>
                  <a:pt x="73456" y="48768"/>
                </a:moveTo>
                <a:lnTo>
                  <a:pt x="72644" y="46736"/>
                </a:lnTo>
                <a:lnTo>
                  <a:pt x="73152" y="47244"/>
                </a:lnTo>
                <a:lnTo>
                  <a:pt x="73456" y="48768"/>
                </a:lnTo>
                <a:close/>
              </a:path>
              <a:path w="113029" h="114300">
                <a:moveTo>
                  <a:pt x="74676" y="51816"/>
                </a:moveTo>
                <a:lnTo>
                  <a:pt x="73456" y="48768"/>
                </a:lnTo>
                <a:lnTo>
                  <a:pt x="73152" y="47244"/>
                </a:lnTo>
                <a:lnTo>
                  <a:pt x="74676" y="51816"/>
                </a:lnTo>
                <a:close/>
              </a:path>
              <a:path w="113029" h="114300">
                <a:moveTo>
                  <a:pt x="74676" y="54864"/>
                </a:moveTo>
                <a:lnTo>
                  <a:pt x="73456" y="48768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430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4300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3029" h="114300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3029" h="114300">
                <a:moveTo>
                  <a:pt x="73456" y="65532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456" y="65532"/>
                </a:lnTo>
                <a:close/>
              </a:path>
              <a:path w="113029" h="114300">
                <a:moveTo>
                  <a:pt x="41656" y="67564"/>
                </a:moveTo>
                <a:lnTo>
                  <a:pt x="41148" y="67056"/>
                </a:lnTo>
                <a:lnTo>
                  <a:pt x="39624" y="62484"/>
                </a:lnTo>
                <a:lnTo>
                  <a:pt x="41656" y="67564"/>
                </a:lnTo>
                <a:close/>
              </a:path>
              <a:path w="113029" h="114300">
                <a:moveTo>
                  <a:pt x="73152" y="67056"/>
                </a:moveTo>
                <a:lnTo>
                  <a:pt x="73456" y="65532"/>
                </a:lnTo>
                <a:lnTo>
                  <a:pt x="74676" y="62484"/>
                </a:lnTo>
                <a:lnTo>
                  <a:pt x="73152" y="67056"/>
                </a:lnTo>
                <a:close/>
              </a:path>
              <a:path w="113029" h="114300">
                <a:moveTo>
                  <a:pt x="72644" y="67564"/>
                </a:moveTo>
                <a:lnTo>
                  <a:pt x="73456" y="65532"/>
                </a:lnTo>
                <a:lnTo>
                  <a:pt x="73152" y="67056"/>
                </a:lnTo>
                <a:lnTo>
                  <a:pt x="72644" y="67564"/>
                </a:lnTo>
                <a:close/>
              </a:path>
              <a:path w="113029" h="114300">
                <a:moveTo>
                  <a:pt x="42672" y="70104"/>
                </a:moveTo>
                <a:lnTo>
                  <a:pt x="41148" y="67056"/>
                </a:lnTo>
                <a:lnTo>
                  <a:pt x="41656" y="67564"/>
                </a:lnTo>
                <a:lnTo>
                  <a:pt x="42672" y="70104"/>
                </a:lnTo>
                <a:close/>
              </a:path>
              <a:path w="113029" h="114300">
                <a:moveTo>
                  <a:pt x="71628" y="70104"/>
                </a:moveTo>
                <a:lnTo>
                  <a:pt x="72644" y="67564"/>
                </a:lnTo>
                <a:lnTo>
                  <a:pt x="73152" y="67056"/>
                </a:lnTo>
                <a:lnTo>
                  <a:pt x="71628" y="70104"/>
                </a:lnTo>
                <a:close/>
              </a:path>
              <a:path w="113029" h="114300">
                <a:moveTo>
                  <a:pt x="45719" y="71628"/>
                </a:moveTo>
                <a:lnTo>
                  <a:pt x="42672" y="70104"/>
                </a:lnTo>
                <a:lnTo>
                  <a:pt x="41656" y="67564"/>
                </a:lnTo>
                <a:lnTo>
                  <a:pt x="45719" y="71628"/>
                </a:lnTo>
                <a:close/>
              </a:path>
              <a:path w="113029" h="114300">
                <a:moveTo>
                  <a:pt x="68580" y="71628"/>
                </a:moveTo>
                <a:lnTo>
                  <a:pt x="72644" y="67564"/>
                </a:lnTo>
                <a:lnTo>
                  <a:pt x="71628" y="70104"/>
                </a:lnTo>
                <a:lnTo>
                  <a:pt x="68580" y="71628"/>
                </a:lnTo>
                <a:close/>
              </a:path>
              <a:path w="113029" h="114300">
                <a:moveTo>
                  <a:pt x="50292" y="75057"/>
                </a:moveTo>
                <a:lnTo>
                  <a:pt x="48768" y="74676"/>
                </a:lnTo>
                <a:lnTo>
                  <a:pt x="45719" y="71628"/>
                </a:lnTo>
                <a:lnTo>
                  <a:pt x="50292" y="75057"/>
                </a:lnTo>
                <a:close/>
              </a:path>
              <a:path w="113029" h="114300">
                <a:moveTo>
                  <a:pt x="64146" y="74953"/>
                </a:moveTo>
                <a:lnTo>
                  <a:pt x="68580" y="71628"/>
                </a:lnTo>
                <a:lnTo>
                  <a:pt x="65532" y="74676"/>
                </a:lnTo>
                <a:lnTo>
                  <a:pt x="64146" y="74953"/>
                </a:lnTo>
                <a:close/>
              </a:path>
              <a:path w="113029" h="114300">
                <a:moveTo>
                  <a:pt x="51816" y="76200"/>
                </a:moveTo>
                <a:lnTo>
                  <a:pt x="48768" y="74676"/>
                </a:lnTo>
                <a:lnTo>
                  <a:pt x="50292" y="75057"/>
                </a:lnTo>
                <a:lnTo>
                  <a:pt x="51816" y="76200"/>
                </a:lnTo>
                <a:close/>
              </a:path>
              <a:path w="113029" h="114300">
                <a:moveTo>
                  <a:pt x="62484" y="76200"/>
                </a:moveTo>
                <a:lnTo>
                  <a:pt x="64146" y="74953"/>
                </a:lnTo>
                <a:lnTo>
                  <a:pt x="65532" y="74676"/>
                </a:lnTo>
                <a:lnTo>
                  <a:pt x="62484" y="76200"/>
                </a:lnTo>
                <a:close/>
              </a:path>
              <a:path w="113029" h="114300">
                <a:moveTo>
                  <a:pt x="62484" y="76200"/>
                </a:moveTo>
                <a:lnTo>
                  <a:pt x="57912" y="76200"/>
                </a:lnTo>
                <a:lnTo>
                  <a:pt x="64146" y="74953"/>
                </a:lnTo>
                <a:lnTo>
                  <a:pt x="62484" y="76200"/>
                </a:lnTo>
                <a:close/>
              </a:path>
              <a:path w="113029" h="114300">
                <a:moveTo>
                  <a:pt x="54864" y="76200"/>
                </a:moveTo>
                <a:lnTo>
                  <a:pt x="51816" y="76200"/>
                </a:lnTo>
                <a:lnTo>
                  <a:pt x="50292" y="75057"/>
                </a:lnTo>
                <a:lnTo>
                  <a:pt x="54864" y="76200"/>
                </a:lnTo>
                <a:close/>
              </a:path>
              <a:path w="113029" h="114300">
                <a:moveTo>
                  <a:pt x="79248" y="109728"/>
                </a:moveTo>
                <a:lnTo>
                  <a:pt x="33528" y="109728"/>
                </a:lnTo>
                <a:lnTo>
                  <a:pt x="33528" y="108204"/>
                </a:lnTo>
                <a:lnTo>
                  <a:pt x="27432" y="105156"/>
                </a:lnTo>
                <a:lnTo>
                  <a:pt x="86868" y="105156"/>
                </a:lnTo>
                <a:lnTo>
                  <a:pt x="80772" y="108204"/>
                </a:lnTo>
                <a:lnTo>
                  <a:pt x="79248" y="109728"/>
                </a:lnTo>
                <a:close/>
              </a:path>
              <a:path w="113029" h="114300">
                <a:moveTo>
                  <a:pt x="70104" y="112776"/>
                </a:moveTo>
                <a:lnTo>
                  <a:pt x="44195" y="112776"/>
                </a:lnTo>
                <a:lnTo>
                  <a:pt x="36576" y="109728"/>
                </a:lnTo>
                <a:lnTo>
                  <a:pt x="77724" y="109728"/>
                </a:lnTo>
                <a:lnTo>
                  <a:pt x="70104" y="112776"/>
                </a:lnTo>
                <a:close/>
              </a:path>
              <a:path w="113029" h="114300">
                <a:moveTo>
                  <a:pt x="59436" y="114300"/>
                </a:moveTo>
                <a:lnTo>
                  <a:pt x="54864" y="114300"/>
                </a:lnTo>
                <a:lnTo>
                  <a:pt x="47244" y="112776"/>
                </a:lnTo>
                <a:lnTo>
                  <a:pt x="65532" y="112776"/>
                </a:lnTo>
                <a:lnTo>
                  <a:pt x="5943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36698" y="3544823"/>
            <a:ext cx="0" cy="523240"/>
          </a:xfrm>
          <a:custGeom>
            <a:avLst/>
            <a:gdLst/>
            <a:ahLst/>
            <a:cxnLst/>
            <a:rect l="l" t="t" r="r" b="b"/>
            <a:pathLst>
              <a:path w="0" h="523239">
                <a:moveTo>
                  <a:pt x="0" y="0"/>
                </a:moveTo>
                <a:lnTo>
                  <a:pt x="0" y="5227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36698" y="4715255"/>
            <a:ext cx="0" cy="315595"/>
          </a:xfrm>
          <a:custGeom>
            <a:avLst/>
            <a:gdLst/>
            <a:ahLst/>
            <a:cxnLst/>
            <a:rect l="l" t="t" r="r" b="b"/>
            <a:pathLst>
              <a:path w="0" h="315595">
                <a:moveTo>
                  <a:pt x="0" y="0"/>
                </a:moveTo>
                <a:lnTo>
                  <a:pt x="0" y="3154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54936" y="5017770"/>
            <a:ext cx="751840" cy="0"/>
          </a:xfrm>
          <a:custGeom>
            <a:avLst/>
            <a:gdLst/>
            <a:ahLst/>
            <a:cxnLst/>
            <a:rect l="l" t="t" r="r" b="b"/>
            <a:pathLst>
              <a:path w="751839" h="0">
                <a:moveTo>
                  <a:pt x="0" y="0"/>
                </a:moveTo>
                <a:lnTo>
                  <a:pt x="7513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34767" y="5220461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32559" y="355930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9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19905" y="3268980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06952" y="3541776"/>
            <a:ext cx="329565" cy="309880"/>
          </a:xfrm>
          <a:custGeom>
            <a:avLst/>
            <a:gdLst/>
            <a:ahLst/>
            <a:cxnLst/>
            <a:rect l="l" t="t" r="r" b="b"/>
            <a:pathLst>
              <a:path w="329564" h="309879">
                <a:moveTo>
                  <a:pt x="176802" y="192918"/>
                </a:moveTo>
                <a:lnTo>
                  <a:pt x="0" y="27432"/>
                </a:lnTo>
                <a:lnTo>
                  <a:pt x="25908" y="0"/>
                </a:lnTo>
                <a:lnTo>
                  <a:pt x="202558" y="165344"/>
                </a:lnTo>
                <a:lnTo>
                  <a:pt x="176802" y="192918"/>
                </a:lnTo>
                <a:close/>
              </a:path>
              <a:path w="329564" h="309879">
                <a:moveTo>
                  <a:pt x="290420" y="205740"/>
                </a:moveTo>
                <a:lnTo>
                  <a:pt x="190500" y="205740"/>
                </a:lnTo>
                <a:lnTo>
                  <a:pt x="216408" y="178307"/>
                </a:lnTo>
                <a:lnTo>
                  <a:pt x="202558" y="165344"/>
                </a:lnTo>
                <a:lnTo>
                  <a:pt x="254508" y="109728"/>
                </a:lnTo>
                <a:lnTo>
                  <a:pt x="290420" y="205740"/>
                </a:lnTo>
                <a:close/>
              </a:path>
              <a:path w="329564" h="309879">
                <a:moveTo>
                  <a:pt x="190500" y="205740"/>
                </a:moveTo>
                <a:lnTo>
                  <a:pt x="176802" y="192918"/>
                </a:lnTo>
                <a:lnTo>
                  <a:pt x="202558" y="165344"/>
                </a:lnTo>
                <a:lnTo>
                  <a:pt x="216408" y="178307"/>
                </a:lnTo>
                <a:lnTo>
                  <a:pt x="190500" y="205740"/>
                </a:lnTo>
                <a:close/>
              </a:path>
              <a:path w="329564" h="309879">
                <a:moveTo>
                  <a:pt x="329184" y="309372"/>
                </a:moveTo>
                <a:lnTo>
                  <a:pt x="124968" y="248411"/>
                </a:lnTo>
                <a:lnTo>
                  <a:pt x="176802" y="192918"/>
                </a:lnTo>
                <a:lnTo>
                  <a:pt x="190500" y="205740"/>
                </a:lnTo>
                <a:lnTo>
                  <a:pt x="290420" y="205740"/>
                </a:lnTo>
                <a:lnTo>
                  <a:pt x="32918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08476" y="3264408"/>
            <a:ext cx="340360" cy="287020"/>
          </a:xfrm>
          <a:custGeom>
            <a:avLst/>
            <a:gdLst/>
            <a:ahLst/>
            <a:cxnLst/>
            <a:rect l="l" t="t" r="r" b="b"/>
            <a:pathLst>
              <a:path w="340360" h="287020">
                <a:moveTo>
                  <a:pt x="22859" y="286511"/>
                </a:moveTo>
                <a:lnTo>
                  <a:pt x="0" y="257556"/>
                </a:lnTo>
                <a:lnTo>
                  <a:pt x="315467" y="0"/>
                </a:lnTo>
                <a:lnTo>
                  <a:pt x="339851" y="28956"/>
                </a:lnTo>
                <a:lnTo>
                  <a:pt x="22859" y="28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09465" y="3831335"/>
            <a:ext cx="0" cy="1828800"/>
          </a:xfrm>
          <a:custGeom>
            <a:avLst/>
            <a:gdLst/>
            <a:ahLst/>
            <a:cxnLst/>
            <a:rect l="l" t="t" r="r" b="b"/>
            <a:pathLst>
              <a:path w="0"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8467" y="5662421"/>
            <a:ext cx="4363720" cy="0"/>
          </a:xfrm>
          <a:custGeom>
            <a:avLst/>
            <a:gdLst/>
            <a:ahLst/>
            <a:cxnLst/>
            <a:rect l="l" t="t" r="r" b="b"/>
            <a:pathLst>
              <a:path w="4363720" h="0">
                <a:moveTo>
                  <a:pt x="0" y="0"/>
                </a:moveTo>
                <a:lnTo>
                  <a:pt x="43632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95369" y="422000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11167" y="2086355"/>
            <a:ext cx="210820" cy="647700"/>
          </a:xfrm>
          <a:custGeom>
            <a:avLst/>
            <a:gdLst/>
            <a:ahLst/>
            <a:cxnLst/>
            <a:rect l="l" t="t" r="r" b="b"/>
            <a:pathLst>
              <a:path w="210820" h="647700">
                <a:moveTo>
                  <a:pt x="0" y="0"/>
                </a:moveTo>
                <a:lnTo>
                  <a:pt x="210312" y="0"/>
                </a:lnTo>
                <a:lnTo>
                  <a:pt x="210312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91355" y="2068067"/>
            <a:ext cx="250190" cy="685800"/>
          </a:xfrm>
          <a:custGeom>
            <a:avLst/>
            <a:gdLst/>
            <a:ahLst/>
            <a:cxnLst/>
            <a:rect l="l" t="t" r="r" b="b"/>
            <a:pathLst>
              <a:path w="250189" h="685800">
                <a:moveTo>
                  <a:pt x="249936" y="685800"/>
                </a:moveTo>
                <a:lnTo>
                  <a:pt x="0" y="685800"/>
                </a:lnTo>
                <a:lnTo>
                  <a:pt x="0" y="0"/>
                </a:lnTo>
                <a:lnTo>
                  <a:pt x="249936" y="0"/>
                </a:lnTo>
                <a:lnTo>
                  <a:pt x="24993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9812" y="647700"/>
                </a:lnTo>
                <a:lnTo>
                  <a:pt x="38100" y="665987"/>
                </a:lnTo>
                <a:lnTo>
                  <a:pt x="249936" y="665987"/>
                </a:lnTo>
                <a:lnTo>
                  <a:pt x="249936" y="685800"/>
                </a:lnTo>
                <a:close/>
              </a:path>
              <a:path w="250189" h="6858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50189" h="685800">
                <a:moveTo>
                  <a:pt x="2118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11836" y="18288"/>
                </a:lnTo>
                <a:lnTo>
                  <a:pt x="211836" y="38100"/>
                </a:lnTo>
                <a:close/>
              </a:path>
              <a:path w="250189" h="685800">
                <a:moveTo>
                  <a:pt x="211836" y="665987"/>
                </a:moveTo>
                <a:lnTo>
                  <a:pt x="211836" y="18288"/>
                </a:lnTo>
                <a:lnTo>
                  <a:pt x="230124" y="38100"/>
                </a:lnTo>
                <a:lnTo>
                  <a:pt x="249936" y="38100"/>
                </a:lnTo>
                <a:lnTo>
                  <a:pt x="249936" y="647700"/>
                </a:lnTo>
                <a:lnTo>
                  <a:pt x="230124" y="647700"/>
                </a:lnTo>
                <a:lnTo>
                  <a:pt x="211836" y="665987"/>
                </a:lnTo>
                <a:close/>
              </a:path>
              <a:path w="250189" h="685800">
                <a:moveTo>
                  <a:pt x="249936" y="38100"/>
                </a:moveTo>
                <a:lnTo>
                  <a:pt x="230124" y="38100"/>
                </a:lnTo>
                <a:lnTo>
                  <a:pt x="211836" y="18288"/>
                </a:lnTo>
                <a:lnTo>
                  <a:pt x="249936" y="18288"/>
                </a:lnTo>
                <a:lnTo>
                  <a:pt x="249936" y="38100"/>
                </a:lnTo>
                <a:close/>
              </a:path>
              <a:path w="250189" h="685800">
                <a:moveTo>
                  <a:pt x="38100" y="665987"/>
                </a:moveTo>
                <a:lnTo>
                  <a:pt x="19812" y="647700"/>
                </a:lnTo>
                <a:lnTo>
                  <a:pt x="38100" y="647700"/>
                </a:lnTo>
                <a:lnTo>
                  <a:pt x="38100" y="665987"/>
                </a:lnTo>
                <a:close/>
              </a:path>
              <a:path w="250189" h="685800">
                <a:moveTo>
                  <a:pt x="211836" y="665987"/>
                </a:moveTo>
                <a:lnTo>
                  <a:pt x="38100" y="665987"/>
                </a:lnTo>
                <a:lnTo>
                  <a:pt x="38100" y="647700"/>
                </a:lnTo>
                <a:lnTo>
                  <a:pt x="211836" y="647700"/>
                </a:lnTo>
                <a:lnTo>
                  <a:pt x="211836" y="665987"/>
                </a:lnTo>
                <a:close/>
              </a:path>
              <a:path w="250189" h="685800">
                <a:moveTo>
                  <a:pt x="249936" y="665987"/>
                </a:moveTo>
                <a:lnTo>
                  <a:pt x="211836" y="665987"/>
                </a:lnTo>
                <a:lnTo>
                  <a:pt x="230124" y="647700"/>
                </a:lnTo>
                <a:lnTo>
                  <a:pt x="249936" y="647700"/>
                </a:lnTo>
                <a:lnTo>
                  <a:pt x="249936" y="665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39924" y="4067555"/>
            <a:ext cx="210820" cy="647700"/>
          </a:xfrm>
          <a:custGeom>
            <a:avLst/>
            <a:gdLst/>
            <a:ahLst/>
            <a:cxnLst/>
            <a:rect l="l" t="t" r="r" b="b"/>
            <a:pathLst>
              <a:path w="210819" h="647700">
                <a:moveTo>
                  <a:pt x="0" y="0"/>
                </a:moveTo>
                <a:lnTo>
                  <a:pt x="210311" y="0"/>
                </a:lnTo>
                <a:lnTo>
                  <a:pt x="210311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21636" y="4049267"/>
            <a:ext cx="247015" cy="685800"/>
          </a:xfrm>
          <a:custGeom>
            <a:avLst/>
            <a:gdLst/>
            <a:ahLst/>
            <a:cxnLst/>
            <a:rect l="l" t="t" r="r" b="b"/>
            <a:pathLst>
              <a:path w="247014" h="685800">
                <a:moveTo>
                  <a:pt x="246888" y="685800"/>
                </a:moveTo>
                <a:lnTo>
                  <a:pt x="0" y="685800"/>
                </a:lnTo>
                <a:lnTo>
                  <a:pt x="0" y="0"/>
                </a:lnTo>
                <a:lnTo>
                  <a:pt x="246888" y="0"/>
                </a:lnTo>
                <a:lnTo>
                  <a:pt x="2468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47700"/>
                </a:lnTo>
                <a:lnTo>
                  <a:pt x="18288" y="647700"/>
                </a:lnTo>
                <a:lnTo>
                  <a:pt x="38100" y="665987"/>
                </a:lnTo>
                <a:lnTo>
                  <a:pt x="246888" y="665987"/>
                </a:lnTo>
                <a:lnTo>
                  <a:pt x="246888" y="685800"/>
                </a:lnTo>
                <a:close/>
              </a:path>
              <a:path w="247014" h="6858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47014" h="685800">
                <a:moveTo>
                  <a:pt x="2087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08788" y="18288"/>
                </a:lnTo>
                <a:lnTo>
                  <a:pt x="208788" y="38100"/>
                </a:lnTo>
                <a:close/>
              </a:path>
              <a:path w="247014" h="685800">
                <a:moveTo>
                  <a:pt x="208788" y="665987"/>
                </a:moveTo>
                <a:lnTo>
                  <a:pt x="208788" y="18288"/>
                </a:lnTo>
                <a:lnTo>
                  <a:pt x="228600" y="38100"/>
                </a:lnTo>
                <a:lnTo>
                  <a:pt x="246888" y="38100"/>
                </a:lnTo>
                <a:lnTo>
                  <a:pt x="246888" y="647700"/>
                </a:lnTo>
                <a:lnTo>
                  <a:pt x="228600" y="647700"/>
                </a:lnTo>
                <a:lnTo>
                  <a:pt x="208788" y="665987"/>
                </a:lnTo>
                <a:close/>
              </a:path>
              <a:path w="247014" h="685800">
                <a:moveTo>
                  <a:pt x="246888" y="38100"/>
                </a:moveTo>
                <a:lnTo>
                  <a:pt x="228600" y="38100"/>
                </a:lnTo>
                <a:lnTo>
                  <a:pt x="208788" y="18288"/>
                </a:lnTo>
                <a:lnTo>
                  <a:pt x="246888" y="18288"/>
                </a:lnTo>
                <a:lnTo>
                  <a:pt x="246888" y="38100"/>
                </a:lnTo>
                <a:close/>
              </a:path>
              <a:path w="247014" h="685800">
                <a:moveTo>
                  <a:pt x="38100" y="665987"/>
                </a:moveTo>
                <a:lnTo>
                  <a:pt x="18288" y="647700"/>
                </a:lnTo>
                <a:lnTo>
                  <a:pt x="38100" y="647700"/>
                </a:lnTo>
                <a:lnTo>
                  <a:pt x="38100" y="665987"/>
                </a:lnTo>
                <a:close/>
              </a:path>
              <a:path w="247014" h="685800">
                <a:moveTo>
                  <a:pt x="208788" y="665987"/>
                </a:moveTo>
                <a:lnTo>
                  <a:pt x="38100" y="665987"/>
                </a:lnTo>
                <a:lnTo>
                  <a:pt x="38100" y="647700"/>
                </a:lnTo>
                <a:lnTo>
                  <a:pt x="208788" y="647700"/>
                </a:lnTo>
                <a:lnTo>
                  <a:pt x="208788" y="665987"/>
                </a:lnTo>
                <a:close/>
              </a:path>
              <a:path w="247014" h="685800">
                <a:moveTo>
                  <a:pt x="246888" y="665987"/>
                </a:moveTo>
                <a:lnTo>
                  <a:pt x="208788" y="665987"/>
                </a:lnTo>
                <a:lnTo>
                  <a:pt x="228600" y="647700"/>
                </a:lnTo>
                <a:lnTo>
                  <a:pt x="246888" y="647700"/>
                </a:lnTo>
                <a:lnTo>
                  <a:pt x="246888" y="665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86255" y="346405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47828" y="16764"/>
                </a:moveTo>
                <a:lnTo>
                  <a:pt x="42672" y="16764"/>
                </a:lnTo>
                <a:lnTo>
                  <a:pt x="48768" y="12192"/>
                </a:lnTo>
                <a:lnTo>
                  <a:pt x="57912" y="9144"/>
                </a:lnTo>
                <a:lnTo>
                  <a:pt x="65532" y="4572"/>
                </a:lnTo>
                <a:lnTo>
                  <a:pt x="74676" y="3048"/>
                </a:lnTo>
                <a:lnTo>
                  <a:pt x="85344" y="1524"/>
                </a:lnTo>
                <a:lnTo>
                  <a:pt x="94488" y="0"/>
                </a:lnTo>
                <a:lnTo>
                  <a:pt x="112775" y="3048"/>
                </a:lnTo>
                <a:lnTo>
                  <a:pt x="123444" y="4572"/>
                </a:lnTo>
                <a:lnTo>
                  <a:pt x="131064" y="7620"/>
                </a:lnTo>
                <a:lnTo>
                  <a:pt x="140208" y="12192"/>
                </a:lnTo>
                <a:lnTo>
                  <a:pt x="147828" y="16764"/>
                </a:lnTo>
                <a:close/>
              </a:path>
              <a:path w="190500" h="190500">
                <a:moveTo>
                  <a:pt x="163068" y="163068"/>
                </a:moveTo>
                <a:lnTo>
                  <a:pt x="27432" y="163068"/>
                </a:lnTo>
                <a:lnTo>
                  <a:pt x="27432" y="161544"/>
                </a:lnTo>
                <a:lnTo>
                  <a:pt x="16764" y="150876"/>
                </a:lnTo>
                <a:lnTo>
                  <a:pt x="16764" y="149352"/>
                </a:lnTo>
                <a:lnTo>
                  <a:pt x="15240" y="147828"/>
                </a:lnTo>
                <a:lnTo>
                  <a:pt x="12192" y="141732"/>
                </a:lnTo>
                <a:lnTo>
                  <a:pt x="7620" y="134112"/>
                </a:lnTo>
                <a:lnTo>
                  <a:pt x="1524" y="115824"/>
                </a:lnTo>
                <a:lnTo>
                  <a:pt x="0" y="106680"/>
                </a:lnTo>
                <a:lnTo>
                  <a:pt x="0" y="86868"/>
                </a:lnTo>
                <a:lnTo>
                  <a:pt x="15240" y="44196"/>
                </a:lnTo>
                <a:lnTo>
                  <a:pt x="16764" y="42672"/>
                </a:lnTo>
                <a:lnTo>
                  <a:pt x="16764" y="41148"/>
                </a:lnTo>
                <a:lnTo>
                  <a:pt x="27432" y="30480"/>
                </a:lnTo>
                <a:lnTo>
                  <a:pt x="27432" y="28956"/>
                </a:lnTo>
                <a:lnTo>
                  <a:pt x="28956" y="27432"/>
                </a:lnTo>
                <a:lnTo>
                  <a:pt x="41148" y="18288"/>
                </a:lnTo>
                <a:lnTo>
                  <a:pt x="41148" y="16764"/>
                </a:lnTo>
                <a:lnTo>
                  <a:pt x="149352" y="16764"/>
                </a:lnTo>
                <a:lnTo>
                  <a:pt x="149352" y="18288"/>
                </a:lnTo>
                <a:lnTo>
                  <a:pt x="161543" y="27432"/>
                </a:lnTo>
                <a:lnTo>
                  <a:pt x="164592" y="30480"/>
                </a:lnTo>
                <a:lnTo>
                  <a:pt x="171123" y="38100"/>
                </a:lnTo>
                <a:lnTo>
                  <a:pt x="96012" y="38100"/>
                </a:lnTo>
                <a:lnTo>
                  <a:pt x="89916" y="39624"/>
                </a:lnTo>
                <a:lnTo>
                  <a:pt x="85344" y="39624"/>
                </a:lnTo>
                <a:lnTo>
                  <a:pt x="79248" y="41148"/>
                </a:lnTo>
                <a:lnTo>
                  <a:pt x="74676" y="42672"/>
                </a:lnTo>
                <a:lnTo>
                  <a:pt x="62484" y="48768"/>
                </a:lnTo>
                <a:lnTo>
                  <a:pt x="63500" y="48768"/>
                </a:lnTo>
                <a:lnTo>
                  <a:pt x="53339" y="56388"/>
                </a:lnTo>
                <a:lnTo>
                  <a:pt x="55081" y="56388"/>
                </a:lnTo>
                <a:lnTo>
                  <a:pt x="49856" y="62484"/>
                </a:lnTo>
                <a:lnTo>
                  <a:pt x="48768" y="62484"/>
                </a:lnTo>
                <a:lnTo>
                  <a:pt x="45719" y="68580"/>
                </a:lnTo>
                <a:lnTo>
                  <a:pt x="42672" y="73152"/>
                </a:lnTo>
                <a:lnTo>
                  <a:pt x="41148" y="77724"/>
                </a:lnTo>
                <a:lnTo>
                  <a:pt x="39624" y="83820"/>
                </a:lnTo>
                <a:lnTo>
                  <a:pt x="38100" y="88392"/>
                </a:lnTo>
                <a:lnTo>
                  <a:pt x="38100" y="100584"/>
                </a:lnTo>
                <a:lnTo>
                  <a:pt x="39624" y="106680"/>
                </a:lnTo>
                <a:lnTo>
                  <a:pt x="39624" y="111252"/>
                </a:lnTo>
                <a:lnTo>
                  <a:pt x="42672" y="117348"/>
                </a:lnTo>
                <a:lnTo>
                  <a:pt x="44195" y="121920"/>
                </a:lnTo>
                <a:lnTo>
                  <a:pt x="47625" y="126492"/>
                </a:lnTo>
                <a:lnTo>
                  <a:pt x="47244" y="126492"/>
                </a:lnTo>
                <a:lnTo>
                  <a:pt x="55081" y="135636"/>
                </a:lnTo>
                <a:lnTo>
                  <a:pt x="53339" y="135636"/>
                </a:lnTo>
                <a:lnTo>
                  <a:pt x="63500" y="143256"/>
                </a:lnTo>
                <a:lnTo>
                  <a:pt x="62484" y="143256"/>
                </a:lnTo>
                <a:lnTo>
                  <a:pt x="67056" y="146304"/>
                </a:lnTo>
                <a:lnTo>
                  <a:pt x="71628" y="147828"/>
                </a:lnTo>
                <a:lnTo>
                  <a:pt x="77724" y="150876"/>
                </a:lnTo>
                <a:lnTo>
                  <a:pt x="82296" y="152400"/>
                </a:lnTo>
                <a:lnTo>
                  <a:pt x="171704" y="152400"/>
                </a:lnTo>
                <a:lnTo>
                  <a:pt x="164592" y="161544"/>
                </a:lnTo>
                <a:lnTo>
                  <a:pt x="163068" y="163068"/>
                </a:lnTo>
                <a:close/>
              </a:path>
              <a:path w="190500" h="190500">
                <a:moveTo>
                  <a:pt x="177545" y="48768"/>
                </a:moveTo>
                <a:lnTo>
                  <a:pt x="128016" y="48768"/>
                </a:lnTo>
                <a:lnTo>
                  <a:pt x="123444" y="45720"/>
                </a:lnTo>
                <a:lnTo>
                  <a:pt x="118872" y="44196"/>
                </a:lnTo>
                <a:lnTo>
                  <a:pt x="112775" y="41148"/>
                </a:lnTo>
                <a:lnTo>
                  <a:pt x="108204" y="39624"/>
                </a:lnTo>
                <a:lnTo>
                  <a:pt x="102108" y="39624"/>
                </a:lnTo>
                <a:lnTo>
                  <a:pt x="96012" y="38100"/>
                </a:lnTo>
                <a:lnTo>
                  <a:pt x="171123" y="38100"/>
                </a:lnTo>
                <a:lnTo>
                  <a:pt x="173736" y="41148"/>
                </a:lnTo>
                <a:lnTo>
                  <a:pt x="173736" y="42672"/>
                </a:lnTo>
                <a:lnTo>
                  <a:pt x="175260" y="44196"/>
                </a:lnTo>
                <a:lnTo>
                  <a:pt x="177545" y="48768"/>
                </a:lnTo>
                <a:close/>
              </a:path>
              <a:path w="190500" h="190500">
                <a:moveTo>
                  <a:pt x="63500" y="48768"/>
                </a:moveTo>
                <a:lnTo>
                  <a:pt x="62484" y="48768"/>
                </a:lnTo>
                <a:lnTo>
                  <a:pt x="65532" y="47244"/>
                </a:lnTo>
                <a:lnTo>
                  <a:pt x="63500" y="48768"/>
                </a:lnTo>
                <a:close/>
              </a:path>
              <a:path w="190500" h="190500">
                <a:moveTo>
                  <a:pt x="181965" y="56388"/>
                </a:moveTo>
                <a:lnTo>
                  <a:pt x="137160" y="56388"/>
                </a:lnTo>
                <a:lnTo>
                  <a:pt x="124968" y="47244"/>
                </a:lnTo>
                <a:lnTo>
                  <a:pt x="128016" y="48768"/>
                </a:lnTo>
                <a:lnTo>
                  <a:pt x="177545" y="48768"/>
                </a:lnTo>
                <a:lnTo>
                  <a:pt x="178307" y="50292"/>
                </a:lnTo>
                <a:lnTo>
                  <a:pt x="181965" y="56388"/>
                </a:lnTo>
                <a:close/>
              </a:path>
              <a:path w="190500" h="190500">
                <a:moveTo>
                  <a:pt x="55081" y="56388"/>
                </a:moveTo>
                <a:lnTo>
                  <a:pt x="53339" y="56388"/>
                </a:lnTo>
                <a:lnTo>
                  <a:pt x="56387" y="54864"/>
                </a:lnTo>
                <a:lnTo>
                  <a:pt x="55081" y="56388"/>
                </a:lnTo>
                <a:close/>
              </a:path>
              <a:path w="190500" h="190500">
                <a:moveTo>
                  <a:pt x="143256" y="65532"/>
                </a:moveTo>
                <a:lnTo>
                  <a:pt x="134112" y="54864"/>
                </a:lnTo>
                <a:lnTo>
                  <a:pt x="137160" y="56388"/>
                </a:lnTo>
                <a:lnTo>
                  <a:pt x="181965" y="56388"/>
                </a:lnTo>
                <a:lnTo>
                  <a:pt x="182880" y="57912"/>
                </a:lnTo>
                <a:lnTo>
                  <a:pt x="184404" y="62484"/>
                </a:lnTo>
                <a:lnTo>
                  <a:pt x="141732" y="62484"/>
                </a:lnTo>
                <a:lnTo>
                  <a:pt x="143256" y="65532"/>
                </a:lnTo>
                <a:close/>
              </a:path>
              <a:path w="190500" h="190500">
                <a:moveTo>
                  <a:pt x="47244" y="65532"/>
                </a:moveTo>
                <a:lnTo>
                  <a:pt x="48768" y="62484"/>
                </a:lnTo>
                <a:lnTo>
                  <a:pt x="49856" y="62484"/>
                </a:lnTo>
                <a:lnTo>
                  <a:pt x="47244" y="65532"/>
                </a:lnTo>
                <a:close/>
              </a:path>
              <a:path w="190500" h="190500">
                <a:moveTo>
                  <a:pt x="134112" y="137160"/>
                </a:moveTo>
                <a:lnTo>
                  <a:pt x="141732" y="128016"/>
                </a:lnTo>
                <a:lnTo>
                  <a:pt x="147828" y="118872"/>
                </a:lnTo>
                <a:lnTo>
                  <a:pt x="149352" y="114300"/>
                </a:lnTo>
                <a:lnTo>
                  <a:pt x="152400" y="102108"/>
                </a:lnTo>
                <a:lnTo>
                  <a:pt x="152400" y="91440"/>
                </a:lnTo>
                <a:lnTo>
                  <a:pt x="150876" y="85344"/>
                </a:lnTo>
                <a:lnTo>
                  <a:pt x="150876" y="79248"/>
                </a:lnTo>
                <a:lnTo>
                  <a:pt x="147828" y="74676"/>
                </a:lnTo>
                <a:lnTo>
                  <a:pt x="146304" y="70104"/>
                </a:lnTo>
                <a:lnTo>
                  <a:pt x="141732" y="62484"/>
                </a:lnTo>
                <a:lnTo>
                  <a:pt x="184404" y="62484"/>
                </a:lnTo>
                <a:lnTo>
                  <a:pt x="188976" y="76200"/>
                </a:lnTo>
                <a:lnTo>
                  <a:pt x="190500" y="85344"/>
                </a:lnTo>
                <a:lnTo>
                  <a:pt x="190500" y="105156"/>
                </a:lnTo>
                <a:lnTo>
                  <a:pt x="188976" y="114300"/>
                </a:lnTo>
                <a:lnTo>
                  <a:pt x="182880" y="132588"/>
                </a:lnTo>
                <a:lnTo>
                  <a:pt x="181660" y="135636"/>
                </a:lnTo>
                <a:lnTo>
                  <a:pt x="137160" y="135636"/>
                </a:lnTo>
                <a:lnTo>
                  <a:pt x="134112" y="137160"/>
                </a:lnTo>
                <a:close/>
              </a:path>
              <a:path w="190500" h="190500">
                <a:moveTo>
                  <a:pt x="48768" y="128016"/>
                </a:moveTo>
                <a:lnTo>
                  <a:pt x="47244" y="126492"/>
                </a:lnTo>
                <a:lnTo>
                  <a:pt x="47625" y="126492"/>
                </a:lnTo>
                <a:lnTo>
                  <a:pt x="48768" y="128016"/>
                </a:lnTo>
                <a:close/>
              </a:path>
              <a:path w="190500" h="190500">
                <a:moveTo>
                  <a:pt x="56387" y="137160"/>
                </a:moveTo>
                <a:lnTo>
                  <a:pt x="53339" y="135636"/>
                </a:lnTo>
                <a:lnTo>
                  <a:pt x="55081" y="135636"/>
                </a:lnTo>
                <a:lnTo>
                  <a:pt x="56387" y="137160"/>
                </a:lnTo>
                <a:close/>
              </a:path>
              <a:path w="190500" h="190500">
                <a:moveTo>
                  <a:pt x="171704" y="152400"/>
                </a:moveTo>
                <a:lnTo>
                  <a:pt x="105155" y="152400"/>
                </a:lnTo>
                <a:lnTo>
                  <a:pt x="111252" y="150876"/>
                </a:lnTo>
                <a:lnTo>
                  <a:pt x="115824" y="149352"/>
                </a:lnTo>
                <a:lnTo>
                  <a:pt x="121920" y="146304"/>
                </a:lnTo>
                <a:lnTo>
                  <a:pt x="126491" y="144780"/>
                </a:lnTo>
                <a:lnTo>
                  <a:pt x="137160" y="135636"/>
                </a:lnTo>
                <a:lnTo>
                  <a:pt x="181660" y="135636"/>
                </a:lnTo>
                <a:lnTo>
                  <a:pt x="179831" y="140208"/>
                </a:lnTo>
                <a:lnTo>
                  <a:pt x="175260" y="147828"/>
                </a:lnTo>
                <a:lnTo>
                  <a:pt x="171704" y="152400"/>
                </a:lnTo>
                <a:close/>
              </a:path>
              <a:path w="190500" h="190500">
                <a:moveTo>
                  <a:pt x="65532" y="144780"/>
                </a:moveTo>
                <a:lnTo>
                  <a:pt x="62484" y="143256"/>
                </a:lnTo>
                <a:lnTo>
                  <a:pt x="63500" y="143256"/>
                </a:lnTo>
                <a:lnTo>
                  <a:pt x="65532" y="144780"/>
                </a:lnTo>
                <a:close/>
              </a:path>
              <a:path w="190500" h="190500">
                <a:moveTo>
                  <a:pt x="106679" y="190500"/>
                </a:moveTo>
                <a:lnTo>
                  <a:pt x="86868" y="190500"/>
                </a:lnTo>
                <a:lnTo>
                  <a:pt x="77724" y="188976"/>
                </a:lnTo>
                <a:lnTo>
                  <a:pt x="67056" y="187452"/>
                </a:lnTo>
                <a:lnTo>
                  <a:pt x="59436" y="184404"/>
                </a:lnTo>
                <a:lnTo>
                  <a:pt x="50292" y="179832"/>
                </a:lnTo>
                <a:lnTo>
                  <a:pt x="42672" y="175260"/>
                </a:lnTo>
                <a:lnTo>
                  <a:pt x="41148" y="173736"/>
                </a:lnTo>
                <a:lnTo>
                  <a:pt x="28956" y="164592"/>
                </a:lnTo>
                <a:lnTo>
                  <a:pt x="28956" y="163068"/>
                </a:lnTo>
                <a:lnTo>
                  <a:pt x="161543" y="163068"/>
                </a:lnTo>
                <a:lnTo>
                  <a:pt x="161543" y="164592"/>
                </a:lnTo>
                <a:lnTo>
                  <a:pt x="149352" y="173736"/>
                </a:lnTo>
                <a:lnTo>
                  <a:pt x="141732" y="179832"/>
                </a:lnTo>
                <a:lnTo>
                  <a:pt x="132588" y="182880"/>
                </a:lnTo>
                <a:lnTo>
                  <a:pt x="124968" y="185928"/>
                </a:lnTo>
                <a:lnTo>
                  <a:pt x="115824" y="188976"/>
                </a:lnTo>
                <a:lnTo>
                  <a:pt x="106679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6412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61543" y="27432"/>
                </a:moveTo>
                <a:lnTo>
                  <a:pt x="28956" y="27432"/>
                </a:lnTo>
                <a:lnTo>
                  <a:pt x="28956" y="25908"/>
                </a:lnTo>
                <a:lnTo>
                  <a:pt x="41148" y="16764"/>
                </a:lnTo>
                <a:lnTo>
                  <a:pt x="42672" y="15240"/>
                </a:lnTo>
                <a:lnTo>
                  <a:pt x="48768" y="10668"/>
                </a:lnTo>
                <a:lnTo>
                  <a:pt x="57912" y="7620"/>
                </a:lnTo>
                <a:lnTo>
                  <a:pt x="65532" y="4572"/>
                </a:lnTo>
                <a:lnTo>
                  <a:pt x="74676" y="1524"/>
                </a:lnTo>
                <a:lnTo>
                  <a:pt x="85344" y="0"/>
                </a:lnTo>
                <a:lnTo>
                  <a:pt x="103632" y="0"/>
                </a:lnTo>
                <a:lnTo>
                  <a:pt x="112775" y="1524"/>
                </a:lnTo>
                <a:lnTo>
                  <a:pt x="123444" y="3048"/>
                </a:lnTo>
                <a:lnTo>
                  <a:pt x="131064" y="6096"/>
                </a:lnTo>
                <a:lnTo>
                  <a:pt x="140208" y="10668"/>
                </a:lnTo>
                <a:lnTo>
                  <a:pt x="147828" y="15240"/>
                </a:lnTo>
                <a:lnTo>
                  <a:pt x="149352" y="16764"/>
                </a:lnTo>
                <a:lnTo>
                  <a:pt x="161543" y="25908"/>
                </a:lnTo>
                <a:lnTo>
                  <a:pt x="161543" y="27432"/>
                </a:lnTo>
                <a:close/>
              </a:path>
              <a:path w="190500" h="190500">
                <a:moveTo>
                  <a:pt x="96012" y="190500"/>
                </a:moveTo>
                <a:lnTo>
                  <a:pt x="77724" y="187452"/>
                </a:lnTo>
                <a:lnTo>
                  <a:pt x="67056" y="185928"/>
                </a:lnTo>
                <a:lnTo>
                  <a:pt x="59436" y="182880"/>
                </a:lnTo>
                <a:lnTo>
                  <a:pt x="50292" y="178308"/>
                </a:lnTo>
                <a:lnTo>
                  <a:pt x="42672" y="173736"/>
                </a:lnTo>
                <a:lnTo>
                  <a:pt x="41148" y="172212"/>
                </a:lnTo>
                <a:lnTo>
                  <a:pt x="28956" y="163068"/>
                </a:lnTo>
                <a:lnTo>
                  <a:pt x="27432" y="161544"/>
                </a:lnTo>
                <a:lnTo>
                  <a:pt x="27432" y="160020"/>
                </a:lnTo>
                <a:lnTo>
                  <a:pt x="16764" y="149352"/>
                </a:lnTo>
                <a:lnTo>
                  <a:pt x="16764" y="147828"/>
                </a:lnTo>
                <a:lnTo>
                  <a:pt x="15240" y="146304"/>
                </a:lnTo>
                <a:lnTo>
                  <a:pt x="12192" y="140208"/>
                </a:lnTo>
                <a:lnTo>
                  <a:pt x="7620" y="132588"/>
                </a:lnTo>
                <a:lnTo>
                  <a:pt x="1524" y="114300"/>
                </a:lnTo>
                <a:lnTo>
                  <a:pt x="0" y="105156"/>
                </a:lnTo>
                <a:lnTo>
                  <a:pt x="0" y="85344"/>
                </a:lnTo>
                <a:lnTo>
                  <a:pt x="15240" y="42672"/>
                </a:lnTo>
                <a:lnTo>
                  <a:pt x="16764" y="41148"/>
                </a:lnTo>
                <a:lnTo>
                  <a:pt x="16764" y="39624"/>
                </a:lnTo>
                <a:lnTo>
                  <a:pt x="27432" y="28956"/>
                </a:lnTo>
                <a:lnTo>
                  <a:pt x="27432" y="27432"/>
                </a:lnTo>
                <a:lnTo>
                  <a:pt x="163068" y="27432"/>
                </a:lnTo>
                <a:lnTo>
                  <a:pt x="164592" y="28956"/>
                </a:lnTo>
                <a:lnTo>
                  <a:pt x="172429" y="38100"/>
                </a:lnTo>
                <a:lnTo>
                  <a:pt x="85344" y="38100"/>
                </a:lnTo>
                <a:lnTo>
                  <a:pt x="79248" y="39624"/>
                </a:lnTo>
                <a:lnTo>
                  <a:pt x="74676" y="41148"/>
                </a:lnTo>
                <a:lnTo>
                  <a:pt x="62484" y="47244"/>
                </a:lnTo>
                <a:lnTo>
                  <a:pt x="63500" y="47244"/>
                </a:lnTo>
                <a:lnTo>
                  <a:pt x="53339" y="54864"/>
                </a:lnTo>
                <a:lnTo>
                  <a:pt x="55081" y="54864"/>
                </a:lnTo>
                <a:lnTo>
                  <a:pt x="47244" y="64008"/>
                </a:lnTo>
                <a:lnTo>
                  <a:pt x="47752" y="64008"/>
                </a:lnTo>
                <a:lnTo>
                  <a:pt x="42672" y="71628"/>
                </a:lnTo>
                <a:lnTo>
                  <a:pt x="41148" y="76200"/>
                </a:lnTo>
                <a:lnTo>
                  <a:pt x="38100" y="88392"/>
                </a:lnTo>
                <a:lnTo>
                  <a:pt x="38100" y="99060"/>
                </a:lnTo>
                <a:lnTo>
                  <a:pt x="39624" y="105156"/>
                </a:lnTo>
                <a:lnTo>
                  <a:pt x="39624" y="111252"/>
                </a:lnTo>
                <a:lnTo>
                  <a:pt x="42672" y="115824"/>
                </a:lnTo>
                <a:lnTo>
                  <a:pt x="44195" y="120396"/>
                </a:lnTo>
                <a:lnTo>
                  <a:pt x="47625" y="124968"/>
                </a:lnTo>
                <a:lnTo>
                  <a:pt x="47244" y="124968"/>
                </a:lnTo>
                <a:lnTo>
                  <a:pt x="55081" y="134112"/>
                </a:lnTo>
                <a:lnTo>
                  <a:pt x="53339" y="134112"/>
                </a:lnTo>
                <a:lnTo>
                  <a:pt x="63500" y="141732"/>
                </a:lnTo>
                <a:lnTo>
                  <a:pt x="62484" y="141732"/>
                </a:lnTo>
                <a:lnTo>
                  <a:pt x="67056" y="144780"/>
                </a:lnTo>
                <a:lnTo>
                  <a:pt x="71628" y="146304"/>
                </a:lnTo>
                <a:lnTo>
                  <a:pt x="77724" y="149352"/>
                </a:lnTo>
                <a:lnTo>
                  <a:pt x="82296" y="150876"/>
                </a:lnTo>
                <a:lnTo>
                  <a:pt x="88391" y="150876"/>
                </a:lnTo>
                <a:lnTo>
                  <a:pt x="94488" y="152400"/>
                </a:lnTo>
                <a:lnTo>
                  <a:pt x="170518" y="152400"/>
                </a:lnTo>
                <a:lnTo>
                  <a:pt x="164592" y="160020"/>
                </a:lnTo>
                <a:lnTo>
                  <a:pt x="161543" y="163068"/>
                </a:lnTo>
                <a:lnTo>
                  <a:pt x="149352" y="172212"/>
                </a:lnTo>
                <a:lnTo>
                  <a:pt x="141732" y="178308"/>
                </a:lnTo>
                <a:lnTo>
                  <a:pt x="132588" y="181356"/>
                </a:lnTo>
                <a:lnTo>
                  <a:pt x="124968" y="184404"/>
                </a:lnTo>
                <a:lnTo>
                  <a:pt x="115824" y="187452"/>
                </a:lnTo>
                <a:lnTo>
                  <a:pt x="106679" y="188976"/>
                </a:lnTo>
                <a:lnTo>
                  <a:pt x="96012" y="190500"/>
                </a:lnTo>
                <a:close/>
              </a:path>
              <a:path w="190500" h="190500">
                <a:moveTo>
                  <a:pt x="177545" y="47244"/>
                </a:moveTo>
                <a:lnTo>
                  <a:pt x="128016" y="47244"/>
                </a:lnTo>
                <a:lnTo>
                  <a:pt x="123444" y="44196"/>
                </a:lnTo>
                <a:lnTo>
                  <a:pt x="118872" y="42672"/>
                </a:lnTo>
                <a:lnTo>
                  <a:pt x="112775" y="39624"/>
                </a:lnTo>
                <a:lnTo>
                  <a:pt x="108204" y="38100"/>
                </a:lnTo>
                <a:lnTo>
                  <a:pt x="172429" y="38100"/>
                </a:lnTo>
                <a:lnTo>
                  <a:pt x="173736" y="39624"/>
                </a:lnTo>
                <a:lnTo>
                  <a:pt x="173736" y="41148"/>
                </a:lnTo>
                <a:lnTo>
                  <a:pt x="175260" y="42672"/>
                </a:lnTo>
                <a:lnTo>
                  <a:pt x="177545" y="47244"/>
                </a:lnTo>
                <a:close/>
              </a:path>
              <a:path w="190500" h="190500">
                <a:moveTo>
                  <a:pt x="63500" y="47244"/>
                </a:moveTo>
                <a:lnTo>
                  <a:pt x="62484" y="47244"/>
                </a:lnTo>
                <a:lnTo>
                  <a:pt x="65532" y="45720"/>
                </a:lnTo>
                <a:lnTo>
                  <a:pt x="63500" y="47244"/>
                </a:lnTo>
                <a:close/>
              </a:path>
              <a:path w="190500" h="190500">
                <a:moveTo>
                  <a:pt x="181965" y="54864"/>
                </a:moveTo>
                <a:lnTo>
                  <a:pt x="137160" y="54864"/>
                </a:lnTo>
                <a:lnTo>
                  <a:pt x="124968" y="45720"/>
                </a:lnTo>
                <a:lnTo>
                  <a:pt x="128016" y="47244"/>
                </a:lnTo>
                <a:lnTo>
                  <a:pt x="177545" y="47244"/>
                </a:lnTo>
                <a:lnTo>
                  <a:pt x="178307" y="48768"/>
                </a:lnTo>
                <a:lnTo>
                  <a:pt x="181965" y="54864"/>
                </a:lnTo>
                <a:close/>
              </a:path>
              <a:path w="190500" h="190500">
                <a:moveTo>
                  <a:pt x="55081" y="54864"/>
                </a:moveTo>
                <a:lnTo>
                  <a:pt x="53339" y="54864"/>
                </a:lnTo>
                <a:lnTo>
                  <a:pt x="56387" y="53340"/>
                </a:lnTo>
                <a:lnTo>
                  <a:pt x="55081" y="54864"/>
                </a:lnTo>
                <a:close/>
              </a:path>
              <a:path w="190500" h="190500">
                <a:moveTo>
                  <a:pt x="185420" y="64008"/>
                </a:moveTo>
                <a:lnTo>
                  <a:pt x="143256" y="64008"/>
                </a:lnTo>
                <a:lnTo>
                  <a:pt x="134112" y="53340"/>
                </a:lnTo>
                <a:lnTo>
                  <a:pt x="137160" y="54864"/>
                </a:lnTo>
                <a:lnTo>
                  <a:pt x="181965" y="54864"/>
                </a:lnTo>
                <a:lnTo>
                  <a:pt x="182880" y="56388"/>
                </a:lnTo>
                <a:lnTo>
                  <a:pt x="185420" y="64008"/>
                </a:lnTo>
                <a:close/>
              </a:path>
              <a:path w="190500" h="190500">
                <a:moveTo>
                  <a:pt x="47752" y="64008"/>
                </a:moveTo>
                <a:lnTo>
                  <a:pt x="47244" y="64008"/>
                </a:lnTo>
                <a:lnTo>
                  <a:pt x="48768" y="62484"/>
                </a:lnTo>
                <a:lnTo>
                  <a:pt x="47752" y="64008"/>
                </a:lnTo>
                <a:close/>
              </a:path>
              <a:path w="190500" h="190500">
                <a:moveTo>
                  <a:pt x="134112" y="135636"/>
                </a:moveTo>
                <a:lnTo>
                  <a:pt x="141732" y="126492"/>
                </a:lnTo>
                <a:lnTo>
                  <a:pt x="147828" y="117348"/>
                </a:lnTo>
                <a:lnTo>
                  <a:pt x="149352" y="112776"/>
                </a:lnTo>
                <a:lnTo>
                  <a:pt x="150876" y="106680"/>
                </a:lnTo>
                <a:lnTo>
                  <a:pt x="152400" y="102108"/>
                </a:lnTo>
                <a:lnTo>
                  <a:pt x="152400" y="89916"/>
                </a:lnTo>
                <a:lnTo>
                  <a:pt x="150876" y="83820"/>
                </a:lnTo>
                <a:lnTo>
                  <a:pt x="150876" y="77724"/>
                </a:lnTo>
                <a:lnTo>
                  <a:pt x="147828" y="73152"/>
                </a:lnTo>
                <a:lnTo>
                  <a:pt x="146304" y="68580"/>
                </a:lnTo>
                <a:lnTo>
                  <a:pt x="141732" y="62484"/>
                </a:lnTo>
                <a:lnTo>
                  <a:pt x="143256" y="64008"/>
                </a:lnTo>
                <a:lnTo>
                  <a:pt x="185420" y="64008"/>
                </a:lnTo>
                <a:lnTo>
                  <a:pt x="188976" y="74676"/>
                </a:lnTo>
                <a:lnTo>
                  <a:pt x="190500" y="83820"/>
                </a:lnTo>
                <a:lnTo>
                  <a:pt x="190500" y="103632"/>
                </a:lnTo>
                <a:lnTo>
                  <a:pt x="188976" y="112776"/>
                </a:lnTo>
                <a:lnTo>
                  <a:pt x="182880" y="131064"/>
                </a:lnTo>
                <a:lnTo>
                  <a:pt x="181660" y="134112"/>
                </a:lnTo>
                <a:lnTo>
                  <a:pt x="137160" y="134112"/>
                </a:lnTo>
                <a:lnTo>
                  <a:pt x="134112" y="135636"/>
                </a:lnTo>
                <a:close/>
              </a:path>
              <a:path w="190500" h="190500">
                <a:moveTo>
                  <a:pt x="48768" y="126492"/>
                </a:moveTo>
                <a:lnTo>
                  <a:pt x="47244" y="124968"/>
                </a:lnTo>
                <a:lnTo>
                  <a:pt x="47625" y="124968"/>
                </a:lnTo>
                <a:lnTo>
                  <a:pt x="48768" y="126492"/>
                </a:lnTo>
                <a:close/>
              </a:path>
              <a:path w="190500" h="190500">
                <a:moveTo>
                  <a:pt x="56387" y="135636"/>
                </a:moveTo>
                <a:lnTo>
                  <a:pt x="53339" y="134112"/>
                </a:lnTo>
                <a:lnTo>
                  <a:pt x="55081" y="134112"/>
                </a:lnTo>
                <a:lnTo>
                  <a:pt x="56387" y="135636"/>
                </a:lnTo>
                <a:close/>
              </a:path>
              <a:path w="190500" h="190500">
                <a:moveTo>
                  <a:pt x="170518" y="152400"/>
                </a:moveTo>
                <a:lnTo>
                  <a:pt x="94488" y="152400"/>
                </a:lnTo>
                <a:lnTo>
                  <a:pt x="100584" y="150876"/>
                </a:lnTo>
                <a:lnTo>
                  <a:pt x="105155" y="150876"/>
                </a:lnTo>
                <a:lnTo>
                  <a:pt x="111252" y="149352"/>
                </a:lnTo>
                <a:lnTo>
                  <a:pt x="115824" y="147828"/>
                </a:lnTo>
                <a:lnTo>
                  <a:pt x="121920" y="144780"/>
                </a:lnTo>
                <a:lnTo>
                  <a:pt x="126491" y="143256"/>
                </a:lnTo>
                <a:lnTo>
                  <a:pt x="137160" y="134112"/>
                </a:lnTo>
                <a:lnTo>
                  <a:pt x="181660" y="134112"/>
                </a:lnTo>
                <a:lnTo>
                  <a:pt x="179831" y="138684"/>
                </a:lnTo>
                <a:lnTo>
                  <a:pt x="175260" y="146304"/>
                </a:lnTo>
                <a:lnTo>
                  <a:pt x="170518" y="152400"/>
                </a:lnTo>
                <a:close/>
              </a:path>
              <a:path w="190500" h="190500">
                <a:moveTo>
                  <a:pt x="65532" y="143256"/>
                </a:moveTo>
                <a:lnTo>
                  <a:pt x="62484" y="141732"/>
                </a:lnTo>
                <a:lnTo>
                  <a:pt x="63500" y="141732"/>
                </a:lnTo>
                <a:lnTo>
                  <a:pt x="655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76368" y="4992573"/>
            <a:ext cx="4991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29200" y="29504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49352" y="16764"/>
                </a:moveTo>
                <a:lnTo>
                  <a:pt x="42671" y="16764"/>
                </a:lnTo>
                <a:lnTo>
                  <a:pt x="42671" y="15240"/>
                </a:lnTo>
                <a:lnTo>
                  <a:pt x="50291" y="10668"/>
                </a:lnTo>
                <a:lnTo>
                  <a:pt x="77724" y="1524"/>
                </a:lnTo>
                <a:lnTo>
                  <a:pt x="86868" y="0"/>
                </a:lnTo>
                <a:lnTo>
                  <a:pt x="106679" y="0"/>
                </a:lnTo>
                <a:lnTo>
                  <a:pt x="115824" y="1524"/>
                </a:lnTo>
                <a:lnTo>
                  <a:pt x="134112" y="7620"/>
                </a:lnTo>
                <a:lnTo>
                  <a:pt x="141732" y="12192"/>
                </a:lnTo>
                <a:lnTo>
                  <a:pt x="147828" y="15240"/>
                </a:lnTo>
                <a:lnTo>
                  <a:pt x="149352" y="16764"/>
                </a:lnTo>
                <a:close/>
              </a:path>
              <a:path w="190500" h="190500">
                <a:moveTo>
                  <a:pt x="103632" y="190500"/>
                </a:moveTo>
                <a:lnTo>
                  <a:pt x="85344" y="190500"/>
                </a:lnTo>
                <a:lnTo>
                  <a:pt x="76200" y="188976"/>
                </a:lnTo>
                <a:lnTo>
                  <a:pt x="57912" y="182880"/>
                </a:lnTo>
                <a:lnTo>
                  <a:pt x="48768" y="178308"/>
                </a:lnTo>
                <a:lnTo>
                  <a:pt x="41148" y="173736"/>
                </a:lnTo>
                <a:lnTo>
                  <a:pt x="28956" y="164592"/>
                </a:lnTo>
                <a:lnTo>
                  <a:pt x="28956" y="163068"/>
                </a:lnTo>
                <a:lnTo>
                  <a:pt x="27431" y="161544"/>
                </a:lnTo>
                <a:lnTo>
                  <a:pt x="16764" y="147828"/>
                </a:lnTo>
                <a:lnTo>
                  <a:pt x="12192" y="140208"/>
                </a:lnTo>
                <a:lnTo>
                  <a:pt x="7619" y="131064"/>
                </a:lnTo>
                <a:lnTo>
                  <a:pt x="1524" y="112776"/>
                </a:lnTo>
                <a:lnTo>
                  <a:pt x="1524" y="103632"/>
                </a:lnTo>
                <a:lnTo>
                  <a:pt x="0" y="94488"/>
                </a:lnTo>
                <a:lnTo>
                  <a:pt x="12192" y="48768"/>
                </a:lnTo>
                <a:lnTo>
                  <a:pt x="16764" y="42672"/>
                </a:lnTo>
                <a:lnTo>
                  <a:pt x="16764" y="41148"/>
                </a:lnTo>
                <a:lnTo>
                  <a:pt x="18288" y="41148"/>
                </a:lnTo>
                <a:lnTo>
                  <a:pt x="27431" y="28956"/>
                </a:lnTo>
                <a:lnTo>
                  <a:pt x="28956" y="27432"/>
                </a:lnTo>
                <a:lnTo>
                  <a:pt x="28956" y="25908"/>
                </a:lnTo>
                <a:lnTo>
                  <a:pt x="41148" y="16764"/>
                </a:lnTo>
                <a:lnTo>
                  <a:pt x="150876" y="16764"/>
                </a:lnTo>
                <a:lnTo>
                  <a:pt x="161544" y="27432"/>
                </a:lnTo>
                <a:lnTo>
                  <a:pt x="163068" y="27432"/>
                </a:lnTo>
                <a:lnTo>
                  <a:pt x="163068" y="28956"/>
                </a:lnTo>
                <a:lnTo>
                  <a:pt x="164592" y="28956"/>
                </a:lnTo>
                <a:lnTo>
                  <a:pt x="171450" y="38100"/>
                </a:lnTo>
                <a:lnTo>
                  <a:pt x="88391" y="38100"/>
                </a:lnTo>
                <a:lnTo>
                  <a:pt x="83820" y="39624"/>
                </a:lnTo>
                <a:lnTo>
                  <a:pt x="77724" y="41148"/>
                </a:lnTo>
                <a:lnTo>
                  <a:pt x="73152" y="42672"/>
                </a:lnTo>
                <a:lnTo>
                  <a:pt x="67055" y="45720"/>
                </a:lnTo>
                <a:lnTo>
                  <a:pt x="62484" y="48768"/>
                </a:lnTo>
                <a:lnTo>
                  <a:pt x="63500" y="48768"/>
                </a:lnTo>
                <a:lnTo>
                  <a:pt x="57403" y="53340"/>
                </a:lnTo>
                <a:lnTo>
                  <a:pt x="56387" y="53340"/>
                </a:lnTo>
                <a:lnTo>
                  <a:pt x="53339" y="56388"/>
                </a:lnTo>
                <a:lnTo>
                  <a:pt x="53775" y="56388"/>
                </a:lnTo>
                <a:lnTo>
                  <a:pt x="47244" y="64008"/>
                </a:lnTo>
                <a:lnTo>
                  <a:pt x="48005" y="64008"/>
                </a:lnTo>
                <a:lnTo>
                  <a:pt x="45720" y="68580"/>
                </a:lnTo>
                <a:lnTo>
                  <a:pt x="42671" y="73152"/>
                </a:lnTo>
                <a:lnTo>
                  <a:pt x="39624" y="85344"/>
                </a:lnTo>
                <a:lnTo>
                  <a:pt x="38100" y="89916"/>
                </a:lnTo>
                <a:lnTo>
                  <a:pt x="38100" y="102108"/>
                </a:lnTo>
                <a:lnTo>
                  <a:pt x="39624" y="108204"/>
                </a:lnTo>
                <a:lnTo>
                  <a:pt x="41148" y="112776"/>
                </a:lnTo>
                <a:lnTo>
                  <a:pt x="42671" y="118872"/>
                </a:lnTo>
                <a:lnTo>
                  <a:pt x="48768" y="128016"/>
                </a:lnTo>
                <a:lnTo>
                  <a:pt x="53847" y="134112"/>
                </a:lnTo>
                <a:lnTo>
                  <a:pt x="53339" y="134112"/>
                </a:lnTo>
                <a:lnTo>
                  <a:pt x="56387" y="137160"/>
                </a:lnTo>
                <a:lnTo>
                  <a:pt x="57403" y="137160"/>
                </a:lnTo>
                <a:lnTo>
                  <a:pt x="65532" y="143256"/>
                </a:lnTo>
                <a:lnTo>
                  <a:pt x="68579" y="146304"/>
                </a:lnTo>
                <a:lnTo>
                  <a:pt x="74675" y="147828"/>
                </a:lnTo>
                <a:lnTo>
                  <a:pt x="79248" y="149352"/>
                </a:lnTo>
                <a:lnTo>
                  <a:pt x="91439" y="152400"/>
                </a:lnTo>
                <a:lnTo>
                  <a:pt x="171450" y="152400"/>
                </a:lnTo>
                <a:lnTo>
                  <a:pt x="164592" y="161544"/>
                </a:lnTo>
                <a:lnTo>
                  <a:pt x="163068" y="161544"/>
                </a:lnTo>
                <a:lnTo>
                  <a:pt x="163068" y="163068"/>
                </a:lnTo>
                <a:lnTo>
                  <a:pt x="161544" y="163068"/>
                </a:lnTo>
                <a:lnTo>
                  <a:pt x="150876" y="173736"/>
                </a:lnTo>
                <a:lnTo>
                  <a:pt x="149352" y="173736"/>
                </a:lnTo>
                <a:lnTo>
                  <a:pt x="147828" y="175260"/>
                </a:lnTo>
                <a:lnTo>
                  <a:pt x="140208" y="179832"/>
                </a:lnTo>
                <a:lnTo>
                  <a:pt x="132588" y="182880"/>
                </a:lnTo>
                <a:lnTo>
                  <a:pt x="114300" y="188976"/>
                </a:lnTo>
                <a:lnTo>
                  <a:pt x="103632" y="190500"/>
                </a:lnTo>
                <a:close/>
              </a:path>
              <a:path w="190500" h="190500">
                <a:moveTo>
                  <a:pt x="128016" y="48768"/>
                </a:moveTo>
                <a:lnTo>
                  <a:pt x="121920" y="44196"/>
                </a:lnTo>
                <a:lnTo>
                  <a:pt x="117348" y="42672"/>
                </a:lnTo>
                <a:lnTo>
                  <a:pt x="111252" y="39624"/>
                </a:lnTo>
                <a:lnTo>
                  <a:pt x="106679" y="39624"/>
                </a:lnTo>
                <a:lnTo>
                  <a:pt x="100584" y="38100"/>
                </a:lnTo>
                <a:lnTo>
                  <a:pt x="171450" y="38100"/>
                </a:lnTo>
                <a:lnTo>
                  <a:pt x="173736" y="41148"/>
                </a:lnTo>
                <a:lnTo>
                  <a:pt x="175260" y="41148"/>
                </a:lnTo>
                <a:lnTo>
                  <a:pt x="175260" y="42672"/>
                </a:lnTo>
                <a:lnTo>
                  <a:pt x="178003" y="47244"/>
                </a:lnTo>
                <a:lnTo>
                  <a:pt x="126492" y="47244"/>
                </a:lnTo>
                <a:lnTo>
                  <a:pt x="128016" y="48768"/>
                </a:lnTo>
                <a:close/>
              </a:path>
              <a:path w="190500" h="190500">
                <a:moveTo>
                  <a:pt x="63500" y="48768"/>
                </a:moveTo>
                <a:lnTo>
                  <a:pt x="62484" y="48768"/>
                </a:lnTo>
                <a:lnTo>
                  <a:pt x="65532" y="47244"/>
                </a:lnTo>
                <a:lnTo>
                  <a:pt x="63500" y="48768"/>
                </a:lnTo>
                <a:close/>
              </a:path>
              <a:path w="190500" h="190500">
                <a:moveTo>
                  <a:pt x="137160" y="56388"/>
                </a:moveTo>
                <a:lnTo>
                  <a:pt x="126492" y="47244"/>
                </a:lnTo>
                <a:lnTo>
                  <a:pt x="178003" y="47244"/>
                </a:lnTo>
                <a:lnTo>
                  <a:pt x="179832" y="50292"/>
                </a:lnTo>
                <a:lnTo>
                  <a:pt x="181356" y="53340"/>
                </a:lnTo>
                <a:lnTo>
                  <a:pt x="134112" y="53340"/>
                </a:lnTo>
                <a:lnTo>
                  <a:pt x="137160" y="56388"/>
                </a:lnTo>
                <a:close/>
              </a:path>
              <a:path w="190500" h="190500">
                <a:moveTo>
                  <a:pt x="53339" y="56388"/>
                </a:moveTo>
                <a:lnTo>
                  <a:pt x="56387" y="53340"/>
                </a:lnTo>
                <a:lnTo>
                  <a:pt x="54559" y="55473"/>
                </a:lnTo>
                <a:lnTo>
                  <a:pt x="53339" y="56388"/>
                </a:lnTo>
                <a:close/>
              </a:path>
              <a:path w="190500" h="190500">
                <a:moveTo>
                  <a:pt x="54559" y="55473"/>
                </a:moveTo>
                <a:lnTo>
                  <a:pt x="56387" y="53340"/>
                </a:lnTo>
                <a:lnTo>
                  <a:pt x="57403" y="53340"/>
                </a:lnTo>
                <a:lnTo>
                  <a:pt x="54559" y="55473"/>
                </a:lnTo>
                <a:close/>
              </a:path>
              <a:path w="190500" h="190500">
                <a:moveTo>
                  <a:pt x="186232" y="64008"/>
                </a:moveTo>
                <a:lnTo>
                  <a:pt x="144780" y="64008"/>
                </a:lnTo>
                <a:lnTo>
                  <a:pt x="134112" y="53340"/>
                </a:lnTo>
                <a:lnTo>
                  <a:pt x="181356" y="53340"/>
                </a:lnTo>
                <a:lnTo>
                  <a:pt x="184404" y="59436"/>
                </a:lnTo>
                <a:lnTo>
                  <a:pt x="186232" y="64008"/>
                </a:lnTo>
                <a:close/>
              </a:path>
              <a:path w="190500" h="190500">
                <a:moveTo>
                  <a:pt x="53775" y="56388"/>
                </a:moveTo>
                <a:lnTo>
                  <a:pt x="53339" y="56388"/>
                </a:lnTo>
                <a:lnTo>
                  <a:pt x="54559" y="55473"/>
                </a:lnTo>
                <a:lnTo>
                  <a:pt x="53775" y="56388"/>
                </a:lnTo>
                <a:close/>
              </a:path>
              <a:path w="190500" h="190500">
                <a:moveTo>
                  <a:pt x="48005" y="64008"/>
                </a:moveTo>
                <a:lnTo>
                  <a:pt x="47244" y="64008"/>
                </a:lnTo>
                <a:lnTo>
                  <a:pt x="48768" y="62484"/>
                </a:lnTo>
                <a:lnTo>
                  <a:pt x="48005" y="64008"/>
                </a:lnTo>
                <a:close/>
              </a:path>
              <a:path w="190500" h="190500">
                <a:moveTo>
                  <a:pt x="184708" y="128016"/>
                </a:moveTo>
                <a:lnTo>
                  <a:pt x="143256" y="128016"/>
                </a:lnTo>
                <a:lnTo>
                  <a:pt x="149352" y="115824"/>
                </a:lnTo>
                <a:lnTo>
                  <a:pt x="150876" y="111252"/>
                </a:lnTo>
                <a:lnTo>
                  <a:pt x="152400" y="105156"/>
                </a:lnTo>
                <a:lnTo>
                  <a:pt x="152400" y="88392"/>
                </a:lnTo>
                <a:lnTo>
                  <a:pt x="150876" y="82296"/>
                </a:lnTo>
                <a:lnTo>
                  <a:pt x="149352" y="77724"/>
                </a:lnTo>
                <a:lnTo>
                  <a:pt x="147828" y="71628"/>
                </a:lnTo>
                <a:lnTo>
                  <a:pt x="144780" y="67056"/>
                </a:lnTo>
                <a:lnTo>
                  <a:pt x="143256" y="62484"/>
                </a:lnTo>
                <a:lnTo>
                  <a:pt x="144780" y="64008"/>
                </a:lnTo>
                <a:lnTo>
                  <a:pt x="186232" y="64008"/>
                </a:lnTo>
                <a:lnTo>
                  <a:pt x="187452" y="67056"/>
                </a:lnTo>
                <a:lnTo>
                  <a:pt x="188976" y="76200"/>
                </a:lnTo>
                <a:lnTo>
                  <a:pt x="190500" y="86868"/>
                </a:lnTo>
                <a:lnTo>
                  <a:pt x="190500" y="105156"/>
                </a:lnTo>
                <a:lnTo>
                  <a:pt x="188976" y="115824"/>
                </a:lnTo>
                <a:lnTo>
                  <a:pt x="185928" y="124968"/>
                </a:lnTo>
                <a:lnTo>
                  <a:pt x="184708" y="128016"/>
                </a:lnTo>
                <a:close/>
              </a:path>
              <a:path w="190500" h="190500">
                <a:moveTo>
                  <a:pt x="135636" y="135418"/>
                </a:moveTo>
                <a:lnTo>
                  <a:pt x="144780" y="124968"/>
                </a:lnTo>
                <a:lnTo>
                  <a:pt x="143256" y="128016"/>
                </a:lnTo>
                <a:lnTo>
                  <a:pt x="184708" y="128016"/>
                </a:lnTo>
                <a:lnTo>
                  <a:pt x="182880" y="132588"/>
                </a:lnTo>
                <a:lnTo>
                  <a:pt x="182118" y="134112"/>
                </a:lnTo>
                <a:lnTo>
                  <a:pt x="137160" y="134112"/>
                </a:lnTo>
                <a:lnTo>
                  <a:pt x="135636" y="135418"/>
                </a:lnTo>
                <a:close/>
              </a:path>
              <a:path w="190500" h="190500">
                <a:moveTo>
                  <a:pt x="56387" y="137160"/>
                </a:moveTo>
                <a:lnTo>
                  <a:pt x="53339" y="134112"/>
                </a:lnTo>
                <a:lnTo>
                  <a:pt x="54694" y="135128"/>
                </a:lnTo>
                <a:lnTo>
                  <a:pt x="56387" y="137160"/>
                </a:lnTo>
                <a:close/>
              </a:path>
              <a:path w="190500" h="190500">
                <a:moveTo>
                  <a:pt x="54694" y="135128"/>
                </a:moveTo>
                <a:lnTo>
                  <a:pt x="53339" y="134112"/>
                </a:lnTo>
                <a:lnTo>
                  <a:pt x="53847" y="134112"/>
                </a:lnTo>
                <a:lnTo>
                  <a:pt x="54694" y="135128"/>
                </a:lnTo>
                <a:close/>
              </a:path>
              <a:path w="190500" h="190500">
                <a:moveTo>
                  <a:pt x="134112" y="137160"/>
                </a:moveTo>
                <a:lnTo>
                  <a:pt x="135636" y="135418"/>
                </a:lnTo>
                <a:lnTo>
                  <a:pt x="137160" y="134112"/>
                </a:lnTo>
                <a:lnTo>
                  <a:pt x="134112" y="137160"/>
                </a:lnTo>
                <a:close/>
              </a:path>
              <a:path w="190500" h="190500">
                <a:moveTo>
                  <a:pt x="180594" y="137160"/>
                </a:moveTo>
                <a:lnTo>
                  <a:pt x="134112" y="137160"/>
                </a:lnTo>
                <a:lnTo>
                  <a:pt x="137160" y="134112"/>
                </a:lnTo>
                <a:lnTo>
                  <a:pt x="182118" y="134112"/>
                </a:lnTo>
                <a:lnTo>
                  <a:pt x="180594" y="137160"/>
                </a:lnTo>
                <a:close/>
              </a:path>
              <a:path w="190500" h="190500">
                <a:moveTo>
                  <a:pt x="57403" y="137160"/>
                </a:moveTo>
                <a:lnTo>
                  <a:pt x="56387" y="137160"/>
                </a:lnTo>
                <a:lnTo>
                  <a:pt x="54694" y="135128"/>
                </a:lnTo>
                <a:lnTo>
                  <a:pt x="57403" y="137160"/>
                </a:lnTo>
                <a:close/>
              </a:path>
              <a:path w="190500" h="190500">
                <a:moveTo>
                  <a:pt x="177546" y="143256"/>
                </a:moveTo>
                <a:lnTo>
                  <a:pt x="126492" y="143256"/>
                </a:lnTo>
                <a:lnTo>
                  <a:pt x="135636" y="135418"/>
                </a:lnTo>
                <a:lnTo>
                  <a:pt x="134112" y="137160"/>
                </a:lnTo>
                <a:lnTo>
                  <a:pt x="180594" y="137160"/>
                </a:lnTo>
                <a:lnTo>
                  <a:pt x="177546" y="143256"/>
                </a:lnTo>
                <a:close/>
              </a:path>
              <a:path w="190500" h="190500">
                <a:moveTo>
                  <a:pt x="171450" y="152400"/>
                </a:moveTo>
                <a:lnTo>
                  <a:pt x="102108" y="152400"/>
                </a:lnTo>
                <a:lnTo>
                  <a:pt x="108204" y="150876"/>
                </a:lnTo>
                <a:lnTo>
                  <a:pt x="112775" y="149352"/>
                </a:lnTo>
                <a:lnTo>
                  <a:pt x="118872" y="147828"/>
                </a:lnTo>
                <a:lnTo>
                  <a:pt x="128016" y="141732"/>
                </a:lnTo>
                <a:lnTo>
                  <a:pt x="126492" y="143256"/>
                </a:lnTo>
                <a:lnTo>
                  <a:pt x="177546" y="143256"/>
                </a:lnTo>
                <a:lnTo>
                  <a:pt x="175260" y="147828"/>
                </a:lnTo>
                <a:lnTo>
                  <a:pt x="173736" y="149352"/>
                </a:lnTo>
                <a:lnTo>
                  <a:pt x="17145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90415" y="3048761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 h="0">
                <a:moveTo>
                  <a:pt x="0" y="0"/>
                </a:moveTo>
                <a:lnTo>
                  <a:pt x="9707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09308" y="2037600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1209" y="338627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6698" y="5221223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49267" y="2982468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51816" y="114299"/>
                </a:moveTo>
                <a:lnTo>
                  <a:pt x="31503" y="109751"/>
                </a:lnTo>
                <a:lnTo>
                  <a:pt x="15049" y="97345"/>
                </a:lnTo>
                <a:lnTo>
                  <a:pt x="4024" y="78938"/>
                </a:lnTo>
                <a:lnTo>
                  <a:pt x="0" y="56387"/>
                </a:lnTo>
                <a:lnTo>
                  <a:pt x="4024" y="34718"/>
                </a:lnTo>
                <a:lnTo>
                  <a:pt x="15049" y="16763"/>
                </a:lnTo>
                <a:lnTo>
                  <a:pt x="31503" y="4524"/>
                </a:lnTo>
                <a:lnTo>
                  <a:pt x="51816" y="0"/>
                </a:lnTo>
                <a:lnTo>
                  <a:pt x="72128" y="4524"/>
                </a:lnTo>
                <a:lnTo>
                  <a:pt x="88582" y="16763"/>
                </a:lnTo>
                <a:lnTo>
                  <a:pt x="99607" y="34718"/>
                </a:lnTo>
                <a:lnTo>
                  <a:pt x="103632" y="56387"/>
                </a:lnTo>
                <a:lnTo>
                  <a:pt x="99607" y="78938"/>
                </a:lnTo>
                <a:lnTo>
                  <a:pt x="88582" y="97345"/>
                </a:lnTo>
                <a:lnTo>
                  <a:pt x="72128" y="109751"/>
                </a:lnTo>
                <a:lnTo>
                  <a:pt x="51816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41647" y="2976372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91439" y="10668"/>
                </a:moveTo>
                <a:lnTo>
                  <a:pt x="27432" y="10668"/>
                </a:lnTo>
                <a:lnTo>
                  <a:pt x="35052" y="4572"/>
                </a:lnTo>
                <a:lnTo>
                  <a:pt x="36576" y="4572"/>
                </a:lnTo>
                <a:lnTo>
                  <a:pt x="47244" y="1524"/>
                </a:lnTo>
                <a:lnTo>
                  <a:pt x="47244" y="0"/>
                </a:lnTo>
                <a:lnTo>
                  <a:pt x="71628" y="0"/>
                </a:lnTo>
                <a:lnTo>
                  <a:pt x="71628" y="1524"/>
                </a:lnTo>
                <a:lnTo>
                  <a:pt x="82296" y="4572"/>
                </a:lnTo>
                <a:lnTo>
                  <a:pt x="91439" y="10668"/>
                </a:lnTo>
                <a:close/>
              </a:path>
              <a:path w="117475" h="127000">
                <a:moveTo>
                  <a:pt x="92964" y="115824"/>
                </a:moveTo>
                <a:lnTo>
                  <a:pt x="25908" y="115824"/>
                </a:lnTo>
                <a:lnTo>
                  <a:pt x="18288" y="108204"/>
                </a:lnTo>
                <a:lnTo>
                  <a:pt x="16764" y="108204"/>
                </a:lnTo>
                <a:lnTo>
                  <a:pt x="16764" y="106680"/>
                </a:lnTo>
                <a:lnTo>
                  <a:pt x="10668" y="99060"/>
                </a:lnTo>
                <a:lnTo>
                  <a:pt x="10668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1524" y="74676"/>
                </a:lnTo>
                <a:lnTo>
                  <a:pt x="0" y="64008"/>
                </a:lnTo>
                <a:lnTo>
                  <a:pt x="0" y="62484"/>
                </a:lnTo>
                <a:lnTo>
                  <a:pt x="1524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10668" y="27432"/>
                </a:lnTo>
                <a:lnTo>
                  <a:pt x="16764" y="18288"/>
                </a:lnTo>
                <a:lnTo>
                  <a:pt x="18288" y="18288"/>
                </a:lnTo>
                <a:lnTo>
                  <a:pt x="25908" y="10668"/>
                </a:lnTo>
                <a:lnTo>
                  <a:pt x="92964" y="10668"/>
                </a:lnTo>
                <a:lnTo>
                  <a:pt x="94488" y="12192"/>
                </a:lnTo>
                <a:lnTo>
                  <a:pt x="50292" y="12192"/>
                </a:lnTo>
                <a:lnTo>
                  <a:pt x="44196" y="15240"/>
                </a:lnTo>
                <a:lnTo>
                  <a:pt x="42672" y="15240"/>
                </a:lnTo>
                <a:lnTo>
                  <a:pt x="35813" y="19812"/>
                </a:lnTo>
                <a:lnTo>
                  <a:pt x="33528" y="19812"/>
                </a:lnTo>
                <a:lnTo>
                  <a:pt x="25908" y="27432"/>
                </a:lnTo>
                <a:lnTo>
                  <a:pt x="26415" y="27432"/>
                </a:lnTo>
                <a:lnTo>
                  <a:pt x="22352" y="33528"/>
                </a:lnTo>
                <a:lnTo>
                  <a:pt x="21336" y="33528"/>
                </a:lnTo>
                <a:lnTo>
                  <a:pt x="17417" y="42672"/>
                </a:lnTo>
                <a:lnTo>
                  <a:pt x="16764" y="42672"/>
                </a:lnTo>
                <a:lnTo>
                  <a:pt x="14151" y="51816"/>
                </a:lnTo>
                <a:lnTo>
                  <a:pt x="13716" y="51816"/>
                </a:lnTo>
                <a:lnTo>
                  <a:pt x="13716" y="73152"/>
                </a:lnTo>
                <a:lnTo>
                  <a:pt x="16764" y="83820"/>
                </a:lnTo>
                <a:lnTo>
                  <a:pt x="17526" y="83820"/>
                </a:lnTo>
                <a:lnTo>
                  <a:pt x="21336" y="91440"/>
                </a:lnTo>
                <a:lnTo>
                  <a:pt x="27432" y="99060"/>
                </a:lnTo>
                <a:lnTo>
                  <a:pt x="25908" y="99060"/>
                </a:lnTo>
                <a:lnTo>
                  <a:pt x="33528" y="105156"/>
                </a:lnTo>
                <a:lnTo>
                  <a:pt x="42672" y="109728"/>
                </a:lnTo>
                <a:lnTo>
                  <a:pt x="41148" y="109728"/>
                </a:lnTo>
                <a:lnTo>
                  <a:pt x="50292" y="112776"/>
                </a:lnTo>
                <a:lnTo>
                  <a:pt x="54864" y="112776"/>
                </a:lnTo>
                <a:lnTo>
                  <a:pt x="59436" y="114300"/>
                </a:lnTo>
                <a:lnTo>
                  <a:pt x="92964" y="114300"/>
                </a:lnTo>
                <a:lnTo>
                  <a:pt x="92964" y="115824"/>
                </a:lnTo>
                <a:close/>
              </a:path>
              <a:path w="117475" h="127000">
                <a:moveTo>
                  <a:pt x="50292" y="13716"/>
                </a:moveTo>
                <a:lnTo>
                  <a:pt x="50292" y="12192"/>
                </a:lnTo>
                <a:lnTo>
                  <a:pt x="54864" y="12192"/>
                </a:lnTo>
                <a:lnTo>
                  <a:pt x="50292" y="13716"/>
                </a:lnTo>
                <a:close/>
              </a:path>
              <a:path w="117475" h="127000">
                <a:moveTo>
                  <a:pt x="68580" y="13716"/>
                </a:moveTo>
                <a:lnTo>
                  <a:pt x="64008" y="12192"/>
                </a:lnTo>
                <a:lnTo>
                  <a:pt x="67056" y="12192"/>
                </a:lnTo>
                <a:lnTo>
                  <a:pt x="68580" y="13716"/>
                </a:lnTo>
                <a:close/>
              </a:path>
              <a:path w="117475" h="127000">
                <a:moveTo>
                  <a:pt x="77724" y="16764"/>
                </a:moveTo>
                <a:lnTo>
                  <a:pt x="67056" y="12192"/>
                </a:lnTo>
                <a:lnTo>
                  <a:pt x="94488" y="12192"/>
                </a:lnTo>
                <a:lnTo>
                  <a:pt x="97536" y="15240"/>
                </a:lnTo>
                <a:lnTo>
                  <a:pt x="76200" y="15240"/>
                </a:lnTo>
                <a:lnTo>
                  <a:pt x="77724" y="16764"/>
                </a:lnTo>
                <a:close/>
              </a:path>
              <a:path w="117475" h="127000">
                <a:moveTo>
                  <a:pt x="41148" y="16764"/>
                </a:moveTo>
                <a:lnTo>
                  <a:pt x="42672" y="15240"/>
                </a:lnTo>
                <a:lnTo>
                  <a:pt x="44196" y="15240"/>
                </a:lnTo>
                <a:lnTo>
                  <a:pt x="41148" y="16764"/>
                </a:lnTo>
                <a:close/>
              </a:path>
              <a:path w="117475" h="127000">
                <a:moveTo>
                  <a:pt x="85343" y="21336"/>
                </a:moveTo>
                <a:lnTo>
                  <a:pt x="76200" y="15240"/>
                </a:lnTo>
                <a:lnTo>
                  <a:pt x="97536" y="15240"/>
                </a:lnTo>
                <a:lnTo>
                  <a:pt x="100584" y="18288"/>
                </a:lnTo>
                <a:lnTo>
                  <a:pt x="102108" y="18288"/>
                </a:lnTo>
                <a:lnTo>
                  <a:pt x="103124" y="19812"/>
                </a:lnTo>
                <a:lnTo>
                  <a:pt x="83820" y="19812"/>
                </a:lnTo>
                <a:lnTo>
                  <a:pt x="85343" y="21336"/>
                </a:lnTo>
                <a:close/>
              </a:path>
              <a:path w="117475" h="127000">
                <a:moveTo>
                  <a:pt x="33528" y="21336"/>
                </a:moveTo>
                <a:lnTo>
                  <a:pt x="33528" y="19812"/>
                </a:lnTo>
                <a:lnTo>
                  <a:pt x="35813" y="19812"/>
                </a:lnTo>
                <a:lnTo>
                  <a:pt x="33528" y="21336"/>
                </a:lnTo>
                <a:close/>
              </a:path>
              <a:path w="117475" h="127000">
                <a:moveTo>
                  <a:pt x="91439" y="27432"/>
                </a:moveTo>
                <a:lnTo>
                  <a:pt x="83820" y="19812"/>
                </a:lnTo>
                <a:lnTo>
                  <a:pt x="103124" y="19812"/>
                </a:lnTo>
                <a:lnTo>
                  <a:pt x="107188" y="25908"/>
                </a:lnTo>
                <a:lnTo>
                  <a:pt x="91439" y="25908"/>
                </a:lnTo>
                <a:lnTo>
                  <a:pt x="91439" y="27432"/>
                </a:lnTo>
                <a:close/>
              </a:path>
              <a:path w="117475" h="127000">
                <a:moveTo>
                  <a:pt x="26415" y="27432"/>
                </a:moveTo>
                <a:lnTo>
                  <a:pt x="25908" y="27432"/>
                </a:lnTo>
                <a:lnTo>
                  <a:pt x="27432" y="25908"/>
                </a:lnTo>
                <a:lnTo>
                  <a:pt x="26415" y="27432"/>
                </a:lnTo>
                <a:close/>
              </a:path>
              <a:path w="117475" h="127000">
                <a:moveTo>
                  <a:pt x="97536" y="35052"/>
                </a:moveTo>
                <a:lnTo>
                  <a:pt x="91439" y="25908"/>
                </a:lnTo>
                <a:lnTo>
                  <a:pt x="107188" y="25908"/>
                </a:lnTo>
                <a:lnTo>
                  <a:pt x="108204" y="27432"/>
                </a:lnTo>
                <a:lnTo>
                  <a:pt x="110816" y="33528"/>
                </a:lnTo>
                <a:lnTo>
                  <a:pt x="97536" y="33528"/>
                </a:lnTo>
                <a:lnTo>
                  <a:pt x="97536" y="35052"/>
                </a:lnTo>
                <a:close/>
              </a:path>
              <a:path w="117475" h="127000">
                <a:moveTo>
                  <a:pt x="21336" y="35052"/>
                </a:moveTo>
                <a:lnTo>
                  <a:pt x="21336" y="33528"/>
                </a:lnTo>
                <a:lnTo>
                  <a:pt x="22352" y="33528"/>
                </a:lnTo>
                <a:lnTo>
                  <a:pt x="21336" y="35052"/>
                </a:lnTo>
                <a:close/>
              </a:path>
              <a:path w="117475" h="127000">
                <a:moveTo>
                  <a:pt x="102108" y="44196"/>
                </a:moveTo>
                <a:lnTo>
                  <a:pt x="97536" y="33528"/>
                </a:lnTo>
                <a:lnTo>
                  <a:pt x="110816" y="33528"/>
                </a:lnTo>
                <a:lnTo>
                  <a:pt x="112775" y="38100"/>
                </a:lnTo>
                <a:lnTo>
                  <a:pt x="114300" y="38100"/>
                </a:lnTo>
                <a:lnTo>
                  <a:pt x="114300" y="39624"/>
                </a:lnTo>
                <a:lnTo>
                  <a:pt x="115170" y="42672"/>
                </a:lnTo>
                <a:lnTo>
                  <a:pt x="102108" y="42672"/>
                </a:lnTo>
                <a:lnTo>
                  <a:pt x="102108" y="44196"/>
                </a:lnTo>
                <a:close/>
              </a:path>
              <a:path w="117475" h="127000">
                <a:moveTo>
                  <a:pt x="16764" y="44196"/>
                </a:moveTo>
                <a:lnTo>
                  <a:pt x="16764" y="42672"/>
                </a:lnTo>
                <a:lnTo>
                  <a:pt x="17417" y="42672"/>
                </a:lnTo>
                <a:lnTo>
                  <a:pt x="16764" y="44196"/>
                </a:lnTo>
                <a:close/>
              </a:path>
              <a:path w="117475" h="127000">
                <a:moveTo>
                  <a:pt x="117348" y="53340"/>
                </a:moveTo>
                <a:lnTo>
                  <a:pt x="105155" y="53340"/>
                </a:lnTo>
                <a:lnTo>
                  <a:pt x="102108" y="42672"/>
                </a:lnTo>
                <a:lnTo>
                  <a:pt x="115170" y="42672"/>
                </a:lnTo>
                <a:lnTo>
                  <a:pt x="117348" y="50292"/>
                </a:lnTo>
                <a:lnTo>
                  <a:pt x="117348" y="53340"/>
                </a:lnTo>
                <a:close/>
              </a:path>
              <a:path w="117475" h="127000">
                <a:moveTo>
                  <a:pt x="13716" y="53340"/>
                </a:moveTo>
                <a:lnTo>
                  <a:pt x="13716" y="51816"/>
                </a:lnTo>
                <a:lnTo>
                  <a:pt x="14151" y="51816"/>
                </a:lnTo>
                <a:lnTo>
                  <a:pt x="13716" y="53340"/>
                </a:lnTo>
                <a:close/>
              </a:path>
              <a:path w="117475" h="127000">
                <a:moveTo>
                  <a:pt x="117348" y="64008"/>
                </a:moveTo>
                <a:lnTo>
                  <a:pt x="105155" y="64008"/>
                </a:lnTo>
                <a:lnTo>
                  <a:pt x="105155" y="62484"/>
                </a:lnTo>
                <a:lnTo>
                  <a:pt x="104965" y="62484"/>
                </a:lnTo>
                <a:lnTo>
                  <a:pt x="103632" y="51816"/>
                </a:lnTo>
                <a:lnTo>
                  <a:pt x="105155" y="53340"/>
                </a:lnTo>
                <a:lnTo>
                  <a:pt x="117348" y="53340"/>
                </a:lnTo>
                <a:lnTo>
                  <a:pt x="117348" y="62484"/>
                </a:lnTo>
                <a:lnTo>
                  <a:pt x="105155" y="62484"/>
                </a:lnTo>
                <a:lnTo>
                  <a:pt x="105054" y="63195"/>
                </a:lnTo>
                <a:lnTo>
                  <a:pt x="117348" y="63195"/>
                </a:lnTo>
                <a:lnTo>
                  <a:pt x="117348" y="64008"/>
                </a:lnTo>
                <a:close/>
              </a:path>
              <a:path w="117475" h="127000">
                <a:moveTo>
                  <a:pt x="105155" y="64008"/>
                </a:moveTo>
                <a:lnTo>
                  <a:pt x="105054" y="63195"/>
                </a:lnTo>
                <a:lnTo>
                  <a:pt x="105155" y="62484"/>
                </a:lnTo>
                <a:lnTo>
                  <a:pt x="105155" y="64008"/>
                </a:lnTo>
                <a:close/>
              </a:path>
              <a:path w="117475" h="127000">
                <a:moveTo>
                  <a:pt x="115170" y="83820"/>
                </a:moveTo>
                <a:lnTo>
                  <a:pt x="102108" y="83820"/>
                </a:lnTo>
                <a:lnTo>
                  <a:pt x="105155" y="73152"/>
                </a:lnTo>
                <a:lnTo>
                  <a:pt x="103632" y="73152"/>
                </a:lnTo>
                <a:lnTo>
                  <a:pt x="105054" y="63195"/>
                </a:lnTo>
                <a:lnTo>
                  <a:pt x="105155" y="64008"/>
                </a:lnTo>
                <a:lnTo>
                  <a:pt x="117348" y="64008"/>
                </a:lnTo>
                <a:lnTo>
                  <a:pt x="117348" y="76200"/>
                </a:lnTo>
                <a:lnTo>
                  <a:pt x="115170" y="83820"/>
                </a:lnTo>
                <a:close/>
              </a:path>
              <a:path w="117475" h="127000">
                <a:moveTo>
                  <a:pt x="17526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526" y="83820"/>
                </a:lnTo>
                <a:close/>
              </a:path>
              <a:path w="117475" h="127000">
                <a:moveTo>
                  <a:pt x="92964" y="114300"/>
                </a:moveTo>
                <a:lnTo>
                  <a:pt x="59436" y="114300"/>
                </a:lnTo>
                <a:lnTo>
                  <a:pt x="64008" y="112776"/>
                </a:lnTo>
                <a:lnTo>
                  <a:pt x="67056" y="112776"/>
                </a:lnTo>
                <a:lnTo>
                  <a:pt x="77724" y="109728"/>
                </a:lnTo>
                <a:lnTo>
                  <a:pt x="76200" y="109728"/>
                </a:lnTo>
                <a:lnTo>
                  <a:pt x="85344" y="105156"/>
                </a:lnTo>
                <a:lnTo>
                  <a:pt x="83820" y="105156"/>
                </a:lnTo>
                <a:lnTo>
                  <a:pt x="91439" y="99060"/>
                </a:lnTo>
                <a:lnTo>
                  <a:pt x="97536" y="91440"/>
                </a:lnTo>
                <a:lnTo>
                  <a:pt x="102108" y="82296"/>
                </a:lnTo>
                <a:lnTo>
                  <a:pt x="102108" y="83820"/>
                </a:lnTo>
                <a:lnTo>
                  <a:pt x="115170" y="83820"/>
                </a:lnTo>
                <a:lnTo>
                  <a:pt x="114300" y="86868"/>
                </a:lnTo>
                <a:lnTo>
                  <a:pt x="112775" y="88392"/>
                </a:lnTo>
                <a:lnTo>
                  <a:pt x="108204" y="97536"/>
                </a:lnTo>
                <a:lnTo>
                  <a:pt x="108204" y="99060"/>
                </a:lnTo>
                <a:lnTo>
                  <a:pt x="102108" y="106680"/>
                </a:lnTo>
                <a:lnTo>
                  <a:pt x="100584" y="108204"/>
                </a:lnTo>
                <a:lnTo>
                  <a:pt x="92964" y="114300"/>
                </a:lnTo>
                <a:close/>
              </a:path>
              <a:path w="117475" h="127000">
                <a:moveTo>
                  <a:pt x="65532" y="126492"/>
                </a:moveTo>
                <a:lnTo>
                  <a:pt x="53339" y="126492"/>
                </a:lnTo>
                <a:lnTo>
                  <a:pt x="47244" y="124968"/>
                </a:lnTo>
                <a:lnTo>
                  <a:pt x="36576" y="121920"/>
                </a:lnTo>
                <a:lnTo>
                  <a:pt x="35052" y="120396"/>
                </a:lnTo>
                <a:lnTo>
                  <a:pt x="27432" y="115824"/>
                </a:lnTo>
                <a:lnTo>
                  <a:pt x="91439" y="115824"/>
                </a:lnTo>
                <a:lnTo>
                  <a:pt x="82296" y="120396"/>
                </a:lnTo>
                <a:lnTo>
                  <a:pt x="82296" y="121920"/>
                </a:lnTo>
                <a:lnTo>
                  <a:pt x="71628" y="124968"/>
                </a:lnTo>
                <a:lnTo>
                  <a:pt x="70104" y="124968"/>
                </a:lnTo>
                <a:lnTo>
                  <a:pt x="65532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93264" y="3486911"/>
            <a:ext cx="105410" cy="114300"/>
          </a:xfrm>
          <a:custGeom>
            <a:avLst/>
            <a:gdLst/>
            <a:ahLst/>
            <a:cxnLst/>
            <a:rect l="l" t="t" r="r" b="b"/>
            <a:pathLst>
              <a:path w="105410" h="114300">
                <a:moveTo>
                  <a:pt x="53339" y="114300"/>
                </a:moveTo>
                <a:lnTo>
                  <a:pt x="32146" y="109775"/>
                </a:lnTo>
                <a:lnTo>
                  <a:pt x="15239" y="97536"/>
                </a:lnTo>
                <a:lnTo>
                  <a:pt x="4048" y="79581"/>
                </a:lnTo>
                <a:lnTo>
                  <a:pt x="0" y="57912"/>
                </a:lnTo>
                <a:lnTo>
                  <a:pt x="4048" y="35361"/>
                </a:lnTo>
                <a:lnTo>
                  <a:pt x="15239" y="16954"/>
                </a:lnTo>
                <a:lnTo>
                  <a:pt x="32146" y="4548"/>
                </a:lnTo>
                <a:lnTo>
                  <a:pt x="53339" y="0"/>
                </a:lnTo>
                <a:lnTo>
                  <a:pt x="73652" y="4548"/>
                </a:lnTo>
                <a:lnTo>
                  <a:pt x="90106" y="16954"/>
                </a:lnTo>
                <a:lnTo>
                  <a:pt x="101131" y="35361"/>
                </a:lnTo>
                <a:lnTo>
                  <a:pt x="105155" y="57912"/>
                </a:lnTo>
                <a:lnTo>
                  <a:pt x="101131" y="79581"/>
                </a:lnTo>
                <a:lnTo>
                  <a:pt x="90106" y="97536"/>
                </a:lnTo>
                <a:lnTo>
                  <a:pt x="73652" y="109775"/>
                </a:lnTo>
                <a:lnTo>
                  <a:pt x="5333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87167" y="3480816"/>
            <a:ext cx="119380" cy="127000"/>
          </a:xfrm>
          <a:custGeom>
            <a:avLst/>
            <a:gdLst/>
            <a:ahLst/>
            <a:cxnLst/>
            <a:rect l="l" t="t" r="r" b="b"/>
            <a:pathLst>
              <a:path w="119380" h="127000">
                <a:moveTo>
                  <a:pt x="70104" y="1524"/>
                </a:moveTo>
                <a:lnTo>
                  <a:pt x="47244" y="1524"/>
                </a:lnTo>
                <a:lnTo>
                  <a:pt x="51816" y="0"/>
                </a:lnTo>
                <a:lnTo>
                  <a:pt x="64008" y="0"/>
                </a:lnTo>
                <a:lnTo>
                  <a:pt x="70104" y="1524"/>
                </a:lnTo>
                <a:close/>
              </a:path>
              <a:path w="119380" h="127000">
                <a:moveTo>
                  <a:pt x="80772" y="4572"/>
                </a:moveTo>
                <a:lnTo>
                  <a:pt x="36576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80772" y="4572"/>
                </a:lnTo>
                <a:close/>
              </a:path>
              <a:path w="119380" h="127000">
                <a:moveTo>
                  <a:pt x="91439" y="10668"/>
                </a:moveTo>
                <a:lnTo>
                  <a:pt x="25908" y="10668"/>
                </a:lnTo>
                <a:lnTo>
                  <a:pt x="35052" y="4572"/>
                </a:lnTo>
                <a:lnTo>
                  <a:pt x="82296" y="4572"/>
                </a:lnTo>
                <a:lnTo>
                  <a:pt x="91439" y="10668"/>
                </a:lnTo>
                <a:close/>
              </a:path>
              <a:path w="119380" h="127000">
                <a:moveTo>
                  <a:pt x="92964" y="115824"/>
                </a:moveTo>
                <a:lnTo>
                  <a:pt x="24384" y="115824"/>
                </a:lnTo>
                <a:lnTo>
                  <a:pt x="16764" y="108204"/>
                </a:lnTo>
                <a:lnTo>
                  <a:pt x="9144" y="99060"/>
                </a:lnTo>
                <a:lnTo>
                  <a:pt x="9144" y="97536"/>
                </a:lnTo>
                <a:lnTo>
                  <a:pt x="4572" y="88392"/>
                </a:lnTo>
                <a:lnTo>
                  <a:pt x="3048" y="88392"/>
                </a:lnTo>
                <a:lnTo>
                  <a:pt x="3048" y="86868"/>
                </a:lnTo>
                <a:lnTo>
                  <a:pt x="0" y="76200"/>
                </a:lnTo>
                <a:lnTo>
                  <a:pt x="0" y="50292"/>
                </a:lnTo>
                <a:lnTo>
                  <a:pt x="3048" y="39624"/>
                </a:lnTo>
                <a:lnTo>
                  <a:pt x="4572" y="38100"/>
                </a:lnTo>
                <a:lnTo>
                  <a:pt x="9144" y="28956"/>
                </a:lnTo>
                <a:lnTo>
                  <a:pt x="9144" y="27432"/>
                </a:lnTo>
                <a:lnTo>
                  <a:pt x="16764" y="18288"/>
                </a:lnTo>
                <a:lnTo>
                  <a:pt x="24384" y="10668"/>
                </a:lnTo>
                <a:lnTo>
                  <a:pt x="92964" y="10668"/>
                </a:lnTo>
                <a:lnTo>
                  <a:pt x="94488" y="12192"/>
                </a:lnTo>
                <a:lnTo>
                  <a:pt x="54864" y="12192"/>
                </a:lnTo>
                <a:lnTo>
                  <a:pt x="48768" y="13716"/>
                </a:lnTo>
                <a:lnTo>
                  <a:pt x="50292" y="13716"/>
                </a:lnTo>
                <a:lnTo>
                  <a:pt x="39624" y="16764"/>
                </a:lnTo>
                <a:lnTo>
                  <a:pt x="41148" y="16764"/>
                </a:lnTo>
                <a:lnTo>
                  <a:pt x="32004" y="21336"/>
                </a:lnTo>
                <a:lnTo>
                  <a:pt x="33528" y="21336"/>
                </a:lnTo>
                <a:lnTo>
                  <a:pt x="25908" y="27432"/>
                </a:lnTo>
                <a:lnTo>
                  <a:pt x="21031" y="33528"/>
                </a:lnTo>
                <a:lnTo>
                  <a:pt x="19812" y="33528"/>
                </a:lnTo>
                <a:lnTo>
                  <a:pt x="15893" y="42672"/>
                </a:lnTo>
                <a:lnTo>
                  <a:pt x="15240" y="42672"/>
                </a:lnTo>
                <a:lnTo>
                  <a:pt x="12192" y="53340"/>
                </a:lnTo>
                <a:lnTo>
                  <a:pt x="13525" y="53340"/>
                </a:lnTo>
                <a:lnTo>
                  <a:pt x="12382" y="62484"/>
                </a:lnTo>
                <a:lnTo>
                  <a:pt x="12192" y="62484"/>
                </a:lnTo>
                <a:lnTo>
                  <a:pt x="12192" y="64008"/>
                </a:lnTo>
                <a:lnTo>
                  <a:pt x="12382" y="64008"/>
                </a:lnTo>
                <a:lnTo>
                  <a:pt x="13525" y="73152"/>
                </a:lnTo>
                <a:lnTo>
                  <a:pt x="12192" y="73152"/>
                </a:lnTo>
                <a:lnTo>
                  <a:pt x="15240" y="83820"/>
                </a:lnTo>
                <a:lnTo>
                  <a:pt x="15893" y="83820"/>
                </a:lnTo>
                <a:lnTo>
                  <a:pt x="19812" y="92964"/>
                </a:lnTo>
                <a:lnTo>
                  <a:pt x="20828" y="92964"/>
                </a:lnTo>
                <a:lnTo>
                  <a:pt x="25908" y="100584"/>
                </a:lnTo>
                <a:lnTo>
                  <a:pt x="27431" y="100584"/>
                </a:lnTo>
                <a:lnTo>
                  <a:pt x="33528" y="106680"/>
                </a:lnTo>
                <a:lnTo>
                  <a:pt x="35052" y="106680"/>
                </a:lnTo>
                <a:lnTo>
                  <a:pt x="41148" y="109728"/>
                </a:lnTo>
                <a:lnTo>
                  <a:pt x="39624" y="109728"/>
                </a:lnTo>
                <a:lnTo>
                  <a:pt x="50292" y="112776"/>
                </a:lnTo>
                <a:lnTo>
                  <a:pt x="48768" y="112776"/>
                </a:lnTo>
                <a:lnTo>
                  <a:pt x="53339" y="114300"/>
                </a:lnTo>
                <a:lnTo>
                  <a:pt x="94488" y="114300"/>
                </a:lnTo>
                <a:lnTo>
                  <a:pt x="92964" y="115824"/>
                </a:lnTo>
                <a:close/>
              </a:path>
              <a:path w="119380" h="127000">
                <a:moveTo>
                  <a:pt x="97536" y="35052"/>
                </a:moveTo>
                <a:lnTo>
                  <a:pt x="91439" y="27432"/>
                </a:lnTo>
                <a:lnTo>
                  <a:pt x="92964" y="27432"/>
                </a:lnTo>
                <a:lnTo>
                  <a:pt x="83820" y="21336"/>
                </a:lnTo>
                <a:lnTo>
                  <a:pt x="85344" y="21336"/>
                </a:lnTo>
                <a:lnTo>
                  <a:pt x="76200" y="16764"/>
                </a:lnTo>
                <a:lnTo>
                  <a:pt x="77724" y="16764"/>
                </a:lnTo>
                <a:lnTo>
                  <a:pt x="67056" y="13716"/>
                </a:lnTo>
                <a:lnTo>
                  <a:pt x="68580" y="13716"/>
                </a:lnTo>
                <a:lnTo>
                  <a:pt x="64008" y="12192"/>
                </a:lnTo>
                <a:lnTo>
                  <a:pt x="94488" y="12192"/>
                </a:lnTo>
                <a:lnTo>
                  <a:pt x="100584" y="18288"/>
                </a:lnTo>
                <a:lnTo>
                  <a:pt x="102108" y="18288"/>
                </a:lnTo>
                <a:lnTo>
                  <a:pt x="108204" y="27432"/>
                </a:lnTo>
                <a:lnTo>
                  <a:pt x="108204" y="28956"/>
                </a:lnTo>
                <a:lnTo>
                  <a:pt x="110489" y="33528"/>
                </a:lnTo>
                <a:lnTo>
                  <a:pt x="97536" y="33528"/>
                </a:lnTo>
                <a:lnTo>
                  <a:pt x="97536" y="35052"/>
                </a:lnTo>
                <a:close/>
              </a:path>
              <a:path w="119380" h="127000">
                <a:moveTo>
                  <a:pt x="19812" y="35052"/>
                </a:moveTo>
                <a:lnTo>
                  <a:pt x="19812" y="33528"/>
                </a:lnTo>
                <a:lnTo>
                  <a:pt x="21031" y="33528"/>
                </a:lnTo>
                <a:lnTo>
                  <a:pt x="19812" y="35052"/>
                </a:lnTo>
                <a:close/>
              </a:path>
              <a:path w="119380" h="127000">
                <a:moveTo>
                  <a:pt x="102108" y="44196"/>
                </a:moveTo>
                <a:lnTo>
                  <a:pt x="97536" y="33528"/>
                </a:lnTo>
                <a:lnTo>
                  <a:pt x="110489" y="33528"/>
                </a:lnTo>
                <a:lnTo>
                  <a:pt x="112775" y="38100"/>
                </a:lnTo>
                <a:lnTo>
                  <a:pt x="114300" y="38100"/>
                </a:lnTo>
                <a:lnTo>
                  <a:pt x="114300" y="39624"/>
                </a:lnTo>
                <a:lnTo>
                  <a:pt x="115170" y="42672"/>
                </a:lnTo>
                <a:lnTo>
                  <a:pt x="102108" y="42672"/>
                </a:lnTo>
                <a:lnTo>
                  <a:pt x="102108" y="44196"/>
                </a:lnTo>
                <a:close/>
              </a:path>
              <a:path w="119380" h="127000">
                <a:moveTo>
                  <a:pt x="15240" y="44196"/>
                </a:moveTo>
                <a:lnTo>
                  <a:pt x="15240" y="42672"/>
                </a:lnTo>
                <a:lnTo>
                  <a:pt x="15893" y="42672"/>
                </a:lnTo>
                <a:lnTo>
                  <a:pt x="15240" y="44196"/>
                </a:lnTo>
                <a:close/>
              </a:path>
              <a:path w="119380" h="127000">
                <a:moveTo>
                  <a:pt x="105155" y="53340"/>
                </a:moveTo>
                <a:lnTo>
                  <a:pt x="102108" y="42672"/>
                </a:lnTo>
                <a:lnTo>
                  <a:pt x="115170" y="42672"/>
                </a:lnTo>
                <a:lnTo>
                  <a:pt x="117348" y="50292"/>
                </a:lnTo>
                <a:lnTo>
                  <a:pt x="117348" y="51816"/>
                </a:lnTo>
                <a:lnTo>
                  <a:pt x="105155" y="51816"/>
                </a:lnTo>
                <a:lnTo>
                  <a:pt x="105155" y="53340"/>
                </a:lnTo>
                <a:close/>
              </a:path>
              <a:path w="119380" h="127000">
                <a:moveTo>
                  <a:pt x="13525" y="53340"/>
                </a:moveTo>
                <a:lnTo>
                  <a:pt x="12192" y="53340"/>
                </a:lnTo>
                <a:lnTo>
                  <a:pt x="13716" y="51816"/>
                </a:lnTo>
                <a:lnTo>
                  <a:pt x="13525" y="53340"/>
                </a:lnTo>
                <a:close/>
              </a:path>
              <a:path w="119380" h="127000">
                <a:moveTo>
                  <a:pt x="117348" y="74676"/>
                </a:moveTo>
                <a:lnTo>
                  <a:pt x="105155" y="74676"/>
                </a:lnTo>
                <a:lnTo>
                  <a:pt x="105155" y="51816"/>
                </a:lnTo>
                <a:lnTo>
                  <a:pt x="117348" y="51816"/>
                </a:lnTo>
                <a:lnTo>
                  <a:pt x="118872" y="62484"/>
                </a:lnTo>
                <a:lnTo>
                  <a:pt x="118872" y="64008"/>
                </a:lnTo>
                <a:lnTo>
                  <a:pt x="117348" y="74676"/>
                </a:lnTo>
                <a:close/>
              </a:path>
              <a:path w="119380" h="127000">
                <a:moveTo>
                  <a:pt x="12192" y="64008"/>
                </a:moveTo>
                <a:lnTo>
                  <a:pt x="12192" y="62484"/>
                </a:lnTo>
                <a:lnTo>
                  <a:pt x="12287" y="63246"/>
                </a:lnTo>
                <a:lnTo>
                  <a:pt x="12192" y="64008"/>
                </a:lnTo>
                <a:close/>
              </a:path>
              <a:path w="119380" h="127000">
                <a:moveTo>
                  <a:pt x="12287" y="63246"/>
                </a:moveTo>
                <a:lnTo>
                  <a:pt x="12192" y="62484"/>
                </a:lnTo>
                <a:lnTo>
                  <a:pt x="12382" y="62484"/>
                </a:lnTo>
                <a:lnTo>
                  <a:pt x="12287" y="63246"/>
                </a:lnTo>
                <a:close/>
              </a:path>
              <a:path w="119380" h="127000">
                <a:moveTo>
                  <a:pt x="12382" y="64008"/>
                </a:moveTo>
                <a:lnTo>
                  <a:pt x="12192" y="64008"/>
                </a:lnTo>
                <a:lnTo>
                  <a:pt x="12287" y="63246"/>
                </a:lnTo>
                <a:lnTo>
                  <a:pt x="12382" y="64008"/>
                </a:lnTo>
                <a:close/>
              </a:path>
              <a:path w="119380" h="127000">
                <a:moveTo>
                  <a:pt x="13716" y="74676"/>
                </a:moveTo>
                <a:lnTo>
                  <a:pt x="12192" y="73152"/>
                </a:lnTo>
                <a:lnTo>
                  <a:pt x="13525" y="73152"/>
                </a:lnTo>
                <a:lnTo>
                  <a:pt x="13716" y="74676"/>
                </a:lnTo>
                <a:close/>
              </a:path>
              <a:path w="119380" h="127000">
                <a:moveTo>
                  <a:pt x="115170" y="83820"/>
                </a:moveTo>
                <a:lnTo>
                  <a:pt x="102108" y="83820"/>
                </a:lnTo>
                <a:lnTo>
                  <a:pt x="105155" y="73152"/>
                </a:lnTo>
                <a:lnTo>
                  <a:pt x="105155" y="74676"/>
                </a:lnTo>
                <a:lnTo>
                  <a:pt x="117348" y="74676"/>
                </a:lnTo>
                <a:lnTo>
                  <a:pt x="117348" y="76200"/>
                </a:lnTo>
                <a:lnTo>
                  <a:pt x="115170" y="83820"/>
                </a:lnTo>
                <a:close/>
              </a:path>
              <a:path w="119380" h="127000">
                <a:moveTo>
                  <a:pt x="15893" y="83820"/>
                </a:moveTo>
                <a:lnTo>
                  <a:pt x="15240" y="83820"/>
                </a:lnTo>
                <a:lnTo>
                  <a:pt x="15240" y="82296"/>
                </a:lnTo>
                <a:lnTo>
                  <a:pt x="15893" y="83820"/>
                </a:lnTo>
                <a:close/>
              </a:path>
              <a:path w="119380" h="127000">
                <a:moveTo>
                  <a:pt x="110489" y="92964"/>
                </a:moveTo>
                <a:lnTo>
                  <a:pt x="97536" y="92964"/>
                </a:lnTo>
                <a:lnTo>
                  <a:pt x="102108" y="82296"/>
                </a:lnTo>
                <a:lnTo>
                  <a:pt x="102108" y="83820"/>
                </a:lnTo>
                <a:lnTo>
                  <a:pt x="115170" y="83820"/>
                </a:lnTo>
                <a:lnTo>
                  <a:pt x="114300" y="86868"/>
                </a:lnTo>
                <a:lnTo>
                  <a:pt x="114300" y="88392"/>
                </a:lnTo>
                <a:lnTo>
                  <a:pt x="112775" y="88392"/>
                </a:lnTo>
                <a:lnTo>
                  <a:pt x="110489" y="92964"/>
                </a:lnTo>
                <a:close/>
              </a:path>
              <a:path w="119380" h="127000">
                <a:moveTo>
                  <a:pt x="20828" y="92964"/>
                </a:moveTo>
                <a:lnTo>
                  <a:pt x="19812" y="92964"/>
                </a:lnTo>
                <a:lnTo>
                  <a:pt x="19812" y="91440"/>
                </a:lnTo>
                <a:lnTo>
                  <a:pt x="20828" y="92964"/>
                </a:lnTo>
                <a:close/>
              </a:path>
              <a:path w="119380" h="127000">
                <a:moveTo>
                  <a:pt x="91820" y="100012"/>
                </a:moveTo>
                <a:lnTo>
                  <a:pt x="97536" y="91440"/>
                </a:lnTo>
                <a:lnTo>
                  <a:pt x="97536" y="92964"/>
                </a:lnTo>
                <a:lnTo>
                  <a:pt x="110489" y="92964"/>
                </a:lnTo>
                <a:lnTo>
                  <a:pt x="108204" y="97536"/>
                </a:lnTo>
                <a:lnTo>
                  <a:pt x="108204" y="99060"/>
                </a:lnTo>
                <a:lnTo>
                  <a:pt x="92964" y="99060"/>
                </a:lnTo>
                <a:lnTo>
                  <a:pt x="91820" y="100012"/>
                </a:lnTo>
                <a:close/>
              </a:path>
              <a:path w="119380" h="127000">
                <a:moveTo>
                  <a:pt x="27431" y="100584"/>
                </a:moveTo>
                <a:lnTo>
                  <a:pt x="25908" y="100584"/>
                </a:lnTo>
                <a:lnTo>
                  <a:pt x="25908" y="99060"/>
                </a:lnTo>
                <a:lnTo>
                  <a:pt x="27431" y="100584"/>
                </a:lnTo>
                <a:close/>
              </a:path>
              <a:path w="119380" h="127000">
                <a:moveTo>
                  <a:pt x="91439" y="100584"/>
                </a:moveTo>
                <a:lnTo>
                  <a:pt x="91820" y="100012"/>
                </a:lnTo>
                <a:lnTo>
                  <a:pt x="92964" y="99060"/>
                </a:lnTo>
                <a:lnTo>
                  <a:pt x="91439" y="100584"/>
                </a:lnTo>
                <a:close/>
              </a:path>
              <a:path w="119380" h="127000">
                <a:moveTo>
                  <a:pt x="107188" y="100584"/>
                </a:moveTo>
                <a:lnTo>
                  <a:pt x="91439" y="100584"/>
                </a:lnTo>
                <a:lnTo>
                  <a:pt x="92964" y="99060"/>
                </a:lnTo>
                <a:lnTo>
                  <a:pt x="108204" y="99060"/>
                </a:lnTo>
                <a:lnTo>
                  <a:pt x="107188" y="100584"/>
                </a:lnTo>
                <a:close/>
              </a:path>
              <a:path w="119380" h="127000">
                <a:moveTo>
                  <a:pt x="103123" y="106680"/>
                </a:moveTo>
                <a:lnTo>
                  <a:pt x="83820" y="106680"/>
                </a:lnTo>
                <a:lnTo>
                  <a:pt x="91820" y="100012"/>
                </a:lnTo>
                <a:lnTo>
                  <a:pt x="91439" y="100584"/>
                </a:lnTo>
                <a:lnTo>
                  <a:pt x="107188" y="100584"/>
                </a:lnTo>
                <a:lnTo>
                  <a:pt x="103123" y="106680"/>
                </a:lnTo>
                <a:close/>
              </a:path>
              <a:path w="119380" h="127000">
                <a:moveTo>
                  <a:pt x="35052" y="106680"/>
                </a:moveTo>
                <a:lnTo>
                  <a:pt x="33528" y="106680"/>
                </a:lnTo>
                <a:lnTo>
                  <a:pt x="32004" y="105156"/>
                </a:lnTo>
                <a:lnTo>
                  <a:pt x="35052" y="106680"/>
                </a:lnTo>
                <a:close/>
              </a:path>
              <a:path w="119380" h="127000">
                <a:moveTo>
                  <a:pt x="94488" y="114300"/>
                </a:moveTo>
                <a:lnTo>
                  <a:pt x="64008" y="114300"/>
                </a:lnTo>
                <a:lnTo>
                  <a:pt x="68580" y="112776"/>
                </a:lnTo>
                <a:lnTo>
                  <a:pt x="67056" y="112776"/>
                </a:lnTo>
                <a:lnTo>
                  <a:pt x="77724" y="109728"/>
                </a:lnTo>
                <a:lnTo>
                  <a:pt x="76200" y="109728"/>
                </a:lnTo>
                <a:lnTo>
                  <a:pt x="85344" y="105156"/>
                </a:lnTo>
                <a:lnTo>
                  <a:pt x="83820" y="106680"/>
                </a:lnTo>
                <a:lnTo>
                  <a:pt x="103123" y="106680"/>
                </a:lnTo>
                <a:lnTo>
                  <a:pt x="102108" y="108204"/>
                </a:lnTo>
                <a:lnTo>
                  <a:pt x="100584" y="108204"/>
                </a:lnTo>
                <a:lnTo>
                  <a:pt x="94488" y="114300"/>
                </a:lnTo>
                <a:close/>
              </a:path>
              <a:path w="119380" h="127000">
                <a:moveTo>
                  <a:pt x="82296" y="121920"/>
                </a:moveTo>
                <a:lnTo>
                  <a:pt x="35052" y="121920"/>
                </a:lnTo>
                <a:lnTo>
                  <a:pt x="25908" y="115824"/>
                </a:lnTo>
                <a:lnTo>
                  <a:pt x="91439" y="115824"/>
                </a:lnTo>
                <a:lnTo>
                  <a:pt x="82296" y="121920"/>
                </a:lnTo>
                <a:close/>
              </a:path>
              <a:path w="119380" h="127000">
                <a:moveTo>
                  <a:pt x="71628" y="124968"/>
                </a:moveTo>
                <a:lnTo>
                  <a:pt x="45719" y="124968"/>
                </a:lnTo>
                <a:lnTo>
                  <a:pt x="36576" y="121920"/>
                </a:lnTo>
                <a:lnTo>
                  <a:pt x="80772" y="121920"/>
                </a:lnTo>
                <a:lnTo>
                  <a:pt x="71628" y="124968"/>
                </a:lnTo>
                <a:close/>
              </a:path>
              <a:path w="119380" h="127000">
                <a:moveTo>
                  <a:pt x="65532" y="126492"/>
                </a:moveTo>
                <a:lnTo>
                  <a:pt x="53339" y="126492"/>
                </a:lnTo>
                <a:lnTo>
                  <a:pt x="47244" y="124968"/>
                </a:lnTo>
                <a:lnTo>
                  <a:pt x="70104" y="124968"/>
                </a:lnTo>
                <a:lnTo>
                  <a:pt x="65532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93264" y="5602224"/>
            <a:ext cx="105410" cy="114300"/>
          </a:xfrm>
          <a:custGeom>
            <a:avLst/>
            <a:gdLst/>
            <a:ahLst/>
            <a:cxnLst/>
            <a:rect l="l" t="t" r="r" b="b"/>
            <a:pathLst>
              <a:path w="105410" h="114300">
                <a:moveTo>
                  <a:pt x="53339" y="114299"/>
                </a:moveTo>
                <a:lnTo>
                  <a:pt x="32146" y="109751"/>
                </a:lnTo>
                <a:lnTo>
                  <a:pt x="15239" y="97345"/>
                </a:lnTo>
                <a:lnTo>
                  <a:pt x="4048" y="78938"/>
                </a:lnTo>
                <a:lnTo>
                  <a:pt x="0" y="56387"/>
                </a:lnTo>
                <a:lnTo>
                  <a:pt x="4048" y="34075"/>
                </a:lnTo>
                <a:lnTo>
                  <a:pt x="15239" y="16192"/>
                </a:lnTo>
                <a:lnTo>
                  <a:pt x="32146" y="4310"/>
                </a:lnTo>
                <a:lnTo>
                  <a:pt x="53339" y="0"/>
                </a:lnTo>
                <a:lnTo>
                  <a:pt x="73652" y="4310"/>
                </a:lnTo>
                <a:lnTo>
                  <a:pt x="90106" y="16192"/>
                </a:lnTo>
                <a:lnTo>
                  <a:pt x="101131" y="34075"/>
                </a:lnTo>
                <a:lnTo>
                  <a:pt x="105155" y="56387"/>
                </a:lnTo>
                <a:lnTo>
                  <a:pt x="101131" y="78938"/>
                </a:lnTo>
                <a:lnTo>
                  <a:pt x="90106" y="97345"/>
                </a:lnTo>
                <a:lnTo>
                  <a:pt x="73652" y="109751"/>
                </a:lnTo>
                <a:lnTo>
                  <a:pt x="53339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87167" y="5594604"/>
            <a:ext cx="119380" cy="128270"/>
          </a:xfrm>
          <a:custGeom>
            <a:avLst/>
            <a:gdLst/>
            <a:ahLst/>
            <a:cxnLst/>
            <a:rect l="l" t="t" r="r" b="b"/>
            <a:pathLst>
              <a:path w="119380" h="128270">
                <a:moveTo>
                  <a:pt x="64008" y="1524"/>
                </a:moveTo>
                <a:lnTo>
                  <a:pt x="51816" y="1524"/>
                </a:lnTo>
                <a:lnTo>
                  <a:pt x="57912" y="0"/>
                </a:lnTo>
                <a:lnTo>
                  <a:pt x="64008" y="1524"/>
                </a:lnTo>
                <a:close/>
              </a:path>
              <a:path w="119380" h="128270">
                <a:moveTo>
                  <a:pt x="80772" y="6096"/>
                </a:moveTo>
                <a:lnTo>
                  <a:pt x="36576" y="6096"/>
                </a:lnTo>
                <a:lnTo>
                  <a:pt x="45719" y="1524"/>
                </a:lnTo>
                <a:lnTo>
                  <a:pt x="71628" y="1524"/>
                </a:lnTo>
                <a:lnTo>
                  <a:pt x="80772" y="6096"/>
                </a:lnTo>
                <a:close/>
              </a:path>
              <a:path w="119380" h="128270">
                <a:moveTo>
                  <a:pt x="91439" y="12192"/>
                </a:moveTo>
                <a:lnTo>
                  <a:pt x="25908" y="12192"/>
                </a:lnTo>
                <a:lnTo>
                  <a:pt x="25908" y="10668"/>
                </a:lnTo>
                <a:lnTo>
                  <a:pt x="35052" y="6096"/>
                </a:lnTo>
                <a:lnTo>
                  <a:pt x="82296" y="6096"/>
                </a:lnTo>
                <a:lnTo>
                  <a:pt x="91439" y="10668"/>
                </a:lnTo>
                <a:lnTo>
                  <a:pt x="91439" y="12192"/>
                </a:lnTo>
                <a:close/>
              </a:path>
              <a:path w="119380" h="128270">
                <a:moveTo>
                  <a:pt x="71628" y="126492"/>
                </a:moveTo>
                <a:lnTo>
                  <a:pt x="45719" y="126492"/>
                </a:lnTo>
                <a:lnTo>
                  <a:pt x="36576" y="123444"/>
                </a:lnTo>
                <a:lnTo>
                  <a:pt x="35052" y="121920"/>
                </a:lnTo>
                <a:lnTo>
                  <a:pt x="25908" y="117348"/>
                </a:lnTo>
                <a:lnTo>
                  <a:pt x="24384" y="115824"/>
                </a:lnTo>
                <a:lnTo>
                  <a:pt x="16764" y="109728"/>
                </a:lnTo>
                <a:lnTo>
                  <a:pt x="16764" y="108204"/>
                </a:lnTo>
                <a:lnTo>
                  <a:pt x="9144" y="100584"/>
                </a:lnTo>
                <a:lnTo>
                  <a:pt x="9144" y="99060"/>
                </a:lnTo>
                <a:lnTo>
                  <a:pt x="4572" y="89916"/>
                </a:lnTo>
                <a:lnTo>
                  <a:pt x="4572" y="88392"/>
                </a:lnTo>
                <a:lnTo>
                  <a:pt x="3048" y="88392"/>
                </a:lnTo>
                <a:lnTo>
                  <a:pt x="0" y="77724"/>
                </a:lnTo>
                <a:lnTo>
                  <a:pt x="0" y="50292"/>
                </a:lnTo>
                <a:lnTo>
                  <a:pt x="3048" y="39624"/>
                </a:lnTo>
                <a:lnTo>
                  <a:pt x="4572" y="39624"/>
                </a:lnTo>
                <a:lnTo>
                  <a:pt x="9144" y="28956"/>
                </a:lnTo>
                <a:lnTo>
                  <a:pt x="16764" y="19812"/>
                </a:lnTo>
                <a:lnTo>
                  <a:pt x="16764" y="18288"/>
                </a:lnTo>
                <a:lnTo>
                  <a:pt x="24384" y="12192"/>
                </a:lnTo>
                <a:lnTo>
                  <a:pt x="92964" y="12192"/>
                </a:lnTo>
                <a:lnTo>
                  <a:pt x="94869" y="13716"/>
                </a:lnTo>
                <a:lnTo>
                  <a:pt x="50292" y="13716"/>
                </a:lnTo>
                <a:lnTo>
                  <a:pt x="39624" y="16764"/>
                </a:lnTo>
                <a:lnTo>
                  <a:pt x="41148" y="16764"/>
                </a:lnTo>
                <a:lnTo>
                  <a:pt x="34290" y="21336"/>
                </a:lnTo>
                <a:lnTo>
                  <a:pt x="33528" y="21336"/>
                </a:lnTo>
                <a:lnTo>
                  <a:pt x="27431" y="27432"/>
                </a:lnTo>
                <a:lnTo>
                  <a:pt x="25908" y="27432"/>
                </a:lnTo>
                <a:lnTo>
                  <a:pt x="20828" y="35052"/>
                </a:lnTo>
                <a:lnTo>
                  <a:pt x="19812" y="35052"/>
                </a:lnTo>
                <a:lnTo>
                  <a:pt x="15240" y="44196"/>
                </a:lnTo>
                <a:lnTo>
                  <a:pt x="12192" y="54864"/>
                </a:lnTo>
                <a:lnTo>
                  <a:pt x="13498" y="54864"/>
                </a:lnTo>
                <a:lnTo>
                  <a:pt x="12192" y="64008"/>
                </a:lnTo>
                <a:lnTo>
                  <a:pt x="13498" y="73152"/>
                </a:lnTo>
                <a:lnTo>
                  <a:pt x="12192" y="73152"/>
                </a:lnTo>
                <a:lnTo>
                  <a:pt x="15240" y="83820"/>
                </a:lnTo>
                <a:lnTo>
                  <a:pt x="19812" y="92964"/>
                </a:lnTo>
                <a:lnTo>
                  <a:pt x="20828" y="92964"/>
                </a:lnTo>
                <a:lnTo>
                  <a:pt x="25908" y="100584"/>
                </a:lnTo>
                <a:lnTo>
                  <a:pt x="27431" y="100584"/>
                </a:lnTo>
                <a:lnTo>
                  <a:pt x="33528" y="106680"/>
                </a:lnTo>
                <a:lnTo>
                  <a:pt x="32004" y="106680"/>
                </a:lnTo>
                <a:lnTo>
                  <a:pt x="41148" y="111252"/>
                </a:lnTo>
                <a:lnTo>
                  <a:pt x="39624" y="111252"/>
                </a:lnTo>
                <a:lnTo>
                  <a:pt x="50292" y="114300"/>
                </a:lnTo>
                <a:lnTo>
                  <a:pt x="94868" y="114300"/>
                </a:lnTo>
                <a:lnTo>
                  <a:pt x="92964" y="115824"/>
                </a:lnTo>
                <a:lnTo>
                  <a:pt x="91439" y="117348"/>
                </a:lnTo>
                <a:lnTo>
                  <a:pt x="82296" y="121920"/>
                </a:lnTo>
                <a:lnTo>
                  <a:pt x="80772" y="123444"/>
                </a:lnTo>
                <a:lnTo>
                  <a:pt x="71628" y="126492"/>
                </a:lnTo>
                <a:close/>
              </a:path>
              <a:path w="119380" h="128270">
                <a:moveTo>
                  <a:pt x="85344" y="22860"/>
                </a:moveTo>
                <a:lnTo>
                  <a:pt x="76200" y="16764"/>
                </a:lnTo>
                <a:lnTo>
                  <a:pt x="77724" y="16764"/>
                </a:lnTo>
                <a:lnTo>
                  <a:pt x="67056" y="13716"/>
                </a:lnTo>
                <a:lnTo>
                  <a:pt x="94869" y="13716"/>
                </a:lnTo>
                <a:lnTo>
                  <a:pt x="100584" y="18288"/>
                </a:lnTo>
                <a:lnTo>
                  <a:pt x="100584" y="19812"/>
                </a:lnTo>
                <a:lnTo>
                  <a:pt x="102108" y="19812"/>
                </a:lnTo>
                <a:lnTo>
                  <a:pt x="103123" y="21336"/>
                </a:lnTo>
                <a:lnTo>
                  <a:pt x="83820" y="21336"/>
                </a:lnTo>
                <a:lnTo>
                  <a:pt x="85344" y="22860"/>
                </a:lnTo>
                <a:close/>
              </a:path>
              <a:path w="119380" h="128270">
                <a:moveTo>
                  <a:pt x="32004" y="22860"/>
                </a:moveTo>
                <a:lnTo>
                  <a:pt x="33528" y="21336"/>
                </a:lnTo>
                <a:lnTo>
                  <a:pt x="34290" y="21336"/>
                </a:lnTo>
                <a:lnTo>
                  <a:pt x="32004" y="22860"/>
                </a:lnTo>
                <a:close/>
              </a:path>
              <a:path w="119380" h="128270">
                <a:moveTo>
                  <a:pt x="91820" y="28003"/>
                </a:moveTo>
                <a:lnTo>
                  <a:pt x="83820" y="21336"/>
                </a:lnTo>
                <a:lnTo>
                  <a:pt x="103123" y="21336"/>
                </a:lnTo>
                <a:lnTo>
                  <a:pt x="107188" y="27432"/>
                </a:lnTo>
                <a:lnTo>
                  <a:pt x="91439" y="27432"/>
                </a:lnTo>
                <a:lnTo>
                  <a:pt x="91820" y="28003"/>
                </a:lnTo>
                <a:close/>
              </a:path>
              <a:path w="119380" h="128270">
                <a:moveTo>
                  <a:pt x="25908" y="28956"/>
                </a:moveTo>
                <a:lnTo>
                  <a:pt x="25908" y="27432"/>
                </a:lnTo>
                <a:lnTo>
                  <a:pt x="27431" y="27432"/>
                </a:lnTo>
                <a:lnTo>
                  <a:pt x="25908" y="28956"/>
                </a:lnTo>
                <a:close/>
              </a:path>
              <a:path w="119380" h="128270">
                <a:moveTo>
                  <a:pt x="92964" y="28956"/>
                </a:moveTo>
                <a:lnTo>
                  <a:pt x="91820" y="28003"/>
                </a:lnTo>
                <a:lnTo>
                  <a:pt x="91439" y="27432"/>
                </a:lnTo>
                <a:lnTo>
                  <a:pt x="92964" y="28956"/>
                </a:lnTo>
                <a:close/>
              </a:path>
              <a:path w="119380" h="128270">
                <a:moveTo>
                  <a:pt x="108204" y="28956"/>
                </a:moveTo>
                <a:lnTo>
                  <a:pt x="92964" y="28956"/>
                </a:lnTo>
                <a:lnTo>
                  <a:pt x="91439" y="27432"/>
                </a:lnTo>
                <a:lnTo>
                  <a:pt x="107188" y="27432"/>
                </a:lnTo>
                <a:lnTo>
                  <a:pt x="108204" y="28956"/>
                </a:lnTo>
                <a:close/>
              </a:path>
              <a:path w="119380" h="128270">
                <a:moveTo>
                  <a:pt x="97536" y="36576"/>
                </a:moveTo>
                <a:lnTo>
                  <a:pt x="91820" y="28003"/>
                </a:lnTo>
                <a:lnTo>
                  <a:pt x="92964" y="28956"/>
                </a:lnTo>
                <a:lnTo>
                  <a:pt x="108204" y="28956"/>
                </a:lnTo>
                <a:lnTo>
                  <a:pt x="110816" y="35052"/>
                </a:lnTo>
                <a:lnTo>
                  <a:pt x="97536" y="35052"/>
                </a:lnTo>
                <a:lnTo>
                  <a:pt x="97536" y="36576"/>
                </a:lnTo>
                <a:close/>
              </a:path>
              <a:path w="119380" h="128270">
                <a:moveTo>
                  <a:pt x="19812" y="36576"/>
                </a:moveTo>
                <a:lnTo>
                  <a:pt x="19812" y="35052"/>
                </a:lnTo>
                <a:lnTo>
                  <a:pt x="20828" y="35052"/>
                </a:lnTo>
                <a:lnTo>
                  <a:pt x="19812" y="36576"/>
                </a:lnTo>
                <a:close/>
              </a:path>
              <a:path w="119380" h="128270">
                <a:moveTo>
                  <a:pt x="105155" y="54864"/>
                </a:moveTo>
                <a:lnTo>
                  <a:pt x="102108" y="44196"/>
                </a:lnTo>
                <a:lnTo>
                  <a:pt x="97536" y="35052"/>
                </a:lnTo>
                <a:lnTo>
                  <a:pt x="110816" y="35052"/>
                </a:lnTo>
                <a:lnTo>
                  <a:pt x="112775" y="39624"/>
                </a:lnTo>
                <a:lnTo>
                  <a:pt x="114300" y="39624"/>
                </a:lnTo>
                <a:lnTo>
                  <a:pt x="117348" y="50292"/>
                </a:lnTo>
                <a:lnTo>
                  <a:pt x="117348" y="51816"/>
                </a:lnTo>
                <a:lnTo>
                  <a:pt x="117538" y="53340"/>
                </a:lnTo>
                <a:lnTo>
                  <a:pt x="105155" y="53340"/>
                </a:lnTo>
                <a:lnTo>
                  <a:pt x="105155" y="54864"/>
                </a:lnTo>
                <a:close/>
              </a:path>
              <a:path w="119380" h="128270">
                <a:moveTo>
                  <a:pt x="13498" y="54864"/>
                </a:moveTo>
                <a:lnTo>
                  <a:pt x="12192" y="54864"/>
                </a:lnTo>
                <a:lnTo>
                  <a:pt x="13716" y="53340"/>
                </a:lnTo>
                <a:lnTo>
                  <a:pt x="13498" y="54864"/>
                </a:lnTo>
                <a:close/>
              </a:path>
              <a:path w="119380" h="128270">
                <a:moveTo>
                  <a:pt x="117538" y="74676"/>
                </a:moveTo>
                <a:lnTo>
                  <a:pt x="105155" y="74676"/>
                </a:lnTo>
                <a:lnTo>
                  <a:pt x="105155" y="53340"/>
                </a:lnTo>
                <a:lnTo>
                  <a:pt x="117538" y="53340"/>
                </a:lnTo>
                <a:lnTo>
                  <a:pt x="118872" y="64008"/>
                </a:lnTo>
                <a:lnTo>
                  <a:pt x="117538" y="74676"/>
                </a:lnTo>
                <a:close/>
              </a:path>
              <a:path w="119380" h="128270">
                <a:moveTo>
                  <a:pt x="13716" y="74676"/>
                </a:moveTo>
                <a:lnTo>
                  <a:pt x="12192" y="73152"/>
                </a:lnTo>
                <a:lnTo>
                  <a:pt x="13498" y="73152"/>
                </a:lnTo>
                <a:lnTo>
                  <a:pt x="13716" y="74676"/>
                </a:lnTo>
                <a:close/>
              </a:path>
              <a:path w="119380" h="128270">
                <a:moveTo>
                  <a:pt x="111252" y="92964"/>
                </a:moveTo>
                <a:lnTo>
                  <a:pt x="97536" y="92964"/>
                </a:lnTo>
                <a:lnTo>
                  <a:pt x="102108" y="83820"/>
                </a:lnTo>
                <a:lnTo>
                  <a:pt x="105155" y="73152"/>
                </a:lnTo>
                <a:lnTo>
                  <a:pt x="105155" y="74676"/>
                </a:lnTo>
                <a:lnTo>
                  <a:pt x="117538" y="74676"/>
                </a:lnTo>
                <a:lnTo>
                  <a:pt x="117348" y="76200"/>
                </a:lnTo>
                <a:lnTo>
                  <a:pt x="117348" y="77724"/>
                </a:lnTo>
                <a:lnTo>
                  <a:pt x="114300" y="88392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19380" h="128270">
                <a:moveTo>
                  <a:pt x="20828" y="92964"/>
                </a:moveTo>
                <a:lnTo>
                  <a:pt x="19812" y="92964"/>
                </a:lnTo>
                <a:lnTo>
                  <a:pt x="19812" y="91440"/>
                </a:lnTo>
                <a:lnTo>
                  <a:pt x="20828" y="92964"/>
                </a:lnTo>
                <a:close/>
              </a:path>
              <a:path w="119380" h="128270">
                <a:moveTo>
                  <a:pt x="91820" y="100012"/>
                </a:moveTo>
                <a:lnTo>
                  <a:pt x="97536" y="91440"/>
                </a:lnTo>
                <a:lnTo>
                  <a:pt x="97536" y="92964"/>
                </a:lnTo>
                <a:lnTo>
                  <a:pt x="111252" y="92964"/>
                </a:lnTo>
                <a:lnTo>
                  <a:pt x="108204" y="99060"/>
                </a:lnTo>
                <a:lnTo>
                  <a:pt x="92964" y="99060"/>
                </a:lnTo>
                <a:lnTo>
                  <a:pt x="91820" y="100012"/>
                </a:lnTo>
                <a:close/>
              </a:path>
              <a:path w="119380" h="128270">
                <a:moveTo>
                  <a:pt x="27431" y="100584"/>
                </a:moveTo>
                <a:lnTo>
                  <a:pt x="25908" y="100584"/>
                </a:lnTo>
                <a:lnTo>
                  <a:pt x="25908" y="99060"/>
                </a:lnTo>
                <a:lnTo>
                  <a:pt x="27431" y="100584"/>
                </a:lnTo>
                <a:close/>
              </a:path>
              <a:path w="119380" h="128270">
                <a:moveTo>
                  <a:pt x="91439" y="100584"/>
                </a:moveTo>
                <a:lnTo>
                  <a:pt x="91820" y="100012"/>
                </a:lnTo>
                <a:lnTo>
                  <a:pt x="92964" y="99060"/>
                </a:lnTo>
                <a:lnTo>
                  <a:pt x="91439" y="100584"/>
                </a:lnTo>
                <a:close/>
              </a:path>
              <a:path w="119380" h="128270">
                <a:moveTo>
                  <a:pt x="108204" y="100584"/>
                </a:moveTo>
                <a:lnTo>
                  <a:pt x="91439" y="100584"/>
                </a:lnTo>
                <a:lnTo>
                  <a:pt x="92964" y="99060"/>
                </a:lnTo>
                <a:lnTo>
                  <a:pt x="108204" y="99060"/>
                </a:lnTo>
                <a:lnTo>
                  <a:pt x="108204" y="100584"/>
                </a:lnTo>
                <a:close/>
              </a:path>
              <a:path w="119380" h="128270">
                <a:moveTo>
                  <a:pt x="94868" y="114300"/>
                </a:moveTo>
                <a:lnTo>
                  <a:pt x="67056" y="114300"/>
                </a:lnTo>
                <a:lnTo>
                  <a:pt x="77724" y="111252"/>
                </a:lnTo>
                <a:lnTo>
                  <a:pt x="76200" y="111252"/>
                </a:lnTo>
                <a:lnTo>
                  <a:pt x="85344" y="106680"/>
                </a:lnTo>
                <a:lnTo>
                  <a:pt x="83820" y="106680"/>
                </a:lnTo>
                <a:lnTo>
                  <a:pt x="91820" y="100012"/>
                </a:lnTo>
                <a:lnTo>
                  <a:pt x="91439" y="100584"/>
                </a:lnTo>
                <a:lnTo>
                  <a:pt x="108204" y="100584"/>
                </a:lnTo>
                <a:lnTo>
                  <a:pt x="102108" y="108204"/>
                </a:lnTo>
                <a:lnTo>
                  <a:pt x="100584" y="108204"/>
                </a:lnTo>
                <a:lnTo>
                  <a:pt x="100584" y="109728"/>
                </a:lnTo>
                <a:lnTo>
                  <a:pt x="94868" y="114300"/>
                </a:lnTo>
                <a:close/>
              </a:path>
              <a:path w="119380" h="128270">
                <a:moveTo>
                  <a:pt x="59436" y="128016"/>
                </a:moveTo>
                <a:lnTo>
                  <a:pt x="53339" y="126492"/>
                </a:lnTo>
                <a:lnTo>
                  <a:pt x="65532" y="126492"/>
                </a:lnTo>
                <a:lnTo>
                  <a:pt x="59436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9267" y="5591555"/>
            <a:ext cx="104139" cy="114300"/>
          </a:xfrm>
          <a:custGeom>
            <a:avLst/>
            <a:gdLst/>
            <a:ahLst/>
            <a:cxnLst/>
            <a:rect l="l" t="t" r="r" b="b"/>
            <a:pathLst>
              <a:path w="104139" h="114300">
                <a:moveTo>
                  <a:pt x="51816" y="114300"/>
                </a:moveTo>
                <a:lnTo>
                  <a:pt x="31503" y="109775"/>
                </a:lnTo>
                <a:lnTo>
                  <a:pt x="15049" y="97536"/>
                </a:lnTo>
                <a:lnTo>
                  <a:pt x="4024" y="79581"/>
                </a:lnTo>
                <a:lnTo>
                  <a:pt x="0" y="57912"/>
                </a:lnTo>
                <a:lnTo>
                  <a:pt x="4024" y="35361"/>
                </a:lnTo>
                <a:lnTo>
                  <a:pt x="15049" y="16954"/>
                </a:lnTo>
                <a:lnTo>
                  <a:pt x="31503" y="4548"/>
                </a:lnTo>
                <a:lnTo>
                  <a:pt x="51816" y="0"/>
                </a:lnTo>
                <a:lnTo>
                  <a:pt x="72128" y="4548"/>
                </a:lnTo>
                <a:lnTo>
                  <a:pt x="88582" y="16954"/>
                </a:lnTo>
                <a:lnTo>
                  <a:pt x="99607" y="35361"/>
                </a:lnTo>
                <a:lnTo>
                  <a:pt x="103632" y="57912"/>
                </a:lnTo>
                <a:lnTo>
                  <a:pt x="99607" y="79581"/>
                </a:lnTo>
                <a:lnTo>
                  <a:pt x="88582" y="97536"/>
                </a:lnTo>
                <a:lnTo>
                  <a:pt x="72128" y="109775"/>
                </a:lnTo>
                <a:lnTo>
                  <a:pt x="5181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41647" y="5585459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91439" y="10667"/>
                </a:moveTo>
                <a:lnTo>
                  <a:pt x="27432" y="10667"/>
                </a:lnTo>
                <a:lnTo>
                  <a:pt x="35052" y="6095"/>
                </a:lnTo>
                <a:lnTo>
                  <a:pt x="36576" y="4571"/>
                </a:lnTo>
                <a:lnTo>
                  <a:pt x="47244" y="1523"/>
                </a:lnTo>
                <a:lnTo>
                  <a:pt x="53339" y="0"/>
                </a:lnTo>
                <a:lnTo>
                  <a:pt x="65532" y="0"/>
                </a:lnTo>
                <a:lnTo>
                  <a:pt x="70104" y="1523"/>
                </a:lnTo>
                <a:lnTo>
                  <a:pt x="71628" y="1523"/>
                </a:lnTo>
                <a:lnTo>
                  <a:pt x="82296" y="4571"/>
                </a:lnTo>
                <a:lnTo>
                  <a:pt x="82296" y="6095"/>
                </a:lnTo>
                <a:lnTo>
                  <a:pt x="91439" y="10667"/>
                </a:lnTo>
                <a:close/>
              </a:path>
              <a:path w="117475" h="127000">
                <a:moveTo>
                  <a:pt x="92964" y="115823"/>
                </a:moveTo>
                <a:lnTo>
                  <a:pt x="25908" y="115823"/>
                </a:lnTo>
                <a:lnTo>
                  <a:pt x="18288" y="108203"/>
                </a:lnTo>
                <a:lnTo>
                  <a:pt x="16764" y="108203"/>
                </a:lnTo>
                <a:lnTo>
                  <a:pt x="10668" y="99059"/>
                </a:lnTo>
                <a:lnTo>
                  <a:pt x="4572" y="88391"/>
                </a:lnTo>
                <a:lnTo>
                  <a:pt x="1524" y="76199"/>
                </a:lnTo>
                <a:lnTo>
                  <a:pt x="0" y="64007"/>
                </a:lnTo>
                <a:lnTo>
                  <a:pt x="0" y="62483"/>
                </a:lnTo>
                <a:lnTo>
                  <a:pt x="1524" y="51815"/>
                </a:lnTo>
                <a:lnTo>
                  <a:pt x="1524" y="50291"/>
                </a:lnTo>
                <a:lnTo>
                  <a:pt x="4572" y="39623"/>
                </a:lnTo>
                <a:lnTo>
                  <a:pt x="4572" y="38099"/>
                </a:lnTo>
                <a:lnTo>
                  <a:pt x="10668" y="28955"/>
                </a:lnTo>
                <a:lnTo>
                  <a:pt x="10668" y="27431"/>
                </a:lnTo>
                <a:lnTo>
                  <a:pt x="16764" y="19811"/>
                </a:lnTo>
                <a:lnTo>
                  <a:pt x="18288" y="18287"/>
                </a:lnTo>
                <a:lnTo>
                  <a:pt x="25908" y="12191"/>
                </a:lnTo>
                <a:lnTo>
                  <a:pt x="25908" y="10667"/>
                </a:lnTo>
                <a:lnTo>
                  <a:pt x="92964" y="10667"/>
                </a:lnTo>
                <a:lnTo>
                  <a:pt x="92964" y="12191"/>
                </a:lnTo>
                <a:lnTo>
                  <a:pt x="59436" y="12191"/>
                </a:lnTo>
                <a:lnTo>
                  <a:pt x="54864" y="13715"/>
                </a:lnTo>
                <a:lnTo>
                  <a:pt x="50292" y="13715"/>
                </a:lnTo>
                <a:lnTo>
                  <a:pt x="41148" y="16763"/>
                </a:lnTo>
                <a:lnTo>
                  <a:pt x="42672" y="16763"/>
                </a:lnTo>
                <a:lnTo>
                  <a:pt x="33528" y="21335"/>
                </a:lnTo>
                <a:lnTo>
                  <a:pt x="25908" y="27431"/>
                </a:lnTo>
                <a:lnTo>
                  <a:pt x="27432" y="27431"/>
                </a:lnTo>
                <a:lnTo>
                  <a:pt x="21336" y="35051"/>
                </a:lnTo>
                <a:lnTo>
                  <a:pt x="17526" y="42671"/>
                </a:lnTo>
                <a:lnTo>
                  <a:pt x="16764" y="42671"/>
                </a:lnTo>
                <a:lnTo>
                  <a:pt x="13716" y="53339"/>
                </a:lnTo>
                <a:lnTo>
                  <a:pt x="13716" y="74675"/>
                </a:lnTo>
                <a:lnTo>
                  <a:pt x="14151" y="74675"/>
                </a:lnTo>
                <a:lnTo>
                  <a:pt x="16764" y="83819"/>
                </a:lnTo>
                <a:lnTo>
                  <a:pt x="21336" y="92963"/>
                </a:lnTo>
                <a:lnTo>
                  <a:pt x="22352" y="92963"/>
                </a:lnTo>
                <a:lnTo>
                  <a:pt x="26416" y="99059"/>
                </a:lnTo>
                <a:lnTo>
                  <a:pt x="25908" y="99059"/>
                </a:lnTo>
                <a:lnTo>
                  <a:pt x="33528" y="106679"/>
                </a:lnTo>
                <a:lnTo>
                  <a:pt x="35814" y="106679"/>
                </a:lnTo>
                <a:lnTo>
                  <a:pt x="42672" y="111251"/>
                </a:lnTo>
                <a:lnTo>
                  <a:pt x="44196" y="111251"/>
                </a:lnTo>
                <a:lnTo>
                  <a:pt x="50292" y="114299"/>
                </a:lnTo>
                <a:lnTo>
                  <a:pt x="94488" y="114299"/>
                </a:lnTo>
                <a:lnTo>
                  <a:pt x="92964" y="115823"/>
                </a:lnTo>
                <a:close/>
              </a:path>
              <a:path w="117475" h="127000">
                <a:moveTo>
                  <a:pt x="102108" y="44195"/>
                </a:moveTo>
                <a:lnTo>
                  <a:pt x="97536" y="35051"/>
                </a:lnTo>
                <a:lnTo>
                  <a:pt x="91439" y="27431"/>
                </a:lnTo>
                <a:lnTo>
                  <a:pt x="83820" y="21335"/>
                </a:lnTo>
                <a:lnTo>
                  <a:pt x="85344" y="21335"/>
                </a:lnTo>
                <a:lnTo>
                  <a:pt x="76200" y="16763"/>
                </a:lnTo>
                <a:lnTo>
                  <a:pt x="77724" y="16763"/>
                </a:lnTo>
                <a:lnTo>
                  <a:pt x="67056" y="13715"/>
                </a:lnTo>
                <a:lnTo>
                  <a:pt x="64008" y="13715"/>
                </a:lnTo>
                <a:lnTo>
                  <a:pt x="59436" y="12191"/>
                </a:lnTo>
                <a:lnTo>
                  <a:pt x="92964" y="12191"/>
                </a:lnTo>
                <a:lnTo>
                  <a:pt x="100584" y="18287"/>
                </a:lnTo>
                <a:lnTo>
                  <a:pt x="100584" y="19811"/>
                </a:lnTo>
                <a:lnTo>
                  <a:pt x="102108" y="19811"/>
                </a:lnTo>
                <a:lnTo>
                  <a:pt x="108204" y="27431"/>
                </a:lnTo>
                <a:lnTo>
                  <a:pt x="108204" y="28955"/>
                </a:lnTo>
                <a:lnTo>
                  <a:pt x="112775" y="38099"/>
                </a:lnTo>
                <a:lnTo>
                  <a:pt x="112775" y="39623"/>
                </a:lnTo>
                <a:lnTo>
                  <a:pt x="114300" y="39623"/>
                </a:lnTo>
                <a:lnTo>
                  <a:pt x="115170" y="42671"/>
                </a:lnTo>
                <a:lnTo>
                  <a:pt x="102108" y="42671"/>
                </a:lnTo>
                <a:lnTo>
                  <a:pt x="102108" y="44195"/>
                </a:lnTo>
                <a:close/>
              </a:path>
              <a:path w="117475" h="127000">
                <a:moveTo>
                  <a:pt x="16764" y="44195"/>
                </a:moveTo>
                <a:lnTo>
                  <a:pt x="16764" y="42671"/>
                </a:lnTo>
                <a:lnTo>
                  <a:pt x="17526" y="42671"/>
                </a:lnTo>
                <a:lnTo>
                  <a:pt x="16764" y="44195"/>
                </a:lnTo>
                <a:close/>
              </a:path>
              <a:path w="117475" h="127000">
                <a:moveTo>
                  <a:pt x="105054" y="63296"/>
                </a:moveTo>
                <a:lnTo>
                  <a:pt x="103632" y="53339"/>
                </a:lnTo>
                <a:lnTo>
                  <a:pt x="105155" y="53339"/>
                </a:lnTo>
                <a:lnTo>
                  <a:pt x="102108" y="42671"/>
                </a:lnTo>
                <a:lnTo>
                  <a:pt x="115170" y="42671"/>
                </a:lnTo>
                <a:lnTo>
                  <a:pt x="117348" y="50291"/>
                </a:lnTo>
                <a:lnTo>
                  <a:pt x="117348" y="62483"/>
                </a:lnTo>
                <a:lnTo>
                  <a:pt x="105155" y="62483"/>
                </a:lnTo>
                <a:lnTo>
                  <a:pt x="105054" y="63296"/>
                </a:lnTo>
                <a:close/>
              </a:path>
              <a:path w="117475" h="127000">
                <a:moveTo>
                  <a:pt x="105155" y="64007"/>
                </a:moveTo>
                <a:lnTo>
                  <a:pt x="105054" y="63296"/>
                </a:lnTo>
                <a:lnTo>
                  <a:pt x="105155" y="62483"/>
                </a:lnTo>
                <a:lnTo>
                  <a:pt x="105155" y="64007"/>
                </a:lnTo>
                <a:close/>
              </a:path>
              <a:path w="117475" h="127000">
                <a:moveTo>
                  <a:pt x="117348" y="64007"/>
                </a:moveTo>
                <a:lnTo>
                  <a:pt x="105155" y="64007"/>
                </a:lnTo>
                <a:lnTo>
                  <a:pt x="105155" y="62483"/>
                </a:lnTo>
                <a:lnTo>
                  <a:pt x="117348" y="62483"/>
                </a:lnTo>
                <a:lnTo>
                  <a:pt x="117348" y="64007"/>
                </a:lnTo>
                <a:close/>
              </a:path>
              <a:path w="117475" h="127000">
                <a:moveTo>
                  <a:pt x="103632" y="74675"/>
                </a:moveTo>
                <a:lnTo>
                  <a:pt x="105054" y="63296"/>
                </a:lnTo>
                <a:lnTo>
                  <a:pt x="105155" y="64007"/>
                </a:lnTo>
                <a:lnTo>
                  <a:pt x="117348" y="64007"/>
                </a:lnTo>
                <a:lnTo>
                  <a:pt x="117348" y="73151"/>
                </a:lnTo>
                <a:lnTo>
                  <a:pt x="105155" y="73151"/>
                </a:lnTo>
                <a:lnTo>
                  <a:pt x="103632" y="74675"/>
                </a:lnTo>
                <a:close/>
              </a:path>
              <a:path w="117475" h="127000">
                <a:moveTo>
                  <a:pt x="14151" y="74675"/>
                </a:moveTo>
                <a:lnTo>
                  <a:pt x="13716" y="74675"/>
                </a:lnTo>
                <a:lnTo>
                  <a:pt x="13716" y="73151"/>
                </a:lnTo>
                <a:lnTo>
                  <a:pt x="14151" y="74675"/>
                </a:lnTo>
                <a:close/>
              </a:path>
              <a:path w="117475" h="127000">
                <a:moveTo>
                  <a:pt x="110816" y="92963"/>
                </a:moveTo>
                <a:lnTo>
                  <a:pt x="97536" y="92963"/>
                </a:lnTo>
                <a:lnTo>
                  <a:pt x="102108" y="83819"/>
                </a:lnTo>
                <a:lnTo>
                  <a:pt x="105155" y="73151"/>
                </a:lnTo>
                <a:lnTo>
                  <a:pt x="117348" y="73151"/>
                </a:lnTo>
                <a:lnTo>
                  <a:pt x="117348" y="76199"/>
                </a:lnTo>
                <a:lnTo>
                  <a:pt x="114300" y="88391"/>
                </a:lnTo>
                <a:lnTo>
                  <a:pt x="112775" y="88391"/>
                </a:lnTo>
                <a:lnTo>
                  <a:pt x="110816" y="92963"/>
                </a:lnTo>
                <a:close/>
              </a:path>
              <a:path w="117475" h="127000">
                <a:moveTo>
                  <a:pt x="22352" y="92963"/>
                </a:moveTo>
                <a:lnTo>
                  <a:pt x="21336" y="92963"/>
                </a:lnTo>
                <a:lnTo>
                  <a:pt x="21336" y="91439"/>
                </a:lnTo>
                <a:lnTo>
                  <a:pt x="22352" y="92963"/>
                </a:lnTo>
                <a:close/>
              </a:path>
              <a:path w="117475" h="127000">
                <a:moveTo>
                  <a:pt x="107188" y="100583"/>
                </a:moveTo>
                <a:lnTo>
                  <a:pt x="91439" y="100583"/>
                </a:lnTo>
                <a:lnTo>
                  <a:pt x="97536" y="91439"/>
                </a:lnTo>
                <a:lnTo>
                  <a:pt x="97536" y="92963"/>
                </a:lnTo>
                <a:lnTo>
                  <a:pt x="110816" y="92963"/>
                </a:lnTo>
                <a:lnTo>
                  <a:pt x="108204" y="99059"/>
                </a:lnTo>
                <a:lnTo>
                  <a:pt x="107188" y="100583"/>
                </a:lnTo>
                <a:close/>
              </a:path>
              <a:path w="117475" h="127000">
                <a:moveTo>
                  <a:pt x="27432" y="100583"/>
                </a:moveTo>
                <a:lnTo>
                  <a:pt x="25908" y="99059"/>
                </a:lnTo>
                <a:lnTo>
                  <a:pt x="26416" y="99059"/>
                </a:lnTo>
                <a:lnTo>
                  <a:pt x="27432" y="100583"/>
                </a:lnTo>
                <a:close/>
              </a:path>
              <a:path w="117475" h="127000">
                <a:moveTo>
                  <a:pt x="103123" y="106679"/>
                </a:moveTo>
                <a:lnTo>
                  <a:pt x="83820" y="106679"/>
                </a:lnTo>
                <a:lnTo>
                  <a:pt x="91439" y="99059"/>
                </a:lnTo>
                <a:lnTo>
                  <a:pt x="91439" y="100583"/>
                </a:lnTo>
                <a:lnTo>
                  <a:pt x="107188" y="100583"/>
                </a:lnTo>
                <a:lnTo>
                  <a:pt x="103123" y="106679"/>
                </a:lnTo>
                <a:close/>
              </a:path>
              <a:path w="117475" h="127000">
                <a:moveTo>
                  <a:pt x="35814" y="106679"/>
                </a:moveTo>
                <a:lnTo>
                  <a:pt x="33528" y="106679"/>
                </a:lnTo>
                <a:lnTo>
                  <a:pt x="33528" y="105155"/>
                </a:lnTo>
                <a:lnTo>
                  <a:pt x="35814" y="106679"/>
                </a:lnTo>
                <a:close/>
              </a:path>
              <a:path w="117475" h="127000">
                <a:moveTo>
                  <a:pt x="97536" y="111251"/>
                </a:moveTo>
                <a:lnTo>
                  <a:pt x="76200" y="111251"/>
                </a:lnTo>
                <a:lnTo>
                  <a:pt x="85344" y="105155"/>
                </a:lnTo>
                <a:lnTo>
                  <a:pt x="83820" y="106679"/>
                </a:lnTo>
                <a:lnTo>
                  <a:pt x="103123" y="106679"/>
                </a:lnTo>
                <a:lnTo>
                  <a:pt x="102108" y="108203"/>
                </a:lnTo>
                <a:lnTo>
                  <a:pt x="100584" y="108203"/>
                </a:lnTo>
                <a:lnTo>
                  <a:pt x="97536" y="111251"/>
                </a:lnTo>
                <a:close/>
              </a:path>
              <a:path w="117475" h="127000">
                <a:moveTo>
                  <a:pt x="44196" y="111251"/>
                </a:moveTo>
                <a:lnTo>
                  <a:pt x="42672" y="111251"/>
                </a:lnTo>
                <a:lnTo>
                  <a:pt x="41148" y="109727"/>
                </a:lnTo>
                <a:lnTo>
                  <a:pt x="44196" y="111251"/>
                </a:lnTo>
                <a:close/>
              </a:path>
              <a:path w="117475" h="127000">
                <a:moveTo>
                  <a:pt x="94488" y="114299"/>
                </a:moveTo>
                <a:lnTo>
                  <a:pt x="67056" y="114299"/>
                </a:lnTo>
                <a:lnTo>
                  <a:pt x="77724" y="109727"/>
                </a:lnTo>
                <a:lnTo>
                  <a:pt x="76200" y="111251"/>
                </a:lnTo>
                <a:lnTo>
                  <a:pt x="97536" y="111251"/>
                </a:lnTo>
                <a:lnTo>
                  <a:pt x="94488" y="114299"/>
                </a:lnTo>
                <a:close/>
              </a:path>
              <a:path w="117475" h="127000">
                <a:moveTo>
                  <a:pt x="54864" y="114299"/>
                </a:moveTo>
                <a:lnTo>
                  <a:pt x="50292" y="114299"/>
                </a:lnTo>
                <a:lnTo>
                  <a:pt x="50292" y="112775"/>
                </a:lnTo>
                <a:lnTo>
                  <a:pt x="54864" y="114299"/>
                </a:lnTo>
                <a:close/>
              </a:path>
              <a:path w="117475" h="127000">
                <a:moveTo>
                  <a:pt x="67056" y="114299"/>
                </a:moveTo>
                <a:lnTo>
                  <a:pt x="64008" y="114299"/>
                </a:lnTo>
                <a:lnTo>
                  <a:pt x="68580" y="112775"/>
                </a:lnTo>
                <a:lnTo>
                  <a:pt x="67056" y="114299"/>
                </a:lnTo>
                <a:close/>
              </a:path>
              <a:path w="117475" h="127000">
                <a:moveTo>
                  <a:pt x="71628" y="126491"/>
                </a:moveTo>
                <a:lnTo>
                  <a:pt x="47244" y="126491"/>
                </a:lnTo>
                <a:lnTo>
                  <a:pt x="47244" y="124967"/>
                </a:lnTo>
                <a:lnTo>
                  <a:pt x="36576" y="121919"/>
                </a:lnTo>
                <a:lnTo>
                  <a:pt x="35052" y="121919"/>
                </a:lnTo>
                <a:lnTo>
                  <a:pt x="27432" y="115823"/>
                </a:lnTo>
                <a:lnTo>
                  <a:pt x="91439" y="115823"/>
                </a:lnTo>
                <a:lnTo>
                  <a:pt x="82296" y="121919"/>
                </a:lnTo>
                <a:lnTo>
                  <a:pt x="71628" y="124967"/>
                </a:lnTo>
                <a:lnTo>
                  <a:pt x="71628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20511" y="3607308"/>
            <a:ext cx="399415" cy="58419"/>
          </a:xfrm>
          <a:custGeom>
            <a:avLst/>
            <a:gdLst/>
            <a:ahLst/>
            <a:cxnLst/>
            <a:rect l="l" t="t" r="r" b="b"/>
            <a:pathLst>
              <a:path w="399414" h="58420">
                <a:moveTo>
                  <a:pt x="399287" y="57911"/>
                </a:moveTo>
                <a:lnTo>
                  <a:pt x="0" y="57911"/>
                </a:lnTo>
                <a:lnTo>
                  <a:pt x="0" y="0"/>
                </a:lnTo>
                <a:lnTo>
                  <a:pt x="399287" y="0"/>
                </a:lnTo>
                <a:lnTo>
                  <a:pt x="39928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22442" y="4079748"/>
            <a:ext cx="0" cy="1583690"/>
          </a:xfrm>
          <a:custGeom>
            <a:avLst/>
            <a:gdLst/>
            <a:ahLst/>
            <a:cxnLst/>
            <a:rect l="l" t="t" r="r" b="b"/>
            <a:pathLst>
              <a:path w="0" h="1583689">
                <a:moveTo>
                  <a:pt x="0" y="0"/>
                </a:moveTo>
                <a:lnTo>
                  <a:pt x="0" y="15834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46776" y="3853434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8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20511" y="4068317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072892" y="3261410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10992" y="5134407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99972" y="3765787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38072" y="506118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55607" y="4141685"/>
            <a:ext cx="73850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3570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27390" y="3965971"/>
            <a:ext cx="308483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耦合电容</a:t>
            </a:r>
            <a:r>
              <a:rPr dirty="0" sz="2400" spc="5">
                <a:latin typeface="Times New Roman"/>
                <a:cs typeface="Times New Roman"/>
              </a:rPr>
              <a:t>C </a:t>
            </a:r>
            <a:r>
              <a:rPr dirty="0" sz="2400" spc="5">
                <a:latin typeface="宋体"/>
                <a:cs typeface="宋体"/>
              </a:rPr>
              <a:t>、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隔离输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27390" y="4355018"/>
            <a:ext cx="3088640" cy="2365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7800"/>
              </a:lnSpc>
            </a:pPr>
            <a:r>
              <a:rPr dirty="0" sz="2400" spc="20">
                <a:latin typeface="宋体"/>
                <a:cs typeface="宋体"/>
              </a:rPr>
              <a:t>入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出</a:t>
            </a:r>
            <a:r>
              <a:rPr dirty="0" sz="2400" spc="20">
                <a:latin typeface="宋体"/>
                <a:cs typeface="宋体"/>
              </a:rPr>
              <a:t>与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路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直</a:t>
            </a:r>
            <a:r>
              <a:rPr dirty="0" sz="2400">
                <a:latin typeface="宋体"/>
                <a:cs typeface="宋体"/>
              </a:rPr>
              <a:t>流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联</a:t>
            </a:r>
            <a:r>
              <a:rPr dirty="0" sz="2400">
                <a:latin typeface="宋体"/>
                <a:cs typeface="宋体"/>
              </a:rPr>
              <a:t>系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同</a:t>
            </a:r>
            <a:r>
              <a:rPr dirty="0" sz="2400" spc="20">
                <a:latin typeface="宋体"/>
                <a:cs typeface="宋体"/>
              </a:rPr>
              <a:t>时</a:t>
            </a:r>
            <a:r>
              <a:rPr dirty="0" sz="2400">
                <a:latin typeface="宋体"/>
                <a:cs typeface="宋体"/>
              </a:rPr>
              <a:t>能</a:t>
            </a:r>
            <a:r>
              <a:rPr dirty="0" sz="2400" spc="20">
                <a:latin typeface="宋体"/>
                <a:cs typeface="宋体"/>
              </a:rPr>
              <a:t>使</a:t>
            </a:r>
            <a:r>
              <a:rPr dirty="0" sz="2400">
                <a:latin typeface="宋体"/>
                <a:cs typeface="宋体"/>
              </a:rPr>
              <a:t>交</a:t>
            </a: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信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号顺利输入输出。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97900"/>
              </a:lnSpc>
              <a:spcBef>
                <a:spcPts val="1625"/>
              </a:spcBef>
            </a:pPr>
            <a:r>
              <a:rPr dirty="0" sz="2400" spc="20">
                <a:latin typeface="宋体"/>
                <a:cs typeface="宋体"/>
              </a:rPr>
              <a:t>注</a:t>
            </a:r>
            <a:r>
              <a:rPr dirty="0" sz="2400">
                <a:latin typeface="宋体"/>
                <a:cs typeface="宋体"/>
              </a:rPr>
              <a:t>意</a:t>
            </a:r>
            <a:r>
              <a:rPr dirty="0" sz="2400" spc="20">
                <a:latin typeface="宋体"/>
                <a:cs typeface="宋体"/>
              </a:rPr>
              <a:t>耦</a:t>
            </a:r>
            <a:r>
              <a:rPr dirty="0" sz="2400">
                <a:latin typeface="宋体"/>
                <a:cs typeface="宋体"/>
              </a:rPr>
              <a:t>合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容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极</a:t>
            </a:r>
            <a:r>
              <a:rPr dirty="0" sz="2400" spc="20">
                <a:latin typeface="宋体"/>
                <a:cs typeface="宋体"/>
              </a:rPr>
              <a:t>性</a:t>
            </a:r>
            <a:r>
              <a:rPr dirty="0" sz="2400">
                <a:latin typeface="宋体"/>
                <a:cs typeface="宋体"/>
              </a:rPr>
              <a:t>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仅考虑直流电源时的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高电平端接正极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84578" y="1440234"/>
            <a:ext cx="24765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6835">
              <a:lnSpc>
                <a:spcPct val="15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）阻容耦合的 </a:t>
            </a:r>
            <a:r>
              <a:rPr dirty="0" sz="2400">
                <a:latin typeface="宋体"/>
                <a:cs typeface="宋体"/>
              </a:rPr>
              <a:t> 基</a:t>
            </a:r>
            <a:r>
              <a:rPr dirty="0" sz="2400" spc="20">
                <a:latin typeface="宋体"/>
                <a:cs typeface="宋体"/>
              </a:rPr>
              <a:t>本共</a:t>
            </a:r>
            <a:r>
              <a:rPr dirty="0" sz="2400">
                <a:latin typeface="宋体"/>
                <a:cs typeface="宋体"/>
              </a:rPr>
              <a:t>射放</a:t>
            </a:r>
            <a:r>
              <a:rPr dirty="0" sz="2400" spc="20">
                <a:latin typeface="宋体"/>
                <a:cs typeface="宋体"/>
              </a:rPr>
              <a:t>大电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00438" y="746264"/>
            <a:ext cx="25184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4.2.2</a:t>
            </a:r>
            <a:r>
              <a:rPr dirty="0" sz="2800" spc="15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电路结构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519" rIns="0" bIns="0" rtlCol="0" vert="horz">
            <a:spAutoFit/>
          </a:bodyPr>
          <a:lstStyle/>
          <a:p>
            <a:pPr marL="272415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4.2</a:t>
            </a:r>
            <a:r>
              <a:rPr dirty="0" sz="3200" spc="-70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基本共射极放大电路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14846" y="5956077"/>
            <a:ext cx="155575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交</a:t>
            </a:r>
            <a:r>
              <a:rPr dirty="0" sz="2400" spc="20">
                <a:latin typeface="宋体"/>
                <a:cs typeface="宋体"/>
              </a:rPr>
              <a:t>流信</a:t>
            </a:r>
            <a:r>
              <a:rPr dirty="0" sz="2400">
                <a:latin typeface="宋体"/>
                <a:cs typeface="宋体"/>
              </a:rPr>
              <a:t>号源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实现共地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94332" y="3311652"/>
            <a:ext cx="190500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896908" y="2778315"/>
            <a:ext cx="476250" cy="764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165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43044" y="2798064"/>
            <a:ext cx="190500" cy="51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088891" y="1588008"/>
          <a:ext cx="2106295" cy="188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09"/>
                <a:gridCol w="375666"/>
                <a:gridCol w="374142"/>
              </a:tblGrid>
              <a:tr h="1845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R="82550">
                        <a:lnSpc>
                          <a:spcPts val="2690"/>
                        </a:lnSpc>
                        <a:spcBef>
                          <a:spcPts val="244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  <a:p>
                      <a:pPr marL="229870">
                        <a:lnSpc>
                          <a:spcPts val="269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9726" y="2372867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9726" y="3448811"/>
            <a:ext cx="0" cy="795655"/>
          </a:xfrm>
          <a:custGeom>
            <a:avLst/>
            <a:gdLst/>
            <a:ahLst/>
            <a:cxnLst/>
            <a:rect l="l" t="t" r="r" b="b"/>
            <a:pathLst>
              <a:path w="0" h="795654">
                <a:moveTo>
                  <a:pt x="0" y="0"/>
                </a:moveTo>
                <a:lnTo>
                  <a:pt x="0" y="7955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9047" y="2836164"/>
            <a:ext cx="178435" cy="612775"/>
          </a:xfrm>
          <a:custGeom>
            <a:avLst/>
            <a:gdLst/>
            <a:ahLst/>
            <a:cxnLst/>
            <a:rect l="l" t="t" r="r" b="b"/>
            <a:pathLst>
              <a:path w="178435" h="612775">
                <a:moveTo>
                  <a:pt x="0" y="0"/>
                </a:moveTo>
                <a:lnTo>
                  <a:pt x="178307" y="0"/>
                </a:lnTo>
                <a:lnTo>
                  <a:pt x="178307" y="612647"/>
                </a:lnTo>
                <a:lnTo>
                  <a:pt x="0" y="61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9235" y="2816351"/>
            <a:ext cx="216535" cy="652780"/>
          </a:xfrm>
          <a:custGeom>
            <a:avLst/>
            <a:gdLst/>
            <a:ahLst/>
            <a:cxnLst/>
            <a:rect l="l" t="t" r="r" b="b"/>
            <a:pathLst>
              <a:path w="216535" h="652779">
                <a:moveTo>
                  <a:pt x="216407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6407" y="0"/>
                </a:lnTo>
                <a:lnTo>
                  <a:pt x="2164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614172"/>
                </a:lnTo>
                <a:lnTo>
                  <a:pt x="19812" y="614172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2272"/>
                </a:lnTo>
                <a:close/>
              </a:path>
              <a:path w="216535" h="652779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16535" h="652779">
                <a:moveTo>
                  <a:pt x="178307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78307" y="19812"/>
                </a:lnTo>
                <a:lnTo>
                  <a:pt x="178307" y="38099"/>
                </a:lnTo>
                <a:close/>
              </a:path>
              <a:path w="216535" h="652779">
                <a:moveTo>
                  <a:pt x="178307" y="632460"/>
                </a:moveTo>
                <a:lnTo>
                  <a:pt x="178307" y="19812"/>
                </a:lnTo>
                <a:lnTo>
                  <a:pt x="198119" y="38100"/>
                </a:lnTo>
                <a:lnTo>
                  <a:pt x="216407" y="38099"/>
                </a:lnTo>
                <a:lnTo>
                  <a:pt x="216407" y="614172"/>
                </a:lnTo>
                <a:lnTo>
                  <a:pt x="198119" y="614172"/>
                </a:lnTo>
                <a:lnTo>
                  <a:pt x="178307" y="632460"/>
                </a:lnTo>
                <a:close/>
              </a:path>
              <a:path w="216535" h="652779">
                <a:moveTo>
                  <a:pt x="216407" y="38099"/>
                </a:moveTo>
                <a:lnTo>
                  <a:pt x="198119" y="38100"/>
                </a:lnTo>
                <a:lnTo>
                  <a:pt x="178307" y="19812"/>
                </a:lnTo>
                <a:lnTo>
                  <a:pt x="216407" y="19812"/>
                </a:lnTo>
                <a:lnTo>
                  <a:pt x="216407" y="38099"/>
                </a:lnTo>
                <a:close/>
              </a:path>
              <a:path w="216535" h="652779">
                <a:moveTo>
                  <a:pt x="38100" y="632460"/>
                </a:moveTo>
                <a:lnTo>
                  <a:pt x="19812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6535" h="652779">
                <a:moveTo>
                  <a:pt x="178307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8307" y="614172"/>
                </a:lnTo>
                <a:lnTo>
                  <a:pt x="178307" y="632460"/>
                </a:lnTo>
                <a:close/>
              </a:path>
              <a:path w="216535" h="652779">
                <a:moveTo>
                  <a:pt x="216407" y="632460"/>
                </a:moveTo>
                <a:lnTo>
                  <a:pt x="178307" y="632460"/>
                </a:lnTo>
                <a:lnTo>
                  <a:pt x="198119" y="614172"/>
                </a:lnTo>
                <a:lnTo>
                  <a:pt x="216407" y="614172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88964" y="2390394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4" h="0">
                <a:moveTo>
                  <a:pt x="0" y="0"/>
                </a:moveTo>
                <a:lnTo>
                  <a:pt x="11689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72350" y="2385060"/>
            <a:ext cx="0" cy="460375"/>
          </a:xfrm>
          <a:custGeom>
            <a:avLst/>
            <a:gdLst/>
            <a:ahLst/>
            <a:cxnLst/>
            <a:rect l="l" t="t" r="r" b="b"/>
            <a:pathLst>
              <a:path w="0" h="460375">
                <a:moveTo>
                  <a:pt x="0" y="0"/>
                </a:moveTo>
                <a:lnTo>
                  <a:pt x="0" y="4602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72350" y="3457955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70803" y="4195572"/>
            <a:ext cx="1468120" cy="41275"/>
          </a:xfrm>
          <a:custGeom>
            <a:avLst/>
            <a:gdLst/>
            <a:ahLst/>
            <a:cxnLst/>
            <a:rect l="l" t="t" r="r" b="b"/>
            <a:pathLst>
              <a:path w="1468120" h="41275">
                <a:moveTo>
                  <a:pt x="1467612" y="41147"/>
                </a:moveTo>
                <a:lnTo>
                  <a:pt x="0" y="38100"/>
                </a:lnTo>
                <a:lnTo>
                  <a:pt x="0" y="0"/>
                </a:lnTo>
                <a:lnTo>
                  <a:pt x="1467612" y="3047"/>
                </a:lnTo>
                <a:lnTo>
                  <a:pt x="1467612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2414" y="3965448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07935" y="4223003"/>
            <a:ext cx="281940" cy="292735"/>
          </a:xfrm>
          <a:custGeom>
            <a:avLst/>
            <a:gdLst/>
            <a:ahLst/>
            <a:cxnLst/>
            <a:rect l="l" t="t" r="r" b="b"/>
            <a:pathLst>
              <a:path w="281940" h="292735">
                <a:moveTo>
                  <a:pt x="136864" y="169754"/>
                </a:moveTo>
                <a:lnTo>
                  <a:pt x="0" y="25908"/>
                </a:lnTo>
                <a:lnTo>
                  <a:pt x="27431" y="0"/>
                </a:lnTo>
                <a:lnTo>
                  <a:pt x="163993" y="143529"/>
                </a:lnTo>
                <a:lnTo>
                  <a:pt x="136864" y="169754"/>
                </a:lnTo>
                <a:close/>
              </a:path>
              <a:path w="281940" h="292735">
                <a:moveTo>
                  <a:pt x="248114" y="182880"/>
                </a:moveTo>
                <a:lnTo>
                  <a:pt x="149351" y="182880"/>
                </a:lnTo>
                <a:lnTo>
                  <a:pt x="176783" y="156972"/>
                </a:lnTo>
                <a:lnTo>
                  <a:pt x="163993" y="143529"/>
                </a:lnTo>
                <a:lnTo>
                  <a:pt x="219455" y="89916"/>
                </a:lnTo>
                <a:lnTo>
                  <a:pt x="248114" y="182880"/>
                </a:lnTo>
                <a:close/>
              </a:path>
              <a:path w="281940" h="292735">
                <a:moveTo>
                  <a:pt x="149351" y="182880"/>
                </a:moveTo>
                <a:lnTo>
                  <a:pt x="136864" y="169754"/>
                </a:lnTo>
                <a:lnTo>
                  <a:pt x="163993" y="143529"/>
                </a:lnTo>
                <a:lnTo>
                  <a:pt x="176783" y="156972"/>
                </a:lnTo>
                <a:lnTo>
                  <a:pt x="149351" y="182880"/>
                </a:lnTo>
                <a:close/>
              </a:path>
              <a:path w="281940" h="292735">
                <a:moveTo>
                  <a:pt x="281939" y="292607"/>
                </a:moveTo>
                <a:lnTo>
                  <a:pt x="82295" y="222504"/>
                </a:lnTo>
                <a:lnTo>
                  <a:pt x="136864" y="169754"/>
                </a:lnTo>
                <a:lnTo>
                  <a:pt x="149351" y="182880"/>
                </a:lnTo>
                <a:lnTo>
                  <a:pt x="248114" y="182880"/>
                </a:lnTo>
                <a:lnTo>
                  <a:pt x="281939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09459" y="3960876"/>
            <a:ext cx="294640" cy="271780"/>
          </a:xfrm>
          <a:custGeom>
            <a:avLst/>
            <a:gdLst/>
            <a:ahLst/>
            <a:cxnLst/>
            <a:rect l="l" t="t" r="r" b="b"/>
            <a:pathLst>
              <a:path w="294640" h="271779">
                <a:moveTo>
                  <a:pt x="24383" y="271272"/>
                </a:moveTo>
                <a:lnTo>
                  <a:pt x="0" y="243840"/>
                </a:lnTo>
                <a:lnTo>
                  <a:pt x="268223" y="0"/>
                </a:lnTo>
                <a:lnTo>
                  <a:pt x="294132" y="27432"/>
                </a:lnTo>
                <a:lnTo>
                  <a:pt x="24383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73873" y="4489703"/>
            <a:ext cx="0" cy="2063750"/>
          </a:xfrm>
          <a:custGeom>
            <a:avLst/>
            <a:gdLst/>
            <a:ahLst/>
            <a:cxnLst/>
            <a:rect l="l" t="t" r="r" b="b"/>
            <a:pathLst>
              <a:path w="0" h="2063750">
                <a:moveTo>
                  <a:pt x="0" y="0"/>
                </a:moveTo>
                <a:lnTo>
                  <a:pt x="0" y="20634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08447" y="6232398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 h="0">
                <a:moveTo>
                  <a:pt x="0" y="0"/>
                </a:moveTo>
                <a:lnTo>
                  <a:pt x="32156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34428" y="6232398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 h="0">
                <a:moveTo>
                  <a:pt x="0" y="0"/>
                </a:moveTo>
                <a:lnTo>
                  <a:pt x="19552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84719" y="2845308"/>
            <a:ext cx="178435" cy="612775"/>
          </a:xfrm>
          <a:custGeom>
            <a:avLst/>
            <a:gdLst/>
            <a:ahLst/>
            <a:cxnLst/>
            <a:rect l="l" t="t" r="r" b="b"/>
            <a:pathLst>
              <a:path w="178434" h="612775">
                <a:moveTo>
                  <a:pt x="0" y="0"/>
                </a:moveTo>
                <a:lnTo>
                  <a:pt x="178308" y="0"/>
                </a:lnTo>
                <a:lnTo>
                  <a:pt x="178308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4907" y="2825496"/>
            <a:ext cx="216535" cy="652780"/>
          </a:xfrm>
          <a:custGeom>
            <a:avLst/>
            <a:gdLst/>
            <a:ahLst/>
            <a:cxnLst/>
            <a:rect l="l" t="t" r="r" b="b"/>
            <a:pathLst>
              <a:path w="216534" h="652779">
                <a:moveTo>
                  <a:pt x="216407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6407" y="0"/>
                </a:lnTo>
                <a:lnTo>
                  <a:pt x="2164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614172"/>
                </a:lnTo>
                <a:lnTo>
                  <a:pt x="19812" y="614172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2272"/>
                </a:lnTo>
                <a:close/>
              </a:path>
              <a:path w="216534" h="652779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16534" h="652779">
                <a:moveTo>
                  <a:pt x="178307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78307" y="19812"/>
                </a:lnTo>
                <a:lnTo>
                  <a:pt x="178307" y="38099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178307" y="19812"/>
                </a:lnTo>
                <a:lnTo>
                  <a:pt x="198119" y="38100"/>
                </a:lnTo>
                <a:lnTo>
                  <a:pt x="216407" y="38099"/>
                </a:lnTo>
                <a:lnTo>
                  <a:pt x="216407" y="614172"/>
                </a:lnTo>
                <a:lnTo>
                  <a:pt x="198119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38099"/>
                </a:moveTo>
                <a:lnTo>
                  <a:pt x="198119" y="38100"/>
                </a:lnTo>
                <a:lnTo>
                  <a:pt x="178307" y="19812"/>
                </a:lnTo>
                <a:lnTo>
                  <a:pt x="216407" y="19812"/>
                </a:lnTo>
                <a:lnTo>
                  <a:pt x="216407" y="38099"/>
                </a:lnTo>
                <a:close/>
              </a:path>
              <a:path w="216534" h="652779">
                <a:moveTo>
                  <a:pt x="38100" y="632460"/>
                </a:moveTo>
                <a:lnTo>
                  <a:pt x="19812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8307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632460"/>
                </a:moveTo>
                <a:lnTo>
                  <a:pt x="178307" y="632460"/>
                </a:lnTo>
                <a:lnTo>
                  <a:pt x="198119" y="614172"/>
                </a:lnTo>
                <a:lnTo>
                  <a:pt x="216407" y="614172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95259" y="2293619"/>
            <a:ext cx="167640" cy="181610"/>
          </a:xfrm>
          <a:custGeom>
            <a:avLst/>
            <a:gdLst/>
            <a:ahLst/>
            <a:cxnLst/>
            <a:rect l="l" t="t" r="r" b="b"/>
            <a:pathLst>
              <a:path w="167640" h="181610">
                <a:moveTo>
                  <a:pt x="92964" y="181355"/>
                </a:moveTo>
                <a:lnTo>
                  <a:pt x="76200" y="181355"/>
                </a:lnTo>
                <a:lnTo>
                  <a:pt x="67056" y="179831"/>
                </a:lnTo>
                <a:lnTo>
                  <a:pt x="59436" y="178307"/>
                </a:lnTo>
                <a:lnTo>
                  <a:pt x="50292" y="175259"/>
                </a:lnTo>
                <a:lnTo>
                  <a:pt x="44195" y="170687"/>
                </a:lnTo>
                <a:lnTo>
                  <a:pt x="36576" y="166115"/>
                </a:lnTo>
                <a:lnTo>
                  <a:pt x="35052" y="166115"/>
                </a:lnTo>
                <a:lnTo>
                  <a:pt x="35052" y="164591"/>
                </a:lnTo>
                <a:lnTo>
                  <a:pt x="33528" y="164591"/>
                </a:lnTo>
                <a:lnTo>
                  <a:pt x="22859" y="153923"/>
                </a:lnTo>
                <a:lnTo>
                  <a:pt x="13716" y="143255"/>
                </a:lnTo>
                <a:lnTo>
                  <a:pt x="13716" y="140207"/>
                </a:lnTo>
                <a:lnTo>
                  <a:pt x="12192" y="140207"/>
                </a:lnTo>
                <a:lnTo>
                  <a:pt x="6096" y="126491"/>
                </a:lnTo>
                <a:lnTo>
                  <a:pt x="3048" y="118871"/>
                </a:lnTo>
                <a:lnTo>
                  <a:pt x="0" y="100583"/>
                </a:lnTo>
                <a:lnTo>
                  <a:pt x="0" y="82295"/>
                </a:lnTo>
                <a:lnTo>
                  <a:pt x="12192" y="42671"/>
                </a:lnTo>
                <a:lnTo>
                  <a:pt x="13716" y="41147"/>
                </a:lnTo>
                <a:lnTo>
                  <a:pt x="13716" y="39623"/>
                </a:lnTo>
                <a:lnTo>
                  <a:pt x="22859" y="28955"/>
                </a:lnTo>
                <a:lnTo>
                  <a:pt x="22859" y="27431"/>
                </a:lnTo>
                <a:lnTo>
                  <a:pt x="33528" y="16763"/>
                </a:lnTo>
                <a:lnTo>
                  <a:pt x="35052" y="16763"/>
                </a:lnTo>
                <a:lnTo>
                  <a:pt x="35052" y="15239"/>
                </a:lnTo>
                <a:lnTo>
                  <a:pt x="36576" y="15239"/>
                </a:lnTo>
                <a:lnTo>
                  <a:pt x="73152" y="0"/>
                </a:lnTo>
                <a:lnTo>
                  <a:pt x="91439" y="0"/>
                </a:lnTo>
                <a:lnTo>
                  <a:pt x="99060" y="1523"/>
                </a:lnTo>
                <a:lnTo>
                  <a:pt x="108204" y="3047"/>
                </a:lnTo>
                <a:lnTo>
                  <a:pt x="115824" y="6095"/>
                </a:lnTo>
                <a:lnTo>
                  <a:pt x="131064" y="15239"/>
                </a:lnTo>
                <a:lnTo>
                  <a:pt x="141732" y="25907"/>
                </a:lnTo>
                <a:lnTo>
                  <a:pt x="143256" y="25907"/>
                </a:lnTo>
                <a:lnTo>
                  <a:pt x="143256" y="27431"/>
                </a:lnTo>
                <a:lnTo>
                  <a:pt x="144779" y="28955"/>
                </a:lnTo>
                <a:lnTo>
                  <a:pt x="151311" y="38099"/>
                </a:lnTo>
                <a:lnTo>
                  <a:pt x="76200" y="38099"/>
                </a:lnTo>
                <a:lnTo>
                  <a:pt x="62484" y="42671"/>
                </a:lnTo>
                <a:lnTo>
                  <a:pt x="59436" y="45719"/>
                </a:lnTo>
                <a:lnTo>
                  <a:pt x="53949" y="50291"/>
                </a:lnTo>
                <a:lnTo>
                  <a:pt x="53339" y="50291"/>
                </a:lnTo>
                <a:lnTo>
                  <a:pt x="50292" y="53339"/>
                </a:lnTo>
                <a:lnTo>
                  <a:pt x="50727" y="53339"/>
                </a:lnTo>
                <a:lnTo>
                  <a:pt x="44195" y="60959"/>
                </a:lnTo>
                <a:lnTo>
                  <a:pt x="46228" y="60959"/>
                </a:lnTo>
                <a:lnTo>
                  <a:pt x="41148" y="68579"/>
                </a:lnTo>
                <a:lnTo>
                  <a:pt x="39624" y="73151"/>
                </a:lnTo>
                <a:lnTo>
                  <a:pt x="38100" y="79247"/>
                </a:lnTo>
                <a:lnTo>
                  <a:pt x="38100" y="100583"/>
                </a:lnTo>
                <a:lnTo>
                  <a:pt x="39624" y="106679"/>
                </a:lnTo>
                <a:lnTo>
                  <a:pt x="41148" y="111251"/>
                </a:lnTo>
                <a:lnTo>
                  <a:pt x="45719" y="120395"/>
                </a:lnTo>
                <a:lnTo>
                  <a:pt x="44195" y="120395"/>
                </a:lnTo>
                <a:lnTo>
                  <a:pt x="50727" y="128015"/>
                </a:lnTo>
                <a:lnTo>
                  <a:pt x="50292" y="128015"/>
                </a:lnTo>
                <a:lnTo>
                  <a:pt x="59436" y="137159"/>
                </a:lnTo>
                <a:lnTo>
                  <a:pt x="60960" y="137159"/>
                </a:lnTo>
                <a:lnTo>
                  <a:pt x="65532" y="140207"/>
                </a:lnTo>
                <a:lnTo>
                  <a:pt x="68580" y="141731"/>
                </a:lnTo>
                <a:lnTo>
                  <a:pt x="73152" y="143255"/>
                </a:lnTo>
                <a:lnTo>
                  <a:pt x="152400" y="143255"/>
                </a:lnTo>
                <a:lnTo>
                  <a:pt x="144779" y="153923"/>
                </a:lnTo>
                <a:lnTo>
                  <a:pt x="143256" y="153923"/>
                </a:lnTo>
                <a:lnTo>
                  <a:pt x="143256" y="155447"/>
                </a:lnTo>
                <a:lnTo>
                  <a:pt x="141732" y="155447"/>
                </a:lnTo>
                <a:lnTo>
                  <a:pt x="131064" y="166115"/>
                </a:lnTo>
                <a:lnTo>
                  <a:pt x="124968" y="170687"/>
                </a:lnTo>
                <a:lnTo>
                  <a:pt x="102108" y="179831"/>
                </a:lnTo>
                <a:lnTo>
                  <a:pt x="92964" y="181355"/>
                </a:lnTo>
                <a:close/>
              </a:path>
              <a:path w="167640" h="181610">
                <a:moveTo>
                  <a:pt x="156209" y="47243"/>
                </a:moveTo>
                <a:lnTo>
                  <a:pt x="109728" y="47243"/>
                </a:lnTo>
                <a:lnTo>
                  <a:pt x="105155" y="44195"/>
                </a:lnTo>
                <a:lnTo>
                  <a:pt x="102108" y="41147"/>
                </a:lnTo>
                <a:lnTo>
                  <a:pt x="92964" y="38099"/>
                </a:lnTo>
                <a:lnTo>
                  <a:pt x="151311" y="38099"/>
                </a:lnTo>
                <a:lnTo>
                  <a:pt x="152400" y="39623"/>
                </a:lnTo>
                <a:lnTo>
                  <a:pt x="153924" y="39623"/>
                </a:lnTo>
                <a:lnTo>
                  <a:pt x="153924" y="42671"/>
                </a:lnTo>
                <a:lnTo>
                  <a:pt x="156209" y="47243"/>
                </a:lnTo>
                <a:close/>
              </a:path>
              <a:path w="167640" h="181610">
                <a:moveTo>
                  <a:pt x="115824" y="53339"/>
                </a:moveTo>
                <a:lnTo>
                  <a:pt x="106679" y="45719"/>
                </a:lnTo>
                <a:lnTo>
                  <a:pt x="109728" y="47243"/>
                </a:lnTo>
                <a:lnTo>
                  <a:pt x="156209" y="47243"/>
                </a:lnTo>
                <a:lnTo>
                  <a:pt x="157733" y="50291"/>
                </a:lnTo>
                <a:lnTo>
                  <a:pt x="114300" y="50291"/>
                </a:lnTo>
                <a:lnTo>
                  <a:pt x="115824" y="53339"/>
                </a:lnTo>
                <a:close/>
              </a:path>
              <a:path w="167640" h="181610">
                <a:moveTo>
                  <a:pt x="50292" y="53339"/>
                </a:moveTo>
                <a:lnTo>
                  <a:pt x="53339" y="50291"/>
                </a:lnTo>
                <a:lnTo>
                  <a:pt x="51815" y="52069"/>
                </a:lnTo>
                <a:lnTo>
                  <a:pt x="50292" y="53339"/>
                </a:lnTo>
                <a:close/>
              </a:path>
              <a:path w="167640" h="181610">
                <a:moveTo>
                  <a:pt x="51815" y="52069"/>
                </a:moveTo>
                <a:lnTo>
                  <a:pt x="53339" y="50291"/>
                </a:lnTo>
                <a:lnTo>
                  <a:pt x="53949" y="50291"/>
                </a:lnTo>
                <a:lnTo>
                  <a:pt x="51815" y="52069"/>
                </a:lnTo>
                <a:close/>
              </a:path>
              <a:path w="167640" h="181610">
                <a:moveTo>
                  <a:pt x="121920" y="62483"/>
                </a:moveTo>
                <a:lnTo>
                  <a:pt x="114300" y="50291"/>
                </a:lnTo>
                <a:lnTo>
                  <a:pt x="157733" y="50291"/>
                </a:lnTo>
                <a:lnTo>
                  <a:pt x="160019" y="54863"/>
                </a:lnTo>
                <a:lnTo>
                  <a:pt x="161239" y="57911"/>
                </a:lnTo>
                <a:lnTo>
                  <a:pt x="120396" y="57911"/>
                </a:lnTo>
                <a:lnTo>
                  <a:pt x="121920" y="62483"/>
                </a:lnTo>
                <a:close/>
              </a:path>
              <a:path w="167640" h="181610">
                <a:moveTo>
                  <a:pt x="50727" y="53339"/>
                </a:moveTo>
                <a:lnTo>
                  <a:pt x="50292" y="53339"/>
                </a:lnTo>
                <a:lnTo>
                  <a:pt x="51815" y="52069"/>
                </a:lnTo>
                <a:lnTo>
                  <a:pt x="50727" y="53339"/>
                </a:lnTo>
                <a:close/>
              </a:path>
              <a:path w="167640" h="181610">
                <a:moveTo>
                  <a:pt x="121375" y="121157"/>
                </a:moveTo>
                <a:lnTo>
                  <a:pt x="124968" y="112775"/>
                </a:lnTo>
                <a:lnTo>
                  <a:pt x="128016" y="103631"/>
                </a:lnTo>
                <a:lnTo>
                  <a:pt x="129539" y="97535"/>
                </a:lnTo>
                <a:lnTo>
                  <a:pt x="129539" y="85343"/>
                </a:lnTo>
                <a:lnTo>
                  <a:pt x="128016" y="80771"/>
                </a:lnTo>
                <a:lnTo>
                  <a:pt x="128016" y="74675"/>
                </a:lnTo>
                <a:lnTo>
                  <a:pt x="126491" y="71627"/>
                </a:lnTo>
                <a:lnTo>
                  <a:pt x="120396" y="57911"/>
                </a:lnTo>
                <a:lnTo>
                  <a:pt x="161239" y="57911"/>
                </a:lnTo>
                <a:lnTo>
                  <a:pt x="163068" y="62483"/>
                </a:lnTo>
                <a:lnTo>
                  <a:pt x="166116" y="71627"/>
                </a:lnTo>
                <a:lnTo>
                  <a:pt x="166116" y="80771"/>
                </a:lnTo>
                <a:lnTo>
                  <a:pt x="167640" y="89915"/>
                </a:lnTo>
                <a:lnTo>
                  <a:pt x="167640" y="99059"/>
                </a:lnTo>
                <a:lnTo>
                  <a:pt x="164592" y="117347"/>
                </a:lnTo>
                <a:lnTo>
                  <a:pt x="163372" y="120395"/>
                </a:lnTo>
                <a:lnTo>
                  <a:pt x="121920" y="120395"/>
                </a:lnTo>
                <a:lnTo>
                  <a:pt x="121375" y="121157"/>
                </a:lnTo>
                <a:close/>
              </a:path>
              <a:path w="167640" h="181610">
                <a:moveTo>
                  <a:pt x="46228" y="60959"/>
                </a:moveTo>
                <a:lnTo>
                  <a:pt x="44195" y="60959"/>
                </a:lnTo>
                <a:lnTo>
                  <a:pt x="47244" y="59435"/>
                </a:lnTo>
                <a:lnTo>
                  <a:pt x="46228" y="60959"/>
                </a:lnTo>
                <a:close/>
              </a:path>
              <a:path w="167640" h="181610">
                <a:moveTo>
                  <a:pt x="47244" y="123443"/>
                </a:moveTo>
                <a:lnTo>
                  <a:pt x="44195" y="120395"/>
                </a:lnTo>
                <a:lnTo>
                  <a:pt x="45719" y="120395"/>
                </a:lnTo>
                <a:lnTo>
                  <a:pt x="47244" y="123443"/>
                </a:lnTo>
                <a:close/>
              </a:path>
              <a:path w="167640" h="181610">
                <a:moveTo>
                  <a:pt x="120396" y="123443"/>
                </a:moveTo>
                <a:lnTo>
                  <a:pt x="121375" y="121157"/>
                </a:lnTo>
                <a:lnTo>
                  <a:pt x="121920" y="120395"/>
                </a:lnTo>
                <a:lnTo>
                  <a:pt x="120396" y="123443"/>
                </a:lnTo>
                <a:close/>
              </a:path>
              <a:path w="167640" h="181610">
                <a:moveTo>
                  <a:pt x="162153" y="123443"/>
                </a:moveTo>
                <a:lnTo>
                  <a:pt x="120396" y="123443"/>
                </a:lnTo>
                <a:lnTo>
                  <a:pt x="121920" y="120395"/>
                </a:lnTo>
                <a:lnTo>
                  <a:pt x="163372" y="120395"/>
                </a:lnTo>
                <a:lnTo>
                  <a:pt x="162153" y="123443"/>
                </a:lnTo>
                <a:close/>
              </a:path>
              <a:path w="167640" h="181610">
                <a:moveTo>
                  <a:pt x="158157" y="131063"/>
                </a:moveTo>
                <a:lnTo>
                  <a:pt x="114300" y="131063"/>
                </a:lnTo>
                <a:lnTo>
                  <a:pt x="121375" y="121157"/>
                </a:lnTo>
                <a:lnTo>
                  <a:pt x="120396" y="123443"/>
                </a:lnTo>
                <a:lnTo>
                  <a:pt x="162153" y="123443"/>
                </a:lnTo>
                <a:lnTo>
                  <a:pt x="161543" y="124967"/>
                </a:lnTo>
                <a:lnTo>
                  <a:pt x="158157" y="131063"/>
                </a:lnTo>
                <a:close/>
              </a:path>
              <a:path w="167640" h="181610">
                <a:moveTo>
                  <a:pt x="53339" y="131063"/>
                </a:moveTo>
                <a:lnTo>
                  <a:pt x="50292" y="128015"/>
                </a:lnTo>
                <a:lnTo>
                  <a:pt x="50727" y="128015"/>
                </a:lnTo>
                <a:lnTo>
                  <a:pt x="53339" y="131063"/>
                </a:lnTo>
                <a:close/>
              </a:path>
              <a:path w="167640" h="181610">
                <a:moveTo>
                  <a:pt x="154770" y="137159"/>
                </a:moveTo>
                <a:lnTo>
                  <a:pt x="106679" y="137159"/>
                </a:lnTo>
                <a:lnTo>
                  <a:pt x="115824" y="128015"/>
                </a:lnTo>
                <a:lnTo>
                  <a:pt x="114300" y="131063"/>
                </a:lnTo>
                <a:lnTo>
                  <a:pt x="158157" y="131063"/>
                </a:lnTo>
                <a:lnTo>
                  <a:pt x="154770" y="137159"/>
                </a:lnTo>
                <a:close/>
              </a:path>
              <a:path w="167640" h="181610">
                <a:moveTo>
                  <a:pt x="60960" y="137159"/>
                </a:moveTo>
                <a:lnTo>
                  <a:pt x="59436" y="137159"/>
                </a:lnTo>
                <a:lnTo>
                  <a:pt x="57912" y="134111"/>
                </a:lnTo>
                <a:lnTo>
                  <a:pt x="60960" y="137159"/>
                </a:lnTo>
                <a:close/>
              </a:path>
              <a:path w="167640" h="181610">
                <a:moveTo>
                  <a:pt x="152400" y="143255"/>
                </a:moveTo>
                <a:lnTo>
                  <a:pt x="91439" y="143255"/>
                </a:lnTo>
                <a:lnTo>
                  <a:pt x="96012" y="141731"/>
                </a:lnTo>
                <a:lnTo>
                  <a:pt x="99060" y="140207"/>
                </a:lnTo>
                <a:lnTo>
                  <a:pt x="103632" y="138683"/>
                </a:lnTo>
                <a:lnTo>
                  <a:pt x="109728" y="134111"/>
                </a:lnTo>
                <a:lnTo>
                  <a:pt x="106679" y="137159"/>
                </a:lnTo>
                <a:lnTo>
                  <a:pt x="154770" y="137159"/>
                </a:lnTo>
                <a:lnTo>
                  <a:pt x="153924" y="138683"/>
                </a:lnTo>
                <a:lnTo>
                  <a:pt x="153924" y="141731"/>
                </a:lnTo>
                <a:lnTo>
                  <a:pt x="152400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42332" y="4134611"/>
            <a:ext cx="169545" cy="182880"/>
          </a:xfrm>
          <a:custGeom>
            <a:avLst/>
            <a:gdLst/>
            <a:ahLst/>
            <a:cxnLst/>
            <a:rect l="l" t="t" r="r" b="b"/>
            <a:pathLst>
              <a:path w="169545" h="182879">
                <a:moveTo>
                  <a:pt x="132588" y="16763"/>
                </a:moveTo>
                <a:lnTo>
                  <a:pt x="36576" y="16763"/>
                </a:lnTo>
                <a:lnTo>
                  <a:pt x="38100" y="15239"/>
                </a:lnTo>
                <a:lnTo>
                  <a:pt x="74676" y="0"/>
                </a:lnTo>
                <a:lnTo>
                  <a:pt x="92964" y="0"/>
                </a:lnTo>
                <a:lnTo>
                  <a:pt x="131064" y="15239"/>
                </a:lnTo>
                <a:lnTo>
                  <a:pt x="132588" y="16763"/>
                </a:lnTo>
                <a:close/>
              </a:path>
              <a:path w="169545" h="182879">
                <a:moveTo>
                  <a:pt x="85344" y="182879"/>
                </a:moveTo>
                <a:lnTo>
                  <a:pt x="76200" y="182879"/>
                </a:lnTo>
                <a:lnTo>
                  <a:pt x="68580" y="181355"/>
                </a:lnTo>
                <a:lnTo>
                  <a:pt x="59436" y="178307"/>
                </a:lnTo>
                <a:lnTo>
                  <a:pt x="44195" y="172211"/>
                </a:lnTo>
                <a:lnTo>
                  <a:pt x="38100" y="167639"/>
                </a:lnTo>
                <a:lnTo>
                  <a:pt x="35052" y="164591"/>
                </a:lnTo>
                <a:lnTo>
                  <a:pt x="25908" y="156971"/>
                </a:lnTo>
                <a:lnTo>
                  <a:pt x="22859" y="153923"/>
                </a:lnTo>
                <a:lnTo>
                  <a:pt x="15240" y="143255"/>
                </a:lnTo>
                <a:lnTo>
                  <a:pt x="15240" y="141731"/>
                </a:lnTo>
                <a:lnTo>
                  <a:pt x="13716" y="141731"/>
                </a:lnTo>
                <a:lnTo>
                  <a:pt x="13716" y="140207"/>
                </a:lnTo>
                <a:lnTo>
                  <a:pt x="7620" y="128015"/>
                </a:lnTo>
                <a:lnTo>
                  <a:pt x="4572" y="118871"/>
                </a:lnTo>
                <a:lnTo>
                  <a:pt x="1524" y="100583"/>
                </a:lnTo>
                <a:lnTo>
                  <a:pt x="0" y="92963"/>
                </a:lnTo>
                <a:lnTo>
                  <a:pt x="1524" y="82295"/>
                </a:lnTo>
                <a:lnTo>
                  <a:pt x="1524" y="74675"/>
                </a:lnTo>
                <a:lnTo>
                  <a:pt x="4572" y="65531"/>
                </a:lnTo>
                <a:lnTo>
                  <a:pt x="6096" y="57911"/>
                </a:lnTo>
                <a:lnTo>
                  <a:pt x="13716" y="42671"/>
                </a:lnTo>
                <a:lnTo>
                  <a:pt x="13716" y="41147"/>
                </a:lnTo>
                <a:lnTo>
                  <a:pt x="15240" y="41147"/>
                </a:lnTo>
                <a:lnTo>
                  <a:pt x="15240" y="39623"/>
                </a:lnTo>
                <a:lnTo>
                  <a:pt x="22859" y="28955"/>
                </a:lnTo>
                <a:lnTo>
                  <a:pt x="35052" y="16763"/>
                </a:lnTo>
                <a:lnTo>
                  <a:pt x="134112" y="16763"/>
                </a:lnTo>
                <a:lnTo>
                  <a:pt x="146304" y="28955"/>
                </a:lnTo>
                <a:lnTo>
                  <a:pt x="152835" y="38099"/>
                </a:lnTo>
                <a:lnTo>
                  <a:pt x="76200" y="38099"/>
                </a:lnTo>
                <a:lnTo>
                  <a:pt x="73152" y="39623"/>
                </a:lnTo>
                <a:lnTo>
                  <a:pt x="68580" y="41147"/>
                </a:lnTo>
                <a:lnTo>
                  <a:pt x="61722" y="45719"/>
                </a:lnTo>
                <a:lnTo>
                  <a:pt x="60960" y="45719"/>
                </a:lnTo>
                <a:lnTo>
                  <a:pt x="51816" y="54863"/>
                </a:lnTo>
                <a:lnTo>
                  <a:pt x="52251" y="54863"/>
                </a:lnTo>
                <a:lnTo>
                  <a:pt x="48332" y="59435"/>
                </a:lnTo>
                <a:lnTo>
                  <a:pt x="47244" y="59435"/>
                </a:lnTo>
                <a:lnTo>
                  <a:pt x="42672" y="68579"/>
                </a:lnTo>
                <a:lnTo>
                  <a:pt x="41148" y="74675"/>
                </a:lnTo>
                <a:lnTo>
                  <a:pt x="39624" y="79247"/>
                </a:lnTo>
                <a:lnTo>
                  <a:pt x="39624" y="85343"/>
                </a:lnTo>
                <a:lnTo>
                  <a:pt x="38100" y="89915"/>
                </a:lnTo>
                <a:lnTo>
                  <a:pt x="39624" y="96011"/>
                </a:lnTo>
                <a:lnTo>
                  <a:pt x="39624" y="102107"/>
                </a:lnTo>
                <a:lnTo>
                  <a:pt x="42672" y="111251"/>
                </a:lnTo>
                <a:lnTo>
                  <a:pt x="46101" y="120395"/>
                </a:lnTo>
                <a:lnTo>
                  <a:pt x="45719" y="120395"/>
                </a:lnTo>
                <a:lnTo>
                  <a:pt x="47244" y="123443"/>
                </a:lnTo>
                <a:lnTo>
                  <a:pt x="47897" y="123443"/>
                </a:lnTo>
                <a:lnTo>
                  <a:pt x="53339" y="131063"/>
                </a:lnTo>
                <a:lnTo>
                  <a:pt x="54864" y="131063"/>
                </a:lnTo>
                <a:lnTo>
                  <a:pt x="62484" y="138683"/>
                </a:lnTo>
                <a:lnTo>
                  <a:pt x="67056" y="140207"/>
                </a:lnTo>
                <a:lnTo>
                  <a:pt x="70104" y="141731"/>
                </a:lnTo>
                <a:lnTo>
                  <a:pt x="79248" y="144779"/>
                </a:lnTo>
                <a:lnTo>
                  <a:pt x="152835" y="144779"/>
                </a:lnTo>
                <a:lnTo>
                  <a:pt x="146304" y="153923"/>
                </a:lnTo>
                <a:lnTo>
                  <a:pt x="143256" y="156971"/>
                </a:lnTo>
                <a:lnTo>
                  <a:pt x="134112" y="164591"/>
                </a:lnTo>
                <a:lnTo>
                  <a:pt x="131064" y="167639"/>
                </a:lnTo>
                <a:lnTo>
                  <a:pt x="126491" y="170687"/>
                </a:lnTo>
                <a:lnTo>
                  <a:pt x="118872" y="175259"/>
                </a:lnTo>
                <a:lnTo>
                  <a:pt x="111252" y="178307"/>
                </a:lnTo>
                <a:lnTo>
                  <a:pt x="103632" y="179831"/>
                </a:lnTo>
                <a:lnTo>
                  <a:pt x="85344" y="182879"/>
                </a:lnTo>
                <a:close/>
              </a:path>
              <a:path w="169545" h="182879">
                <a:moveTo>
                  <a:pt x="117348" y="54863"/>
                </a:moveTo>
                <a:lnTo>
                  <a:pt x="106679" y="44195"/>
                </a:lnTo>
                <a:lnTo>
                  <a:pt x="102108" y="42671"/>
                </a:lnTo>
                <a:lnTo>
                  <a:pt x="99060" y="41147"/>
                </a:lnTo>
                <a:lnTo>
                  <a:pt x="89916" y="38099"/>
                </a:lnTo>
                <a:lnTo>
                  <a:pt x="152835" y="38099"/>
                </a:lnTo>
                <a:lnTo>
                  <a:pt x="153924" y="39623"/>
                </a:lnTo>
                <a:lnTo>
                  <a:pt x="153924" y="41147"/>
                </a:lnTo>
                <a:lnTo>
                  <a:pt x="155448" y="41147"/>
                </a:lnTo>
                <a:lnTo>
                  <a:pt x="155448" y="42671"/>
                </a:lnTo>
                <a:lnTo>
                  <a:pt x="160019" y="51815"/>
                </a:lnTo>
                <a:lnTo>
                  <a:pt x="115824" y="51815"/>
                </a:lnTo>
                <a:lnTo>
                  <a:pt x="117348" y="54863"/>
                </a:lnTo>
                <a:close/>
              </a:path>
              <a:path w="169545" h="182879">
                <a:moveTo>
                  <a:pt x="59436" y="47243"/>
                </a:moveTo>
                <a:lnTo>
                  <a:pt x="60960" y="45719"/>
                </a:lnTo>
                <a:lnTo>
                  <a:pt x="61722" y="45719"/>
                </a:lnTo>
                <a:lnTo>
                  <a:pt x="59436" y="47243"/>
                </a:lnTo>
                <a:close/>
              </a:path>
              <a:path w="169545" h="182879">
                <a:moveTo>
                  <a:pt x="52251" y="54863"/>
                </a:moveTo>
                <a:lnTo>
                  <a:pt x="51816" y="54863"/>
                </a:lnTo>
                <a:lnTo>
                  <a:pt x="54864" y="51815"/>
                </a:lnTo>
                <a:lnTo>
                  <a:pt x="52251" y="54863"/>
                </a:lnTo>
                <a:close/>
              </a:path>
              <a:path w="169545" h="182879">
                <a:moveTo>
                  <a:pt x="123443" y="62483"/>
                </a:moveTo>
                <a:lnTo>
                  <a:pt x="115824" y="51815"/>
                </a:lnTo>
                <a:lnTo>
                  <a:pt x="160019" y="51815"/>
                </a:lnTo>
                <a:lnTo>
                  <a:pt x="161543" y="54863"/>
                </a:lnTo>
                <a:lnTo>
                  <a:pt x="163068" y="59435"/>
                </a:lnTo>
                <a:lnTo>
                  <a:pt x="121920" y="59435"/>
                </a:lnTo>
                <a:lnTo>
                  <a:pt x="123443" y="62483"/>
                </a:lnTo>
                <a:close/>
              </a:path>
              <a:path w="169545" h="182879">
                <a:moveTo>
                  <a:pt x="45719" y="62483"/>
                </a:moveTo>
                <a:lnTo>
                  <a:pt x="47244" y="59435"/>
                </a:lnTo>
                <a:lnTo>
                  <a:pt x="48332" y="59435"/>
                </a:lnTo>
                <a:lnTo>
                  <a:pt x="45719" y="62483"/>
                </a:lnTo>
                <a:close/>
              </a:path>
              <a:path w="169545" h="182879">
                <a:moveTo>
                  <a:pt x="163372" y="123443"/>
                </a:moveTo>
                <a:lnTo>
                  <a:pt x="121920" y="123443"/>
                </a:lnTo>
                <a:lnTo>
                  <a:pt x="126491" y="114299"/>
                </a:lnTo>
                <a:lnTo>
                  <a:pt x="128016" y="108203"/>
                </a:lnTo>
                <a:lnTo>
                  <a:pt x="129539" y="103631"/>
                </a:lnTo>
                <a:lnTo>
                  <a:pt x="129539" y="97535"/>
                </a:lnTo>
                <a:lnTo>
                  <a:pt x="131064" y="92963"/>
                </a:lnTo>
                <a:lnTo>
                  <a:pt x="131064" y="86867"/>
                </a:lnTo>
                <a:lnTo>
                  <a:pt x="129539" y="80771"/>
                </a:lnTo>
                <a:lnTo>
                  <a:pt x="128016" y="76199"/>
                </a:lnTo>
                <a:lnTo>
                  <a:pt x="128016" y="71627"/>
                </a:lnTo>
                <a:lnTo>
                  <a:pt x="121920" y="59435"/>
                </a:lnTo>
                <a:lnTo>
                  <a:pt x="163068" y="59435"/>
                </a:lnTo>
                <a:lnTo>
                  <a:pt x="164592" y="64007"/>
                </a:lnTo>
                <a:lnTo>
                  <a:pt x="166116" y="73151"/>
                </a:lnTo>
                <a:lnTo>
                  <a:pt x="167640" y="80771"/>
                </a:lnTo>
                <a:lnTo>
                  <a:pt x="169164" y="89915"/>
                </a:lnTo>
                <a:lnTo>
                  <a:pt x="167640" y="99059"/>
                </a:lnTo>
                <a:lnTo>
                  <a:pt x="167640" y="108203"/>
                </a:lnTo>
                <a:lnTo>
                  <a:pt x="164592" y="117347"/>
                </a:lnTo>
                <a:lnTo>
                  <a:pt x="163372" y="123443"/>
                </a:lnTo>
                <a:close/>
              </a:path>
              <a:path w="169545" h="182879">
                <a:moveTo>
                  <a:pt x="47244" y="123443"/>
                </a:moveTo>
                <a:lnTo>
                  <a:pt x="45719" y="120395"/>
                </a:lnTo>
                <a:lnTo>
                  <a:pt x="46522" y="121518"/>
                </a:lnTo>
                <a:lnTo>
                  <a:pt x="47244" y="123443"/>
                </a:lnTo>
                <a:close/>
              </a:path>
              <a:path w="169545" h="182879">
                <a:moveTo>
                  <a:pt x="46522" y="121518"/>
                </a:moveTo>
                <a:lnTo>
                  <a:pt x="45719" y="120395"/>
                </a:lnTo>
                <a:lnTo>
                  <a:pt x="46101" y="120395"/>
                </a:lnTo>
                <a:lnTo>
                  <a:pt x="46522" y="121518"/>
                </a:lnTo>
                <a:close/>
              </a:path>
              <a:path w="169545" h="182879">
                <a:moveTo>
                  <a:pt x="160020" y="131063"/>
                </a:moveTo>
                <a:lnTo>
                  <a:pt x="115824" y="131063"/>
                </a:lnTo>
                <a:lnTo>
                  <a:pt x="123444" y="120395"/>
                </a:lnTo>
                <a:lnTo>
                  <a:pt x="121920" y="123443"/>
                </a:lnTo>
                <a:lnTo>
                  <a:pt x="163372" y="123443"/>
                </a:lnTo>
                <a:lnTo>
                  <a:pt x="163068" y="124967"/>
                </a:lnTo>
                <a:lnTo>
                  <a:pt x="160020" y="131063"/>
                </a:lnTo>
                <a:close/>
              </a:path>
              <a:path w="169545" h="182879">
                <a:moveTo>
                  <a:pt x="47897" y="123443"/>
                </a:moveTo>
                <a:lnTo>
                  <a:pt x="47244" y="123443"/>
                </a:lnTo>
                <a:lnTo>
                  <a:pt x="46522" y="121518"/>
                </a:lnTo>
                <a:lnTo>
                  <a:pt x="47897" y="123443"/>
                </a:lnTo>
                <a:close/>
              </a:path>
              <a:path w="169545" h="182879">
                <a:moveTo>
                  <a:pt x="54864" y="131063"/>
                </a:moveTo>
                <a:lnTo>
                  <a:pt x="53339" y="131063"/>
                </a:lnTo>
                <a:lnTo>
                  <a:pt x="51816" y="128015"/>
                </a:lnTo>
                <a:lnTo>
                  <a:pt x="54864" y="131063"/>
                </a:lnTo>
                <a:close/>
              </a:path>
              <a:path w="169545" h="182879">
                <a:moveTo>
                  <a:pt x="156972" y="137159"/>
                </a:moveTo>
                <a:lnTo>
                  <a:pt x="108204" y="137159"/>
                </a:lnTo>
                <a:lnTo>
                  <a:pt x="117348" y="128015"/>
                </a:lnTo>
                <a:lnTo>
                  <a:pt x="115824" y="131063"/>
                </a:lnTo>
                <a:lnTo>
                  <a:pt x="160020" y="131063"/>
                </a:lnTo>
                <a:lnTo>
                  <a:pt x="156972" y="137159"/>
                </a:lnTo>
                <a:close/>
              </a:path>
              <a:path w="169545" h="182879">
                <a:moveTo>
                  <a:pt x="152835" y="144779"/>
                </a:moveTo>
                <a:lnTo>
                  <a:pt x="88391" y="144779"/>
                </a:lnTo>
                <a:lnTo>
                  <a:pt x="92964" y="143255"/>
                </a:lnTo>
                <a:lnTo>
                  <a:pt x="96012" y="143255"/>
                </a:lnTo>
                <a:lnTo>
                  <a:pt x="100584" y="141731"/>
                </a:lnTo>
                <a:lnTo>
                  <a:pt x="109728" y="135635"/>
                </a:lnTo>
                <a:lnTo>
                  <a:pt x="108204" y="137159"/>
                </a:lnTo>
                <a:lnTo>
                  <a:pt x="156972" y="137159"/>
                </a:lnTo>
                <a:lnTo>
                  <a:pt x="155448" y="140207"/>
                </a:lnTo>
                <a:lnTo>
                  <a:pt x="155448" y="141731"/>
                </a:lnTo>
                <a:lnTo>
                  <a:pt x="153924" y="141731"/>
                </a:lnTo>
                <a:lnTo>
                  <a:pt x="153924" y="143255"/>
                </a:lnTo>
                <a:lnTo>
                  <a:pt x="152835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1476" y="6138671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39" h="182879">
                <a:moveTo>
                  <a:pt x="132588" y="16763"/>
                </a:moveTo>
                <a:lnTo>
                  <a:pt x="36576" y="16763"/>
                </a:lnTo>
                <a:lnTo>
                  <a:pt x="36576" y="15239"/>
                </a:lnTo>
                <a:lnTo>
                  <a:pt x="42672" y="12191"/>
                </a:lnTo>
                <a:lnTo>
                  <a:pt x="50292" y="7619"/>
                </a:lnTo>
                <a:lnTo>
                  <a:pt x="65532" y="1523"/>
                </a:lnTo>
                <a:lnTo>
                  <a:pt x="74676" y="0"/>
                </a:lnTo>
                <a:lnTo>
                  <a:pt x="91439" y="0"/>
                </a:lnTo>
                <a:lnTo>
                  <a:pt x="100584" y="1523"/>
                </a:lnTo>
                <a:lnTo>
                  <a:pt x="108204" y="4571"/>
                </a:lnTo>
                <a:lnTo>
                  <a:pt x="117348" y="7619"/>
                </a:lnTo>
                <a:lnTo>
                  <a:pt x="124968" y="10667"/>
                </a:lnTo>
                <a:lnTo>
                  <a:pt x="131064" y="15239"/>
                </a:lnTo>
                <a:lnTo>
                  <a:pt x="132588" y="16763"/>
                </a:lnTo>
                <a:close/>
              </a:path>
              <a:path w="167639" h="182879">
                <a:moveTo>
                  <a:pt x="85344" y="182879"/>
                </a:moveTo>
                <a:lnTo>
                  <a:pt x="76200" y="182879"/>
                </a:lnTo>
                <a:lnTo>
                  <a:pt x="68580" y="181355"/>
                </a:lnTo>
                <a:lnTo>
                  <a:pt x="59436" y="178307"/>
                </a:lnTo>
                <a:lnTo>
                  <a:pt x="44195" y="172211"/>
                </a:lnTo>
                <a:lnTo>
                  <a:pt x="36576" y="167639"/>
                </a:lnTo>
                <a:lnTo>
                  <a:pt x="36576" y="166115"/>
                </a:lnTo>
                <a:lnTo>
                  <a:pt x="35052" y="164591"/>
                </a:lnTo>
                <a:lnTo>
                  <a:pt x="25908" y="156971"/>
                </a:lnTo>
                <a:lnTo>
                  <a:pt x="22859" y="153923"/>
                </a:lnTo>
                <a:lnTo>
                  <a:pt x="15240" y="143255"/>
                </a:lnTo>
                <a:lnTo>
                  <a:pt x="13716" y="141731"/>
                </a:lnTo>
                <a:lnTo>
                  <a:pt x="13716" y="140207"/>
                </a:lnTo>
                <a:lnTo>
                  <a:pt x="7620" y="128015"/>
                </a:lnTo>
                <a:lnTo>
                  <a:pt x="1524" y="109727"/>
                </a:lnTo>
                <a:lnTo>
                  <a:pt x="1524" y="100583"/>
                </a:lnTo>
                <a:lnTo>
                  <a:pt x="0" y="92963"/>
                </a:lnTo>
                <a:lnTo>
                  <a:pt x="0" y="82295"/>
                </a:lnTo>
                <a:lnTo>
                  <a:pt x="1524" y="74675"/>
                </a:lnTo>
                <a:lnTo>
                  <a:pt x="3048" y="65531"/>
                </a:lnTo>
                <a:lnTo>
                  <a:pt x="6096" y="57911"/>
                </a:lnTo>
                <a:lnTo>
                  <a:pt x="13716" y="42671"/>
                </a:lnTo>
                <a:lnTo>
                  <a:pt x="13716" y="41147"/>
                </a:lnTo>
                <a:lnTo>
                  <a:pt x="15240" y="39623"/>
                </a:lnTo>
                <a:lnTo>
                  <a:pt x="22859" y="28955"/>
                </a:lnTo>
                <a:lnTo>
                  <a:pt x="35052" y="16763"/>
                </a:lnTo>
                <a:lnTo>
                  <a:pt x="134112" y="16763"/>
                </a:lnTo>
                <a:lnTo>
                  <a:pt x="143256" y="25907"/>
                </a:lnTo>
                <a:lnTo>
                  <a:pt x="143256" y="27431"/>
                </a:lnTo>
                <a:lnTo>
                  <a:pt x="144779" y="27431"/>
                </a:lnTo>
                <a:lnTo>
                  <a:pt x="144779" y="28955"/>
                </a:lnTo>
                <a:lnTo>
                  <a:pt x="152617" y="38099"/>
                </a:lnTo>
                <a:lnTo>
                  <a:pt x="76200" y="38099"/>
                </a:lnTo>
                <a:lnTo>
                  <a:pt x="71628" y="39623"/>
                </a:lnTo>
                <a:lnTo>
                  <a:pt x="68580" y="41147"/>
                </a:lnTo>
                <a:lnTo>
                  <a:pt x="61722" y="45719"/>
                </a:lnTo>
                <a:lnTo>
                  <a:pt x="60960" y="45719"/>
                </a:lnTo>
                <a:lnTo>
                  <a:pt x="54864" y="51815"/>
                </a:lnTo>
                <a:lnTo>
                  <a:pt x="53339" y="51815"/>
                </a:lnTo>
                <a:lnTo>
                  <a:pt x="47897" y="59435"/>
                </a:lnTo>
                <a:lnTo>
                  <a:pt x="47244" y="59435"/>
                </a:lnTo>
                <a:lnTo>
                  <a:pt x="42672" y="68579"/>
                </a:lnTo>
                <a:lnTo>
                  <a:pt x="41148" y="74675"/>
                </a:lnTo>
                <a:lnTo>
                  <a:pt x="39624" y="79247"/>
                </a:lnTo>
                <a:lnTo>
                  <a:pt x="38100" y="85343"/>
                </a:lnTo>
                <a:lnTo>
                  <a:pt x="38100" y="96011"/>
                </a:lnTo>
                <a:lnTo>
                  <a:pt x="39624" y="102107"/>
                </a:lnTo>
                <a:lnTo>
                  <a:pt x="39624" y="106679"/>
                </a:lnTo>
                <a:lnTo>
                  <a:pt x="41148" y="111251"/>
                </a:lnTo>
                <a:lnTo>
                  <a:pt x="47244" y="123443"/>
                </a:lnTo>
                <a:lnTo>
                  <a:pt x="47897" y="123443"/>
                </a:lnTo>
                <a:lnTo>
                  <a:pt x="53339" y="131063"/>
                </a:lnTo>
                <a:lnTo>
                  <a:pt x="54864" y="131063"/>
                </a:lnTo>
                <a:lnTo>
                  <a:pt x="62484" y="138683"/>
                </a:lnTo>
                <a:lnTo>
                  <a:pt x="67056" y="140207"/>
                </a:lnTo>
                <a:lnTo>
                  <a:pt x="70104" y="141731"/>
                </a:lnTo>
                <a:lnTo>
                  <a:pt x="79248" y="144779"/>
                </a:lnTo>
                <a:lnTo>
                  <a:pt x="152617" y="144779"/>
                </a:lnTo>
                <a:lnTo>
                  <a:pt x="144779" y="153923"/>
                </a:lnTo>
                <a:lnTo>
                  <a:pt x="144779" y="155447"/>
                </a:lnTo>
                <a:lnTo>
                  <a:pt x="143256" y="155447"/>
                </a:lnTo>
                <a:lnTo>
                  <a:pt x="143256" y="156971"/>
                </a:lnTo>
                <a:lnTo>
                  <a:pt x="134112" y="164591"/>
                </a:lnTo>
                <a:lnTo>
                  <a:pt x="131064" y="167639"/>
                </a:lnTo>
                <a:lnTo>
                  <a:pt x="126491" y="170687"/>
                </a:lnTo>
                <a:lnTo>
                  <a:pt x="118872" y="175259"/>
                </a:lnTo>
                <a:lnTo>
                  <a:pt x="111252" y="178307"/>
                </a:lnTo>
                <a:lnTo>
                  <a:pt x="102108" y="179831"/>
                </a:lnTo>
                <a:lnTo>
                  <a:pt x="94488" y="181355"/>
                </a:lnTo>
                <a:lnTo>
                  <a:pt x="85344" y="182879"/>
                </a:lnTo>
                <a:close/>
              </a:path>
              <a:path w="167639" h="182879">
                <a:moveTo>
                  <a:pt x="161543" y="54863"/>
                </a:moveTo>
                <a:lnTo>
                  <a:pt x="117348" y="54863"/>
                </a:lnTo>
                <a:lnTo>
                  <a:pt x="106679" y="44195"/>
                </a:lnTo>
                <a:lnTo>
                  <a:pt x="97536" y="41147"/>
                </a:lnTo>
                <a:lnTo>
                  <a:pt x="94488" y="39623"/>
                </a:lnTo>
                <a:lnTo>
                  <a:pt x="89916" y="38099"/>
                </a:lnTo>
                <a:lnTo>
                  <a:pt x="152617" y="38099"/>
                </a:lnTo>
                <a:lnTo>
                  <a:pt x="153924" y="39623"/>
                </a:lnTo>
                <a:lnTo>
                  <a:pt x="153924" y="41147"/>
                </a:lnTo>
                <a:lnTo>
                  <a:pt x="155448" y="41147"/>
                </a:lnTo>
                <a:lnTo>
                  <a:pt x="155448" y="42671"/>
                </a:lnTo>
                <a:lnTo>
                  <a:pt x="161543" y="54863"/>
                </a:lnTo>
                <a:close/>
              </a:path>
              <a:path w="167639" h="182879">
                <a:moveTo>
                  <a:pt x="59436" y="47243"/>
                </a:moveTo>
                <a:lnTo>
                  <a:pt x="60960" y="45719"/>
                </a:lnTo>
                <a:lnTo>
                  <a:pt x="61722" y="45719"/>
                </a:lnTo>
                <a:lnTo>
                  <a:pt x="59436" y="47243"/>
                </a:lnTo>
                <a:close/>
              </a:path>
              <a:path w="167639" h="182879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7639" h="182879">
                <a:moveTo>
                  <a:pt x="164084" y="62483"/>
                </a:moveTo>
                <a:lnTo>
                  <a:pt x="123444" y="62483"/>
                </a:lnTo>
                <a:lnTo>
                  <a:pt x="114300" y="51815"/>
                </a:lnTo>
                <a:lnTo>
                  <a:pt x="117348" y="54863"/>
                </a:lnTo>
                <a:lnTo>
                  <a:pt x="161543" y="54863"/>
                </a:lnTo>
                <a:lnTo>
                  <a:pt x="164084" y="62483"/>
                </a:lnTo>
                <a:close/>
              </a:path>
              <a:path w="167639" h="182879">
                <a:moveTo>
                  <a:pt x="45719" y="62483"/>
                </a:moveTo>
                <a:lnTo>
                  <a:pt x="47244" y="59435"/>
                </a:lnTo>
                <a:lnTo>
                  <a:pt x="47897" y="59435"/>
                </a:lnTo>
                <a:lnTo>
                  <a:pt x="45719" y="62483"/>
                </a:lnTo>
                <a:close/>
              </a:path>
              <a:path w="167639" h="182879">
                <a:moveTo>
                  <a:pt x="120396" y="123443"/>
                </a:moveTo>
                <a:lnTo>
                  <a:pt x="126491" y="114299"/>
                </a:lnTo>
                <a:lnTo>
                  <a:pt x="128016" y="108203"/>
                </a:lnTo>
                <a:lnTo>
                  <a:pt x="129539" y="103631"/>
                </a:lnTo>
                <a:lnTo>
                  <a:pt x="129539" y="80771"/>
                </a:lnTo>
                <a:lnTo>
                  <a:pt x="126491" y="71627"/>
                </a:lnTo>
                <a:lnTo>
                  <a:pt x="120396" y="59435"/>
                </a:lnTo>
                <a:lnTo>
                  <a:pt x="123444" y="62483"/>
                </a:lnTo>
                <a:lnTo>
                  <a:pt x="164084" y="62483"/>
                </a:lnTo>
                <a:lnTo>
                  <a:pt x="164592" y="64007"/>
                </a:lnTo>
                <a:lnTo>
                  <a:pt x="166116" y="73151"/>
                </a:lnTo>
                <a:lnTo>
                  <a:pt x="167640" y="80771"/>
                </a:lnTo>
                <a:lnTo>
                  <a:pt x="167640" y="99059"/>
                </a:lnTo>
                <a:lnTo>
                  <a:pt x="164592" y="117347"/>
                </a:lnTo>
                <a:lnTo>
                  <a:pt x="163372" y="120395"/>
                </a:lnTo>
                <a:lnTo>
                  <a:pt x="123444" y="120395"/>
                </a:lnTo>
                <a:lnTo>
                  <a:pt x="120396" y="123443"/>
                </a:lnTo>
                <a:close/>
              </a:path>
              <a:path w="167639" h="182879">
                <a:moveTo>
                  <a:pt x="47897" y="123443"/>
                </a:moveTo>
                <a:lnTo>
                  <a:pt x="47244" y="123443"/>
                </a:lnTo>
                <a:lnTo>
                  <a:pt x="45719" y="120395"/>
                </a:lnTo>
                <a:lnTo>
                  <a:pt x="47897" y="123443"/>
                </a:lnTo>
                <a:close/>
              </a:path>
              <a:path w="167639" h="182879">
                <a:moveTo>
                  <a:pt x="114300" y="131063"/>
                </a:moveTo>
                <a:lnTo>
                  <a:pt x="123444" y="120395"/>
                </a:lnTo>
                <a:lnTo>
                  <a:pt x="163372" y="120395"/>
                </a:lnTo>
                <a:lnTo>
                  <a:pt x="160324" y="128015"/>
                </a:lnTo>
                <a:lnTo>
                  <a:pt x="117348" y="128015"/>
                </a:lnTo>
                <a:lnTo>
                  <a:pt x="114300" y="131063"/>
                </a:lnTo>
                <a:close/>
              </a:path>
              <a:path w="167639" h="182879">
                <a:moveTo>
                  <a:pt x="54864" y="131063"/>
                </a:moveTo>
                <a:lnTo>
                  <a:pt x="53339" y="131063"/>
                </a:lnTo>
                <a:lnTo>
                  <a:pt x="51816" y="128015"/>
                </a:lnTo>
                <a:lnTo>
                  <a:pt x="54864" y="131063"/>
                </a:lnTo>
                <a:close/>
              </a:path>
              <a:path w="167639" h="182879">
                <a:moveTo>
                  <a:pt x="156667" y="137159"/>
                </a:moveTo>
                <a:lnTo>
                  <a:pt x="108204" y="137159"/>
                </a:lnTo>
                <a:lnTo>
                  <a:pt x="117348" y="128015"/>
                </a:lnTo>
                <a:lnTo>
                  <a:pt x="160324" y="128015"/>
                </a:lnTo>
                <a:lnTo>
                  <a:pt x="156667" y="137159"/>
                </a:lnTo>
                <a:close/>
              </a:path>
              <a:path w="167639" h="182879">
                <a:moveTo>
                  <a:pt x="152617" y="144779"/>
                </a:moveTo>
                <a:lnTo>
                  <a:pt x="88391" y="144779"/>
                </a:lnTo>
                <a:lnTo>
                  <a:pt x="91439" y="143255"/>
                </a:lnTo>
                <a:lnTo>
                  <a:pt x="96012" y="143255"/>
                </a:lnTo>
                <a:lnTo>
                  <a:pt x="100584" y="141731"/>
                </a:lnTo>
                <a:lnTo>
                  <a:pt x="109728" y="135635"/>
                </a:lnTo>
                <a:lnTo>
                  <a:pt x="108204" y="137159"/>
                </a:lnTo>
                <a:lnTo>
                  <a:pt x="156667" y="137159"/>
                </a:lnTo>
                <a:lnTo>
                  <a:pt x="155448" y="140207"/>
                </a:lnTo>
                <a:lnTo>
                  <a:pt x="155448" y="141731"/>
                </a:lnTo>
                <a:lnTo>
                  <a:pt x="153924" y="141731"/>
                </a:lnTo>
                <a:lnTo>
                  <a:pt x="153924" y="143255"/>
                </a:lnTo>
                <a:lnTo>
                  <a:pt x="152617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5073" y="3985259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74614" y="3985259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3876" y="422071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95815" y="3683508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40" h="182879">
                <a:moveTo>
                  <a:pt x="132588" y="16763"/>
                </a:moveTo>
                <a:lnTo>
                  <a:pt x="36576" y="16763"/>
                </a:lnTo>
                <a:lnTo>
                  <a:pt x="36576" y="15239"/>
                </a:lnTo>
                <a:lnTo>
                  <a:pt x="44196" y="10667"/>
                </a:lnTo>
                <a:lnTo>
                  <a:pt x="51816" y="7619"/>
                </a:lnTo>
                <a:lnTo>
                  <a:pt x="59436" y="3047"/>
                </a:lnTo>
                <a:lnTo>
                  <a:pt x="68580" y="1523"/>
                </a:lnTo>
                <a:lnTo>
                  <a:pt x="76200" y="0"/>
                </a:lnTo>
                <a:lnTo>
                  <a:pt x="94488" y="0"/>
                </a:lnTo>
                <a:lnTo>
                  <a:pt x="131064" y="15239"/>
                </a:lnTo>
                <a:lnTo>
                  <a:pt x="132588" y="15239"/>
                </a:lnTo>
                <a:lnTo>
                  <a:pt x="132588" y="16763"/>
                </a:lnTo>
                <a:close/>
              </a:path>
              <a:path w="167640" h="182879">
                <a:moveTo>
                  <a:pt x="74676" y="39623"/>
                </a:moveTo>
                <a:lnTo>
                  <a:pt x="15240" y="39623"/>
                </a:lnTo>
                <a:lnTo>
                  <a:pt x="22860" y="28955"/>
                </a:lnTo>
                <a:lnTo>
                  <a:pt x="35052" y="16763"/>
                </a:lnTo>
                <a:lnTo>
                  <a:pt x="134112" y="16763"/>
                </a:lnTo>
                <a:lnTo>
                  <a:pt x="143256" y="25907"/>
                </a:lnTo>
                <a:lnTo>
                  <a:pt x="143256" y="27431"/>
                </a:lnTo>
                <a:lnTo>
                  <a:pt x="144780" y="27431"/>
                </a:lnTo>
                <a:lnTo>
                  <a:pt x="146304" y="28955"/>
                </a:lnTo>
                <a:lnTo>
                  <a:pt x="152835" y="38099"/>
                </a:lnTo>
                <a:lnTo>
                  <a:pt x="79248" y="38099"/>
                </a:lnTo>
                <a:lnTo>
                  <a:pt x="74676" y="39623"/>
                </a:lnTo>
                <a:close/>
              </a:path>
              <a:path w="167640" h="182879">
                <a:moveTo>
                  <a:pt x="160189" y="53339"/>
                </a:moveTo>
                <a:lnTo>
                  <a:pt x="117348" y="53339"/>
                </a:lnTo>
                <a:lnTo>
                  <a:pt x="108204" y="45719"/>
                </a:lnTo>
                <a:lnTo>
                  <a:pt x="105156" y="42671"/>
                </a:lnTo>
                <a:lnTo>
                  <a:pt x="91440" y="38099"/>
                </a:lnTo>
                <a:lnTo>
                  <a:pt x="152835" y="38099"/>
                </a:lnTo>
                <a:lnTo>
                  <a:pt x="153924" y="39623"/>
                </a:lnTo>
                <a:lnTo>
                  <a:pt x="155448" y="41147"/>
                </a:lnTo>
                <a:lnTo>
                  <a:pt x="155448" y="42671"/>
                </a:lnTo>
                <a:lnTo>
                  <a:pt x="160189" y="53339"/>
                </a:lnTo>
                <a:close/>
              </a:path>
              <a:path w="167640" h="182879">
                <a:moveTo>
                  <a:pt x="83820" y="182879"/>
                </a:moveTo>
                <a:lnTo>
                  <a:pt x="65532" y="179831"/>
                </a:lnTo>
                <a:lnTo>
                  <a:pt x="57912" y="178307"/>
                </a:lnTo>
                <a:lnTo>
                  <a:pt x="50292" y="173735"/>
                </a:lnTo>
                <a:lnTo>
                  <a:pt x="42672" y="170687"/>
                </a:lnTo>
                <a:lnTo>
                  <a:pt x="36576" y="166115"/>
                </a:lnTo>
                <a:lnTo>
                  <a:pt x="35052" y="164591"/>
                </a:lnTo>
                <a:lnTo>
                  <a:pt x="25908" y="156971"/>
                </a:lnTo>
                <a:lnTo>
                  <a:pt x="24384" y="155447"/>
                </a:lnTo>
                <a:lnTo>
                  <a:pt x="24384" y="153923"/>
                </a:lnTo>
                <a:lnTo>
                  <a:pt x="22860" y="153923"/>
                </a:lnTo>
                <a:lnTo>
                  <a:pt x="15240" y="143255"/>
                </a:lnTo>
                <a:lnTo>
                  <a:pt x="13716" y="141731"/>
                </a:lnTo>
                <a:lnTo>
                  <a:pt x="13716" y="140207"/>
                </a:lnTo>
                <a:lnTo>
                  <a:pt x="6096" y="124967"/>
                </a:lnTo>
                <a:lnTo>
                  <a:pt x="3047" y="117347"/>
                </a:lnTo>
                <a:lnTo>
                  <a:pt x="0" y="99059"/>
                </a:lnTo>
                <a:lnTo>
                  <a:pt x="0" y="89915"/>
                </a:lnTo>
                <a:lnTo>
                  <a:pt x="1523" y="80771"/>
                </a:lnTo>
                <a:lnTo>
                  <a:pt x="1523" y="71627"/>
                </a:lnTo>
                <a:lnTo>
                  <a:pt x="4571" y="64007"/>
                </a:lnTo>
                <a:lnTo>
                  <a:pt x="7620" y="54863"/>
                </a:lnTo>
                <a:lnTo>
                  <a:pt x="13716" y="42671"/>
                </a:lnTo>
                <a:lnTo>
                  <a:pt x="13716" y="39623"/>
                </a:lnTo>
                <a:lnTo>
                  <a:pt x="70104" y="39623"/>
                </a:lnTo>
                <a:lnTo>
                  <a:pt x="65532" y="42671"/>
                </a:lnTo>
                <a:lnTo>
                  <a:pt x="62484" y="44195"/>
                </a:lnTo>
                <a:lnTo>
                  <a:pt x="60960" y="45719"/>
                </a:lnTo>
                <a:lnTo>
                  <a:pt x="53644" y="51815"/>
                </a:lnTo>
                <a:lnTo>
                  <a:pt x="53340" y="51815"/>
                </a:lnTo>
                <a:lnTo>
                  <a:pt x="51816" y="53339"/>
                </a:lnTo>
                <a:lnTo>
                  <a:pt x="52251" y="53339"/>
                </a:lnTo>
                <a:lnTo>
                  <a:pt x="47897" y="59435"/>
                </a:lnTo>
                <a:lnTo>
                  <a:pt x="47244" y="59435"/>
                </a:lnTo>
                <a:lnTo>
                  <a:pt x="41148" y="71627"/>
                </a:lnTo>
                <a:lnTo>
                  <a:pt x="39624" y="76199"/>
                </a:lnTo>
                <a:lnTo>
                  <a:pt x="39624" y="80771"/>
                </a:lnTo>
                <a:lnTo>
                  <a:pt x="38100" y="86867"/>
                </a:lnTo>
                <a:lnTo>
                  <a:pt x="38100" y="97535"/>
                </a:lnTo>
                <a:lnTo>
                  <a:pt x="39624" y="103631"/>
                </a:lnTo>
                <a:lnTo>
                  <a:pt x="42672" y="112775"/>
                </a:lnTo>
                <a:lnTo>
                  <a:pt x="45937" y="120395"/>
                </a:lnTo>
                <a:lnTo>
                  <a:pt x="45720" y="120395"/>
                </a:lnTo>
                <a:lnTo>
                  <a:pt x="47244" y="123443"/>
                </a:lnTo>
                <a:lnTo>
                  <a:pt x="47897" y="123443"/>
                </a:lnTo>
                <a:lnTo>
                  <a:pt x="53340" y="131063"/>
                </a:lnTo>
                <a:lnTo>
                  <a:pt x="54864" y="131063"/>
                </a:lnTo>
                <a:lnTo>
                  <a:pt x="60960" y="137159"/>
                </a:lnTo>
                <a:lnTo>
                  <a:pt x="61722" y="137159"/>
                </a:lnTo>
                <a:lnTo>
                  <a:pt x="64008" y="138683"/>
                </a:lnTo>
                <a:lnTo>
                  <a:pt x="68580" y="140207"/>
                </a:lnTo>
                <a:lnTo>
                  <a:pt x="71628" y="141731"/>
                </a:lnTo>
                <a:lnTo>
                  <a:pt x="80772" y="144779"/>
                </a:lnTo>
                <a:lnTo>
                  <a:pt x="152617" y="144779"/>
                </a:lnTo>
                <a:lnTo>
                  <a:pt x="144780" y="153923"/>
                </a:lnTo>
                <a:lnTo>
                  <a:pt x="143256" y="155447"/>
                </a:lnTo>
                <a:lnTo>
                  <a:pt x="143256" y="156971"/>
                </a:lnTo>
                <a:lnTo>
                  <a:pt x="134112" y="164591"/>
                </a:lnTo>
                <a:lnTo>
                  <a:pt x="132588" y="166115"/>
                </a:lnTo>
                <a:lnTo>
                  <a:pt x="131064" y="166115"/>
                </a:lnTo>
                <a:lnTo>
                  <a:pt x="123444" y="170687"/>
                </a:lnTo>
                <a:lnTo>
                  <a:pt x="117348" y="175259"/>
                </a:lnTo>
                <a:lnTo>
                  <a:pt x="108204" y="178307"/>
                </a:lnTo>
                <a:lnTo>
                  <a:pt x="100584" y="181355"/>
                </a:lnTo>
                <a:lnTo>
                  <a:pt x="91440" y="181355"/>
                </a:lnTo>
                <a:lnTo>
                  <a:pt x="83820" y="182879"/>
                </a:lnTo>
                <a:close/>
              </a:path>
              <a:path w="167640" h="182879">
                <a:moveTo>
                  <a:pt x="51816" y="53339"/>
                </a:moveTo>
                <a:lnTo>
                  <a:pt x="53340" y="51815"/>
                </a:lnTo>
                <a:lnTo>
                  <a:pt x="52891" y="52443"/>
                </a:lnTo>
                <a:lnTo>
                  <a:pt x="51816" y="53339"/>
                </a:lnTo>
                <a:close/>
              </a:path>
              <a:path w="167640" h="182879">
                <a:moveTo>
                  <a:pt x="52891" y="52443"/>
                </a:moveTo>
                <a:lnTo>
                  <a:pt x="53340" y="51815"/>
                </a:lnTo>
                <a:lnTo>
                  <a:pt x="53644" y="51815"/>
                </a:lnTo>
                <a:lnTo>
                  <a:pt x="52891" y="52443"/>
                </a:lnTo>
                <a:close/>
              </a:path>
              <a:path w="167640" h="182879">
                <a:moveTo>
                  <a:pt x="163576" y="62483"/>
                </a:moveTo>
                <a:lnTo>
                  <a:pt x="123444" y="62483"/>
                </a:lnTo>
                <a:lnTo>
                  <a:pt x="114300" y="51815"/>
                </a:lnTo>
                <a:lnTo>
                  <a:pt x="117348" y="53339"/>
                </a:lnTo>
                <a:lnTo>
                  <a:pt x="160189" y="53339"/>
                </a:lnTo>
                <a:lnTo>
                  <a:pt x="161544" y="56387"/>
                </a:lnTo>
                <a:lnTo>
                  <a:pt x="163576" y="62483"/>
                </a:lnTo>
                <a:close/>
              </a:path>
              <a:path w="167640" h="182879">
                <a:moveTo>
                  <a:pt x="52251" y="53339"/>
                </a:moveTo>
                <a:lnTo>
                  <a:pt x="51816" y="53339"/>
                </a:lnTo>
                <a:lnTo>
                  <a:pt x="52891" y="52443"/>
                </a:lnTo>
                <a:lnTo>
                  <a:pt x="52251" y="53339"/>
                </a:lnTo>
                <a:close/>
              </a:path>
              <a:path w="167640" h="182879">
                <a:moveTo>
                  <a:pt x="45720" y="62483"/>
                </a:moveTo>
                <a:lnTo>
                  <a:pt x="47244" y="59435"/>
                </a:lnTo>
                <a:lnTo>
                  <a:pt x="47897" y="59435"/>
                </a:lnTo>
                <a:lnTo>
                  <a:pt x="45720" y="62483"/>
                </a:lnTo>
                <a:close/>
              </a:path>
              <a:path w="167640" h="182879">
                <a:moveTo>
                  <a:pt x="120396" y="123443"/>
                </a:moveTo>
                <a:lnTo>
                  <a:pt x="126492" y="111251"/>
                </a:lnTo>
                <a:lnTo>
                  <a:pt x="128016" y="106679"/>
                </a:lnTo>
                <a:lnTo>
                  <a:pt x="129540" y="100583"/>
                </a:lnTo>
                <a:lnTo>
                  <a:pt x="129540" y="79247"/>
                </a:lnTo>
                <a:lnTo>
                  <a:pt x="128016" y="74675"/>
                </a:lnTo>
                <a:lnTo>
                  <a:pt x="126492" y="68579"/>
                </a:lnTo>
                <a:lnTo>
                  <a:pt x="120396" y="59435"/>
                </a:lnTo>
                <a:lnTo>
                  <a:pt x="123444" y="62483"/>
                </a:lnTo>
                <a:lnTo>
                  <a:pt x="163576" y="62483"/>
                </a:lnTo>
                <a:lnTo>
                  <a:pt x="164592" y="65531"/>
                </a:lnTo>
                <a:lnTo>
                  <a:pt x="166116" y="74675"/>
                </a:lnTo>
                <a:lnTo>
                  <a:pt x="167640" y="82295"/>
                </a:lnTo>
                <a:lnTo>
                  <a:pt x="167640" y="100583"/>
                </a:lnTo>
                <a:lnTo>
                  <a:pt x="164592" y="118871"/>
                </a:lnTo>
                <a:lnTo>
                  <a:pt x="164084" y="120395"/>
                </a:lnTo>
                <a:lnTo>
                  <a:pt x="123444" y="120395"/>
                </a:lnTo>
                <a:lnTo>
                  <a:pt x="120396" y="123443"/>
                </a:lnTo>
                <a:close/>
              </a:path>
              <a:path w="167640" h="182879">
                <a:moveTo>
                  <a:pt x="47244" y="123443"/>
                </a:moveTo>
                <a:lnTo>
                  <a:pt x="45720" y="120395"/>
                </a:lnTo>
                <a:lnTo>
                  <a:pt x="46264" y="121157"/>
                </a:lnTo>
                <a:lnTo>
                  <a:pt x="47244" y="123443"/>
                </a:lnTo>
                <a:close/>
              </a:path>
              <a:path w="167640" h="182879">
                <a:moveTo>
                  <a:pt x="46264" y="121157"/>
                </a:moveTo>
                <a:lnTo>
                  <a:pt x="45720" y="120395"/>
                </a:lnTo>
                <a:lnTo>
                  <a:pt x="45937" y="120395"/>
                </a:lnTo>
                <a:lnTo>
                  <a:pt x="46264" y="121157"/>
                </a:lnTo>
                <a:close/>
              </a:path>
              <a:path w="167640" h="182879">
                <a:moveTo>
                  <a:pt x="114300" y="131063"/>
                </a:moveTo>
                <a:lnTo>
                  <a:pt x="123444" y="120395"/>
                </a:lnTo>
                <a:lnTo>
                  <a:pt x="164084" y="120395"/>
                </a:lnTo>
                <a:lnTo>
                  <a:pt x="161544" y="128015"/>
                </a:lnTo>
                <a:lnTo>
                  <a:pt x="117348" y="128015"/>
                </a:lnTo>
                <a:lnTo>
                  <a:pt x="114300" y="131063"/>
                </a:lnTo>
                <a:close/>
              </a:path>
              <a:path w="167640" h="182879">
                <a:moveTo>
                  <a:pt x="47897" y="123443"/>
                </a:moveTo>
                <a:lnTo>
                  <a:pt x="47244" y="123443"/>
                </a:lnTo>
                <a:lnTo>
                  <a:pt x="46264" y="121157"/>
                </a:lnTo>
                <a:lnTo>
                  <a:pt x="47897" y="123443"/>
                </a:lnTo>
                <a:close/>
              </a:path>
              <a:path w="167640" h="182879">
                <a:moveTo>
                  <a:pt x="54864" y="131063"/>
                </a:moveTo>
                <a:lnTo>
                  <a:pt x="53340" y="131063"/>
                </a:lnTo>
                <a:lnTo>
                  <a:pt x="51816" y="128015"/>
                </a:lnTo>
                <a:lnTo>
                  <a:pt x="54864" y="131063"/>
                </a:lnTo>
                <a:close/>
              </a:path>
              <a:path w="167640" h="182879">
                <a:moveTo>
                  <a:pt x="156972" y="137159"/>
                </a:moveTo>
                <a:lnTo>
                  <a:pt x="108204" y="137159"/>
                </a:lnTo>
                <a:lnTo>
                  <a:pt x="117348" y="128015"/>
                </a:lnTo>
                <a:lnTo>
                  <a:pt x="161544" y="128015"/>
                </a:lnTo>
                <a:lnTo>
                  <a:pt x="156972" y="137159"/>
                </a:lnTo>
                <a:close/>
              </a:path>
              <a:path w="167640" h="182879">
                <a:moveTo>
                  <a:pt x="61722" y="137159"/>
                </a:moveTo>
                <a:lnTo>
                  <a:pt x="60960" y="137159"/>
                </a:lnTo>
                <a:lnTo>
                  <a:pt x="59436" y="135635"/>
                </a:lnTo>
                <a:lnTo>
                  <a:pt x="61722" y="137159"/>
                </a:lnTo>
                <a:close/>
              </a:path>
              <a:path w="167640" h="182879">
                <a:moveTo>
                  <a:pt x="152617" y="144779"/>
                </a:moveTo>
                <a:lnTo>
                  <a:pt x="85344" y="144779"/>
                </a:lnTo>
                <a:lnTo>
                  <a:pt x="89916" y="143255"/>
                </a:lnTo>
                <a:lnTo>
                  <a:pt x="94488" y="143255"/>
                </a:lnTo>
                <a:lnTo>
                  <a:pt x="99060" y="141731"/>
                </a:lnTo>
                <a:lnTo>
                  <a:pt x="102108" y="140207"/>
                </a:lnTo>
                <a:lnTo>
                  <a:pt x="106680" y="137159"/>
                </a:lnTo>
                <a:lnTo>
                  <a:pt x="109728" y="135635"/>
                </a:lnTo>
                <a:lnTo>
                  <a:pt x="108204" y="137159"/>
                </a:lnTo>
                <a:lnTo>
                  <a:pt x="156972" y="137159"/>
                </a:lnTo>
                <a:lnTo>
                  <a:pt x="155448" y="140207"/>
                </a:lnTo>
                <a:lnTo>
                  <a:pt x="153924" y="141731"/>
                </a:lnTo>
                <a:lnTo>
                  <a:pt x="153924" y="143255"/>
                </a:lnTo>
                <a:lnTo>
                  <a:pt x="152617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55330" y="353415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25790" y="353415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49996" y="376961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67016" y="3765041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 h="0">
                <a:moveTo>
                  <a:pt x="0" y="0"/>
                </a:moveTo>
                <a:lnTo>
                  <a:pt x="8595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65335" y="6138671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40" h="182879">
                <a:moveTo>
                  <a:pt x="143256" y="27431"/>
                </a:moveTo>
                <a:lnTo>
                  <a:pt x="24384" y="27431"/>
                </a:lnTo>
                <a:lnTo>
                  <a:pt x="24384" y="25907"/>
                </a:lnTo>
                <a:lnTo>
                  <a:pt x="35052" y="16763"/>
                </a:lnTo>
                <a:lnTo>
                  <a:pt x="36576" y="15239"/>
                </a:lnTo>
                <a:lnTo>
                  <a:pt x="44196" y="10667"/>
                </a:lnTo>
                <a:lnTo>
                  <a:pt x="50292" y="7619"/>
                </a:lnTo>
                <a:lnTo>
                  <a:pt x="59436" y="4571"/>
                </a:lnTo>
                <a:lnTo>
                  <a:pt x="67056" y="1523"/>
                </a:lnTo>
                <a:lnTo>
                  <a:pt x="76200" y="0"/>
                </a:lnTo>
                <a:lnTo>
                  <a:pt x="92964" y="0"/>
                </a:lnTo>
                <a:lnTo>
                  <a:pt x="102108" y="1523"/>
                </a:lnTo>
                <a:lnTo>
                  <a:pt x="117348" y="7619"/>
                </a:lnTo>
                <a:lnTo>
                  <a:pt x="124968" y="12191"/>
                </a:lnTo>
                <a:lnTo>
                  <a:pt x="131064" y="15239"/>
                </a:lnTo>
                <a:lnTo>
                  <a:pt x="131064" y="16763"/>
                </a:lnTo>
                <a:lnTo>
                  <a:pt x="132588" y="16763"/>
                </a:lnTo>
                <a:lnTo>
                  <a:pt x="143256" y="27431"/>
                </a:lnTo>
                <a:close/>
              </a:path>
              <a:path w="167640" h="182879">
                <a:moveTo>
                  <a:pt x="91440" y="182879"/>
                </a:moveTo>
                <a:lnTo>
                  <a:pt x="82296" y="182879"/>
                </a:lnTo>
                <a:lnTo>
                  <a:pt x="73152" y="181355"/>
                </a:lnTo>
                <a:lnTo>
                  <a:pt x="65532" y="179831"/>
                </a:lnTo>
                <a:lnTo>
                  <a:pt x="56388" y="178307"/>
                </a:lnTo>
                <a:lnTo>
                  <a:pt x="48768" y="175259"/>
                </a:lnTo>
                <a:lnTo>
                  <a:pt x="41148" y="170687"/>
                </a:lnTo>
                <a:lnTo>
                  <a:pt x="36576" y="167639"/>
                </a:lnTo>
                <a:lnTo>
                  <a:pt x="35052" y="166115"/>
                </a:lnTo>
                <a:lnTo>
                  <a:pt x="35052" y="164591"/>
                </a:lnTo>
                <a:lnTo>
                  <a:pt x="24384" y="156971"/>
                </a:lnTo>
                <a:lnTo>
                  <a:pt x="24384" y="155447"/>
                </a:lnTo>
                <a:lnTo>
                  <a:pt x="22860" y="155447"/>
                </a:lnTo>
                <a:lnTo>
                  <a:pt x="22860" y="153923"/>
                </a:lnTo>
                <a:lnTo>
                  <a:pt x="13716" y="143255"/>
                </a:lnTo>
                <a:lnTo>
                  <a:pt x="13716" y="141731"/>
                </a:lnTo>
                <a:lnTo>
                  <a:pt x="12192" y="140207"/>
                </a:lnTo>
                <a:lnTo>
                  <a:pt x="3047" y="117347"/>
                </a:lnTo>
                <a:lnTo>
                  <a:pt x="0" y="99059"/>
                </a:lnTo>
                <a:lnTo>
                  <a:pt x="0" y="80771"/>
                </a:lnTo>
                <a:lnTo>
                  <a:pt x="1523" y="73151"/>
                </a:lnTo>
                <a:lnTo>
                  <a:pt x="3047" y="64007"/>
                </a:lnTo>
                <a:lnTo>
                  <a:pt x="6096" y="54863"/>
                </a:lnTo>
                <a:lnTo>
                  <a:pt x="12192" y="42671"/>
                </a:lnTo>
                <a:lnTo>
                  <a:pt x="13716" y="41147"/>
                </a:lnTo>
                <a:lnTo>
                  <a:pt x="13716" y="39623"/>
                </a:lnTo>
                <a:lnTo>
                  <a:pt x="22860" y="28955"/>
                </a:lnTo>
                <a:lnTo>
                  <a:pt x="22860" y="27431"/>
                </a:lnTo>
                <a:lnTo>
                  <a:pt x="144780" y="27431"/>
                </a:lnTo>
                <a:lnTo>
                  <a:pt x="144780" y="28955"/>
                </a:lnTo>
                <a:lnTo>
                  <a:pt x="151311" y="38099"/>
                </a:lnTo>
                <a:lnTo>
                  <a:pt x="77724" y="38099"/>
                </a:lnTo>
                <a:lnTo>
                  <a:pt x="73152" y="39623"/>
                </a:lnTo>
                <a:lnTo>
                  <a:pt x="70104" y="41147"/>
                </a:lnTo>
                <a:lnTo>
                  <a:pt x="60960" y="44195"/>
                </a:lnTo>
                <a:lnTo>
                  <a:pt x="50292" y="54863"/>
                </a:lnTo>
                <a:lnTo>
                  <a:pt x="50727" y="54863"/>
                </a:lnTo>
                <a:lnTo>
                  <a:pt x="44196" y="62483"/>
                </a:lnTo>
                <a:lnTo>
                  <a:pt x="45720" y="62483"/>
                </a:lnTo>
                <a:lnTo>
                  <a:pt x="41148" y="71627"/>
                </a:lnTo>
                <a:lnTo>
                  <a:pt x="38100" y="80771"/>
                </a:lnTo>
                <a:lnTo>
                  <a:pt x="38100" y="103631"/>
                </a:lnTo>
                <a:lnTo>
                  <a:pt x="39624" y="108203"/>
                </a:lnTo>
                <a:lnTo>
                  <a:pt x="41148" y="114299"/>
                </a:lnTo>
                <a:lnTo>
                  <a:pt x="45212" y="120395"/>
                </a:lnTo>
                <a:lnTo>
                  <a:pt x="44196" y="120395"/>
                </a:lnTo>
                <a:lnTo>
                  <a:pt x="50727" y="128015"/>
                </a:lnTo>
                <a:lnTo>
                  <a:pt x="50292" y="128015"/>
                </a:lnTo>
                <a:lnTo>
                  <a:pt x="59436" y="137159"/>
                </a:lnTo>
                <a:lnTo>
                  <a:pt x="60960" y="137159"/>
                </a:lnTo>
                <a:lnTo>
                  <a:pt x="64008" y="138683"/>
                </a:lnTo>
                <a:lnTo>
                  <a:pt x="67056" y="141731"/>
                </a:lnTo>
                <a:lnTo>
                  <a:pt x="71628" y="143255"/>
                </a:lnTo>
                <a:lnTo>
                  <a:pt x="76200" y="143255"/>
                </a:lnTo>
                <a:lnTo>
                  <a:pt x="79248" y="144779"/>
                </a:lnTo>
                <a:lnTo>
                  <a:pt x="151311" y="144779"/>
                </a:lnTo>
                <a:lnTo>
                  <a:pt x="144780" y="153923"/>
                </a:lnTo>
                <a:lnTo>
                  <a:pt x="141732" y="156971"/>
                </a:lnTo>
                <a:lnTo>
                  <a:pt x="132588" y="164591"/>
                </a:lnTo>
                <a:lnTo>
                  <a:pt x="132588" y="166115"/>
                </a:lnTo>
                <a:lnTo>
                  <a:pt x="131064" y="166115"/>
                </a:lnTo>
                <a:lnTo>
                  <a:pt x="131064" y="167639"/>
                </a:lnTo>
                <a:lnTo>
                  <a:pt x="123444" y="172211"/>
                </a:lnTo>
                <a:lnTo>
                  <a:pt x="108204" y="178307"/>
                </a:lnTo>
                <a:lnTo>
                  <a:pt x="99060" y="181355"/>
                </a:lnTo>
                <a:lnTo>
                  <a:pt x="91440" y="182879"/>
                </a:lnTo>
                <a:close/>
              </a:path>
              <a:path w="167640" h="182879">
                <a:moveTo>
                  <a:pt x="156210" y="47243"/>
                </a:moveTo>
                <a:lnTo>
                  <a:pt x="109728" y="47243"/>
                </a:lnTo>
                <a:lnTo>
                  <a:pt x="103632" y="44195"/>
                </a:lnTo>
                <a:lnTo>
                  <a:pt x="99060" y="41147"/>
                </a:lnTo>
                <a:lnTo>
                  <a:pt x="96012" y="39623"/>
                </a:lnTo>
                <a:lnTo>
                  <a:pt x="91440" y="38099"/>
                </a:lnTo>
                <a:lnTo>
                  <a:pt x="151311" y="38099"/>
                </a:lnTo>
                <a:lnTo>
                  <a:pt x="152400" y="39623"/>
                </a:lnTo>
                <a:lnTo>
                  <a:pt x="153924" y="41147"/>
                </a:lnTo>
                <a:lnTo>
                  <a:pt x="153924" y="42671"/>
                </a:lnTo>
                <a:lnTo>
                  <a:pt x="156210" y="47243"/>
                </a:lnTo>
                <a:close/>
              </a:path>
              <a:path w="167640" h="182879">
                <a:moveTo>
                  <a:pt x="115102" y="52938"/>
                </a:moveTo>
                <a:lnTo>
                  <a:pt x="106680" y="45719"/>
                </a:lnTo>
                <a:lnTo>
                  <a:pt x="109728" y="47243"/>
                </a:lnTo>
                <a:lnTo>
                  <a:pt x="156210" y="47243"/>
                </a:lnTo>
                <a:lnTo>
                  <a:pt x="158496" y="51815"/>
                </a:lnTo>
                <a:lnTo>
                  <a:pt x="114300" y="51815"/>
                </a:lnTo>
                <a:lnTo>
                  <a:pt x="115102" y="52938"/>
                </a:lnTo>
                <a:close/>
              </a:path>
              <a:path w="167640" h="182879">
                <a:moveTo>
                  <a:pt x="50727" y="54863"/>
                </a:moveTo>
                <a:lnTo>
                  <a:pt x="50292" y="54863"/>
                </a:lnTo>
                <a:lnTo>
                  <a:pt x="53340" y="51815"/>
                </a:lnTo>
                <a:lnTo>
                  <a:pt x="50727" y="54863"/>
                </a:lnTo>
                <a:close/>
              </a:path>
              <a:path w="167640" h="182879">
                <a:moveTo>
                  <a:pt x="117348" y="54863"/>
                </a:moveTo>
                <a:lnTo>
                  <a:pt x="115102" y="52938"/>
                </a:lnTo>
                <a:lnTo>
                  <a:pt x="114300" y="51815"/>
                </a:lnTo>
                <a:lnTo>
                  <a:pt x="117348" y="54863"/>
                </a:lnTo>
                <a:close/>
              </a:path>
              <a:path w="167640" h="182879">
                <a:moveTo>
                  <a:pt x="160020" y="54863"/>
                </a:moveTo>
                <a:lnTo>
                  <a:pt x="117348" y="54863"/>
                </a:lnTo>
                <a:lnTo>
                  <a:pt x="114300" y="51815"/>
                </a:lnTo>
                <a:lnTo>
                  <a:pt x="158496" y="51815"/>
                </a:lnTo>
                <a:lnTo>
                  <a:pt x="160020" y="54863"/>
                </a:lnTo>
                <a:close/>
              </a:path>
              <a:path w="167640" h="182879">
                <a:moveTo>
                  <a:pt x="121920" y="62483"/>
                </a:moveTo>
                <a:lnTo>
                  <a:pt x="115102" y="52938"/>
                </a:lnTo>
                <a:lnTo>
                  <a:pt x="117348" y="54863"/>
                </a:lnTo>
                <a:lnTo>
                  <a:pt x="160020" y="54863"/>
                </a:lnTo>
                <a:lnTo>
                  <a:pt x="161544" y="57911"/>
                </a:lnTo>
                <a:lnTo>
                  <a:pt x="162153" y="59435"/>
                </a:lnTo>
                <a:lnTo>
                  <a:pt x="120396" y="59435"/>
                </a:lnTo>
                <a:lnTo>
                  <a:pt x="121920" y="62483"/>
                </a:lnTo>
                <a:close/>
              </a:path>
              <a:path w="167640" h="182879">
                <a:moveTo>
                  <a:pt x="45720" y="62483"/>
                </a:moveTo>
                <a:lnTo>
                  <a:pt x="44196" y="62483"/>
                </a:lnTo>
                <a:lnTo>
                  <a:pt x="47244" y="59435"/>
                </a:lnTo>
                <a:lnTo>
                  <a:pt x="45720" y="62483"/>
                </a:lnTo>
                <a:close/>
              </a:path>
              <a:path w="167640" h="182879">
                <a:moveTo>
                  <a:pt x="161544" y="123443"/>
                </a:moveTo>
                <a:lnTo>
                  <a:pt x="120396" y="123443"/>
                </a:lnTo>
                <a:lnTo>
                  <a:pt x="126492" y="111251"/>
                </a:lnTo>
                <a:lnTo>
                  <a:pt x="128016" y="106679"/>
                </a:lnTo>
                <a:lnTo>
                  <a:pt x="128016" y="102107"/>
                </a:lnTo>
                <a:lnTo>
                  <a:pt x="129540" y="96011"/>
                </a:lnTo>
                <a:lnTo>
                  <a:pt x="129540" y="85343"/>
                </a:lnTo>
                <a:lnTo>
                  <a:pt x="128016" y="79247"/>
                </a:lnTo>
                <a:lnTo>
                  <a:pt x="126492" y="74675"/>
                </a:lnTo>
                <a:lnTo>
                  <a:pt x="124968" y="68579"/>
                </a:lnTo>
                <a:lnTo>
                  <a:pt x="120396" y="59435"/>
                </a:lnTo>
                <a:lnTo>
                  <a:pt x="162153" y="59435"/>
                </a:lnTo>
                <a:lnTo>
                  <a:pt x="164592" y="65531"/>
                </a:lnTo>
                <a:lnTo>
                  <a:pt x="166116" y="74675"/>
                </a:lnTo>
                <a:lnTo>
                  <a:pt x="167640" y="82295"/>
                </a:lnTo>
                <a:lnTo>
                  <a:pt x="167640" y="100583"/>
                </a:lnTo>
                <a:lnTo>
                  <a:pt x="166116" y="109727"/>
                </a:lnTo>
                <a:lnTo>
                  <a:pt x="161544" y="123443"/>
                </a:lnTo>
                <a:close/>
              </a:path>
              <a:path w="167640" h="182879">
                <a:moveTo>
                  <a:pt x="47244" y="123443"/>
                </a:moveTo>
                <a:lnTo>
                  <a:pt x="44196" y="120395"/>
                </a:lnTo>
                <a:lnTo>
                  <a:pt x="45212" y="120395"/>
                </a:lnTo>
                <a:lnTo>
                  <a:pt x="47244" y="123443"/>
                </a:lnTo>
                <a:close/>
              </a:path>
              <a:path w="167640" h="182879">
                <a:moveTo>
                  <a:pt x="115102" y="129941"/>
                </a:moveTo>
                <a:lnTo>
                  <a:pt x="121920" y="120395"/>
                </a:lnTo>
                <a:lnTo>
                  <a:pt x="120396" y="123443"/>
                </a:lnTo>
                <a:lnTo>
                  <a:pt x="161544" y="123443"/>
                </a:lnTo>
                <a:lnTo>
                  <a:pt x="160020" y="128015"/>
                </a:lnTo>
                <a:lnTo>
                  <a:pt x="117348" y="128015"/>
                </a:lnTo>
                <a:lnTo>
                  <a:pt x="115102" y="129941"/>
                </a:lnTo>
                <a:close/>
              </a:path>
              <a:path w="167640" h="182879">
                <a:moveTo>
                  <a:pt x="53340" y="131063"/>
                </a:moveTo>
                <a:lnTo>
                  <a:pt x="50292" y="128015"/>
                </a:lnTo>
                <a:lnTo>
                  <a:pt x="50727" y="128015"/>
                </a:lnTo>
                <a:lnTo>
                  <a:pt x="53340" y="131063"/>
                </a:lnTo>
                <a:close/>
              </a:path>
              <a:path w="167640" h="182879">
                <a:moveTo>
                  <a:pt x="114300" y="131063"/>
                </a:moveTo>
                <a:lnTo>
                  <a:pt x="115102" y="129941"/>
                </a:lnTo>
                <a:lnTo>
                  <a:pt x="117348" y="128015"/>
                </a:lnTo>
                <a:lnTo>
                  <a:pt x="114300" y="131063"/>
                </a:lnTo>
                <a:close/>
              </a:path>
              <a:path w="167640" h="182879">
                <a:moveTo>
                  <a:pt x="158496" y="131063"/>
                </a:moveTo>
                <a:lnTo>
                  <a:pt x="114300" y="131063"/>
                </a:lnTo>
                <a:lnTo>
                  <a:pt x="117348" y="128015"/>
                </a:lnTo>
                <a:lnTo>
                  <a:pt x="160020" y="128015"/>
                </a:lnTo>
                <a:lnTo>
                  <a:pt x="158496" y="131063"/>
                </a:lnTo>
                <a:close/>
              </a:path>
              <a:path w="167640" h="182879">
                <a:moveTo>
                  <a:pt x="106680" y="137159"/>
                </a:moveTo>
                <a:lnTo>
                  <a:pt x="115102" y="129941"/>
                </a:lnTo>
                <a:lnTo>
                  <a:pt x="114300" y="131063"/>
                </a:lnTo>
                <a:lnTo>
                  <a:pt x="158496" y="131063"/>
                </a:lnTo>
                <a:lnTo>
                  <a:pt x="156210" y="135635"/>
                </a:lnTo>
                <a:lnTo>
                  <a:pt x="109728" y="135635"/>
                </a:lnTo>
                <a:lnTo>
                  <a:pt x="106680" y="137159"/>
                </a:lnTo>
                <a:close/>
              </a:path>
              <a:path w="167640" h="182879">
                <a:moveTo>
                  <a:pt x="60960" y="137159"/>
                </a:moveTo>
                <a:lnTo>
                  <a:pt x="59436" y="137159"/>
                </a:lnTo>
                <a:lnTo>
                  <a:pt x="57912" y="135635"/>
                </a:lnTo>
                <a:lnTo>
                  <a:pt x="60960" y="137159"/>
                </a:lnTo>
                <a:close/>
              </a:path>
              <a:path w="167640" h="182879">
                <a:moveTo>
                  <a:pt x="151311" y="144779"/>
                </a:moveTo>
                <a:lnTo>
                  <a:pt x="88392" y="144779"/>
                </a:lnTo>
                <a:lnTo>
                  <a:pt x="102108" y="140207"/>
                </a:lnTo>
                <a:lnTo>
                  <a:pt x="105156" y="138683"/>
                </a:lnTo>
                <a:lnTo>
                  <a:pt x="109728" y="135635"/>
                </a:lnTo>
                <a:lnTo>
                  <a:pt x="156210" y="135635"/>
                </a:lnTo>
                <a:lnTo>
                  <a:pt x="153924" y="140207"/>
                </a:lnTo>
                <a:lnTo>
                  <a:pt x="153924" y="141731"/>
                </a:lnTo>
                <a:lnTo>
                  <a:pt x="152400" y="143255"/>
                </a:lnTo>
                <a:lnTo>
                  <a:pt x="151311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828465" y="2788882"/>
            <a:ext cx="374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21893" y="2504038"/>
            <a:ext cx="622300" cy="138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59079">
              <a:lnSpc>
                <a:spcPct val="1804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B 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49757" y="30220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52436" y="3198302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14263" y="407520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57871" y="239039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35952" y="653719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15200" y="2330195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5719" y="108203"/>
                </a:moveTo>
                <a:lnTo>
                  <a:pt x="27646" y="103941"/>
                </a:lnTo>
                <a:lnTo>
                  <a:pt x="13144" y="92392"/>
                </a:lnTo>
                <a:lnTo>
                  <a:pt x="3500" y="75414"/>
                </a:lnTo>
                <a:lnTo>
                  <a:pt x="0" y="54863"/>
                </a:lnTo>
                <a:lnTo>
                  <a:pt x="3500" y="33432"/>
                </a:lnTo>
                <a:lnTo>
                  <a:pt x="13144" y="16001"/>
                </a:lnTo>
                <a:lnTo>
                  <a:pt x="27646" y="4286"/>
                </a:lnTo>
                <a:lnTo>
                  <a:pt x="45719" y="0"/>
                </a:lnTo>
                <a:lnTo>
                  <a:pt x="62912" y="4286"/>
                </a:lnTo>
                <a:lnTo>
                  <a:pt x="76962" y="16001"/>
                </a:lnTo>
                <a:lnTo>
                  <a:pt x="86439" y="33432"/>
                </a:lnTo>
                <a:lnTo>
                  <a:pt x="89916" y="54863"/>
                </a:lnTo>
                <a:lnTo>
                  <a:pt x="86439" y="75414"/>
                </a:lnTo>
                <a:lnTo>
                  <a:pt x="76962" y="92392"/>
                </a:lnTo>
                <a:lnTo>
                  <a:pt x="62912" y="103941"/>
                </a:lnTo>
                <a:lnTo>
                  <a:pt x="4571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09103" y="2324100"/>
            <a:ext cx="102235" cy="120650"/>
          </a:xfrm>
          <a:custGeom>
            <a:avLst/>
            <a:gdLst/>
            <a:ahLst/>
            <a:cxnLst/>
            <a:rect l="l" t="t" r="r" b="b"/>
            <a:pathLst>
              <a:path w="102234" h="120650">
                <a:moveTo>
                  <a:pt x="60960" y="1524"/>
                </a:moveTo>
                <a:lnTo>
                  <a:pt x="41148" y="1524"/>
                </a:lnTo>
                <a:lnTo>
                  <a:pt x="50292" y="0"/>
                </a:lnTo>
                <a:lnTo>
                  <a:pt x="51816" y="0"/>
                </a:lnTo>
                <a:lnTo>
                  <a:pt x="60960" y="1524"/>
                </a:lnTo>
                <a:close/>
              </a:path>
              <a:path w="102234" h="120650">
                <a:moveTo>
                  <a:pt x="79248" y="10668"/>
                </a:moveTo>
                <a:lnTo>
                  <a:pt x="22859" y="10668"/>
                </a:lnTo>
                <a:lnTo>
                  <a:pt x="30480" y="4572"/>
                </a:lnTo>
                <a:lnTo>
                  <a:pt x="32004" y="4572"/>
                </a:lnTo>
                <a:lnTo>
                  <a:pt x="39624" y="1524"/>
                </a:lnTo>
                <a:lnTo>
                  <a:pt x="62484" y="1524"/>
                </a:lnTo>
                <a:lnTo>
                  <a:pt x="71628" y="4572"/>
                </a:lnTo>
                <a:lnTo>
                  <a:pt x="79248" y="10668"/>
                </a:lnTo>
                <a:close/>
              </a:path>
              <a:path w="102234" h="120650">
                <a:moveTo>
                  <a:pt x="62484" y="118872"/>
                </a:moveTo>
                <a:lnTo>
                  <a:pt x="39624" y="118872"/>
                </a:lnTo>
                <a:lnTo>
                  <a:pt x="32004" y="115824"/>
                </a:lnTo>
                <a:lnTo>
                  <a:pt x="30480" y="115824"/>
                </a:lnTo>
                <a:lnTo>
                  <a:pt x="22859" y="111252"/>
                </a:lnTo>
                <a:lnTo>
                  <a:pt x="22859" y="109728"/>
                </a:lnTo>
                <a:lnTo>
                  <a:pt x="21336" y="109728"/>
                </a:lnTo>
                <a:lnTo>
                  <a:pt x="15240" y="103632"/>
                </a:lnTo>
                <a:lnTo>
                  <a:pt x="15240" y="102108"/>
                </a:lnTo>
                <a:lnTo>
                  <a:pt x="13716" y="102108"/>
                </a:lnTo>
                <a:lnTo>
                  <a:pt x="9144" y="94488"/>
                </a:lnTo>
                <a:lnTo>
                  <a:pt x="7620" y="92964"/>
                </a:lnTo>
                <a:lnTo>
                  <a:pt x="4572" y="83820"/>
                </a:lnTo>
                <a:lnTo>
                  <a:pt x="3048" y="83820"/>
                </a:lnTo>
                <a:lnTo>
                  <a:pt x="3048" y="82296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60960"/>
                </a:lnTo>
                <a:lnTo>
                  <a:pt x="0" y="59436"/>
                </a:lnTo>
                <a:lnTo>
                  <a:pt x="1524" y="48768"/>
                </a:lnTo>
                <a:lnTo>
                  <a:pt x="1524" y="47244"/>
                </a:lnTo>
                <a:lnTo>
                  <a:pt x="3048" y="38100"/>
                </a:lnTo>
                <a:lnTo>
                  <a:pt x="3048" y="36576"/>
                </a:lnTo>
                <a:lnTo>
                  <a:pt x="4572" y="36576"/>
                </a:lnTo>
                <a:lnTo>
                  <a:pt x="7620" y="27432"/>
                </a:lnTo>
                <a:lnTo>
                  <a:pt x="9144" y="27432"/>
                </a:lnTo>
                <a:lnTo>
                  <a:pt x="9144" y="25908"/>
                </a:lnTo>
                <a:lnTo>
                  <a:pt x="13716" y="18288"/>
                </a:lnTo>
                <a:lnTo>
                  <a:pt x="15240" y="18288"/>
                </a:lnTo>
                <a:lnTo>
                  <a:pt x="15240" y="16764"/>
                </a:lnTo>
                <a:lnTo>
                  <a:pt x="21336" y="10668"/>
                </a:lnTo>
                <a:lnTo>
                  <a:pt x="80772" y="10668"/>
                </a:lnTo>
                <a:lnTo>
                  <a:pt x="82296" y="12192"/>
                </a:lnTo>
                <a:lnTo>
                  <a:pt x="50292" y="12192"/>
                </a:lnTo>
                <a:lnTo>
                  <a:pt x="51054" y="12319"/>
                </a:lnTo>
                <a:lnTo>
                  <a:pt x="42672" y="13716"/>
                </a:lnTo>
                <a:lnTo>
                  <a:pt x="44195" y="13716"/>
                </a:lnTo>
                <a:lnTo>
                  <a:pt x="40386" y="15240"/>
                </a:lnTo>
                <a:lnTo>
                  <a:pt x="36576" y="15240"/>
                </a:lnTo>
                <a:lnTo>
                  <a:pt x="30861" y="19812"/>
                </a:lnTo>
                <a:lnTo>
                  <a:pt x="30480" y="19812"/>
                </a:lnTo>
                <a:lnTo>
                  <a:pt x="24384" y="25908"/>
                </a:lnTo>
                <a:lnTo>
                  <a:pt x="20726" y="32004"/>
                </a:lnTo>
                <a:lnTo>
                  <a:pt x="19812" y="32004"/>
                </a:lnTo>
                <a:lnTo>
                  <a:pt x="15240" y="41148"/>
                </a:lnTo>
                <a:lnTo>
                  <a:pt x="13716" y="50292"/>
                </a:lnTo>
                <a:lnTo>
                  <a:pt x="12409" y="59436"/>
                </a:lnTo>
                <a:lnTo>
                  <a:pt x="12192" y="59436"/>
                </a:lnTo>
                <a:lnTo>
                  <a:pt x="12192" y="60960"/>
                </a:lnTo>
                <a:lnTo>
                  <a:pt x="12409" y="60960"/>
                </a:lnTo>
                <a:lnTo>
                  <a:pt x="13716" y="70104"/>
                </a:lnTo>
                <a:lnTo>
                  <a:pt x="15240" y="79248"/>
                </a:lnTo>
                <a:lnTo>
                  <a:pt x="19812" y="88392"/>
                </a:lnTo>
                <a:lnTo>
                  <a:pt x="20726" y="88392"/>
                </a:lnTo>
                <a:lnTo>
                  <a:pt x="24384" y="94488"/>
                </a:lnTo>
                <a:lnTo>
                  <a:pt x="30480" y="100584"/>
                </a:lnTo>
                <a:lnTo>
                  <a:pt x="28956" y="100584"/>
                </a:lnTo>
                <a:lnTo>
                  <a:pt x="36576" y="105156"/>
                </a:lnTo>
                <a:lnTo>
                  <a:pt x="40385" y="105156"/>
                </a:lnTo>
                <a:lnTo>
                  <a:pt x="44195" y="106680"/>
                </a:lnTo>
                <a:lnTo>
                  <a:pt x="42672" y="106680"/>
                </a:lnTo>
                <a:lnTo>
                  <a:pt x="51054" y="108077"/>
                </a:lnTo>
                <a:lnTo>
                  <a:pt x="50292" y="108204"/>
                </a:lnTo>
                <a:lnTo>
                  <a:pt x="82296" y="108204"/>
                </a:lnTo>
                <a:lnTo>
                  <a:pt x="79248" y="111252"/>
                </a:lnTo>
                <a:lnTo>
                  <a:pt x="71628" y="115824"/>
                </a:lnTo>
                <a:lnTo>
                  <a:pt x="62484" y="118872"/>
                </a:lnTo>
                <a:close/>
              </a:path>
              <a:path w="102234" h="120650">
                <a:moveTo>
                  <a:pt x="51054" y="12319"/>
                </a:moveTo>
                <a:lnTo>
                  <a:pt x="50292" y="12192"/>
                </a:lnTo>
                <a:lnTo>
                  <a:pt x="51816" y="12192"/>
                </a:lnTo>
                <a:lnTo>
                  <a:pt x="51054" y="12319"/>
                </a:lnTo>
                <a:close/>
              </a:path>
              <a:path w="102234" h="120650">
                <a:moveTo>
                  <a:pt x="67056" y="16764"/>
                </a:moveTo>
                <a:lnTo>
                  <a:pt x="57912" y="13716"/>
                </a:lnTo>
                <a:lnTo>
                  <a:pt x="59436" y="13716"/>
                </a:lnTo>
                <a:lnTo>
                  <a:pt x="51054" y="12319"/>
                </a:lnTo>
                <a:lnTo>
                  <a:pt x="51816" y="12192"/>
                </a:lnTo>
                <a:lnTo>
                  <a:pt x="82296" y="12192"/>
                </a:lnTo>
                <a:lnTo>
                  <a:pt x="85344" y="15240"/>
                </a:lnTo>
                <a:lnTo>
                  <a:pt x="65532" y="15240"/>
                </a:lnTo>
                <a:lnTo>
                  <a:pt x="67056" y="16764"/>
                </a:lnTo>
                <a:close/>
              </a:path>
              <a:path w="102234" h="120650">
                <a:moveTo>
                  <a:pt x="36576" y="16764"/>
                </a:moveTo>
                <a:lnTo>
                  <a:pt x="36576" y="15240"/>
                </a:lnTo>
                <a:lnTo>
                  <a:pt x="40386" y="15240"/>
                </a:lnTo>
                <a:lnTo>
                  <a:pt x="36576" y="16764"/>
                </a:lnTo>
                <a:close/>
              </a:path>
              <a:path w="102234" h="120650">
                <a:moveTo>
                  <a:pt x="73152" y="21336"/>
                </a:moveTo>
                <a:lnTo>
                  <a:pt x="65532" y="15240"/>
                </a:lnTo>
                <a:lnTo>
                  <a:pt x="85344" y="15240"/>
                </a:lnTo>
                <a:lnTo>
                  <a:pt x="88391" y="18288"/>
                </a:lnTo>
                <a:lnTo>
                  <a:pt x="89611" y="19812"/>
                </a:lnTo>
                <a:lnTo>
                  <a:pt x="71628" y="19812"/>
                </a:lnTo>
                <a:lnTo>
                  <a:pt x="73152" y="21336"/>
                </a:lnTo>
                <a:close/>
              </a:path>
              <a:path w="102234" h="120650">
                <a:moveTo>
                  <a:pt x="28956" y="21336"/>
                </a:moveTo>
                <a:lnTo>
                  <a:pt x="30480" y="19812"/>
                </a:lnTo>
                <a:lnTo>
                  <a:pt x="30861" y="19812"/>
                </a:lnTo>
                <a:lnTo>
                  <a:pt x="28956" y="21336"/>
                </a:lnTo>
                <a:close/>
              </a:path>
              <a:path w="102234" h="120650">
                <a:moveTo>
                  <a:pt x="97536" y="33528"/>
                </a:moveTo>
                <a:lnTo>
                  <a:pt x="83820" y="33528"/>
                </a:lnTo>
                <a:lnTo>
                  <a:pt x="77724" y="25908"/>
                </a:lnTo>
                <a:lnTo>
                  <a:pt x="79248" y="25908"/>
                </a:lnTo>
                <a:lnTo>
                  <a:pt x="71628" y="19812"/>
                </a:lnTo>
                <a:lnTo>
                  <a:pt x="89611" y="19812"/>
                </a:lnTo>
                <a:lnTo>
                  <a:pt x="94488" y="25908"/>
                </a:lnTo>
                <a:lnTo>
                  <a:pt x="94488" y="27432"/>
                </a:lnTo>
                <a:lnTo>
                  <a:pt x="97536" y="33528"/>
                </a:lnTo>
                <a:close/>
              </a:path>
              <a:path w="102234" h="120650">
                <a:moveTo>
                  <a:pt x="19812" y="33528"/>
                </a:moveTo>
                <a:lnTo>
                  <a:pt x="19812" y="32004"/>
                </a:lnTo>
                <a:lnTo>
                  <a:pt x="20726" y="32004"/>
                </a:lnTo>
                <a:lnTo>
                  <a:pt x="19812" y="33528"/>
                </a:lnTo>
                <a:close/>
              </a:path>
              <a:path w="102234" h="120650">
                <a:moveTo>
                  <a:pt x="89807" y="60198"/>
                </a:moveTo>
                <a:lnTo>
                  <a:pt x="88391" y="50292"/>
                </a:lnTo>
                <a:lnTo>
                  <a:pt x="86868" y="41148"/>
                </a:lnTo>
                <a:lnTo>
                  <a:pt x="82296" y="32004"/>
                </a:lnTo>
                <a:lnTo>
                  <a:pt x="83820" y="33528"/>
                </a:lnTo>
                <a:lnTo>
                  <a:pt x="97536" y="33528"/>
                </a:lnTo>
                <a:lnTo>
                  <a:pt x="99060" y="36576"/>
                </a:lnTo>
                <a:lnTo>
                  <a:pt x="99060" y="38100"/>
                </a:lnTo>
                <a:lnTo>
                  <a:pt x="102108" y="47244"/>
                </a:lnTo>
                <a:lnTo>
                  <a:pt x="102108" y="59436"/>
                </a:lnTo>
                <a:lnTo>
                  <a:pt x="89916" y="59436"/>
                </a:lnTo>
                <a:lnTo>
                  <a:pt x="89807" y="60198"/>
                </a:lnTo>
                <a:close/>
              </a:path>
              <a:path w="102234" h="120650">
                <a:moveTo>
                  <a:pt x="12192" y="60960"/>
                </a:moveTo>
                <a:lnTo>
                  <a:pt x="12192" y="59436"/>
                </a:lnTo>
                <a:lnTo>
                  <a:pt x="12300" y="60198"/>
                </a:lnTo>
                <a:lnTo>
                  <a:pt x="12192" y="60960"/>
                </a:lnTo>
                <a:close/>
              </a:path>
              <a:path w="102234" h="120650">
                <a:moveTo>
                  <a:pt x="12300" y="60198"/>
                </a:moveTo>
                <a:lnTo>
                  <a:pt x="12192" y="59436"/>
                </a:lnTo>
                <a:lnTo>
                  <a:pt x="12409" y="59436"/>
                </a:lnTo>
                <a:lnTo>
                  <a:pt x="12300" y="60198"/>
                </a:lnTo>
                <a:close/>
              </a:path>
              <a:path w="102234" h="120650">
                <a:moveTo>
                  <a:pt x="89916" y="60960"/>
                </a:moveTo>
                <a:lnTo>
                  <a:pt x="89807" y="60198"/>
                </a:lnTo>
                <a:lnTo>
                  <a:pt x="89916" y="59436"/>
                </a:lnTo>
                <a:lnTo>
                  <a:pt x="89916" y="60960"/>
                </a:lnTo>
                <a:close/>
              </a:path>
              <a:path w="102234" h="120650">
                <a:moveTo>
                  <a:pt x="102108" y="60960"/>
                </a:moveTo>
                <a:lnTo>
                  <a:pt x="89916" y="60960"/>
                </a:lnTo>
                <a:lnTo>
                  <a:pt x="89916" y="59436"/>
                </a:lnTo>
                <a:lnTo>
                  <a:pt x="102108" y="59436"/>
                </a:lnTo>
                <a:lnTo>
                  <a:pt x="102108" y="60960"/>
                </a:lnTo>
                <a:close/>
              </a:path>
              <a:path w="102234" h="120650">
                <a:moveTo>
                  <a:pt x="12409" y="60960"/>
                </a:moveTo>
                <a:lnTo>
                  <a:pt x="12192" y="60960"/>
                </a:lnTo>
                <a:lnTo>
                  <a:pt x="12300" y="60198"/>
                </a:lnTo>
                <a:lnTo>
                  <a:pt x="12409" y="60960"/>
                </a:lnTo>
                <a:close/>
              </a:path>
              <a:path w="102234" h="120650">
                <a:moveTo>
                  <a:pt x="82296" y="88392"/>
                </a:moveTo>
                <a:lnTo>
                  <a:pt x="86868" y="79248"/>
                </a:lnTo>
                <a:lnTo>
                  <a:pt x="88391" y="70104"/>
                </a:lnTo>
                <a:lnTo>
                  <a:pt x="89807" y="60198"/>
                </a:lnTo>
                <a:lnTo>
                  <a:pt x="89916" y="60960"/>
                </a:lnTo>
                <a:lnTo>
                  <a:pt x="102108" y="60960"/>
                </a:lnTo>
                <a:lnTo>
                  <a:pt x="102108" y="73152"/>
                </a:lnTo>
                <a:lnTo>
                  <a:pt x="99060" y="82296"/>
                </a:lnTo>
                <a:lnTo>
                  <a:pt x="99060" y="83820"/>
                </a:lnTo>
                <a:lnTo>
                  <a:pt x="97536" y="86868"/>
                </a:lnTo>
                <a:lnTo>
                  <a:pt x="83820" y="86868"/>
                </a:lnTo>
                <a:lnTo>
                  <a:pt x="82296" y="88392"/>
                </a:lnTo>
                <a:close/>
              </a:path>
              <a:path w="102234" h="120650">
                <a:moveTo>
                  <a:pt x="20726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726" y="88392"/>
                </a:lnTo>
                <a:close/>
              </a:path>
              <a:path w="102234" h="120650">
                <a:moveTo>
                  <a:pt x="85344" y="105156"/>
                </a:moveTo>
                <a:lnTo>
                  <a:pt x="65532" y="105156"/>
                </a:lnTo>
                <a:lnTo>
                  <a:pt x="73152" y="100584"/>
                </a:lnTo>
                <a:lnTo>
                  <a:pt x="71628" y="100584"/>
                </a:lnTo>
                <a:lnTo>
                  <a:pt x="79248" y="94488"/>
                </a:lnTo>
                <a:lnTo>
                  <a:pt x="77724" y="94488"/>
                </a:lnTo>
                <a:lnTo>
                  <a:pt x="83820" y="86868"/>
                </a:lnTo>
                <a:lnTo>
                  <a:pt x="97536" y="86868"/>
                </a:lnTo>
                <a:lnTo>
                  <a:pt x="94488" y="92964"/>
                </a:lnTo>
                <a:lnTo>
                  <a:pt x="94488" y="94488"/>
                </a:lnTo>
                <a:lnTo>
                  <a:pt x="88391" y="102108"/>
                </a:lnTo>
                <a:lnTo>
                  <a:pt x="85344" y="105156"/>
                </a:lnTo>
                <a:close/>
              </a:path>
              <a:path w="102234" h="120650">
                <a:moveTo>
                  <a:pt x="40385" y="105156"/>
                </a:moveTo>
                <a:lnTo>
                  <a:pt x="36576" y="105156"/>
                </a:lnTo>
                <a:lnTo>
                  <a:pt x="36576" y="103632"/>
                </a:lnTo>
                <a:lnTo>
                  <a:pt x="40385" y="105156"/>
                </a:lnTo>
                <a:close/>
              </a:path>
              <a:path w="102234" h="120650">
                <a:moveTo>
                  <a:pt x="82296" y="108204"/>
                </a:moveTo>
                <a:lnTo>
                  <a:pt x="51816" y="108204"/>
                </a:lnTo>
                <a:lnTo>
                  <a:pt x="51054" y="108077"/>
                </a:lnTo>
                <a:lnTo>
                  <a:pt x="59436" y="106680"/>
                </a:lnTo>
                <a:lnTo>
                  <a:pt x="57912" y="106680"/>
                </a:lnTo>
                <a:lnTo>
                  <a:pt x="67056" y="103632"/>
                </a:lnTo>
                <a:lnTo>
                  <a:pt x="65532" y="105156"/>
                </a:lnTo>
                <a:lnTo>
                  <a:pt x="85344" y="105156"/>
                </a:lnTo>
                <a:lnTo>
                  <a:pt x="82296" y="108204"/>
                </a:lnTo>
                <a:close/>
              </a:path>
              <a:path w="102234" h="120650">
                <a:moveTo>
                  <a:pt x="51816" y="108204"/>
                </a:moveTo>
                <a:lnTo>
                  <a:pt x="50292" y="108204"/>
                </a:lnTo>
                <a:lnTo>
                  <a:pt x="51054" y="108077"/>
                </a:lnTo>
                <a:lnTo>
                  <a:pt x="51816" y="108204"/>
                </a:lnTo>
                <a:close/>
              </a:path>
              <a:path w="102234" h="120650">
                <a:moveTo>
                  <a:pt x="51816" y="120396"/>
                </a:moveTo>
                <a:lnTo>
                  <a:pt x="50292" y="120396"/>
                </a:lnTo>
                <a:lnTo>
                  <a:pt x="41148" y="118872"/>
                </a:lnTo>
                <a:lnTo>
                  <a:pt x="60960" y="118872"/>
                </a:lnTo>
                <a:lnTo>
                  <a:pt x="51816" y="120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41720" y="4154423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4195" y="108203"/>
                </a:moveTo>
                <a:lnTo>
                  <a:pt x="27003" y="103917"/>
                </a:lnTo>
                <a:lnTo>
                  <a:pt x="12954" y="92201"/>
                </a:lnTo>
                <a:lnTo>
                  <a:pt x="3476" y="74771"/>
                </a:lnTo>
                <a:lnTo>
                  <a:pt x="0" y="53339"/>
                </a:lnTo>
                <a:lnTo>
                  <a:pt x="3476" y="32146"/>
                </a:lnTo>
                <a:lnTo>
                  <a:pt x="12954" y="15239"/>
                </a:lnTo>
                <a:lnTo>
                  <a:pt x="27003" y="4048"/>
                </a:lnTo>
                <a:lnTo>
                  <a:pt x="44195" y="0"/>
                </a:lnTo>
                <a:lnTo>
                  <a:pt x="61626" y="4048"/>
                </a:lnTo>
                <a:lnTo>
                  <a:pt x="76199" y="15239"/>
                </a:lnTo>
                <a:lnTo>
                  <a:pt x="86201" y="32146"/>
                </a:lnTo>
                <a:lnTo>
                  <a:pt x="89916" y="53339"/>
                </a:lnTo>
                <a:lnTo>
                  <a:pt x="86201" y="74771"/>
                </a:lnTo>
                <a:lnTo>
                  <a:pt x="76199" y="92201"/>
                </a:lnTo>
                <a:lnTo>
                  <a:pt x="61626" y="103917"/>
                </a:lnTo>
                <a:lnTo>
                  <a:pt x="44195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34100" y="4146804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39" h="121920">
                <a:moveTo>
                  <a:pt x="62484" y="1524"/>
                </a:moveTo>
                <a:lnTo>
                  <a:pt x="42672" y="1524"/>
                </a:lnTo>
                <a:lnTo>
                  <a:pt x="51816" y="0"/>
                </a:lnTo>
                <a:lnTo>
                  <a:pt x="53339" y="0"/>
                </a:lnTo>
                <a:lnTo>
                  <a:pt x="62484" y="1524"/>
                </a:lnTo>
                <a:close/>
              </a:path>
              <a:path w="104139" h="121920">
                <a:moveTo>
                  <a:pt x="71628" y="6096"/>
                </a:moveTo>
                <a:lnTo>
                  <a:pt x="32004" y="6096"/>
                </a:lnTo>
                <a:lnTo>
                  <a:pt x="32004" y="4572"/>
                </a:lnTo>
                <a:lnTo>
                  <a:pt x="41148" y="1524"/>
                </a:lnTo>
                <a:lnTo>
                  <a:pt x="64008" y="1524"/>
                </a:lnTo>
                <a:lnTo>
                  <a:pt x="71628" y="4572"/>
                </a:lnTo>
                <a:lnTo>
                  <a:pt x="71628" y="6096"/>
                </a:lnTo>
                <a:close/>
              </a:path>
              <a:path w="104139" h="121920">
                <a:moveTo>
                  <a:pt x="64008" y="120396"/>
                </a:moveTo>
                <a:lnTo>
                  <a:pt x="41148" y="120396"/>
                </a:lnTo>
                <a:lnTo>
                  <a:pt x="32004" y="117348"/>
                </a:lnTo>
                <a:lnTo>
                  <a:pt x="30480" y="115824"/>
                </a:lnTo>
                <a:lnTo>
                  <a:pt x="22859" y="111252"/>
                </a:lnTo>
                <a:lnTo>
                  <a:pt x="15240" y="103632"/>
                </a:lnTo>
                <a:lnTo>
                  <a:pt x="9144" y="94488"/>
                </a:lnTo>
                <a:lnTo>
                  <a:pt x="4572" y="85344"/>
                </a:lnTo>
                <a:lnTo>
                  <a:pt x="4572" y="83820"/>
                </a:lnTo>
                <a:lnTo>
                  <a:pt x="1524" y="73152"/>
                </a:lnTo>
                <a:lnTo>
                  <a:pt x="0" y="60960"/>
                </a:lnTo>
                <a:lnTo>
                  <a:pt x="1524" y="50292"/>
                </a:lnTo>
                <a:lnTo>
                  <a:pt x="1524" y="48768"/>
                </a:lnTo>
                <a:lnTo>
                  <a:pt x="4572" y="38100"/>
                </a:lnTo>
                <a:lnTo>
                  <a:pt x="9144" y="27432"/>
                </a:lnTo>
                <a:lnTo>
                  <a:pt x="15240" y="19812"/>
                </a:lnTo>
                <a:lnTo>
                  <a:pt x="15240" y="18288"/>
                </a:lnTo>
                <a:lnTo>
                  <a:pt x="22859" y="12192"/>
                </a:lnTo>
                <a:lnTo>
                  <a:pt x="22859" y="10668"/>
                </a:lnTo>
                <a:lnTo>
                  <a:pt x="30480" y="6096"/>
                </a:lnTo>
                <a:lnTo>
                  <a:pt x="73152" y="6096"/>
                </a:lnTo>
                <a:lnTo>
                  <a:pt x="80772" y="10668"/>
                </a:lnTo>
                <a:lnTo>
                  <a:pt x="83820" y="13716"/>
                </a:lnTo>
                <a:lnTo>
                  <a:pt x="45719" y="13716"/>
                </a:lnTo>
                <a:lnTo>
                  <a:pt x="36576" y="16764"/>
                </a:lnTo>
                <a:lnTo>
                  <a:pt x="38100" y="16764"/>
                </a:lnTo>
                <a:lnTo>
                  <a:pt x="30480" y="21336"/>
                </a:lnTo>
                <a:lnTo>
                  <a:pt x="32004" y="21336"/>
                </a:lnTo>
                <a:lnTo>
                  <a:pt x="26289" y="25908"/>
                </a:lnTo>
                <a:lnTo>
                  <a:pt x="25908" y="25908"/>
                </a:lnTo>
                <a:lnTo>
                  <a:pt x="24384" y="27432"/>
                </a:lnTo>
                <a:lnTo>
                  <a:pt x="24891" y="27432"/>
                </a:lnTo>
                <a:lnTo>
                  <a:pt x="20828" y="33528"/>
                </a:lnTo>
                <a:lnTo>
                  <a:pt x="19812" y="33528"/>
                </a:lnTo>
                <a:lnTo>
                  <a:pt x="17272" y="41148"/>
                </a:lnTo>
                <a:lnTo>
                  <a:pt x="16764" y="41148"/>
                </a:lnTo>
                <a:lnTo>
                  <a:pt x="14151" y="50292"/>
                </a:lnTo>
                <a:lnTo>
                  <a:pt x="13716" y="50292"/>
                </a:lnTo>
                <a:lnTo>
                  <a:pt x="13716" y="71628"/>
                </a:lnTo>
                <a:lnTo>
                  <a:pt x="14151" y="71628"/>
                </a:lnTo>
                <a:lnTo>
                  <a:pt x="16764" y="80772"/>
                </a:lnTo>
                <a:lnTo>
                  <a:pt x="17272" y="80772"/>
                </a:lnTo>
                <a:lnTo>
                  <a:pt x="19812" y="88392"/>
                </a:lnTo>
                <a:lnTo>
                  <a:pt x="24688" y="94488"/>
                </a:lnTo>
                <a:lnTo>
                  <a:pt x="24384" y="94488"/>
                </a:lnTo>
                <a:lnTo>
                  <a:pt x="32004" y="102108"/>
                </a:lnTo>
                <a:lnTo>
                  <a:pt x="33020" y="102108"/>
                </a:lnTo>
                <a:lnTo>
                  <a:pt x="38100" y="105156"/>
                </a:lnTo>
                <a:lnTo>
                  <a:pt x="36576" y="105156"/>
                </a:lnTo>
                <a:lnTo>
                  <a:pt x="45719" y="108204"/>
                </a:lnTo>
                <a:lnTo>
                  <a:pt x="44195" y="108204"/>
                </a:lnTo>
                <a:lnTo>
                  <a:pt x="52577" y="109601"/>
                </a:lnTo>
                <a:lnTo>
                  <a:pt x="51816" y="109728"/>
                </a:lnTo>
                <a:lnTo>
                  <a:pt x="83515" y="109728"/>
                </a:lnTo>
                <a:lnTo>
                  <a:pt x="82296" y="111252"/>
                </a:lnTo>
                <a:lnTo>
                  <a:pt x="80772" y="111252"/>
                </a:lnTo>
                <a:lnTo>
                  <a:pt x="73152" y="115824"/>
                </a:lnTo>
                <a:lnTo>
                  <a:pt x="73152" y="117348"/>
                </a:lnTo>
                <a:lnTo>
                  <a:pt x="71628" y="117348"/>
                </a:lnTo>
                <a:lnTo>
                  <a:pt x="64008" y="120396"/>
                </a:lnTo>
                <a:close/>
              </a:path>
              <a:path w="104139" h="121920">
                <a:moveTo>
                  <a:pt x="79248" y="27432"/>
                </a:moveTo>
                <a:lnTo>
                  <a:pt x="73152" y="21336"/>
                </a:lnTo>
                <a:lnTo>
                  <a:pt x="65532" y="16764"/>
                </a:lnTo>
                <a:lnTo>
                  <a:pt x="67056" y="16764"/>
                </a:lnTo>
                <a:lnTo>
                  <a:pt x="59436" y="13716"/>
                </a:lnTo>
                <a:lnTo>
                  <a:pt x="83820" y="13716"/>
                </a:lnTo>
                <a:lnTo>
                  <a:pt x="89916" y="19812"/>
                </a:lnTo>
                <a:lnTo>
                  <a:pt x="93573" y="25908"/>
                </a:lnTo>
                <a:lnTo>
                  <a:pt x="79248" y="25908"/>
                </a:lnTo>
                <a:lnTo>
                  <a:pt x="79248" y="27432"/>
                </a:lnTo>
                <a:close/>
              </a:path>
              <a:path w="104139" h="121920">
                <a:moveTo>
                  <a:pt x="24384" y="27432"/>
                </a:moveTo>
                <a:lnTo>
                  <a:pt x="25908" y="25908"/>
                </a:lnTo>
                <a:lnTo>
                  <a:pt x="25472" y="26561"/>
                </a:lnTo>
                <a:lnTo>
                  <a:pt x="24384" y="27432"/>
                </a:lnTo>
                <a:close/>
              </a:path>
              <a:path w="104139" h="121920">
                <a:moveTo>
                  <a:pt x="25472" y="26561"/>
                </a:moveTo>
                <a:lnTo>
                  <a:pt x="25908" y="25908"/>
                </a:lnTo>
                <a:lnTo>
                  <a:pt x="26289" y="25908"/>
                </a:lnTo>
                <a:lnTo>
                  <a:pt x="25472" y="26561"/>
                </a:lnTo>
                <a:close/>
              </a:path>
              <a:path w="104139" h="121920">
                <a:moveTo>
                  <a:pt x="83820" y="35052"/>
                </a:moveTo>
                <a:lnTo>
                  <a:pt x="79248" y="25908"/>
                </a:lnTo>
                <a:lnTo>
                  <a:pt x="93573" y="25908"/>
                </a:lnTo>
                <a:lnTo>
                  <a:pt x="94488" y="27432"/>
                </a:lnTo>
                <a:lnTo>
                  <a:pt x="97100" y="33528"/>
                </a:lnTo>
                <a:lnTo>
                  <a:pt x="83820" y="33528"/>
                </a:lnTo>
                <a:lnTo>
                  <a:pt x="83820" y="35052"/>
                </a:lnTo>
                <a:close/>
              </a:path>
              <a:path w="104139" h="121920">
                <a:moveTo>
                  <a:pt x="24891" y="27432"/>
                </a:moveTo>
                <a:lnTo>
                  <a:pt x="24384" y="27432"/>
                </a:lnTo>
                <a:lnTo>
                  <a:pt x="25472" y="26561"/>
                </a:lnTo>
                <a:lnTo>
                  <a:pt x="24891" y="27432"/>
                </a:lnTo>
                <a:close/>
              </a:path>
              <a:path w="104139" h="121920">
                <a:moveTo>
                  <a:pt x="19812" y="35052"/>
                </a:moveTo>
                <a:lnTo>
                  <a:pt x="19812" y="33528"/>
                </a:lnTo>
                <a:lnTo>
                  <a:pt x="20828" y="33528"/>
                </a:lnTo>
                <a:lnTo>
                  <a:pt x="19812" y="35052"/>
                </a:lnTo>
                <a:close/>
              </a:path>
              <a:path w="104139" h="121920">
                <a:moveTo>
                  <a:pt x="100366" y="42672"/>
                </a:moveTo>
                <a:lnTo>
                  <a:pt x="88391" y="42672"/>
                </a:lnTo>
                <a:lnTo>
                  <a:pt x="83820" y="33528"/>
                </a:lnTo>
                <a:lnTo>
                  <a:pt x="97100" y="33528"/>
                </a:lnTo>
                <a:lnTo>
                  <a:pt x="99060" y="38100"/>
                </a:lnTo>
                <a:lnTo>
                  <a:pt x="100366" y="42672"/>
                </a:lnTo>
                <a:close/>
              </a:path>
              <a:path w="104139" h="121920">
                <a:moveTo>
                  <a:pt x="16764" y="42672"/>
                </a:moveTo>
                <a:lnTo>
                  <a:pt x="16764" y="41148"/>
                </a:lnTo>
                <a:lnTo>
                  <a:pt x="17272" y="41148"/>
                </a:lnTo>
                <a:lnTo>
                  <a:pt x="16764" y="42672"/>
                </a:lnTo>
                <a:close/>
              </a:path>
              <a:path w="104139" h="121920">
                <a:moveTo>
                  <a:pt x="89916" y="51816"/>
                </a:moveTo>
                <a:lnTo>
                  <a:pt x="86868" y="41148"/>
                </a:lnTo>
                <a:lnTo>
                  <a:pt x="88391" y="42672"/>
                </a:lnTo>
                <a:lnTo>
                  <a:pt x="100366" y="42672"/>
                </a:lnTo>
                <a:lnTo>
                  <a:pt x="102108" y="48768"/>
                </a:lnTo>
                <a:lnTo>
                  <a:pt x="102108" y="50292"/>
                </a:lnTo>
                <a:lnTo>
                  <a:pt x="89916" y="50292"/>
                </a:lnTo>
                <a:lnTo>
                  <a:pt x="89916" y="51816"/>
                </a:lnTo>
                <a:close/>
              </a:path>
              <a:path w="104139" h="121920">
                <a:moveTo>
                  <a:pt x="13716" y="51816"/>
                </a:moveTo>
                <a:lnTo>
                  <a:pt x="13716" y="50292"/>
                </a:lnTo>
                <a:lnTo>
                  <a:pt x="14151" y="50292"/>
                </a:lnTo>
                <a:lnTo>
                  <a:pt x="13716" y="51816"/>
                </a:lnTo>
                <a:close/>
              </a:path>
              <a:path w="104139" h="121920">
                <a:moveTo>
                  <a:pt x="102298" y="71628"/>
                </a:moveTo>
                <a:lnTo>
                  <a:pt x="89916" y="71628"/>
                </a:lnTo>
                <a:lnTo>
                  <a:pt x="91439" y="60960"/>
                </a:lnTo>
                <a:lnTo>
                  <a:pt x="89916" y="50292"/>
                </a:lnTo>
                <a:lnTo>
                  <a:pt x="102108" y="50292"/>
                </a:lnTo>
                <a:lnTo>
                  <a:pt x="103632" y="60960"/>
                </a:lnTo>
                <a:lnTo>
                  <a:pt x="102298" y="71628"/>
                </a:lnTo>
                <a:close/>
              </a:path>
              <a:path w="104139" h="121920">
                <a:moveTo>
                  <a:pt x="14151" y="71628"/>
                </a:moveTo>
                <a:lnTo>
                  <a:pt x="13716" y="71628"/>
                </a:lnTo>
                <a:lnTo>
                  <a:pt x="13716" y="70104"/>
                </a:lnTo>
                <a:lnTo>
                  <a:pt x="14151" y="71628"/>
                </a:lnTo>
                <a:close/>
              </a:path>
              <a:path w="104139" h="121920">
                <a:moveTo>
                  <a:pt x="86868" y="80772"/>
                </a:moveTo>
                <a:lnTo>
                  <a:pt x="89916" y="70104"/>
                </a:lnTo>
                <a:lnTo>
                  <a:pt x="89916" y="71628"/>
                </a:lnTo>
                <a:lnTo>
                  <a:pt x="102298" y="71628"/>
                </a:lnTo>
                <a:lnTo>
                  <a:pt x="102108" y="73152"/>
                </a:lnTo>
                <a:lnTo>
                  <a:pt x="100366" y="79248"/>
                </a:lnTo>
                <a:lnTo>
                  <a:pt x="88391" y="79248"/>
                </a:lnTo>
                <a:lnTo>
                  <a:pt x="86868" y="80772"/>
                </a:lnTo>
                <a:close/>
              </a:path>
              <a:path w="104139" h="121920">
                <a:moveTo>
                  <a:pt x="17272" y="80772"/>
                </a:moveTo>
                <a:lnTo>
                  <a:pt x="16764" y="80772"/>
                </a:lnTo>
                <a:lnTo>
                  <a:pt x="16764" y="79248"/>
                </a:lnTo>
                <a:lnTo>
                  <a:pt x="17272" y="80772"/>
                </a:lnTo>
                <a:close/>
              </a:path>
              <a:path w="104139" h="121920">
                <a:moveTo>
                  <a:pt x="93726" y="96012"/>
                </a:moveTo>
                <a:lnTo>
                  <a:pt x="79248" y="96012"/>
                </a:lnTo>
                <a:lnTo>
                  <a:pt x="83820" y="88392"/>
                </a:lnTo>
                <a:lnTo>
                  <a:pt x="88391" y="79248"/>
                </a:lnTo>
                <a:lnTo>
                  <a:pt x="100366" y="79248"/>
                </a:lnTo>
                <a:lnTo>
                  <a:pt x="99060" y="83820"/>
                </a:lnTo>
                <a:lnTo>
                  <a:pt x="99060" y="85344"/>
                </a:lnTo>
                <a:lnTo>
                  <a:pt x="93726" y="96012"/>
                </a:lnTo>
                <a:close/>
              </a:path>
              <a:path w="104139" h="121920">
                <a:moveTo>
                  <a:pt x="25908" y="96012"/>
                </a:moveTo>
                <a:lnTo>
                  <a:pt x="24384" y="94488"/>
                </a:lnTo>
                <a:lnTo>
                  <a:pt x="24688" y="94488"/>
                </a:lnTo>
                <a:lnTo>
                  <a:pt x="25908" y="96012"/>
                </a:lnTo>
                <a:close/>
              </a:path>
              <a:path w="104139" h="121920">
                <a:moveTo>
                  <a:pt x="90678" y="102108"/>
                </a:moveTo>
                <a:lnTo>
                  <a:pt x="73152" y="102108"/>
                </a:lnTo>
                <a:lnTo>
                  <a:pt x="79248" y="94488"/>
                </a:lnTo>
                <a:lnTo>
                  <a:pt x="79248" y="96012"/>
                </a:lnTo>
                <a:lnTo>
                  <a:pt x="93726" y="96012"/>
                </a:lnTo>
                <a:lnTo>
                  <a:pt x="90678" y="102108"/>
                </a:lnTo>
                <a:close/>
              </a:path>
              <a:path w="104139" h="121920">
                <a:moveTo>
                  <a:pt x="33020" y="102108"/>
                </a:moveTo>
                <a:lnTo>
                  <a:pt x="32004" y="102108"/>
                </a:lnTo>
                <a:lnTo>
                  <a:pt x="30480" y="100584"/>
                </a:lnTo>
                <a:lnTo>
                  <a:pt x="33020" y="102108"/>
                </a:lnTo>
                <a:close/>
              </a:path>
              <a:path w="104139" h="121920">
                <a:moveTo>
                  <a:pt x="83515" y="109728"/>
                </a:moveTo>
                <a:lnTo>
                  <a:pt x="53339" y="109728"/>
                </a:lnTo>
                <a:lnTo>
                  <a:pt x="52577" y="109601"/>
                </a:lnTo>
                <a:lnTo>
                  <a:pt x="60960" y="108204"/>
                </a:lnTo>
                <a:lnTo>
                  <a:pt x="59436" y="108204"/>
                </a:lnTo>
                <a:lnTo>
                  <a:pt x="67056" y="105156"/>
                </a:lnTo>
                <a:lnTo>
                  <a:pt x="65532" y="105156"/>
                </a:lnTo>
                <a:lnTo>
                  <a:pt x="73152" y="100584"/>
                </a:lnTo>
                <a:lnTo>
                  <a:pt x="73152" y="102108"/>
                </a:lnTo>
                <a:lnTo>
                  <a:pt x="90678" y="102108"/>
                </a:lnTo>
                <a:lnTo>
                  <a:pt x="89916" y="103632"/>
                </a:lnTo>
                <a:lnTo>
                  <a:pt x="88391" y="103632"/>
                </a:lnTo>
                <a:lnTo>
                  <a:pt x="83515" y="109728"/>
                </a:lnTo>
                <a:close/>
              </a:path>
              <a:path w="104139" h="121920">
                <a:moveTo>
                  <a:pt x="53339" y="109728"/>
                </a:moveTo>
                <a:lnTo>
                  <a:pt x="51816" y="109728"/>
                </a:lnTo>
                <a:lnTo>
                  <a:pt x="52577" y="109601"/>
                </a:lnTo>
                <a:lnTo>
                  <a:pt x="53339" y="109728"/>
                </a:lnTo>
                <a:close/>
              </a:path>
              <a:path w="104139" h="121920">
                <a:moveTo>
                  <a:pt x="53339" y="121920"/>
                </a:moveTo>
                <a:lnTo>
                  <a:pt x="51816" y="121920"/>
                </a:lnTo>
                <a:lnTo>
                  <a:pt x="42672" y="120396"/>
                </a:lnTo>
                <a:lnTo>
                  <a:pt x="62484" y="120396"/>
                </a:lnTo>
                <a:lnTo>
                  <a:pt x="53339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19771" y="3695700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5719" y="108203"/>
                </a:moveTo>
                <a:lnTo>
                  <a:pt x="28289" y="104155"/>
                </a:lnTo>
                <a:lnTo>
                  <a:pt x="13715" y="92963"/>
                </a:lnTo>
                <a:lnTo>
                  <a:pt x="3714" y="76057"/>
                </a:lnTo>
                <a:lnTo>
                  <a:pt x="0" y="54863"/>
                </a:lnTo>
                <a:lnTo>
                  <a:pt x="3714" y="33432"/>
                </a:lnTo>
                <a:lnTo>
                  <a:pt x="13716" y="16001"/>
                </a:lnTo>
                <a:lnTo>
                  <a:pt x="28289" y="4286"/>
                </a:lnTo>
                <a:lnTo>
                  <a:pt x="45719" y="0"/>
                </a:lnTo>
                <a:lnTo>
                  <a:pt x="62912" y="4286"/>
                </a:lnTo>
                <a:lnTo>
                  <a:pt x="76962" y="16001"/>
                </a:lnTo>
                <a:lnTo>
                  <a:pt x="86439" y="33432"/>
                </a:lnTo>
                <a:lnTo>
                  <a:pt x="89916" y="54863"/>
                </a:lnTo>
                <a:lnTo>
                  <a:pt x="86439" y="76057"/>
                </a:lnTo>
                <a:lnTo>
                  <a:pt x="76962" y="92963"/>
                </a:lnTo>
                <a:lnTo>
                  <a:pt x="62912" y="104155"/>
                </a:lnTo>
                <a:lnTo>
                  <a:pt x="4571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13676" y="3689604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40" h="121920">
                <a:moveTo>
                  <a:pt x="51816" y="121920"/>
                </a:moveTo>
                <a:lnTo>
                  <a:pt x="50292" y="121920"/>
                </a:lnTo>
                <a:lnTo>
                  <a:pt x="41148" y="120396"/>
                </a:lnTo>
                <a:lnTo>
                  <a:pt x="32004" y="117348"/>
                </a:lnTo>
                <a:lnTo>
                  <a:pt x="30480" y="115824"/>
                </a:lnTo>
                <a:lnTo>
                  <a:pt x="22859" y="111252"/>
                </a:lnTo>
                <a:lnTo>
                  <a:pt x="15240" y="103632"/>
                </a:lnTo>
                <a:lnTo>
                  <a:pt x="15240" y="102108"/>
                </a:lnTo>
                <a:lnTo>
                  <a:pt x="9144" y="94488"/>
                </a:lnTo>
                <a:lnTo>
                  <a:pt x="4572" y="85344"/>
                </a:lnTo>
                <a:lnTo>
                  <a:pt x="4572" y="83820"/>
                </a:lnTo>
                <a:lnTo>
                  <a:pt x="1524" y="73152"/>
                </a:lnTo>
                <a:lnTo>
                  <a:pt x="0" y="60960"/>
                </a:lnTo>
                <a:lnTo>
                  <a:pt x="1524" y="48768"/>
                </a:lnTo>
                <a:lnTo>
                  <a:pt x="4572" y="38100"/>
                </a:lnTo>
                <a:lnTo>
                  <a:pt x="4572" y="36576"/>
                </a:lnTo>
                <a:lnTo>
                  <a:pt x="9144" y="27432"/>
                </a:lnTo>
                <a:lnTo>
                  <a:pt x="15240" y="18288"/>
                </a:lnTo>
                <a:lnTo>
                  <a:pt x="22859" y="10668"/>
                </a:lnTo>
                <a:lnTo>
                  <a:pt x="30480" y="6096"/>
                </a:lnTo>
                <a:lnTo>
                  <a:pt x="32004" y="4572"/>
                </a:lnTo>
                <a:lnTo>
                  <a:pt x="41148" y="1524"/>
                </a:lnTo>
                <a:lnTo>
                  <a:pt x="50292" y="0"/>
                </a:lnTo>
                <a:lnTo>
                  <a:pt x="51816" y="0"/>
                </a:lnTo>
                <a:lnTo>
                  <a:pt x="60960" y="1524"/>
                </a:lnTo>
                <a:lnTo>
                  <a:pt x="62484" y="1524"/>
                </a:lnTo>
                <a:lnTo>
                  <a:pt x="71628" y="4572"/>
                </a:lnTo>
                <a:lnTo>
                  <a:pt x="71628" y="6096"/>
                </a:lnTo>
                <a:lnTo>
                  <a:pt x="73152" y="6096"/>
                </a:lnTo>
                <a:lnTo>
                  <a:pt x="80772" y="10668"/>
                </a:lnTo>
                <a:lnTo>
                  <a:pt x="80772" y="12192"/>
                </a:lnTo>
                <a:lnTo>
                  <a:pt x="82677" y="13716"/>
                </a:lnTo>
                <a:lnTo>
                  <a:pt x="44195" y="13716"/>
                </a:lnTo>
                <a:lnTo>
                  <a:pt x="36576" y="16764"/>
                </a:lnTo>
                <a:lnTo>
                  <a:pt x="38100" y="16764"/>
                </a:lnTo>
                <a:lnTo>
                  <a:pt x="33020" y="19812"/>
                </a:lnTo>
                <a:lnTo>
                  <a:pt x="30480" y="19812"/>
                </a:lnTo>
                <a:lnTo>
                  <a:pt x="25603" y="25908"/>
                </a:lnTo>
                <a:lnTo>
                  <a:pt x="24384" y="25908"/>
                </a:lnTo>
                <a:lnTo>
                  <a:pt x="19812" y="33528"/>
                </a:lnTo>
                <a:lnTo>
                  <a:pt x="15240" y="42672"/>
                </a:lnTo>
                <a:lnTo>
                  <a:pt x="16328" y="42672"/>
                </a:lnTo>
                <a:lnTo>
                  <a:pt x="14151" y="50292"/>
                </a:lnTo>
                <a:lnTo>
                  <a:pt x="13716" y="50292"/>
                </a:lnTo>
                <a:lnTo>
                  <a:pt x="13716" y="71628"/>
                </a:lnTo>
                <a:lnTo>
                  <a:pt x="14151" y="71628"/>
                </a:lnTo>
                <a:lnTo>
                  <a:pt x="16328" y="79248"/>
                </a:lnTo>
                <a:lnTo>
                  <a:pt x="15240" y="79248"/>
                </a:lnTo>
                <a:lnTo>
                  <a:pt x="19812" y="88392"/>
                </a:lnTo>
                <a:lnTo>
                  <a:pt x="20574" y="88392"/>
                </a:lnTo>
                <a:lnTo>
                  <a:pt x="24384" y="96012"/>
                </a:lnTo>
                <a:lnTo>
                  <a:pt x="25603" y="96012"/>
                </a:lnTo>
                <a:lnTo>
                  <a:pt x="30480" y="102108"/>
                </a:lnTo>
                <a:lnTo>
                  <a:pt x="33020" y="102108"/>
                </a:lnTo>
                <a:lnTo>
                  <a:pt x="38100" y="105156"/>
                </a:lnTo>
                <a:lnTo>
                  <a:pt x="36576" y="105156"/>
                </a:lnTo>
                <a:lnTo>
                  <a:pt x="44195" y="108204"/>
                </a:lnTo>
                <a:lnTo>
                  <a:pt x="82677" y="108204"/>
                </a:lnTo>
                <a:lnTo>
                  <a:pt x="80772" y="109728"/>
                </a:lnTo>
                <a:lnTo>
                  <a:pt x="80772" y="111252"/>
                </a:lnTo>
                <a:lnTo>
                  <a:pt x="73152" y="115824"/>
                </a:lnTo>
                <a:lnTo>
                  <a:pt x="71628" y="115824"/>
                </a:lnTo>
                <a:lnTo>
                  <a:pt x="71628" y="117348"/>
                </a:lnTo>
                <a:lnTo>
                  <a:pt x="62484" y="120396"/>
                </a:lnTo>
                <a:lnTo>
                  <a:pt x="60960" y="120396"/>
                </a:lnTo>
                <a:lnTo>
                  <a:pt x="51816" y="121920"/>
                </a:lnTo>
                <a:close/>
              </a:path>
              <a:path w="104140" h="121920">
                <a:moveTo>
                  <a:pt x="73152" y="21336"/>
                </a:moveTo>
                <a:lnTo>
                  <a:pt x="65532" y="16764"/>
                </a:lnTo>
                <a:lnTo>
                  <a:pt x="67056" y="16764"/>
                </a:lnTo>
                <a:lnTo>
                  <a:pt x="57912" y="13716"/>
                </a:lnTo>
                <a:lnTo>
                  <a:pt x="82677" y="13716"/>
                </a:lnTo>
                <a:lnTo>
                  <a:pt x="88391" y="18288"/>
                </a:lnTo>
                <a:lnTo>
                  <a:pt x="88391" y="19812"/>
                </a:lnTo>
                <a:lnTo>
                  <a:pt x="71628" y="19812"/>
                </a:lnTo>
                <a:lnTo>
                  <a:pt x="73152" y="21336"/>
                </a:lnTo>
                <a:close/>
              </a:path>
              <a:path w="104140" h="121920">
                <a:moveTo>
                  <a:pt x="30480" y="21336"/>
                </a:moveTo>
                <a:lnTo>
                  <a:pt x="30480" y="19812"/>
                </a:lnTo>
                <a:lnTo>
                  <a:pt x="33020" y="19812"/>
                </a:lnTo>
                <a:lnTo>
                  <a:pt x="30480" y="21336"/>
                </a:lnTo>
                <a:close/>
              </a:path>
              <a:path w="104140" h="121920">
                <a:moveTo>
                  <a:pt x="94488" y="27432"/>
                </a:moveTo>
                <a:lnTo>
                  <a:pt x="79248" y="27432"/>
                </a:lnTo>
                <a:lnTo>
                  <a:pt x="71628" y="19812"/>
                </a:lnTo>
                <a:lnTo>
                  <a:pt x="88391" y="19812"/>
                </a:lnTo>
                <a:lnTo>
                  <a:pt x="94488" y="27432"/>
                </a:lnTo>
                <a:close/>
              </a:path>
              <a:path w="104140" h="121920">
                <a:moveTo>
                  <a:pt x="24384" y="27432"/>
                </a:moveTo>
                <a:lnTo>
                  <a:pt x="24384" y="25908"/>
                </a:lnTo>
                <a:lnTo>
                  <a:pt x="25603" y="25908"/>
                </a:lnTo>
                <a:lnTo>
                  <a:pt x="24384" y="27432"/>
                </a:lnTo>
                <a:close/>
              </a:path>
              <a:path w="104140" h="121920">
                <a:moveTo>
                  <a:pt x="86868" y="42672"/>
                </a:moveTo>
                <a:lnTo>
                  <a:pt x="83820" y="33528"/>
                </a:lnTo>
                <a:lnTo>
                  <a:pt x="77724" y="25908"/>
                </a:lnTo>
                <a:lnTo>
                  <a:pt x="79248" y="27432"/>
                </a:lnTo>
                <a:lnTo>
                  <a:pt x="94488" y="27432"/>
                </a:lnTo>
                <a:lnTo>
                  <a:pt x="99060" y="36576"/>
                </a:lnTo>
                <a:lnTo>
                  <a:pt x="99060" y="38100"/>
                </a:lnTo>
                <a:lnTo>
                  <a:pt x="99930" y="41148"/>
                </a:lnTo>
                <a:lnTo>
                  <a:pt x="86868" y="41148"/>
                </a:lnTo>
                <a:lnTo>
                  <a:pt x="86868" y="42672"/>
                </a:lnTo>
                <a:close/>
              </a:path>
              <a:path w="104140" h="121920">
                <a:moveTo>
                  <a:pt x="16328" y="42672"/>
                </a:moveTo>
                <a:lnTo>
                  <a:pt x="15240" y="42672"/>
                </a:lnTo>
                <a:lnTo>
                  <a:pt x="16764" y="41148"/>
                </a:lnTo>
                <a:lnTo>
                  <a:pt x="16328" y="42672"/>
                </a:lnTo>
                <a:close/>
              </a:path>
              <a:path w="104140" h="121920">
                <a:moveTo>
                  <a:pt x="89916" y="51816"/>
                </a:moveTo>
                <a:lnTo>
                  <a:pt x="86868" y="41148"/>
                </a:lnTo>
                <a:lnTo>
                  <a:pt x="99930" y="41148"/>
                </a:lnTo>
                <a:lnTo>
                  <a:pt x="102108" y="48768"/>
                </a:lnTo>
                <a:lnTo>
                  <a:pt x="102298" y="50292"/>
                </a:lnTo>
                <a:lnTo>
                  <a:pt x="89916" y="50292"/>
                </a:lnTo>
                <a:lnTo>
                  <a:pt x="89916" y="51816"/>
                </a:lnTo>
                <a:close/>
              </a:path>
              <a:path w="104140" h="121920">
                <a:moveTo>
                  <a:pt x="13716" y="51816"/>
                </a:moveTo>
                <a:lnTo>
                  <a:pt x="13716" y="50292"/>
                </a:lnTo>
                <a:lnTo>
                  <a:pt x="14151" y="50292"/>
                </a:lnTo>
                <a:lnTo>
                  <a:pt x="13716" y="51816"/>
                </a:lnTo>
                <a:close/>
              </a:path>
              <a:path w="104140" h="121920">
                <a:moveTo>
                  <a:pt x="102298" y="71628"/>
                </a:moveTo>
                <a:lnTo>
                  <a:pt x="89916" y="71628"/>
                </a:lnTo>
                <a:lnTo>
                  <a:pt x="89916" y="50292"/>
                </a:lnTo>
                <a:lnTo>
                  <a:pt x="102298" y="50292"/>
                </a:lnTo>
                <a:lnTo>
                  <a:pt x="103632" y="60960"/>
                </a:lnTo>
                <a:lnTo>
                  <a:pt x="102298" y="71628"/>
                </a:lnTo>
                <a:close/>
              </a:path>
              <a:path w="104140" h="121920">
                <a:moveTo>
                  <a:pt x="14151" y="71628"/>
                </a:moveTo>
                <a:lnTo>
                  <a:pt x="13716" y="71628"/>
                </a:lnTo>
                <a:lnTo>
                  <a:pt x="13716" y="70104"/>
                </a:lnTo>
                <a:lnTo>
                  <a:pt x="14151" y="71628"/>
                </a:lnTo>
                <a:close/>
              </a:path>
              <a:path w="104140" h="121920">
                <a:moveTo>
                  <a:pt x="99930" y="80772"/>
                </a:moveTo>
                <a:lnTo>
                  <a:pt x="86868" y="80772"/>
                </a:lnTo>
                <a:lnTo>
                  <a:pt x="89916" y="70104"/>
                </a:lnTo>
                <a:lnTo>
                  <a:pt x="89916" y="71628"/>
                </a:lnTo>
                <a:lnTo>
                  <a:pt x="102298" y="71628"/>
                </a:lnTo>
                <a:lnTo>
                  <a:pt x="102108" y="73152"/>
                </a:lnTo>
                <a:lnTo>
                  <a:pt x="99930" y="80772"/>
                </a:lnTo>
                <a:close/>
              </a:path>
              <a:path w="104140" h="121920">
                <a:moveTo>
                  <a:pt x="16764" y="80772"/>
                </a:moveTo>
                <a:lnTo>
                  <a:pt x="15240" y="79248"/>
                </a:lnTo>
                <a:lnTo>
                  <a:pt x="16328" y="79248"/>
                </a:lnTo>
                <a:lnTo>
                  <a:pt x="16764" y="80772"/>
                </a:lnTo>
                <a:close/>
              </a:path>
              <a:path w="104140" h="121920">
                <a:moveTo>
                  <a:pt x="77724" y="96012"/>
                </a:moveTo>
                <a:lnTo>
                  <a:pt x="83820" y="88392"/>
                </a:lnTo>
                <a:lnTo>
                  <a:pt x="86868" y="79248"/>
                </a:lnTo>
                <a:lnTo>
                  <a:pt x="86868" y="80772"/>
                </a:lnTo>
                <a:lnTo>
                  <a:pt x="99930" y="80772"/>
                </a:lnTo>
                <a:lnTo>
                  <a:pt x="99060" y="83820"/>
                </a:lnTo>
                <a:lnTo>
                  <a:pt x="99060" y="85344"/>
                </a:lnTo>
                <a:lnTo>
                  <a:pt x="94488" y="94488"/>
                </a:lnTo>
                <a:lnTo>
                  <a:pt x="79248" y="94488"/>
                </a:lnTo>
                <a:lnTo>
                  <a:pt x="77724" y="96012"/>
                </a:lnTo>
                <a:close/>
              </a:path>
              <a:path w="104140" h="121920">
                <a:moveTo>
                  <a:pt x="20574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574" y="88392"/>
                </a:lnTo>
                <a:close/>
              </a:path>
              <a:path w="104140" h="121920">
                <a:moveTo>
                  <a:pt x="25603" y="96012"/>
                </a:moveTo>
                <a:lnTo>
                  <a:pt x="24384" y="96012"/>
                </a:lnTo>
                <a:lnTo>
                  <a:pt x="24384" y="94488"/>
                </a:lnTo>
                <a:lnTo>
                  <a:pt x="25603" y="96012"/>
                </a:lnTo>
                <a:close/>
              </a:path>
              <a:path w="104140" h="121920">
                <a:moveTo>
                  <a:pt x="88391" y="102108"/>
                </a:moveTo>
                <a:lnTo>
                  <a:pt x="71628" y="102108"/>
                </a:lnTo>
                <a:lnTo>
                  <a:pt x="79248" y="94488"/>
                </a:lnTo>
                <a:lnTo>
                  <a:pt x="94488" y="94488"/>
                </a:lnTo>
                <a:lnTo>
                  <a:pt x="88391" y="102108"/>
                </a:lnTo>
                <a:close/>
              </a:path>
              <a:path w="104140" h="121920">
                <a:moveTo>
                  <a:pt x="33020" y="102108"/>
                </a:moveTo>
                <a:lnTo>
                  <a:pt x="30480" y="102108"/>
                </a:lnTo>
                <a:lnTo>
                  <a:pt x="30480" y="100584"/>
                </a:lnTo>
                <a:lnTo>
                  <a:pt x="33020" y="102108"/>
                </a:lnTo>
                <a:close/>
              </a:path>
              <a:path w="104140" h="121920">
                <a:moveTo>
                  <a:pt x="82677" y="108204"/>
                </a:moveTo>
                <a:lnTo>
                  <a:pt x="57912" y="108204"/>
                </a:lnTo>
                <a:lnTo>
                  <a:pt x="67056" y="105156"/>
                </a:lnTo>
                <a:lnTo>
                  <a:pt x="65532" y="105156"/>
                </a:lnTo>
                <a:lnTo>
                  <a:pt x="73152" y="100584"/>
                </a:lnTo>
                <a:lnTo>
                  <a:pt x="71628" y="102108"/>
                </a:lnTo>
                <a:lnTo>
                  <a:pt x="88391" y="102108"/>
                </a:lnTo>
                <a:lnTo>
                  <a:pt x="88391" y="103632"/>
                </a:lnTo>
                <a:lnTo>
                  <a:pt x="82677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19771" y="6175248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45719" y="108203"/>
                </a:moveTo>
                <a:lnTo>
                  <a:pt x="28289" y="104155"/>
                </a:lnTo>
                <a:lnTo>
                  <a:pt x="13715" y="92963"/>
                </a:lnTo>
                <a:lnTo>
                  <a:pt x="3714" y="76057"/>
                </a:lnTo>
                <a:lnTo>
                  <a:pt x="0" y="54863"/>
                </a:lnTo>
                <a:lnTo>
                  <a:pt x="3714" y="33432"/>
                </a:lnTo>
                <a:lnTo>
                  <a:pt x="13716" y="16001"/>
                </a:lnTo>
                <a:lnTo>
                  <a:pt x="28289" y="4286"/>
                </a:lnTo>
                <a:lnTo>
                  <a:pt x="45719" y="0"/>
                </a:lnTo>
                <a:lnTo>
                  <a:pt x="62912" y="4286"/>
                </a:lnTo>
                <a:lnTo>
                  <a:pt x="76962" y="16001"/>
                </a:lnTo>
                <a:lnTo>
                  <a:pt x="86439" y="33432"/>
                </a:lnTo>
                <a:lnTo>
                  <a:pt x="89916" y="54863"/>
                </a:lnTo>
                <a:lnTo>
                  <a:pt x="86439" y="76057"/>
                </a:lnTo>
                <a:lnTo>
                  <a:pt x="76962" y="92963"/>
                </a:lnTo>
                <a:lnTo>
                  <a:pt x="62912" y="104155"/>
                </a:lnTo>
                <a:lnTo>
                  <a:pt x="4571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13676" y="6169152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40" h="121920">
                <a:moveTo>
                  <a:pt x="51816" y="121920"/>
                </a:moveTo>
                <a:lnTo>
                  <a:pt x="50292" y="121920"/>
                </a:lnTo>
                <a:lnTo>
                  <a:pt x="41148" y="120396"/>
                </a:lnTo>
                <a:lnTo>
                  <a:pt x="32004" y="117348"/>
                </a:lnTo>
                <a:lnTo>
                  <a:pt x="30480" y="115824"/>
                </a:lnTo>
                <a:lnTo>
                  <a:pt x="22859" y="111252"/>
                </a:lnTo>
                <a:lnTo>
                  <a:pt x="15240" y="103632"/>
                </a:lnTo>
                <a:lnTo>
                  <a:pt x="15240" y="102108"/>
                </a:lnTo>
                <a:lnTo>
                  <a:pt x="9144" y="94488"/>
                </a:lnTo>
                <a:lnTo>
                  <a:pt x="4572" y="83820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60960"/>
                </a:lnTo>
                <a:lnTo>
                  <a:pt x="1524" y="48768"/>
                </a:lnTo>
                <a:lnTo>
                  <a:pt x="4572" y="38100"/>
                </a:lnTo>
                <a:lnTo>
                  <a:pt x="4572" y="36576"/>
                </a:lnTo>
                <a:lnTo>
                  <a:pt x="9144" y="27432"/>
                </a:lnTo>
                <a:lnTo>
                  <a:pt x="15240" y="18288"/>
                </a:lnTo>
                <a:lnTo>
                  <a:pt x="22859" y="10668"/>
                </a:lnTo>
                <a:lnTo>
                  <a:pt x="30480" y="6096"/>
                </a:lnTo>
                <a:lnTo>
                  <a:pt x="32004" y="4572"/>
                </a:lnTo>
                <a:lnTo>
                  <a:pt x="41148" y="1524"/>
                </a:lnTo>
                <a:lnTo>
                  <a:pt x="50292" y="0"/>
                </a:lnTo>
                <a:lnTo>
                  <a:pt x="51816" y="0"/>
                </a:lnTo>
                <a:lnTo>
                  <a:pt x="60960" y="1524"/>
                </a:lnTo>
                <a:lnTo>
                  <a:pt x="62484" y="1524"/>
                </a:lnTo>
                <a:lnTo>
                  <a:pt x="71628" y="4572"/>
                </a:lnTo>
                <a:lnTo>
                  <a:pt x="71628" y="6096"/>
                </a:lnTo>
                <a:lnTo>
                  <a:pt x="73152" y="6096"/>
                </a:lnTo>
                <a:lnTo>
                  <a:pt x="80772" y="10668"/>
                </a:lnTo>
                <a:lnTo>
                  <a:pt x="80772" y="12192"/>
                </a:lnTo>
                <a:lnTo>
                  <a:pt x="82677" y="13716"/>
                </a:lnTo>
                <a:lnTo>
                  <a:pt x="44195" y="13716"/>
                </a:lnTo>
                <a:lnTo>
                  <a:pt x="36576" y="16764"/>
                </a:lnTo>
                <a:lnTo>
                  <a:pt x="38100" y="16764"/>
                </a:lnTo>
                <a:lnTo>
                  <a:pt x="33020" y="19812"/>
                </a:lnTo>
                <a:lnTo>
                  <a:pt x="30480" y="19812"/>
                </a:lnTo>
                <a:lnTo>
                  <a:pt x="25603" y="25908"/>
                </a:lnTo>
                <a:lnTo>
                  <a:pt x="24384" y="25908"/>
                </a:lnTo>
                <a:lnTo>
                  <a:pt x="19812" y="33528"/>
                </a:lnTo>
                <a:lnTo>
                  <a:pt x="15240" y="42672"/>
                </a:lnTo>
                <a:lnTo>
                  <a:pt x="16328" y="42672"/>
                </a:lnTo>
                <a:lnTo>
                  <a:pt x="14151" y="50292"/>
                </a:lnTo>
                <a:lnTo>
                  <a:pt x="13716" y="50292"/>
                </a:lnTo>
                <a:lnTo>
                  <a:pt x="13716" y="71628"/>
                </a:lnTo>
                <a:lnTo>
                  <a:pt x="14151" y="71628"/>
                </a:lnTo>
                <a:lnTo>
                  <a:pt x="16328" y="79248"/>
                </a:lnTo>
                <a:lnTo>
                  <a:pt x="15240" y="79248"/>
                </a:lnTo>
                <a:lnTo>
                  <a:pt x="19812" y="88392"/>
                </a:lnTo>
                <a:lnTo>
                  <a:pt x="20574" y="88392"/>
                </a:lnTo>
                <a:lnTo>
                  <a:pt x="24384" y="96012"/>
                </a:lnTo>
                <a:lnTo>
                  <a:pt x="25603" y="96012"/>
                </a:lnTo>
                <a:lnTo>
                  <a:pt x="30480" y="102108"/>
                </a:lnTo>
                <a:lnTo>
                  <a:pt x="33020" y="102108"/>
                </a:lnTo>
                <a:lnTo>
                  <a:pt x="38100" y="105156"/>
                </a:lnTo>
                <a:lnTo>
                  <a:pt x="36576" y="105156"/>
                </a:lnTo>
                <a:lnTo>
                  <a:pt x="44195" y="108204"/>
                </a:lnTo>
                <a:lnTo>
                  <a:pt x="82677" y="108204"/>
                </a:lnTo>
                <a:lnTo>
                  <a:pt x="80772" y="109728"/>
                </a:lnTo>
                <a:lnTo>
                  <a:pt x="80772" y="111252"/>
                </a:lnTo>
                <a:lnTo>
                  <a:pt x="73152" y="115824"/>
                </a:lnTo>
                <a:lnTo>
                  <a:pt x="71628" y="115824"/>
                </a:lnTo>
                <a:lnTo>
                  <a:pt x="71628" y="117348"/>
                </a:lnTo>
                <a:lnTo>
                  <a:pt x="62484" y="120396"/>
                </a:lnTo>
                <a:lnTo>
                  <a:pt x="60960" y="120396"/>
                </a:lnTo>
                <a:lnTo>
                  <a:pt x="51816" y="121920"/>
                </a:lnTo>
                <a:close/>
              </a:path>
              <a:path w="104140" h="121920">
                <a:moveTo>
                  <a:pt x="73152" y="21336"/>
                </a:moveTo>
                <a:lnTo>
                  <a:pt x="65532" y="16764"/>
                </a:lnTo>
                <a:lnTo>
                  <a:pt x="67056" y="16764"/>
                </a:lnTo>
                <a:lnTo>
                  <a:pt x="57912" y="13716"/>
                </a:lnTo>
                <a:lnTo>
                  <a:pt x="82677" y="13716"/>
                </a:lnTo>
                <a:lnTo>
                  <a:pt x="88391" y="18288"/>
                </a:lnTo>
                <a:lnTo>
                  <a:pt x="89408" y="19812"/>
                </a:lnTo>
                <a:lnTo>
                  <a:pt x="71628" y="19812"/>
                </a:lnTo>
                <a:lnTo>
                  <a:pt x="73152" y="21336"/>
                </a:lnTo>
                <a:close/>
              </a:path>
              <a:path w="104140" h="121920">
                <a:moveTo>
                  <a:pt x="30480" y="21336"/>
                </a:moveTo>
                <a:lnTo>
                  <a:pt x="30480" y="19812"/>
                </a:lnTo>
                <a:lnTo>
                  <a:pt x="33020" y="19812"/>
                </a:lnTo>
                <a:lnTo>
                  <a:pt x="30480" y="21336"/>
                </a:lnTo>
                <a:close/>
              </a:path>
              <a:path w="104140" h="121920">
                <a:moveTo>
                  <a:pt x="94488" y="27432"/>
                </a:moveTo>
                <a:lnTo>
                  <a:pt x="79248" y="27432"/>
                </a:lnTo>
                <a:lnTo>
                  <a:pt x="71628" y="19812"/>
                </a:lnTo>
                <a:lnTo>
                  <a:pt x="89408" y="19812"/>
                </a:lnTo>
                <a:lnTo>
                  <a:pt x="94488" y="27432"/>
                </a:lnTo>
                <a:close/>
              </a:path>
              <a:path w="104140" h="121920">
                <a:moveTo>
                  <a:pt x="24384" y="27432"/>
                </a:moveTo>
                <a:lnTo>
                  <a:pt x="24384" y="25908"/>
                </a:lnTo>
                <a:lnTo>
                  <a:pt x="25603" y="25908"/>
                </a:lnTo>
                <a:lnTo>
                  <a:pt x="24384" y="27432"/>
                </a:lnTo>
                <a:close/>
              </a:path>
              <a:path w="104140" h="121920">
                <a:moveTo>
                  <a:pt x="86868" y="42672"/>
                </a:moveTo>
                <a:lnTo>
                  <a:pt x="83820" y="33528"/>
                </a:lnTo>
                <a:lnTo>
                  <a:pt x="77724" y="25908"/>
                </a:lnTo>
                <a:lnTo>
                  <a:pt x="79248" y="27432"/>
                </a:lnTo>
                <a:lnTo>
                  <a:pt x="94488" y="27432"/>
                </a:lnTo>
                <a:lnTo>
                  <a:pt x="99060" y="36576"/>
                </a:lnTo>
                <a:lnTo>
                  <a:pt x="99060" y="38100"/>
                </a:lnTo>
                <a:lnTo>
                  <a:pt x="99930" y="41148"/>
                </a:lnTo>
                <a:lnTo>
                  <a:pt x="86868" y="41148"/>
                </a:lnTo>
                <a:lnTo>
                  <a:pt x="86868" y="42672"/>
                </a:lnTo>
                <a:close/>
              </a:path>
              <a:path w="104140" h="121920">
                <a:moveTo>
                  <a:pt x="16328" y="42672"/>
                </a:moveTo>
                <a:lnTo>
                  <a:pt x="15240" y="42672"/>
                </a:lnTo>
                <a:lnTo>
                  <a:pt x="16764" y="41148"/>
                </a:lnTo>
                <a:lnTo>
                  <a:pt x="16328" y="42672"/>
                </a:lnTo>
                <a:close/>
              </a:path>
              <a:path w="104140" h="121920">
                <a:moveTo>
                  <a:pt x="89916" y="51816"/>
                </a:moveTo>
                <a:lnTo>
                  <a:pt x="86868" y="41148"/>
                </a:lnTo>
                <a:lnTo>
                  <a:pt x="99930" y="41148"/>
                </a:lnTo>
                <a:lnTo>
                  <a:pt x="102108" y="48768"/>
                </a:lnTo>
                <a:lnTo>
                  <a:pt x="102298" y="50292"/>
                </a:lnTo>
                <a:lnTo>
                  <a:pt x="89916" y="50292"/>
                </a:lnTo>
                <a:lnTo>
                  <a:pt x="89916" y="51816"/>
                </a:lnTo>
                <a:close/>
              </a:path>
              <a:path w="104140" h="121920">
                <a:moveTo>
                  <a:pt x="13716" y="51816"/>
                </a:moveTo>
                <a:lnTo>
                  <a:pt x="13716" y="50292"/>
                </a:lnTo>
                <a:lnTo>
                  <a:pt x="14151" y="50292"/>
                </a:lnTo>
                <a:lnTo>
                  <a:pt x="13716" y="51816"/>
                </a:lnTo>
                <a:close/>
              </a:path>
              <a:path w="104140" h="121920">
                <a:moveTo>
                  <a:pt x="102108" y="71628"/>
                </a:moveTo>
                <a:lnTo>
                  <a:pt x="89916" y="71628"/>
                </a:lnTo>
                <a:lnTo>
                  <a:pt x="89916" y="50292"/>
                </a:lnTo>
                <a:lnTo>
                  <a:pt x="102298" y="50292"/>
                </a:lnTo>
                <a:lnTo>
                  <a:pt x="103632" y="60960"/>
                </a:lnTo>
                <a:lnTo>
                  <a:pt x="102108" y="71628"/>
                </a:lnTo>
                <a:close/>
              </a:path>
              <a:path w="104140" h="121920">
                <a:moveTo>
                  <a:pt x="14151" y="71628"/>
                </a:moveTo>
                <a:lnTo>
                  <a:pt x="13716" y="71628"/>
                </a:lnTo>
                <a:lnTo>
                  <a:pt x="13716" y="70104"/>
                </a:lnTo>
                <a:lnTo>
                  <a:pt x="14151" y="71628"/>
                </a:lnTo>
                <a:close/>
              </a:path>
              <a:path w="104140" h="121920">
                <a:moveTo>
                  <a:pt x="99930" y="80772"/>
                </a:moveTo>
                <a:lnTo>
                  <a:pt x="86868" y="80772"/>
                </a:lnTo>
                <a:lnTo>
                  <a:pt x="89916" y="70104"/>
                </a:lnTo>
                <a:lnTo>
                  <a:pt x="89916" y="71628"/>
                </a:lnTo>
                <a:lnTo>
                  <a:pt x="102108" y="71628"/>
                </a:lnTo>
                <a:lnTo>
                  <a:pt x="102108" y="73152"/>
                </a:lnTo>
                <a:lnTo>
                  <a:pt x="99930" y="80772"/>
                </a:lnTo>
                <a:close/>
              </a:path>
              <a:path w="104140" h="121920">
                <a:moveTo>
                  <a:pt x="16764" y="80772"/>
                </a:moveTo>
                <a:lnTo>
                  <a:pt x="15240" y="79248"/>
                </a:lnTo>
                <a:lnTo>
                  <a:pt x="16328" y="79248"/>
                </a:lnTo>
                <a:lnTo>
                  <a:pt x="16764" y="80772"/>
                </a:lnTo>
                <a:close/>
              </a:path>
              <a:path w="104140" h="121920">
                <a:moveTo>
                  <a:pt x="97100" y="88392"/>
                </a:moveTo>
                <a:lnTo>
                  <a:pt x="83820" y="88392"/>
                </a:lnTo>
                <a:lnTo>
                  <a:pt x="86868" y="79248"/>
                </a:lnTo>
                <a:lnTo>
                  <a:pt x="86868" y="80772"/>
                </a:lnTo>
                <a:lnTo>
                  <a:pt x="99930" y="80772"/>
                </a:lnTo>
                <a:lnTo>
                  <a:pt x="99060" y="83820"/>
                </a:lnTo>
                <a:lnTo>
                  <a:pt x="97100" y="88392"/>
                </a:lnTo>
                <a:close/>
              </a:path>
              <a:path w="104140" h="121920">
                <a:moveTo>
                  <a:pt x="20574" y="88392"/>
                </a:moveTo>
                <a:lnTo>
                  <a:pt x="19812" y="88392"/>
                </a:lnTo>
                <a:lnTo>
                  <a:pt x="19812" y="86868"/>
                </a:lnTo>
                <a:lnTo>
                  <a:pt x="20574" y="88392"/>
                </a:lnTo>
                <a:close/>
              </a:path>
              <a:path w="104140" h="121920">
                <a:moveTo>
                  <a:pt x="77724" y="96012"/>
                </a:moveTo>
                <a:lnTo>
                  <a:pt x="83820" y="86868"/>
                </a:lnTo>
                <a:lnTo>
                  <a:pt x="83820" y="88392"/>
                </a:lnTo>
                <a:lnTo>
                  <a:pt x="97100" y="88392"/>
                </a:lnTo>
                <a:lnTo>
                  <a:pt x="94488" y="94488"/>
                </a:lnTo>
                <a:lnTo>
                  <a:pt x="79248" y="94488"/>
                </a:lnTo>
                <a:lnTo>
                  <a:pt x="77724" y="96012"/>
                </a:lnTo>
                <a:close/>
              </a:path>
              <a:path w="104140" h="121920">
                <a:moveTo>
                  <a:pt x="25603" y="96012"/>
                </a:moveTo>
                <a:lnTo>
                  <a:pt x="24384" y="96012"/>
                </a:lnTo>
                <a:lnTo>
                  <a:pt x="24384" y="94488"/>
                </a:lnTo>
                <a:lnTo>
                  <a:pt x="25603" y="96012"/>
                </a:lnTo>
                <a:close/>
              </a:path>
              <a:path w="104140" h="121920">
                <a:moveTo>
                  <a:pt x="88391" y="102108"/>
                </a:moveTo>
                <a:lnTo>
                  <a:pt x="71628" y="102108"/>
                </a:lnTo>
                <a:lnTo>
                  <a:pt x="79248" y="94488"/>
                </a:lnTo>
                <a:lnTo>
                  <a:pt x="94488" y="94488"/>
                </a:lnTo>
                <a:lnTo>
                  <a:pt x="88391" y="102108"/>
                </a:lnTo>
                <a:close/>
              </a:path>
              <a:path w="104140" h="121920">
                <a:moveTo>
                  <a:pt x="33020" y="102108"/>
                </a:moveTo>
                <a:lnTo>
                  <a:pt x="30480" y="102108"/>
                </a:lnTo>
                <a:lnTo>
                  <a:pt x="30480" y="100584"/>
                </a:lnTo>
                <a:lnTo>
                  <a:pt x="33020" y="102108"/>
                </a:lnTo>
                <a:close/>
              </a:path>
              <a:path w="104140" h="121920">
                <a:moveTo>
                  <a:pt x="82677" y="108204"/>
                </a:moveTo>
                <a:lnTo>
                  <a:pt x="57912" y="108204"/>
                </a:lnTo>
                <a:lnTo>
                  <a:pt x="67056" y="105156"/>
                </a:lnTo>
                <a:lnTo>
                  <a:pt x="65532" y="105156"/>
                </a:lnTo>
                <a:lnTo>
                  <a:pt x="73152" y="100584"/>
                </a:lnTo>
                <a:lnTo>
                  <a:pt x="71628" y="102108"/>
                </a:lnTo>
                <a:lnTo>
                  <a:pt x="88391" y="102108"/>
                </a:lnTo>
                <a:lnTo>
                  <a:pt x="88391" y="103632"/>
                </a:lnTo>
                <a:lnTo>
                  <a:pt x="82677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990596" y="4339399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90591" y="5012368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90596" y="5619529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72526" y="4127402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72352" y="4800586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72526" y="5407731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45293" y="461916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47921" y="4795482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666988" y="3720083"/>
            <a:ext cx="114300" cy="2562225"/>
          </a:xfrm>
          <a:custGeom>
            <a:avLst/>
            <a:gdLst/>
            <a:ahLst/>
            <a:cxnLst/>
            <a:rect l="l" t="t" r="r" b="b"/>
            <a:pathLst>
              <a:path w="114300" h="2562225">
                <a:moveTo>
                  <a:pt x="38100" y="110325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79581" y="4548"/>
                </a:lnTo>
                <a:lnTo>
                  <a:pt x="97536" y="16954"/>
                </a:lnTo>
                <a:lnTo>
                  <a:pt x="109775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325"/>
                </a:lnTo>
                <a:close/>
              </a:path>
              <a:path w="114300" h="2562225">
                <a:moveTo>
                  <a:pt x="57912" y="114300"/>
                </a:moveTo>
                <a:lnTo>
                  <a:pt x="38100" y="110325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481"/>
                </a:lnTo>
                <a:lnTo>
                  <a:pt x="57912" y="114300"/>
                </a:lnTo>
                <a:close/>
              </a:path>
              <a:path w="114300" h="2562225">
                <a:moveTo>
                  <a:pt x="76200" y="110481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75" y="79581"/>
                </a:lnTo>
                <a:lnTo>
                  <a:pt x="97536" y="97536"/>
                </a:lnTo>
                <a:lnTo>
                  <a:pt x="79581" y="109775"/>
                </a:lnTo>
                <a:lnTo>
                  <a:pt x="76200" y="110481"/>
                </a:lnTo>
                <a:close/>
              </a:path>
              <a:path w="114300" h="2562225">
                <a:moveTo>
                  <a:pt x="38100" y="2451539"/>
                </a:moveTo>
                <a:lnTo>
                  <a:pt x="38100" y="110325"/>
                </a:lnTo>
                <a:lnTo>
                  <a:pt x="57912" y="114300"/>
                </a:lnTo>
                <a:lnTo>
                  <a:pt x="76200" y="114300"/>
                </a:lnTo>
                <a:lnTo>
                  <a:pt x="76200" y="2447544"/>
                </a:lnTo>
                <a:lnTo>
                  <a:pt x="57912" y="2447544"/>
                </a:lnTo>
                <a:lnTo>
                  <a:pt x="38100" y="2451539"/>
                </a:lnTo>
                <a:close/>
              </a:path>
              <a:path w="114300" h="2562225">
                <a:moveTo>
                  <a:pt x="76200" y="114300"/>
                </a:moveTo>
                <a:lnTo>
                  <a:pt x="57912" y="114300"/>
                </a:lnTo>
                <a:lnTo>
                  <a:pt x="76200" y="110481"/>
                </a:lnTo>
                <a:lnTo>
                  <a:pt x="76200" y="114300"/>
                </a:lnTo>
                <a:close/>
              </a:path>
              <a:path w="114300" h="2562225">
                <a:moveTo>
                  <a:pt x="76200" y="2505456"/>
                </a:moveTo>
                <a:lnTo>
                  <a:pt x="38100" y="2505456"/>
                </a:lnTo>
                <a:lnTo>
                  <a:pt x="38100" y="2451539"/>
                </a:lnTo>
                <a:lnTo>
                  <a:pt x="57912" y="2447544"/>
                </a:lnTo>
                <a:lnTo>
                  <a:pt x="76200" y="2451382"/>
                </a:lnTo>
                <a:lnTo>
                  <a:pt x="76200" y="2505456"/>
                </a:lnTo>
                <a:close/>
              </a:path>
              <a:path w="114300" h="2562225">
                <a:moveTo>
                  <a:pt x="76200" y="2451382"/>
                </a:moveTo>
                <a:lnTo>
                  <a:pt x="57912" y="2447544"/>
                </a:lnTo>
                <a:lnTo>
                  <a:pt x="76200" y="2447544"/>
                </a:lnTo>
                <a:lnTo>
                  <a:pt x="76200" y="2451382"/>
                </a:lnTo>
                <a:close/>
              </a:path>
              <a:path w="114300" h="2562225">
                <a:moveTo>
                  <a:pt x="114300" y="2505456"/>
                </a:moveTo>
                <a:lnTo>
                  <a:pt x="76200" y="2505456"/>
                </a:lnTo>
                <a:lnTo>
                  <a:pt x="76200" y="2451382"/>
                </a:lnTo>
                <a:lnTo>
                  <a:pt x="79581" y="2452092"/>
                </a:lnTo>
                <a:lnTo>
                  <a:pt x="97536" y="2464498"/>
                </a:lnTo>
                <a:lnTo>
                  <a:pt x="109775" y="2482905"/>
                </a:lnTo>
                <a:lnTo>
                  <a:pt x="114300" y="2505456"/>
                </a:lnTo>
                <a:close/>
              </a:path>
              <a:path w="114300" h="2562225">
                <a:moveTo>
                  <a:pt x="57912" y="2561844"/>
                </a:moveTo>
                <a:lnTo>
                  <a:pt x="35361" y="2557534"/>
                </a:lnTo>
                <a:lnTo>
                  <a:pt x="16954" y="2545651"/>
                </a:lnTo>
                <a:lnTo>
                  <a:pt x="4548" y="2527768"/>
                </a:lnTo>
                <a:lnTo>
                  <a:pt x="0" y="2505456"/>
                </a:lnTo>
                <a:lnTo>
                  <a:pt x="4548" y="2482905"/>
                </a:lnTo>
                <a:lnTo>
                  <a:pt x="16954" y="2464498"/>
                </a:lnTo>
                <a:lnTo>
                  <a:pt x="35361" y="2452092"/>
                </a:lnTo>
                <a:lnTo>
                  <a:pt x="38100" y="2451539"/>
                </a:lnTo>
                <a:lnTo>
                  <a:pt x="38100" y="2505456"/>
                </a:lnTo>
                <a:lnTo>
                  <a:pt x="114300" y="2505456"/>
                </a:lnTo>
                <a:lnTo>
                  <a:pt x="109775" y="2527768"/>
                </a:lnTo>
                <a:lnTo>
                  <a:pt x="97536" y="2545651"/>
                </a:lnTo>
                <a:lnTo>
                  <a:pt x="79581" y="2557534"/>
                </a:lnTo>
                <a:lnTo>
                  <a:pt x="57912" y="2561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33459" y="4637532"/>
            <a:ext cx="178435" cy="614680"/>
          </a:xfrm>
          <a:custGeom>
            <a:avLst/>
            <a:gdLst/>
            <a:ahLst/>
            <a:cxnLst/>
            <a:rect l="l" t="t" r="r" b="b"/>
            <a:pathLst>
              <a:path w="178434" h="614679">
                <a:moveTo>
                  <a:pt x="0" y="0"/>
                </a:moveTo>
                <a:lnTo>
                  <a:pt x="178307" y="0"/>
                </a:lnTo>
                <a:lnTo>
                  <a:pt x="178307" y="614171"/>
                </a:lnTo>
                <a:lnTo>
                  <a:pt x="0" y="614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13647" y="4619244"/>
            <a:ext cx="216535" cy="652780"/>
          </a:xfrm>
          <a:custGeom>
            <a:avLst/>
            <a:gdLst/>
            <a:ahLst/>
            <a:cxnLst/>
            <a:rect l="l" t="t" r="r" b="b"/>
            <a:pathLst>
              <a:path w="216534" h="652779">
                <a:moveTo>
                  <a:pt x="216407" y="652272"/>
                </a:moveTo>
                <a:lnTo>
                  <a:pt x="0" y="652272"/>
                </a:lnTo>
                <a:lnTo>
                  <a:pt x="0" y="0"/>
                </a:lnTo>
                <a:lnTo>
                  <a:pt x="216407" y="0"/>
                </a:lnTo>
                <a:lnTo>
                  <a:pt x="21640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14172"/>
                </a:lnTo>
                <a:lnTo>
                  <a:pt x="19812" y="614172"/>
                </a:lnTo>
                <a:lnTo>
                  <a:pt x="38100" y="632460"/>
                </a:lnTo>
                <a:lnTo>
                  <a:pt x="216407" y="632460"/>
                </a:lnTo>
                <a:lnTo>
                  <a:pt x="216407" y="652272"/>
                </a:lnTo>
                <a:close/>
              </a:path>
              <a:path w="216534" h="65277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6534" h="652779">
                <a:moveTo>
                  <a:pt x="17830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178307" y="18288"/>
                </a:lnTo>
                <a:lnTo>
                  <a:pt x="198119" y="38100"/>
                </a:lnTo>
                <a:lnTo>
                  <a:pt x="216407" y="38100"/>
                </a:lnTo>
                <a:lnTo>
                  <a:pt x="216407" y="614172"/>
                </a:lnTo>
                <a:lnTo>
                  <a:pt x="198119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38100"/>
                </a:moveTo>
                <a:lnTo>
                  <a:pt x="198119" y="38100"/>
                </a:lnTo>
                <a:lnTo>
                  <a:pt x="178307" y="18288"/>
                </a:lnTo>
                <a:lnTo>
                  <a:pt x="216407" y="18288"/>
                </a:lnTo>
                <a:lnTo>
                  <a:pt x="216407" y="38100"/>
                </a:lnTo>
                <a:close/>
              </a:path>
              <a:path w="216534" h="652779">
                <a:moveTo>
                  <a:pt x="38100" y="632460"/>
                </a:moveTo>
                <a:lnTo>
                  <a:pt x="19812" y="614172"/>
                </a:lnTo>
                <a:lnTo>
                  <a:pt x="38100" y="614172"/>
                </a:lnTo>
                <a:lnTo>
                  <a:pt x="38100" y="632460"/>
                </a:lnTo>
                <a:close/>
              </a:path>
              <a:path w="216534" h="652779">
                <a:moveTo>
                  <a:pt x="178307" y="632460"/>
                </a:moveTo>
                <a:lnTo>
                  <a:pt x="38100" y="632460"/>
                </a:lnTo>
                <a:lnTo>
                  <a:pt x="38100" y="614172"/>
                </a:lnTo>
                <a:lnTo>
                  <a:pt x="178307" y="614172"/>
                </a:lnTo>
                <a:lnTo>
                  <a:pt x="178307" y="632460"/>
                </a:lnTo>
                <a:close/>
              </a:path>
              <a:path w="216534" h="652779">
                <a:moveTo>
                  <a:pt x="216407" y="632460"/>
                </a:moveTo>
                <a:lnTo>
                  <a:pt x="178307" y="632460"/>
                </a:lnTo>
                <a:lnTo>
                  <a:pt x="198119" y="614172"/>
                </a:lnTo>
                <a:lnTo>
                  <a:pt x="216407" y="614172"/>
                </a:lnTo>
                <a:lnTo>
                  <a:pt x="216407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786075" y="3839010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09103" y="3390890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00438" y="746264"/>
            <a:ext cx="25184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4.2.2</a:t>
            </a:r>
            <a:r>
              <a:rPr dirty="0" sz="2800" spc="15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电路结构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519" rIns="0" bIns="0" rtlCol="0" vert="horz">
            <a:spAutoFit/>
          </a:bodyPr>
          <a:lstStyle/>
          <a:p>
            <a:pPr marL="272415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4.2</a:t>
            </a:r>
            <a:r>
              <a:rPr dirty="0" sz="3200" spc="-70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基本共射极放大电路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59412" y="1559118"/>
            <a:ext cx="3545204" cy="1033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3</a:t>
            </a:r>
            <a:r>
              <a:rPr dirty="0" sz="2400" spc="5">
                <a:latin typeface="宋体"/>
                <a:cs typeface="宋体"/>
              </a:rPr>
              <a:t>）实用的共射放大电路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100">
              <a:latin typeface="Times New Roman"/>
              <a:cs typeface="Times New Roman"/>
            </a:endParaRPr>
          </a:p>
          <a:p>
            <a:pPr algn="r" marR="37719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42078" y="4915471"/>
            <a:ext cx="2186940" cy="1068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286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使</a:t>
            </a:r>
            <a:r>
              <a:rPr dirty="0" sz="2400" spc="20">
                <a:latin typeface="宋体"/>
                <a:cs typeface="宋体"/>
              </a:rPr>
              <a:t>用两</a:t>
            </a:r>
            <a:r>
              <a:rPr dirty="0" sz="2400">
                <a:latin typeface="宋体"/>
                <a:cs typeface="宋体"/>
              </a:rPr>
              <a:t>个电</a:t>
            </a:r>
            <a:r>
              <a:rPr dirty="0" sz="2400" spc="20">
                <a:latin typeface="宋体"/>
                <a:cs typeface="宋体"/>
              </a:rPr>
              <a:t>源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欠缺实用性。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05"/>
              </a:lnSpc>
            </a:pPr>
            <a:r>
              <a:rPr dirty="0" sz="2400" spc="25" b="1">
                <a:latin typeface="Times New Roman"/>
                <a:cs typeface="Times New Roman"/>
              </a:rPr>
              <a:t></a:t>
            </a:r>
            <a:r>
              <a:rPr dirty="0" sz="2400" spc="25">
                <a:latin typeface="宋体"/>
                <a:cs typeface="宋体"/>
              </a:rPr>
              <a:t>改单电源供电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45108" y="1609344"/>
            <a:ext cx="3701795" cy="306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419" rIns="0" bIns="0" rtlCol="0" vert="horz">
            <a:spAutoFit/>
          </a:bodyPr>
          <a:lstStyle/>
          <a:p>
            <a:pPr marL="621665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4.3</a:t>
            </a:r>
            <a:r>
              <a:rPr dirty="0" sz="3200" spc="-70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基本放大电路的分析方法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684" y="1323028"/>
            <a:ext cx="7075805" cy="155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1600"/>
              </a:lnSpc>
              <a:tabLst>
                <a:tab pos="2770505" algn="l"/>
              </a:tabLst>
            </a:pP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总信号 </a:t>
            </a:r>
            <a:r>
              <a:rPr dirty="0" sz="2400">
                <a:solidFill>
                  <a:srgbClr val="3333FF"/>
                </a:solidFill>
                <a:latin typeface="宋体"/>
                <a:cs typeface="宋体"/>
              </a:rPr>
              <a:t>=</a:t>
            </a:r>
            <a:r>
              <a:rPr dirty="0" sz="2400" spc="35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3333FF"/>
                </a:solidFill>
                <a:latin typeface="宋体"/>
                <a:cs typeface="宋体"/>
              </a:rPr>
              <a:t>动态信号	</a:t>
            </a:r>
            <a:r>
              <a:rPr dirty="0" sz="2400">
                <a:solidFill>
                  <a:srgbClr val="3333FF"/>
                </a:solidFill>
                <a:latin typeface="宋体"/>
                <a:cs typeface="宋体"/>
              </a:rPr>
              <a:t>+ 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直流分量；可分别进行分析。 </a:t>
            </a:r>
            <a:r>
              <a:rPr dirty="0" sz="2400" spc="-1105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第一步，静态分析（工作在放大区） </a:t>
            </a:r>
            <a:r>
              <a:rPr dirty="0" sz="2400" spc="-114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第二步，动态分析（信号的放大效果）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5340" y="3203448"/>
            <a:ext cx="3384803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13020" y="3663696"/>
            <a:ext cx="2255520" cy="2508885"/>
          </a:xfrm>
          <a:custGeom>
            <a:avLst/>
            <a:gdLst/>
            <a:ahLst/>
            <a:cxnLst/>
            <a:rect l="l" t="t" r="r" b="b"/>
            <a:pathLst>
              <a:path w="2255520" h="2508885">
                <a:moveTo>
                  <a:pt x="50292" y="118871"/>
                </a:moveTo>
                <a:lnTo>
                  <a:pt x="15240" y="48767"/>
                </a:lnTo>
                <a:lnTo>
                  <a:pt x="7619" y="32003"/>
                </a:lnTo>
                <a:lnTo>
                  <a:pt x="0" y="16763"/>
                </a:lnTo>
                <a:lnTo>
                  <a:pt x="33528" y="0"/>
                </a:lnTo>
                <a:lnTo>
                  <a:pt x="41148" y="15239"/>
                </a:lnTo>
                <a:lnTo>
                  <a:pt x="50292" y="32003"/>
                </a:lnTo>
                <a:lnTo>
                  <a:pt x="59435" y="50291"/>
                </a:lnTo>
                <a:lnTo>
                  <a:pt x="68580" y="71627"/>
                </a:lnTo>
                <a:lnTo>
                  <a:pt x="80772" y="92963"/>
                </a:lnTo>
                <a:lnTo>
                  <a:pt x="85344" y="103631"/>
                </a:lnTo>
                <a:lnTo>
                  <a:pt x="50292" y="118871"/>
                </a:lnTo>
                <a:close/>
              </a:path>
              <a:path w="2255520" h="2508885">
                <a:moveTo>
                  <a:pt x="118872" y="256031"/>
                </a:moveTo>
                <a:lnTo>
                  <a:pt x="99060" y="216407"/>
                </a:lnTo>
                <a:lnTo>
                  <a:pt x="83819" y="187451"/>
                </a:lnTo>
                <a:lnTo>
                  <a:pt x="67056" y="153923"/>
                </a:lnTo>
                <a:lnTo>
                  <a:pt x="102108" y="137159"/>
                </a:lnTo>
                <a:lnTo>
                  <a:pt x="118872" y="170687"/>
                </a:lnTo>
                <a:lnTo>
                  <a:pt x="132587" y="199643"/>
                </a:lnTo>
                <a:lnTo>
                  <a:pt x="152400" y="239267"/>
                </a:lnTo>
                <a:lnTo>
                  <a:pt x="118872" y="256031"/>
                </a:lnTo>
                <a:close/>
              </a:path>
              <a:path w="2255520" h="2508885">
                <a:moveTo>
                  <a:pt x="192024" y="390143"/>
                </a:moveTo>
                <a:lnTo>
                  <a:pt x="187451" y="381000"/>
                </a:lnTo>
                <a:lnTo>
                  <a:pt x="147828" y="310895"/>
                </a:lnTo>
                <a:lnTo>
                  <a:pt x="137160" y="289559"/>
                </a:lnTo>
                <a:lnTo>
                  <a:pt x="170687" y="272795"/>
                </a:lnTo>
                <a:lnTo>
                  <a:pt x="182880" y="294131"/>
                </a:lnTo>
                <a:lnTo>
                  <a:pt x="219456" y="361187"/>
                </a:lnTo>
                <a:lnTo>
                  <a:pt x="225551" y="371855"/>
                </a:lnTo>
                <a:lnTo>
                  <a:pt x="192024" y="390143"/>
                </a:lnTo>
                <a:close/>
              </a:path>
              <a:path w="2255520" h="2508885">
                <a:moveTo>
                  <a:pt x="271272" y="521207"/>
                </a:moveTo>
                <a:lnTo>
                  <a:pt x="265176" y="512063"/>
                </a:lnTo>
                <a:lnTo>
                  <a:pt x="240792" y="472439"/>
                </a:lnTo>
                <a:lnTo>
                  <a:pt x="230124" y="452627"/>
                </a:lnTo>
                <a:lnTo>
                  <a:pt x="211835" y="423671"/>
                </a:lnTo>
                <a:lnTo>
                  <a:pt x="245364" y="403859"/>
                </a:lnTo>
                <a:lnTo>
                  <a:pt x="262128" y="432815"/>
                </a:lnTo>
                <a:lnTo>
                  <a:pt x="272796" y="452627"/>
                </a:lnTo>
                <a:lnTo>
                  <a:pt x="284987" y="472439"/>
                </a:lnTo>
                <a:lnTo>
                  <a:pt x="298703" y="492251"/>
                </a:lnTo>
                <a:lnTo>
                  <a:pt x="303276" y="501395"/>
                </a:lnTo>
                <a:lnTo>
                  <a:pt x="271272" y="521207"/>
                </a:lnTo>
                <a:close/>
              </a:path>
              <a:path w="2255520" h="2508885">
                <a:moveTo>
                  <a:pt x="352044" y="650747"/>
                </a:moveTo>
                <a:lnTo>
                  <a:pt x="335280" y="624839"/>
                </a:lnTo>
                <a:lnTo>
                  <a:pt x="321564" y="601979"/>
                </a:lnTo>
                <a:lnTo>
                  <a:pt x="306324" y="577595"/>
                </a:lnTo>
                <a:lnTo>
                  <a:pt x="292608" y="556259"/>
                </a:lnTo>
                <a:lnTo>
                  <a:pt x="291083" y="554735"/>
                </a:lnTo>
                <a:lnTo>
                  <a:pt x="324612" y="533400"/>
                </a:lnTo>
                <a:lnTo>
                  <a:pt x="324612" y="534923"/>
                </a:lnTo>
                <a:lnTo>
                  <a:pt x="338328" y="557783"/>
                </a:lnTo>
                <a:lnTo>
                  <a:pt x="353567" y="580643"/>
                </a:lnTo>
                <a:lnTo>
                  <a:pt x="368808" y="605027"/>
                </a:lnTo>
                <a:lnTo>
                  <a:pt x="384048" y="630935"/>
                </a:lnTo>
                <a:lnTo>
                  <a:pt x="352044" y="650747"/>
                </a:lnTo>
                <a:close/>
              </a:path>
              <a:path w="2255520" h="2508885">
                <a:moveTo>
                  <a:pt x="434340" y="780287"/>
                </a:moveTo>
                <a:lnTo>
                  <a:pt x="431292" y="775715"/>
                </a:lnTo>
                <a:lnTo>
                  <a:pt x="397764" y="723900"/>
                </a:lnTo>
                <a:lnTo>
                  <a:pt x="371856" y="684275"/>
                </a:lnTo>
                <a:lnTo>
                  <a:pt x="403860" y="662939"/>
                </a:lnTo>
                <a:lnTo>
                  <a:pt x="429767" y="704087"/>
                </a:lnTo>
                <a:lnTo>
                  <a:pt x="466344" y="758951"/>
                </a:lnTo>
                <a:lnTo>
                  <a:pt x="434340" y="780287"/>
                </a:lnTo>
                <a:close/>
              </a:path>
              <a:path w="2255520" h="2508885">
                <a:moveTo>
                  <a:pt x="516635" y="908303"/>
                </a:moveTo>
                <a:lnTo>
                  <a:pt x="463296" y="826007"/>
                </a:lnTo>
                <a:lnTo>
                  <a:pt x="454151" y="812291"/>
                </a:lnTo>
                <a:lnTo>
                  <a:pt x="486156" y="790955"/>
                </a:lnTo>
                <a:lnTo>
                  <a:pt x="495300" y="806195"/>
                </a:lnTo>
                <a:lnTo>
                  <a:pt x="528828" y="858011"/>
                </a:lnTo>
                <a:lnTo>
                  <a:pt x="548640" y="886967"/>
                </a:lnTo>
                <a:lnTo>
                  <a:pt x="516635" y="908303"/>
                </a:lnTo>
                <a:close/>
              </a:path>
              <a:path w="2255520" h="2508885">
                <a:moveTo>
                  <a:pt x="600456" y="1036319"/>
                </a:moveTo>
                <a:lnTo>
                  <a:pt x="595883" y="1027175"/>
                </a:lnTo>
                <a:lnTo>
                  <a:pt x="563880" y="978407"/>
                </a:lnTo>
                <a:lnTo>
                  <a:pt x="537972" y="940307"/>
                </a:lnTo>
                <a:lnTo>
                  <a:pt x="569976" y="918971"/>
                </a:lnTo>
                <a:lnTo>
                  <a:pt x="594360" y="958595"/>
                </a:lnTo>
                <a:lnTo>
                  <a:pt x="627887" y="1007363"/>
                </a:lnTo>
                <a:lnTo>
                  <a:pt x="632460" y="1014983"/>
                </a:lnTo>
                <a:lnTo>
                  <a:pt x="600456" y="1036319"/>
                </a:lnTo>
                <a:close/>
              </a:path>
              <a:path w="2255520" h="2508885">
                <a:moveTo>
                  <a:pt x="687324" y="1161287"/>
                </a:moveTo>
                <a:lnTo>
                  <a:pt x="685800" y="1161287"/>
                </a:lnTo>
                <a:lnTo>
                  <a:pt x="672083" y="1139951"/>
                </a:lnTo>
                <a:lnTo>
                  <a:pt x="656844" y="1118615"/>
                </a:lnTo>
                <a:lnTo>
                  <a:pt x="643128" y="1097279"/>
                </a:lnTo>
                <a:lnTo>
                  <a:pt x="626364" y="1074419"/>
                </a:lnTo>
                <a:lnTo>
                  <a:pt x="621792" y="1066800"/>
                </a:lnTo>
                <a:lnTo>
                  <a:pt x="653796" y="1045463"/>
                </a:lnTo>
                <a:lnTo>
                  <a:pt x="658367" y="1053083"/>
                </a:lnTo>
                <a:lnTo>
                  <a:pt x="673608" y="1075943"/>
                </a:lnTo>
                <a:lnTo>
                  <a:pt x="704087" y="1118615"/>
                </a:lnTo>
                <a:lnTo>
                  <a:pt x="717803" y="1138427"/>
                </a:lnTo>
                <a:lnTo>
                  <a:pt x="717803" y="1139951"/>
                </a:lnTo>
                <a:lnTo>
                  <a:pt x="687324" y="1161287"/>
                </a:lnTo>
                <a:close/>
              </a:path>
              <a:path w="2255520" h="2508885">
                <a:moveTo>
                  <a:pt x="775716" y="1286255"/>
                </a:moveTo>
                <a:lnTo>
                  <a:pt x="772667" y="1281683"/>
                </a:lnTo>
                <a:lnTo>
                  <a:pt x="751332" y="1251203"/>
                </a:lnTo>
                <a:lnTo>
                  <a:pt x="726948" y="1217675"/>
                </a:lnTo>
                <a:lnTo>
                  <a:pt x="708660" y="1193291"/>
                </a:lnTo>
                <a:lnTo>
                  <a:pt x="740664" y="1170431"/>
                </a:lnTo>
                <a:lnTo>
                  <a:pt x="745235" y="1176527"/>
                </a:lnTo>
                <a:lnTo>
                  <a:pt x="757428" y="1194815"/>
                </a:lnTo>
                <a:lnTo>
                  <a:pt x="781812" y="1228343"/>
                </a:lnTo>
                <a:lnTo>
                  <a:pt x="792480" y="1243583"/>
                </a:lnTo>
                <a:lnTo>
                  <a:pt x="804672" y="1258823"/>
                </a:lnTo>
                <a:lnTo>
                  <a:pt x="807719" y="1263396"/>
                </a:lnTo>
                <a:lnTo>
                  <a:pt x="775716" y="1286255"/>
                </a:lnTo>
                <a:close/>
              </a:path>
              <a:path w="2255520" h="2508885">
                <a:moveTo>
                  <a:pt x="868680" y="1408175"/>
                </a:moveTo>
                <a:lnTo>
                  <a:pt x="862583" y="1400555"/>
                </a:lnTo>
                <a:lnTo>
                  <a:pt x="844296" y="1376171"/>
                </a:lnTo>
                <a:lnTo>
                  <a:pt x="824483" y="1351787"/>
                </a:lnTo>
                <a:lnTo>
                  <a:pt x="804672" y="1324355"/>
                </a:lnTo>
                <a:lnTo>
                  <a:pt x="798576" y="1316735"/>
                </a:lnTo>
                <a:lnTo>
                  <a:pt x="829056" y="1293875"/>
                </a:lnTo>
                <a:lnTo>
                  <a:pt x="835151" y="1301496"/>
                </a:lnTo>
                <a:lnTo>
                  <a:pt x="854964" y="1328927"/>
                </a:lnTo>
                <a:lnTo>
                  <a:pt x="874776" y="1353311"/>
                </a:lnTo>
                <a:lnTo>
                  <a:pt x="893064" y="1377696"/>
                </a:lnTo>
                <a:lnTo>
                  <a:pt x="899160" y="1383791"/>
                </a:lnTo>
                <a:lnTo>
                  <a:pt x="868680" y="1408175"/>
                </a:lnTo>
                <a:close/>
              </a:path>
              <a:path w="2255520" h="2508885">
                <a:moveTo>
                  <a:pt x="970787" y="1523999"/>
                </a:moveTo>
                <a:lnTo>
                  <a:pt x="964692" y="1516380"/>
                </a:lnTo>
                <a:lnTo>
                  <a:pt x="941832" y="1493519"/>
                </a:lnTo>
                <a:lnTo>
                  <a:pt x="922019" y="1470659"/>
                </a:lnTo>
                <a:lnTo>
                  <a:pt x="902208" y="1446275"/>
                </a:lnTo>
                <a:lnTo>
                  <a:pt x="893064" y="1437132"/>
                </a:lnTo>
                <a:lnTo>
                  <a:pt x="922019" y="1412748"/>
                </a:lnTo>
                <a:lnTo>
                  <a:pt x="931164" y="1421891"/>
                </a:lnTo>
                <a:lnTo>
                  <a:pt x="970787" y="1467611"/>
                </a:lnTo>
                <a:lnTo>
                  <a:pt x="992124" y="1490471"/>
                </a:lnTo>
                <a:lnTo>
                  <a:pt x="998219" y="1496567"/>
                </a:lnTo>
                <a:lnTo>
                  <a:pt x="970787" y="1523999"/>
                </a:lnTo>
                <a:close/>
              </a:path>
              <a:path w="2255520" h="2508885">
                <a:moveTo>
                  <a:pt x="1080516" y="1630680"/>
                </a:moveTo>
                <a:lnTo>
                  <a:pt x="1071372" y="1623059"/>
                </a:lnTo>
                <a:lnTo>
                  <a:pt x="1056132" y="1609343"/>
                </a:lnTo>
                <a:lnTo>
                  <a:pt x="1042416" y="1594103"/>
                </a:lnTo>
                <a:lnTo>
                  <a:pt x="1027176" y="1580387"/>
                </a:lnTo>
                <a:lnTo>
                  <a:pt x="998219" y="1551432"/>
                </a:lnTo>
                <a:lnTo>
                  <a:pt x="1024128" y="1523999"/>
                </a:lnTo>
                <a:lnTo>
                  <a:pt x="1040892" y="1540764"/>
                </a:lnTo>
                <a:lnTo>
                  <a:pt x="1054608" y="1552955"/>
                </a:lnTo>
                <a:lnTo>
                  <a:pt x="1083564" y="1581911"/>
                </a:lnTo>
                <a:lnTo>
                  <a:pt x="1098803" y="1595627"/>
                </a:lnTo>
                <a:lnTo>
                  <a:pt x="1106424" y="1603248"/>
                </a:lnTo>
                <a:lnTo>
                  <a:pt x="1080516" y="1630680"/>
                </a:lnTo>
                <a:close/>
              </a:path>
              <a:path w="2255520" h="2508885">
                <a:moveTo>
                  <a:pt x="1193292" y="1734311"/>
                </a:moveTo>
                <a:lnTo>
                  <a:pt x="1176528" y="1719071"/>
                </a:lnTo>
                <a:lnTo>
                  <a:pt x="1139951" y="1687067"/>
                </a:lnTo>
                <a:lnTo>
                  <a:pt x="1107948" y="1656587"/>
                </a:lnTo>
                <a:lnTo>
                  <a:pt x="1133856" y="1629155"/>
                </a:lnTo>
                <a:lnTo>
                  <a:pt x="1165860" y="1658111"/>
                </a:lnTo>
                <a:lnTo>
                  <a:pt x="1202435" y="1691639"/>
                </a:lnTo>
                <a:lnTo>
                  <a:pt x="1217676" y="1705355"/>
                </a:lnTo>
                <a:lnTo>
                  <a:pt x="1193292" y="1734311"/>
                </a:lnTo>
                <a:close/>
              </a:path>
              <a:path w="2255520" h="2508885">
                <a:moveTo>
                  <a:pt x="1307592" y="1834896"/>
                </a:moveTo>
                <a:lnTo>
                  <a:pt x="1295400" y="1824227"/>
                </a:lnTo>
                <a:lnTo>
                  <a:pt x="1254251" y="1789175"/>
                </a:lnTo>
                <a:lnTo>
                  <a:pt x="1220724" y="1760219"/>
                </a:lnTo>
                <a:lnTo>
                  <a:pt x="1246632" y="1731264"/>
                </a:lnTo>
                <a:lnTo>
                  <a:pt x="1280160" y="1760219"/>
                </a:lnTo>
                <a:lnTo>
                  <a:pt x="1321308" y="1795271"/>
                </a:lnTo>
                <a:lnTo>
                  <a:pt x="1331976" y="1805939"/>
                </a:lnTo>
                <a:lnTo>
                  <a:pt x="1307592" y="1834896"/>
                </a:lnTo>
                <a:close/>
              </a:path>
              <a:path w="2255520" h="2508885">
                <a:moveTo>
                  <a:pt x="1424940" y="1932432"/>
                </a:moveTo>
                <a:lnTo>
                  <a:pt x="1423416" y="1932432"/>
                </a:lnTo>
                <a:lnTo>
                  <a:pt x="1380744" y="1895855"/>
                </a:lnTo>
                <a:lnTo>
                  <a:pt x="1338072" y="1860803"/>
                </a:lnTo>
                <a:lnTo>
                  <a:pt x="1336548" y="1859280"/>
                </a:lnTo>
                <a:lnTo>
                  <a:pt x="1360932" y="1830323"/>
                </a:lnTo>
                <a:lnTo>
                  <a:pt x="1362456" y="1831848"/>
                </a:lnTo>
                <a:lnTo>
                  <a:pt x="1405128" y="1866899"/>
                </a:lnTo>
                <a:lnTo>
                  <a:pt x="1447800" y="1903475"/>
                </a:lnTo>
                <a:lnTo>
                  <a:pt x="1449324" y="1903475"/>
                </a:lnTo>
                <a:lnTo>
                  <a:pt x="1424940" y="1932432"/>
                </a:lnTo>
                <a:close/>
              </a:path>
              <a:path w="2255520" h="2508885">
                <a:moveTo>
                  <a:pt x="1543812" y="2028443"/>
                </a:moveTo>
                <a:lnTo>
                  <a:pt x="1511808" y="2002535"/>
                </a:lnTo>
                <a:lnTo>
                  <a:pt x="1467612" y="1967483"/>
                </a:lnTo>
                <a:lnTo>
                  <a:pt x="1453896" y="1956816"/>
                </a:lnTo>
                <a:lnTo>
                  <a:pt x="1478280" y="1927859"/>
                </a:lnTo>
                <a:lnTo>
                  <a:pt x="1534667" y="1972055"/>
                </a:lnTo>
                <a:lnTo>
                  <a:pt x="1568196" y="1997964"/>
                </a:lnTo>
                <a:lnTo>
                  <a:pt x="1543812" y="2028443"/>
                </a:lnTo>
                <a:close/>
              </a:path>
              <a:path w="2255520" h="2508885">
                <a:moveTo>
                  <a:pt x="1667256" y="2119883"/>
                </a:moveTo>
                <a:lnTo>
                  <a:pt x="1641348" y="2100071"/>
                </a:lnTo>
                <a:lnTo>
                  <a:pt x="1598676" y="2069591"/>
                </a:lnTo>
                <a:lnTo>
                  <a:pt x="1574292" y="2051303"/>
                </a:lnTo>
                <a:lnTo>
                  <a:pt x="1598676" y="2020823"/>
                </a:lnTo>
                <a:lnTo>
                  <a:pt x="1621535" y="2039111"/>
                </a:lnTo>
                <a:lnTo>
                  <a:pt x="1662683" y="2069591"/>
                </a:lnTo>
                <a:lnTo>
                  <a:pt x="1690116" y="2089403"/>
                </a:lnTo>
                <a:lnTo>
                  <a:pt x="1667256" y="2119883"/>
                </a:lnTo>
                <a:close/>
              </a:path>
              <a:path w="2255520" h="2508885">
                <a:moveTo>
                  <a:pt x="1789176" y="2211323"/>
                </a:moveTo>
                <a:lnTo>
                  <a:pt x="1783080" y="2206751"/>
                </a:lnTo>
                <a:lnTo>
                  <a:pt x="1763267" y="2191511"/>
                </a:lnTo>
                <a:lnTo>
                  <a:pt x="1741932" y="2174748"/>
                </a:lnTo>
                <a:lnTo>
                  <a:pt x="1723644" y="2159507"/>
                </a:lnTo>
                <a:lnTo>
                  <a:pt x="1697735" y="2141219"/>
                </a:lnTo>
                <a:lnTo>
                  <a:pt x="1720596" y="2110739"/>
                </a:lnTo>
                <a:lnTo>
                  <a:pt x="1744980" y="2127503"/>
                </a:lnTo>
                <a:lnTo>
                  <a:pt x="1766316" y="2145791"/>
                </a:lnTo>
                <a:lnTo>
                  <a:pt x="1805940" y="2176271"/>
                </a:lnTo>
                <a:lnTo>
                  <a:pt x="1812035" y="2180843"/>
                </a:lnTo>
                <a:lnTo>
                  <a:pt x="1789176" y="2211323"/>
                </a:lnTo>
                <a:close/>
              </a:path>
              <a:path w="2255520" h="2508885">
                <a:moveTo>
                  <a:pt x="1915667" y="2296667"/>
                </a:moveTo>
                <a:lnTo>
                  <a:pt x="1909572" y="2292096"/>
                </a:lnTo>
                <a:lnTo>
                  <a:pt x="1879092" y="2273807"/>
                </a:lnTo>
                <a:lnTo>
                  <a:pt x="1842516" y="2249423"/>
                </a:lnTo>
                <a:lnTo>
                  <a:pt x="1824228" y="2235707"/>
                </a:lnTo>
                <a:lnTo>
                  <a:pt x="1819656" y="2234183"/>
                </a:lnTo>
                <a:lnTo>
                  <a:pt x="1842516" y="2202180"/>
                </a:lnTo>
                <a:lnTo>
                  <a:pt x="1845564" y="2205227"/>
                </a:lnTo>
                <a:lnTo>
                  <a:pt x="1865376" y="2217419"/>
                </a:lnTo>
                <a:lnTo>
                  <a:pt x="1882140" y="2229611"/>
                </a:lnTo>
                <a:lnTo>
                  <a:pt x="1900428" y="2241803"/>
                </a:lnTo>
                <a:lnTo>
                  <a:pt x="1915667" y="2250948"/>
                </a:lnTo>
                <a:lnTo>
                  <a:pt x="1929383" y="2260091"/>
                </a:lnTo>
                <a:lnTo>
                  <a:pt x="1937003" y="2264664"/>
                </a:lnTo>
                <a:lnTo>
                  <a:pt x="1915667" y="2296667"/>
                </a:lnTo>
                <a:close/>
              </a:path>
              <a:path w="2255520" h="2508885">
                <a:moveTo>
                  <a:pt x="2020061" y="2319527"/>
                </a:moveTo>
                <a:lnTo>
                  <a:pt x="1950719" y="2319527"/>
                </a:lnTo>
                <a:lnTo>
                  <a:pt x="1949196" y="2318003"/>
                </a:lnTo>
                <a:lnTo>
                  <a:pt x="1947932" y="2316108"/>
                </a:lnTo>
                <a:lnTo>
                  <a:pt x="1969008" y="2285999"/>
                </a:lnTo>
                <a:lnTo>
                  <a:pt x="1970532" y="2287523"/>
                </a:lnTo>
                <a:lnTo>
                  <a:pt x="1973580" y="2287523"/>
                </a:lnTo>
                <a:lnTo>
                  <a:pt x="1973580" y="2289048"/>
                </a:lnTo>
                <a:lnTo>
                  <a:pt x="1979676" y="2296667"/>
                </a:lnTo>
                <a:lnTo>
                  <a:pt x="1985264" y="2296667"/>
                </a:lnTo>
                <a:lnTo>
                  <a:pt x="1997964" y="2304287"/>
                </a:lnTo>
                <a:lnTo>
                  <a:pt x="2005583" y="2310383"/>
                </a:lnTo>
                <a:lnTo>
                  <a:pt x="2014728" y="2316480"/>
                </a:lnTo>
                <a:lnTo>
                  <a:pt x="2020061" y="2319527"/>
                </a:lnTo>
                <a:close/>
              </a:path>
              <a:path w="2255520" h="2508885">
                <a:moveTo>
                  <a:pt x="1979676" y="2296667"/>
                </a:moveTo>
                <a:lnTo>
                  <a:pt x="1973580" y="2289048"/>
                </a:lnTo>
                <a:lnTo>
                  <a:pt x="1975103" y="2290063"/>
                </a:lnTo>
                <a:lnTo>
                  <a:pt x="1975103" y="2290571"/>
                </a:lnTo>
                <a:lnTo>
                  <a:pt x="1975865" y="2290571"/>
                </a:lnTo>
                <a:lnTo>
                  <a:pt x="1978150" y="2292094"/>
                </a:lnTo>
                <a:lnTo>
                  <a:pt x="1978151" y="2293619"/>
                </a:lnTo>
                <a:lnTo>
                  <a:pt x="1979676" y="2295143"/>
                </a:lnTo>
                <a:lnTo>
                  <a:pt x="1979676" y="2296667"/>
                </a:lnTo>
                <a:close/>
              </a:path>
              <a:path w="2255520" h="2508885">
                <a:moveTo>
                  <a:pt x="1975103" y="2290063"/>
                </a:moveTo>
                <a:lnTo>
                  <a:pt x="1973580" y="2289048"/>
                </a:lnTo>
                <a:lnTo>
                  <a:pt x="1975103" y="2289048"/>
                </a:lnTo>
                <a:lnTo>
                  <a:pt x="1975103" y="2290063"/>
                </a:lnTo>
                <a:close/>
              </a:path>
              <a:path w="2255520" h="2508885">
                <a:moveTo>
                  <a:pt x="1975865" y="2290571"/>
                </a:moveTo>
                <a:lnTo>
                  <a:pt x="1975103" y="2290571"/>
                </a:lnTo>
                <a:lnTo>
                  <a:pt x="1975103" y="2290063"/>
                </a:lnTo>
                <a:lnTo>
                  <a:pt x="1975865" y="2290571"/>
                </a:lnTo>
                <a:close/>
              </a:path>
              <a:path w="2255520" h="2508885">
                <a:moveTo>
                  <a:pt x="1978150" y="2292094"/>
                </a:moveTo>
                <a:lnTo>
                  <a:pt x="1975865" y="2290571"/>
                </a:lnTo>
                <a:lnTo>
                  <a:pt x="1976628" y="2290571"/>
                </a:lnTo>
                <a:lnTo>
                  <a:pt x="1978150" y="2292094"/>
                </a:lnTo>
                <a:close/>
              </a:path>
              <a:path w="2255520" h="2508885">
                <a:moveTo>
                  <a:pt x="1985264" y="2296667"/>
                </a:moveTo>
                <a:lnTo>
                  <a:pt x="1979676" y="2296667"/>
                </a:lnTo>
                <a:lnTo>
                  <a:pt x="1979676" y="2295143"/>
                </a:lnTo>
                <a:lnTo>
                  <a:pt x="1978151" y="2293619"/>
                </a:lnTo>
                <a:lnTo>
                  <a:pt x="1978150" y="2292094"/>
                </a:lnTo>
                <a:lnTo>
                  <a:pt x="1982724" y="2295143"/>
                </a:lnTo>
                <a:lnTo>
                  <a:pt x="1985264" y="2296667"/>
                </a:lnTo>
                <a:close/>
              </a:path>
              <a:path w="2255520" h="2508885">
                <a:moveTo>
                  <a:pt x="2043683" y="2380487"/>
                </a:moveTo>
                <a:lnTo>
                  <a:pt x="2036064" y="2375916"/>
                </a:lnTo>
                <a:lnTo>
                  <a:pt x="2014728" y="2360675"/>
                </a:lnTo>
                <a:lnTo>
                  <a:pt x="2004060" y="2354580"/>
                </a:lnTo>
                <a:lnTo>
                  <a:pt x="1993392" y="2346959"/>
                </a:lnTo>
                <a:lnTo>
                  <a:pt x="1984248" y="2342387"/>
                </a:lnTo>
                <a:lnTo>
                  <a:pt x="1976628" y="2336291"/>
                </a:lnTo>
                <a:lnTo>
                  <a:pt x="1969008" y="2331719"/>
                </a:lnTo>
                <a:lnTo>
                  <a:pt x="1962912" y="2327148"/>
                </a:lnTo>
                <a:lnTo>
                  <a:pt x="1956816" y="2324099"/>
                </a:lnTo>
                <a:lnTo>
                  <a:pt x="1952244" y="2321051"/>
                </a:lnTo>
                <a:lnTo>
                  <a:pt x="1949196" y="2319527"/>
                </a:lnTo>
                <a:lnTo>
                  <a:pt x="1946148" y="2313432"/>
                </a:lnTo>
                <a:lnTo>
                  <a:pt x="1947932" y="2316108"/>
                </a:lnTo>
                <a:lnTo>
                  <a:pt x="1947672" y="2316480"/>
                </a:lnTo>
                <a:lnTo>
                  <a:pt x="1950719" y="2319527"/>
                </a:lnTo>
                <a:lnTo>
                  <a:pt x="2020061" y="2319527"/>
                </a:lnTo>
                <a:lnTo>
                  <a:pt x="2025396" y="2322575"/>
                </a:lnTo>
                <a:lnTo>
                  <a:pt x="2057400" y="2343911"/>
                </a:lnTo>
                <a:lnTo>
                  <a:pt x="2065019" y="2348483"/>
                </a:lnTo>
                <a:lnTo>
                  <a:pt x="2043683" y="2380487"/>
                </a:lnTo>
                <a:close/>
              </a:path>
              <a:path w="2255520" h="2508885">
                <a:moveTo>
                  <a:pt x="1949196" y="2318003"/>
                </a:moveTo>
                <a:lnTo>
                  <a:pt x="1947672" y="2316480"/>
                </a:lnTo>
                <a:lnTo>
                  <a:pt x="1947932" y="2316108"/>
                </a:lnTo>
                <a:lnTo>
                  <a:pt x="1949196" y="2318003"/>
                </a:lnTo>
                <a:close/>
              </a:path>
              <a:path w="2255520" h="2508885">
                <a:moveTo>
                  <a:pt x="2170176" y="2464307"/>
                </a:moveTo>
                <a:lnTo>
                  <a:pt x="2168651" y="2462783"/>
                </a:lnTo>
                <a:lnTo>
                  <a:pt x="2156460" y="2455164"/>
                </a:lnTo>
                <a:lnTo>
                  <a:pt x="2133600" y="2439923"/>
                </a:lnTo>
                <a:lnTo>
                  <a:pt x="2109216" y="2423159"/>
                </a:lnTo>
                <a:lnTo>
                  <a:pt x="2084832" y="2407919"/>
                </a:lnTo>
                <a:lnTo>
                  <a:pt x="2075687" y="2401823"/>
                </a:lnTo>
                <a:lnTo>
                  <a:pt x="2095500" y="2369819"/>
                </a:lnTo>
                <a:lnTo>
                  <a:pt x="2106167" y="2375916"/>
                </a:lnTo>
                <a:lnTo>
                  <a:pt x="2130551" y="2392680"/>
                </a:lnTo>
                <a:lnTo>
                  <a:pt x="2154935" y="2407919"/>
                </a:lnTo>
                <a:lnTo>
                  <a:pt x="2177796" y="2423159"/>
                </a:lnTo>
                <a:lnTo>
                  <a:pt x="2188464" y="2430780"/>
                </a:lnTo>
                <a:lnTo>
                  <a:pt x="2191512" y="2432303"/>
                </a:lnTo>
                <a:lnTo>
                  <a:pt x="2170176" y="2464307"/>
                </a:lnTo>
                <a:close/>
              </a:path>
              <a:path w="2255520" h="2508885">
                <a:moveTo>
                  <a:pt x="2241803" y="2508503"/>
                </a:moveTo>
                <a:lnTo>
                  <a:pt x="2240280" y="2508503"/>
                </a:lnTo>
                <a:lnTo>
                  <a:pt x="2238756" y="2506980"/>
                </a:lnTo>
                <a:lnTo>
                  <a:pt x="2226564" y="2500883"/>
                </a:lnTo>
                <a:lnTo>
                  <a:pt x="2221992" y="2496311"/>
                </a:lnTo>
                <a:lnTo>
                  <a:pt x="2206751" y="2487167"/>
                </a:lnTo>
                <a:lnTo>
                  <a:pt x="2202180" y="2485643"/>
                </a:lnTo>
                <a:lnTo>
                  <a:pt x="2223516" y="2453639"/>
                </a:lnTo>
                <a:lnTo>
                  <a:pt x="2226564" y="2455164"/>
                </a:lnTo>
                <a:lnTo>
                  <a:pt x="2241803" y="2464307"/>
                </a:lnTo>
                <a:lnTo>
                  <a:pt x="2247900" y="2467355"/>
                </a:lnTo>
                <a:lnTo>
                  <a:pt x="2252472" y="2470403"/>
                </a:lnTo>
                <a:lnTo>
                  <a:pt x="2255519" y="2473451"/>
                </a:lnTo>
                <a:lnTo>
                  <a:pt x="2241803" y="2508503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424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948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472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96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520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44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568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092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616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140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664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18859" y="40546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1259" y="405460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88302" y="53477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8302" y="55001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8302" y="56525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88302" y="58049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88302" y="59573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88302" y="61097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88302" y="62621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88302" y="641451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62500" y="4061460"/>
            <a:ext cx="2244851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59452" y="4058411"/>
            <a:ext cx="2252980" cy="2181225"/>
          </a:xfrm>
          <a:custGeom>
            <a:avLst/>
            <a:gdLst/>
            <a:ahLst/>
            <a:cxnLst/>
            <a:rect l="l" t="t" r="r" b="b"/>
            <a:pathLst>
              <a:path w="2252979" h="2181225">
                <a:moveTo>
                  <a:pt x="9144" y="2180843"/>
                </a:moveTo>
                <a:lnTo>
                  <a:pt x="6096" y="2179320"/>
                </a:lnTo>
                <a:lnTo>
                  <a:pt x="1524" y="2174748"/>
                </a:lnTo>
                <a:lnTo>
                  <a:pt x="0" y="2170175"/>
                </a:lnTo>
                <a:lnTo>
                  <a:pt x="1524" y="2167127"/>
                </a:lnTo>
                <a:lnTo>
                  <a:pt x="3048" y="2161032"/>
                </a:lnTo>
                <a:lnTo>
                  <a:pt x="3048" y="2159508"/>
                </a:lnTo>
                <a:lnTo>
                  <a:pt x="4572" y="2157984"/>
                </a:lnTo>
                <a:lnTo>
                  <a:pt x="9866" y="2160390"/>
                </a:lnTo>
                <a:lnTo>
                  <a:pt x="7620" y="2161032"/>
                </a:lnTo>
                <a:lnTo>
                  <a:pt x="19812" y="2173224"/>
                </a:lnTo>
                <a:lnTo>
                  <a:pt x="22097" y="2173224"/>
                </a:lnTo>
                <a:lnTo>
                  <a:pt x="22859" y="2176272"/>
                </a:lnTo>
                <a:lnTo>
                  <a:pt x="9144" y="2180843"/>
                </a:lnTo>
                <a:close/>
              </a:path>
              <a:path w="2252979" h="2181225">
                <a:moveTo>
                  <a:pt x="20046" y="2165017"/>
                </a:moveTo>
                <a:lnTo>
                  <a:pt x="9866" y="2160390"/>
                </a:lnTo>
                <a:lnTo>
                  <a:pt x="18288" y="2157984"/>
                </a:lnTo>
                <a:lnTo>
                  <a:pt x="20046" y="2165017"/>
                </a:lnTo>
                <a:close/>
              </a:path>
              <a:path w="2252979" h="2181225">
                <a:moveTo>
                  <a:pt x="19812" y="2173224"/>
                </a:moveTo>
                <a:lnTo>
                  <a:pt x="7620" y="2161032"/>
                </a:lnTo>
                <a:lnTo>
                  <a:pt x="9866" y="2160390"/>
                </a:lnTo>
                <a:lnTo>
                  <a:pt x="20046" y="2165017"/>
                </a:lnTo>
                <a:lnTo>
                  <a:pt x="20828" y="2168144"/>
                </a:lnTo>
                <a:lnTo>
                  <a:pt x="19812" y="2173224"/>
                </a:lnTo>
                <a:close/>
              </a:path>
              <a:path w="2252979" h="2181225">
                <a:moveTo>
                  <a:pt x="20828" y="2168144"/>
                </a:moveTo>
                <a:lnTo>
                  <a:pt x="20046" y="2165017"/>
                </a:lnTo>
                <a:lnTo>
                  <a:pt x="21336" y="2165604"/>
                </a:lnTo>
                <a:lnTo>
                  <a:pt x="20828" y="2168144"/>
                </a:lnTo>
                <a:close/>
              </a:path>
              <a:path w="2252979" h="2181225">
                <a:moveTo>
                  <a:pt x="22097" y="2173224"/>
                </a:moveTo>
                <a:lnTo>
                  <a:pt x="19812" y="2173224"/>
                </a:lnTo>
                <a:lnTo>
                  <a:pt x="20828" y="2168144"/>
                </a:lnTo>
                <a:lnTo>
                  <a:pt x="22097" y="2173224"/>
                </a:lnTo>
                <a:close/>
              </a:path>
              <a:path w="2252979" h="2181225">
                <a:moveTo>
                  <a:pt x="94488" y="2122932"/>
                </a:moveTo>
                <a:lnTo>
                  <a:pt x="88391" y="2104643"/>
                </a:lnTo>
                <a:lnTo>
                  <a:pt x="94488" y="2101595"/>
                </a:lnTo>
                <a:lnTo>
                  <a:pt x="105156" y="2098548"/>
                </a:lnTo>
                <a:lnTo>
                  <a:pt x="106469" y="2101701"/>
                </a:lnTo>
                <a:lnTo>
                  <a:pt x="100583" y="2104643"/>
                </a:lnTo>
                <a:lnTo>
                  <a:pt x="96012" y="2107691"/>
                </a:lnTo>
                <a:lnTo>
                  <a:pt x="94488" y="2109216"/>
                </a:lnTo>
                <a:lnTo>
                  <a:pt x="101751" y="2119592"/>
                </a:lnTo>
                <a:lnTo>
                  <a:pt x="100583" y="2119884"/>
                </a:lnTo>
                <a:lnTo>
                  <a:pt x="94488" y="2122932"/>
                </a:lnTo>
                <a:close/>
              </a:path>
              <a:path w="2252979" h="2181225">
                <a:moveTo>
                  <a:pt x="105156" y="2124456"/>
                </a:moveTo>
                <a:lnTo>
                  <a:pt x="101751" y="2119592"/>
                </a:lnTo>
                <a:lnTo>
                  <a:pt x="112775" y="2116836"/>
                </a:lnTo>
                <a:lnTo>
                  <a:pt x="106469" y="2101701"/>
                </a:lnTo>
                <a:lnTo>
                  <a:pt x="112775" y="2098548"/>
                </a:lnTo>
                <a:lnTo>
                  <a:pt x="120396" y="2116836"/>
                </a:lnTo>
                <a:lnTo>
                  <a:pt x="115824" y="2118359"/>
                </a:lnTo>
                <a:lnTo>
                  <a:pt x="109728" y="2121408"/>
                </a:lnTo>
                <a:lnTo>
                  <a:pt x="105156" y="2124456"/>
                </a:lnTo>
                <a:close/>
              </a:path>
              <a:path w="2252979" h="2181225">
                <a:moveTo>
                  <a:pt x="101751" y="2119592"/>
                </a:moveTo>
                <a:lnTo>
                  <a:pt x="94488" y="2109216"/>
                </a:lnTo>
                <a:lnTo>
                  <a:pt x="96012" y="2107691"/>
                </a:lnTo>
                <a:lnTo>
                  <a:pt x="100583" y="2104643"/>
                </a:lnTo>
                <a:lnTo>
                  <a:pt x="106469" y="2101701"/>
                </a:lnTo>
                <a:lnTo>
                  <a:pt x="112775" y="2116836"/>
                </a:lnTo>
                <a:lnTo>
                  <a:pt x="101751" y="2119592"/>
                </a:lnTo>
                <a:close/>
              </a:path>
              <a:path w="2252979" h="2181225">
                <a:moveTo>
                  <a:pt x="59436" y="2135124"/>
                </a:moveTo>
                <a:lnTo>
                  <a:pt x="51816" y="2118359"/>
                </a:lnTo>
                <a:lnTo>
                  <a:pt x="57912" y="2115311"/>
                </a:lnTo>
                <a:lnTo>
                  <a:pt x="70104" y="2110740"/>
                </a:lnTo>
                <a:lnTo>
                  <a:pt x="75057" y="2125599"/>
                </a:lnTo>
                <a:lnTo>
                  <a:pt x="71628" y="2129027"/>
                </a:lnTo>
                <a:lnTo>
                  <a:pt x="68814" y="2131137"/>
                </a:lnTo>
                <a:lnTo>
                  <a:pt x="65532" y="2132075"/>
                </a:lnTo>
                <a:lnTo>
                  <a:pt x="59436" y="2135124"/>
                </a:lnTo>
                <a:close/>
              </a:path>
              <a:path w="2252979" h="2181225">
                <a:moveTo>
                  <a:pt x="77724" y="2148840"/>
                </a:moveTo>
                <a:lnTo>
                  <a:pt x="65532" y="2133600"/>
                </a:lnTo>
                <a:lnTo>
                  <a:pt x="68814" y="2131137"/>
                </a:lnTo>
                <a:lnTo>
                  <a:pt x="76200" y="2129027"/>
                </a:lnTo>
                <a:lnTo>
                  <a:pt x="75057" y="2125599"/>
                </a:lnTo>
                <a:lnTo>
                  <a:pt x="79248" y="2121408"/>
                </a:lnTo>
                <a:lnTo>
                  <a:pt x="91440" y="2135124"/>
                </a:lnTo>
                <a:lnTo>
                  <a:pt x="89916" y="2136648"/>
                </a:lnTo>
                <a:lnTo>
                  <a:pt x="85344" y="2142743"/>
                </a:lnTo>
                <a:lnTo>
                  <a:pt x="79248" y="2147316"/>
                </a:lnTo>
                <a:lnTo>
                  <a:pt x="77724" y="2148840"/>
                </a:lnTo>
                <a:close/>
              </a:path>
              <a:path w="2252979" h="2181225">
                <a:moveTo>
                  <a:pt x="68814" y="2131137"/>
                </a:moveTo>
                <a:lnTo>
                  <a:pt x="71628" y="2129027"/>
                </a:lnTo>
                <a:lnTo>
                  <a:pt x="75057" y="2125599"/>
                </a:lnTo>
                <a:lnTo>
                  <a:pt x="76200" y="2129027"/>
                </a:lnTo>
                <a:lnTo>
                  <a:pt x="68814" y="2131137"/>
                </a:lnTo>
                <a:close/>
              </a:path>
              <a:path w="2252979" h="2181225">
                <a:moveTo>
                  <a:pt x="28956" y="2153411"/>
                </a:moveTo>
                <a:lnTo>
                  <a:pt x="16764" y="2139695"/>
                </a:lnTo>
                <a:lnTo>
                  <a:pt x="21336" y="2135124"/>
                </a:lnTo>
                <a:lnTo>
                  <a:pt x="27432" y="2130552"/>
                </a:lnTo>
                <a:lnTo>
                  <a:pt x="33528" y="2127504"/>
                </a:lnTo>
                <a:lnTo>
                  <a:pt x="42672" y="2142743"/>
                </a:lnTo>
                <a:lnTo>
                  <a:pt x="39624" y="2145791"/>
                </a:lnTo>
                <a:lnTo>
                  <a:pt x="35051" y="2148840"/>
                </a:lnTo>
                <a:lnTo>
                  <a:pt x="28956" y="2153411"/>
                </a:lnTo>
                <a:close/>
              </a:path>
              <a:path w="2252979" h="2181225">
                <a:moveTo>
                  <a:pt x="41148" y="2168652"/>
                </a:moveTo>
                <a:lnTo>
                  <a:pt x="35051" y="2151888"/>
                </a:lnTo>
                <a:lnTo>
                  <a:pt x="50291" y="2144268"/>
                </a:lnTo>
                <a:lnTo>
                  <a:pt x="59436" y="2161032"/>
                </a:lnTo>
                <a:lnTo>
                  <a:pt x="56388" y="2162556"/>
                </a:lnTo>
                <a:lnTo>
                  <a:pt x="41148" y="2168652"/>
                </a:lnTo>
                <a:close/>
              </a:path>
              <a:path w="2252979" h="2181225">
                <a:moveTo>
                  <a:pt x="131064" y="2109216"/>
                </a:moveTo>
                <a:lnTo>
                  <a:pt x="123444" y="2092452"/>
                </a:lnTo>
                <a:lnTo>
                  <a:pt x="135635" y="2087880"/>
                </a:lnTo>
                <a:lnTo>
                  <a:pt x="140208" y="2084832"/>
                </a:lnTo>
                <a:lnTo>
                  <a:pt x="141411" y="2087479"/>
                </a:lnTo>
                <a:lnTo>
                  <a:pt x="131064" y="2090927"/>
                </a:lnTo>
                <a:lnTo>
                  <a:pt x="136398" y="2106930"/>
                </a:lnTo>
                <a:lnTo>
                  <a:pt x="131064" y="2109216"/>
                </a:lnTo>
                <a:close/>
              </a:path>
              <a:path w="2252979" h="2181225">
                <a:moveTo>
                  <a:pt x="137160" y="2109216"/>
                </a:moveTo>
                <a:lnTo>
                  <a:pt x="136398" y="2106930"/>
                </a:lnTo>
                <a:lnTo>
                  <a:pt x="141732" y="2104643"/>
                </a:lnTo>
                <a:lnTo>
                  <a:pt x="147828" y="2101595"/>
                </a:lnTo>
                <a:lnTo>
                  <a:pt x="141411" y="2087479"/>
                </a:lnTo>
                <a:lnTo>
                  <a:pt x="149351" y="2084832"/>
                </a:lnTo>
                <a:lnTo>
                  <a:pt x="155448" y="2103120"/>
                </a:lnTo>
                <a:lnTo>
                  <a:pt x="137160" y="2109216"/>
                </a:lnTo>
                <a:close/>
              </a:path>
              <a:path w="2252979" h="2181225">
                <a:moveTo>
                  <a:pt x="136398" y="2106930"/>
                </a:moveTo>
                <a:lnTo>
                  <a:pt x="131064" y="2090927"/>
                </a:lnTo>
                <a:lnTo>
                  <a:pt x="141411" y="2087479"/>
                </a:lnTo>
                <a:lnTo>
                  <a:pt x="147828" y="2101595"/>
                </a:lnTo>
                <a:lnTo>
                  <a:pt x="141732" y="2104643"/>
                </a:lnTo>
                <a:lnTo>
                  <a:pt x="136398" y="2106930"/>
                </a:lnTo>
                <a:close/>
              </a:path>
              <a:path w="2252979" h="2181225">
                <a:moveTo>
                  <a:pt x="230124" y="2048256"/>
                </a:moveTo>
                <a:lnTo>
                  <a:pt x="216408" y="2034540"/>
                </a:lnTo>
                <a:lnTo>
                  <a:pt x="230124" y="2020824"/>
                </a:lnTo>
                <a:lnTo>
                  <a:pt x="243840" y="2034540"/>
                </a:lnTo>
                <a:lnTo>
                  <a:pt x="230124" y="2048256"/>
                </a:lnTo>
                <a:close/>
              </a:path>
              <a:path w="2252979" h="2181225">
                <a:moveTo>
                  <a:pt x="199644" y="2072640"/>
                </a:moveTo>
                <a:lnTo>
                  <a:pt x="188976" y="2057400"/>
                </a:lnTo>
                <a:lnTo>
                  <a:pt x="196596" y="2052827"/>
                </a:lnTo>
                <a:lnTo>
                  <a:pt x="202692" y="2046732"/>
                </a:lnTo>
                <a:lnTo>
                  <a:pt x="214883" y="2061972"/>
                </a:lnTo>
                <a:lnTo>
                  <a:pt x="207264" y="2068068"/>
                </a:lnTo>
                <a:lnTo>
                  <a:pt x="204216" y="2068068"/>
                </a:lnTo>
                <a:lnTo>
                  <a:pt x="204613" y="2069658"/>
                </a:lnTo>
                <a:lnTo>
                  <a:pt x="199644" y="2072640"/>
                </a:lnTo>
                <a:close/>
              </a:path>
              <a:path w="2252979" h="2181225">
                <a:moveTo>
                  <a:pt x="249935" y="2077211"/>
                </a:moveTo>
                <a:lnTo>
                  <a:pt x="252983" y="2075688"/>
                </a:lnTo>
                <a:lnTo>
                  <a:pt x="246506" y="2075688"/>
                </a:lnTo>
                <a:lnTo>
                  <a:pt x="242316" y="2058924"/>
                </a:lnTo>
                <a:lnTo>
                  <a:pt x="248412" y="2057400"/>
                </a:lnTo>
                <a:lnTo>
                  <a:pt x="262128" y="2057400"/>
                </a:lnTo>
                <a:lnTo>
                  <a:pt x="263651" y="2075688"/>
                </a:lnTo>
                <a:lnTo>
                  <a:pt x="252983" y="2075688"/>
                </a:lnTo>
                <a:lnTo>
                  <a:pt x="246887" y="2077211"/>
                </a:lnTo>
                <a:lnTo>
                  <a:pt x="249935" y="2077211"/>
                </a:lnTo>
                <a:close/>
              </a:path>
              <a:path w="2252979" h="2181225">
                <a:moveTo>
                  <a:pt x="213360" y="2086356"/>
                </a:moveTo>
                <a:lnTo>
                  <a:pt x="208787" y="2086356"/>
                </a:lnTo>
                <a:lnTo>
                  <a:pt x="204613" y="2069658"/>
                </a:lnTo>
                <a:lnTo>
                  <a:pt x="207264" y="2068068"/>
                </a:lnTo>
                <a:lnTo>
                  <a:pt x="208787" y="2068068"/>
                </a:lnTo>
                <a:lnTo>
                  <a:pt x="222503" y="2063495"/>
                </a:lnTo>
                <a:lnTo>
                  <a:pt x="227076" y="2081784"/>
                </a:lnTo>
                <a:lnTo>
                  <a:pt x="213360" y="2086356"/>
                </a:lnTo>
                <a:close/>
              </a:path>
              <a:path w="2252979" h="2181225">
                <a:moveTo>
                  <a:pt x="166116" y="2093975"/>
                </a:moveTo>
                <a:lnTo>
                  <a:pt x="156971" y="2077211"/>
                </a:lnTo>
                <a:lnTo>
                  <a:pt x="166116" y="2072640"/>
                </a:lnTo>
                <a:lnTo>
                  <a:pt x="173735" y="2068068"/>
                </a:lnTo>
                <a:lnTo>
                  <a:pt x="177799" y="2075518"/>
                </a:lnTo>
                <a:lnTo>
                  <a:pt x="176783" y="2075688"/>
                </a:lnTo>
                <a:lnTo>
                  <a:pt x="167640" y="2078736"/>
                </a:lnTo>
                <a:lnTo>
                  <a:pt x="171776" y="2091145"/>
                </a:lnTo>
                <a:lnTo>
                  <a:pt x="166116" y="2093975"/>
                </a:lnTo>
                <a:close/>
              </a:path>
              <a:path w="2252979" h="2181225">
                <a:moveTo>
                  <a:pt x="204613" y="2069658"/>
                </a:moveTo>
                <a:lnTo>
                  <a:pt x="204216" y="2068068"/>
                </a:lnTo>
                <a:lnTo>
                  <a:pt x="207264" y="2068068"/>
                </a:lnTo>
                <a:lnTo>
                  <a:pt x="204613" y="2069658"/>
                </a:lnTo>
                <a:close/>
              </a:path>
              <a:path w="2252979" h="2181225">
                <a:moveTo>
                  <a:pt x="173735" y="2097024"/>
                </a:moveTo>
                <a:lnTo>
                  <a:pt x="171776" y="2091145"/>
                </a:lnTo>
                <a:lnTo>
                  <a:pt x="175260" y="2089404"/>
                </a:lnTo>
                <a:lnTo>
                  <a:pt x="182880" y="2084832"/>
                </a:lnTo>
                <a:lnTo>
                  <a:pt x="177799" y="2075518"/>
                </a:lnTo>
                <a:lnTo>
                  <a:pt x="185928" y="2074164"/>
                </a:lnTo>
                <a:lnTo>
                  <a:pt x="190499" y="2092452"/>
                </a:lnTo>
                <a:lnTo>
                  <a:pt x="182880" y="2093975"/>
                </a:lnTo>
                <a:lnTo>
                  <a:pt x="173735" y="2097024"/>
                </a:lnTo>
                <a:close/>
              </a:path>
              <a:path w="2252979" h="2181225">
                <a:moveTo>
                  <a:pt x="171776" y="2091145"/>
                </a:moveTo>
                <a:lnTo>
                  <a:pt x="167640" y="2078736"/>
                </a:lnTo>
                <a:lnTo>
                  <a:pt x="176783" y="2075688"/>
                </a:lnTo>
                <a:lnTo>
                  <a:pt x="177799" y="2075518"/>
                </a:lnTo>
                <a:lnTo>
                  <a:pt x="182880" y="2084832"/>
                </a:lnTo>
                <a:lnTo>
                  <a:pt x="175260" y="2089404"/>
                </a:lnTo>
                <a:lnTo>
                  <a:pt x="171776" y="2091145"/>
                </a:lnTo>
                <a:close/>
              </a:path>
              <a:path w="2252979" h="2181225">
                <a:moveTo>
                  <a:pt x="256032" y="2019300"/>
                </a:moveTo>
                <a:lnTo>
                  <a:pt x="240792" y="2007108"/>
                </a:lnTo>
                <a:lnTo>
                  <a:pt x="243840" y="2002536"/>
                </a:lnTo>
                <a:lnTo>
                  <a:pt x="251460" y="1991868"/>
                </a:lnTo>
                <a:lnTo>
                  <a:pt x="268224" y="2002536"/>
                </a:lnTo>
                <a:lnTo>
                  <a:pt x="259080" y="2014727"/>
                </a:lnTo>
                <a:lnTo>
                  <a:pt x="256032" y="2019300"/>
                </a:lnTo>
                <a:close/>
              </a:path>
              <a:path w="2252979" h="2181225">
                <a:moveTo>
                  <a:pt x="278892" y="1985772"/>
                </a:moveTo>
                <a:lnTo>
                  <a:pt x="277367" y="1985772"/>
                </a:lnTo>
                <a:lnTo>
                  <a:pt x="262128" y="1976627"/>
                </a:lnTo>
                <a:lnTo>
                  <a:pt x="269748" y="1959864"/>
                </a:lnTo>
                <a:lnTo>
                  <a:pt x="269748" y="1962911"/>
                </a:lnTo>
                <a:lnTo>
                  <a:pt x="288035" y="1965959"/>
                </a:lnTo>
                <a:lnTo>
                  <a:pt x="288035" y="1969008"/>
                </a:lnTo>
                <a:lnTo>
                  <a:pt x="286512" y="1969008"/>
                </a:lnTo>
                <a:lnTo>
                  <a:pt x="278892" y="1985772"/>
                </a:lnTo>
                <a:close/>
              </a:path>
              <a:path w="2252979" h="2181225">
                <a:moveTo>
                  <a:pt x="291083" y="1947672"/>
                </a:moveTo>
                <a:lnTo>
                  <a:pt x="272796" y="1944624"/>
                </a:lnTo>
                <a:lnTo>
                  <a:pt x="274319" y="1933956"/>
                </a:lnTo>
                <a:lnTo>
                  <a:pt x="275844" y="1924811"/>
                </a:lnTo>
                <a:lnTo>
                  <a:pt x="294132" y="1927859"/>
                </a:lnTo>
                <a:lnTo>
                  <a:pt x="292608" y="1937004"/>
                </a:lnTo>
                <a:lnTo>
                  <a:pt x="291083" y="1947672"/>
                </a:lnTo>
                <a:close/>
              </a:path>
              <a:path w="2252979" h="2181225">
                <a:moveTo>
                  <a:pt x="297180" y="1909572"/>
                </a:moveTo>
                <a:lnTo>
                  <a:pt x="278892" y="1906524"/>
                </a:lnTo>
                <a:lnTo>
                  <a:pt x="278892" y="1898904"/>
                </a:lnTo>
                <a:lnTo>
                  <a:pt x="280416" y="1888236"/>
                </a:lnTo>
                <a:lnTo>
                  <a:pt x="300228" y="1889759"/>
                </a:lnTo>
                <a:lnTo>
                  <a:pt x="298703" y="1901952"/>
                </a:lnTo>
                <a:lnTo>
                  <a:pt x="297180" y="1909572"/>
                </a:lnTo>
                <a:close/>
              </a:path>
              <a:path w="2252979" h="2181225">
                <a:moveTo>
                  <a:pt x="301751" y="1871472"/>
                </a:moveTo>
                <a:lnTo>
                  <a:pt x="283464" y="1868424"/>
                </a:lnTo>
                <a:lnTo>
                  <a:pt x="283464" y="1857756"/>
                </a:lnTo>
                <a:lnTo>
                  <a:pt x="284987" y="1850136"/>
                </a:lnTo>
                <a:lnTo>
                  <a:pt x="303276" y="1851659"/>
                </a:lnTo>
                <a:lnTo>
                  <a:pt x="303276" y="1860804"/>
                </a:lnTo>
                <a:lnTo>
                  <a:pt x="301751" y="1871472"/>
                </a:lnTo>
                <a:close/>
              </a:path>
              <a:path w="2252979" h="2181225">
                <a:moveTo>
                  <a:pt x="304799" y="1833372"/>
                </a:moveTo>
                <a:lnTo>
                  <a:pt x="286512" y="1831848"/>
                </a:lnTo>
                <a:lnTo>
                  <a:pt x="288035" y="1812036"/>
                </a:lnTo>
                <a:lnTo>
                  <a:pt x="307848" y="1813559"/>
                </a:lnTo>
                <a:lnTo>
                  <a:pt x="304799" y="1833372"/>
                </a:lnTo>
                <a:close/>
              </a:path>
              <a:path w="2252979" h="2181225">
                <a:moveTo>
                  <a:pt x="309371" y="1795272"/>
                </a:moveTo>
                <a:lnTo>
                  <a:pt x="289560" y="1793748"/>
                </a:lnTo>
                <a:lnTo>
                  <a:pt x="291083" y="1773936"/>
                </a:lnTo>
                <a:lnTo>
                  <a:pt x="310896" y="1775459"/>
                </a:lnTo>
                <a:lnTo>
                  <a:pt x="309371" y="1795272"/>
                </a:lnTo>
                <a:close/>
              </a:path>
              <a:path w="2252979" h="2181225">
                <a:moveTo>
                  <a:pt x="312419" y="1757172"/>
                </a:moveTo>
                <a:lnTo>
                  <a:pt x="292608" y="1755648"/>
                </a:lnTo>
                <a:lnTo>
                  <a:pt x="294132" y="1735836"/>
                </a:lnTo>
                <a:lnTo>
                  <a:pt x="313944" y="1737359"/>
                </a:lnTo>
                <a:lnTo>
                  <a:pt x="312419" y="1757172"/>
                </a:lnTo>
                <a:close/>
              </a:path>
              <a:path w="2252979" h="2181225">
                <a:moveTo>
                  <a:pt x="315467" y="1719072"/>
                </a:moveTo>
                <a:lnTo>
                  <a:pt x="295655" y="1717548"/>
                </a:lnTo>
                <a:lnTo>
                  <a:pt x="297180" y="1703832"/>
                </a:lnTo>
                <a:lnTo>
                  <a:pt x="297180" y="1699259"/>
                </a:lnTo>
                <a:lnTo>
                  <a:pt x="316992" y="1699259"/>
                </a:lnTo>
                <a:lnTo>
                  <a:pt x="315467" y="1705356"/>
                </a:lnTo>
                <a:lnTo>
                  <a:pt x="315467" y="1719072"/>
                </a:lnTo>
                <a:close/>
              </a:path>
              <a:path w="2252979" h="2181225">
                <a:moveTo>
                  <a:pt x="316992" y="1680972"/>
                </a:moveTo>
                <a:lnTo>
                  <a:pt x="298703" y="1679448"/>
                </a:lnTo>
                <a:lnTo>
                  <a:pt x="300228" y="1661159"/>
                </a:lnTo>
                <a:lnTo>
                  <a:pt x="318516" y="1661159"/>
                </a:lnTo>
                <a:lnTo>
                  <a:pt x="316992" y="1680972"/>
                </a:lnTo>
                <a:close/>
              </a:path>
              <a:path w="2252979" h="2181225">
                <a:moveTo>
                  <a:pt x="320040" y="1642872"/>
                </a:moveTo>
                <a:lnTo>
                  <a:pt x="301751" y="1641348"/>
                </a:lnTo>
                <a:lnTo>
                  <a:pt x="301751" y="1623059"/>
                </a:lnTo>
                <a:lnTo>
                  <a:pt x="321564" y="1624584"/>
                </a:lnTo>
                <a:lnTo>
                  <a:pt x="320040" y="1642872"/>
                </a:lnTo>
                <a:close/>
              </a:path>
              <a:path w="2252979" h="2181225">
                <a:moveTo>
                  <a:pt x="323087" y="1604772"/>
                </a:moveTo>
                <a:lnTo>
                  <a:pt x="303276" y="1603248"/>
                </a:lnTo>
                <a:lnTo>
                  <a:pt x="304799" y="1584959"/>
                </a:lnTo>
                <a:lnTo>
                  <a:pt x="323087" y="1586484"/>
                </a:lnTo>
                <a:lnTo>
                  <a:pt x="323087" y="1604772"/>
                </a:lnTo>
                <a:close/>
              </a:path>
              <a:path w="2252979" h="2181225">
                <a:moveTo>
                  <a:pt x="324612" y="1566672"/>
                </a:moveTo>
                <a:lnTo>
                  <a:pt x="306324" y="1565148"/>
                </a:lnTo>
                <a:lnTo>
                  <a:pt x="306324" y="1546859"/>
                </a:lnTo>
                <a:lnTo>
                  <a:pt x="326135" y="1548384"/>
                </a:lnTo>
                <a:lnTo>
                  <a:pt x="324612" y="1566672"/>
                </a:lnTo>
                <a:close/>
              </a:path>
              <a:path w="2252979" h="2181225">
                <a:moveTo>
                  <a:pt x="327660" y="1528572"/>
                </a:moveTo>
                <a:lnTo>
                  <a:pt x="307848" y="1527048"/>
                </a:lnTo>
                <a:lnTo>
                  <a:pt x="309371" y="1511808"/>
                </a:lnTo>
                <a:lnTo>
                  <a:pt x="309371" y="1508759"/>
                </a:lnTo>
                <a:lnTo>
                  <a:pt x="327660" y="1510284"/>
                </a:lnTo>
                <a:lnTo>
                  <a:pt x="327660" y="1528572"/>
                </a:lnTo>
                <a:close/>
              </a:path>
              <a:path w="2252979" h="2181225">
                <a:moveTo>
                  <a:pt x="329183" y="1490472"/>
                </a:moveTo>
                <a:lnTo>
                  <a:pt x="309371" y="1488948"/>
                </a:lnTo>
                <a:lnTo>
                  <a:pt x="310896" y="1470659"/>
                </a:lnTo>
                <a:lnTo>
                  <a:pt x="330708" y="1472184"/>
                </a:lnTo>
                <a:lnTo>
                  <a:pt x="329183" y="1490472"/>
                </a:lnTo>
                <a:close/>
              </a:path>
              <a:path w="2252979" h="2181225">
                <a:moveTo>
                  <a:pt x="330708" y="1452372"/>
                </a:moveTo>
                <a:lnTo>
                  <a:pt x="312419" y="1450848"/>
                </a:lnTo>
                <a:lnTo>
                  <a:pt x="312419" y="1432559"/>
                </a:lnTo>
                <a:lnTo>
                  <a:pt x="332232" y="1434084"/>
                </a:lnTo>
                <a:lnTo>
                  <a:pt x="332232" y="1443227"/>
                </a:lnTo>
                <a:lnTo>
                  <a:pt x="330708" y="1452372"/>
                </a:lnTo>
                <a:close/>
              </a:path>
              <a:path w="2252979" h="2181225">
                <a:moveTo>
                  <a:pt x="332232" y="1414272"/>
                </a:moveTo>
                <a:lnTo>
                  <a:pt x="313944" y="1414272"/>
                </a:lnTo>
                <a:lnTo>
                  <a:pt x="315467" y="1394459"/>
                </a:lnTo>
                <a:lnTo>
                  <a:pt x="333755" y="1395984"/>
                </a:lnTo>
                <a:lnTo>
                  <a:pt x="332232" y="1414272"/>
                </a:lnTo>
                <a:close/>
              </a:path>
              <a:path w="2252979" h="2181225">
                <a:moveTo>
                  <a:pt x="335280" y="1376172"/>
                </a:moveTo>
                <a:lnTo>
                  <a:pt x="315467" y="1376172"/>
                </a:lnTo>
                <a:lnTo>
                  <a:pt x="315467" y="1368552"/>
                </a:lnTo>
                <a:lnTo>
                  <a:pt x="316992" y="1356359"/>
                </a:lnTo>
                <a:lnTo>
                  <a:pt x="335280" y="1357884"/>
                </a:lnTo>
                <a:lnTo>
                  <a:pt x="335280" y="1376172"/>
                </a:lnTo>
                <a:close/>
              </a:path>
              <a:path w="2252979" h="2181225">
                <a:moveTo>
                  <a:pt x="336803" y="1338072"/>
                </a:moveTo>
                <a:lnTo>
                  <a:pt x="316992" y="1338072"/>
                </a:lnTo>
                <a:lnTo>
                  <a:pt x="318516" y="1318259"/>
                </a:lnTo>
                <a:lnTo>
                  <a:pt x="336803" y="1319784"/>
                </a:lnTo>
                <a:lnTo>
                  <a:pt x="336803" y="1338072"/>
                </a:lnTo>
                <a:close/>
              </a:path>
              <a:path w="2252979" h="2181225">
                <a:moveTo>
                  <a:pt x="338328" y="1299972"/>
                </a:moveTo>
                <a:lnTo>
                  <a:pt x="318516" y="1299972"/>
                </a:lnTo>
                <a:lnTo>
                  <a:pt x="320040" y="1293875"/>
                </a:lnTo>
                <a:lnTo>
                  <a:pt x="320040" y="1280159"/>
                </a:lnTo>
                <a:lnTo>
                  <a:pt x="338328" y="1281684"/>
                </a:lnTo>
                <a:lnTo>
                  <a:pt x="338328" y="1299972"/>
                </a:lnTo>
                <a:close/>
              </a:path>
              <a:path w="2252979" h="2181225">
                <a:moveTo>
                  <a:pt x="339851" y="1261872"/>
                </a:moveTo>
                <a:lnTo>
                  <a:pt x="321564" y="1261872"/>
                </a:lnTo>
                <a:lnTo>
                  <a:pt x="321564" y="1242059"/>
                </a:lnTo>
                <a:lnTo>
                  <a:pt x="341376" y="1243584"/>
                </a:lnTo>
                <a:lnTo>
                  <a:pt x="339851" y="1261872"/>
                </a:lnTo>
                <a:close/>
              </a:path>
              <a:path w="2252979" h="2181225">
                <a:moveTo>
                  <a:pt x="341376" y="1223772"/>
                </a:moveTo>
                <a:lnTo>
                  <a:pt x="323087" y="1223772"/>
                </a:lnTo>
                <a:lnTo>
                  <a:pt x="323087" y="1203959"/>
                </a:lnTo>
                <a:lnTo>
                  <a:pt x="342899" y="1205484"/>
                </a:lnTo>
                <a:lnTo>
                  <a:pt x="341376" y="1219200"/>
                </a:lnTo>
                <a:lnTo>
                  <a:pt x="341376" y="1223772"/>
                </a:lnTo>
                <a:close/>
              </a:path>
              <a:path w="2252979" h="2181225">
                <a:moveTo>
                  <a:pt x="342899" y="1185672"/>
                </a:moveTo>
                <a:lnTo>
                  <a:pt x="324612" y="1185672"/>
                </a:lnTo>
                <a:lnTo>
                  <a:pt x="324612" y="1165859"/>
                </a:lnTo>
                <a:lnTo>
                  <a:pt x="344424" y="1167384"/>
                </a:lnTo>
                <a:lnTo>
                  <a:pt x="342899" y="1185672"/>
                </a:lnTo>
                <a:close/>
              </a:path>
              <a:path w="2252979" h="2181225">
                <a:moveTo>
                  <a:pt x="344424" y="1147572"/>
                </a:moveTo>
                <a:lnTo>
                  <a:pt x="326135" y="1147572"/>
                </a:lnTo>
                <a:lnTo>
                  <a:pt x="326135" y="1127759"/>
                </a:lnTo>
                <a:lnTo>
                  <a:pt x="345948" y="1129284"/>
                </a:lnTo>
                <a:lnTo>
                  <a:pt x="344424" y="1141475"/>
                </a:lnTo>
                <a:lnTo>
                  <a:pt x="344424" y="1147572"/>
                </a:lnTo>
                <a:close/>
              </a:path>
              <a:path w="2252979" h="2181225">
                <a:moveTo>
                  <a:pt x="345948" y="1109472"/>
                </a:moveTo>
                <a:lnTo>
                  <a:pt x="327660" y="1109472"/>
                </a:lnTo>
                <a:lnTo>
                  <a:pt x="327660" y="1089659"/>
                </a:lnTo>
                <a:lnTo>
                  <a:pt x="347471" y="1091184"/>
                </a:lnTo>
                <a:lnTo>
                  <a:pt x="345948" y="1109472"/>
                </a:lnTo>
                <a:close/>
              </a:path>
              <a:path w="2252979" h="2181225">
                <a:moveTo>
                  <a:pt x="347471" y="1071372"/>
                </a:moveTo>
                <a:lnTo>
                  <a:pt x="329183" y="1071372"/>
                </a:lnTo>
                <a:lnTo>
                  <a:pt x="329183" y="1051559"/>
                </a:lnTo>
                <a:lnTo>
                  <a:pt x="348996" y="1053084"/>
                </a:lnTo>
                <a:lnTo>
                  <a:pt x="347471" y="1071372"/>
                </a:lnTo>
                <a:close/>
              </a:path>
              <a:path w="2252979" h="2181225">
                <a:moveTo>
                  <a:pt x="348996" y="1033272"/>
                </a:moveTo>
                <a:lnTo>
                  <a:pt x="330708" y="1033272"/>
                </a:lnTo>
                <a:lnTo>
                  <a:pt x="330708" y="1013459"/>
                </a:lnTo>
                <a:lnTo>
                  <a:pt x="350519" y="1014984"/>
                </a:lnTo>
                <a:lnTo>
                  <a:pt x="348996" y="1033272"/>
                </a:lnTo>
                <a:close/>
              </a:path>
              <a:path w="2252979" h="2181225">
                <a:moveTo>
                  <a:pt x="350519" y="995172"/>
                </a:moveTo>
                <a:lnTo>
                  <a:pt x="332232" y="995172"/>
                </a:lnTo>
                <a:lnTo>
                  <a:pt x="332232" y="975359"/>
                </a:lnTo>
                <a:lnTo>
                  <a:pt x="352044" y="976884"/>
                </a:lnTo>
                <a:lnTo>
                  <a:pt x="352044" y="982980"/>
                </a:lnTo>
                <a:lnTo>
                  <a:pt x="350519" y="995172"/>
                </a:lnTo>
                <a:close/>
              </a:path>
              <a:path w="2252979" h="2181225">
                <a:moveTo>
                  <a:pt x="352044" y="957072"/>
                </a:moveTo>
                <a:lnTo>
                  <a:pt x="333755" y="957072"/>
                </a:lnTo>
                <a:lnTo>
                  <a:pt x="333755" y="937259"/>
                </a:lnTo>
                <a:lnTo>
                  <a:pt x="353567" y="938784"/>
                </a:lnTo>
                <a:lnTo>
                  <a:pt x="352044" y="957072"/>
                </a:lnTo>
                <a:close/>
              </a:path>
              <a:path w="2252979" h="2181225">
                <a:moveTo>
                  <a:pt x="353567" y="918972"/>
                </a:moveTo>
                <a:lnTo>
                  <a:pt x="335280" y="918972"/>
                </a:lnTo>
                <a:lnTo>
                  <a:pt x="335280" y="899159"/>
                </a:lnTo>
                <a:lnTo>
                  <a:pt x="355092" y="900684"/>
                </a:lnTo>
                <a:lnTo>
                  <a:pt x="353567" y="918972"/>
                </a:lnTo>
                <a:close/>
              </a:path>
              <a:path w="2252979" h="2181225">
                <a:moveTo>
                  <a:pt x="355092" y="880872"/>
                </a:moveTo>
                <a:lnTo>
                  <a:pt x="336803" y="880872"/>
                </a:lnTo>
                <a:lnTo>
                  <a:pt x="336803" y="861059"/>
                </a:lnTo>
                <a:lnTo>
                  <a:pt x="356616" y="862584"/>
                </a:lnTo>
                <a:lnTo>
                  <a:pt x="355092" y="880872"/>
                </a:lnTo>
                <a:close/>
              </a:path>
              <a:path w="2252979" h="2181225">
                <a:moveTo>
                  <a:pt x="356616" y="842772"/>
                </a:moveTo>
                <a:lnTo>
                  <a:pt x="338328" y="842772"/>
                </a:lnTo>
                <a:lnTo>
                  <a:pt x="338328" y="822959"/>
                </a:lnTo>
                <a:lnTo>
                  <a:pt x="358140" y="824484"/>
                </a:lnTo>
                <a:lnTo>
                  <a:pt x="358140" y="826008"/>
                </a:lnTo>
                <a:lnTo>
                  <a:pt x="356616" y="842772"/>
                </a:lnTo>
                <a:close/>
              </a:path>
              <a:path w="2252979" h="2181225">
                <a:moveTo>
                  <a:pt x="358140" y="804672"/>
                </a:moveTo>
                <a:lnTo>
                  <a:pt x="339851" y="804672"/>
                </a:lnTo>
                <a:lnTo>
                  <a:pt x="339851" y="784860"/>
                </a:lnTo>
                <a:lnTo>
                  <a:pt x="359664" y="786384"/>
                </a:lnTo>
                <a:lnTo>
                  <a:pt x="358140" y="804672"/>
                </a:lnTo>
                <a:close/>
              </a:path>
              <a:path w="2252979" h="2181225">
                <a:moveTo>
                  <a:pt x="359664" y="766572"/>
                </a:moveTo>
                <a:lnTo>
                  <a:pt x="341376" y="766572"/>
                </a:lnTo>
                <a:lnTo>
                  <a:pt x="341376" y="746760"/>
                </a:lnTo>
                <a:lnTo>
                  <a:pt x="361187" y="748284"/>
                </a:lnTo>
                <a:lnTo>
                  <a:pt x="359664" y="766572"/>
                </a:lnTo>
                <a:close/>
              </a:path>
              <a:path w="2252979" h="2181225">
                <a:moveTo>
                  <a:pt x="361187" y="728472"/>
                </a:moveTo>
                <a:lnTo>
                  <a:pt x="342899" y="728472"/>
                </a:lnTo>
                <a:lnTo>
                  <a:pt x="342899" y="708660"/>
                </a:lnTo>
                <a:lnTo>
                  <a:pt x="362712" y="710184"/>
                </a:lnTo>
                <a:lnTo>
                  <a:pt x="361187" y="728472"/>
                </a:lnTo>
                <a:close/>
              </a:path>
              <a:path w="2252979" h="2181225">
                <a:moveTo>
                  <a:pt x="362712" y="690372"/>
                </a:moveTo>
                <a:lnTo>
                  <a:pt x="344424" y="690372"/>
                </a:lnTo>
                <a:lnTo>
                  <a:pt x="344424" y="672084"/>
                </a:lnTo>
                <a:lnTo>
                  <a:pt x="364235" y="672084"/>
                </a:lnTo>
                <a:lnTo>
                  <a:pt x="362712" y="690372"/>
                </a:lnTo>
                <a:close/>
              </a:path>
              <a:path w="2252979" h="2181225">
                <a:moveTo>
                  <a:pt x="364235" y="653796"/>
                </a:moveTo>
                <a:lnTo>
                  <a:pt x="345948" y="652272"/>
                </a:lnTo>
                <a:lnTo>
                  <a:pt x="345948" y="633984"/>
                </a:lnTo>
                <a:lnTo>
                  <a:pt x="365760" y="633984"/>
                </a:lnTo>
                <a:lnTo>
                  <a:pt x="364235" y="653796"/>
                </a:lnTo>
                <a:close/>
              </a:path>
              <a:path w="2252979" h="2181225">
                <a:moveTo>
                  <a:pt x="365760" y="615696"/>
                </a:moveTo>
                <a:lnTo>
                  <a:pt x="347471" y="614172"/>
                </a:lnTo>
                <a:lnTo>
                  <a:pt x="347471" y="595884"/>
                </a:lnTo>
                <a:lnTo>
                  <a:pt x="367283" y="595884"/>
                </a:lnTo>
                <a:lnTo>
                  <a:pt x="367283" y="597408"/>
                </a:lnTo>
                <a:lnTo>
                  <a:pt x="365760" y="615696"/>
                </a:lnTo>
                <a:close/>
              </a:path>
              <a:path w="2252979" h="2181225">
                <a:moveTo>
                  <a:pt x="367283" y="577596"/>
                </a:moveTo>
                <a:lnTo>
                  <a:pt x="348996" y="576072"/>
                </a:lnTo>
                <a:lnTo>
                  <a:pt x="348996" y="557784"/>
                </a:lnTo>
                <a:lnTo>
                  <a:pt x="368808" y="557784"/>
                </a:lnTo>
                <a:lnTo>
                  <a:pt x="367283" y="577596"/>
                </a:lnTo>
                <a:close/>
              </a:path>
              <a:path w="2252979" h="2181225">
                <a:moveTo>
                  <a:pt x="368808" y="539496"/>
                </a:moveTo>
                <a:lnTo>
                  <a:pt x="350519" y="537972"/>
                </a:lnTo>
                <a:lnTo>
                  <a:pt x="350519" y="519684"/>
                </a:lnTo>
                <a:lnTo>
                  <a:pt x="370332" y="519684"/>
                </a:lnTo>
                <a:lnTo>
                  <a:pt x="370332" y="525780"/>
                </a:lnTo>
                <a:lnTo>
                  <a:pt x="368808" y="539496"/>
                </a:lnTo>
                <a:close/>
              </a:path>
              <a:path w="2252979" h="2181225">
                <a:moveTo>
                  <a:pt x="370332" y="501396"/>
                </a:moveTo>
                <a:lnTo>
                  <a:pt x="352044" y="499872"/>
                </a:lnTo>
                <a:lnTo>
                  <a:pt x="352044" y="481584"/>
                </a:lnTo>
                <a:lnTo>
                  <a:pt x="371855" y="481584"/>
                </a:lnTo>
                <a:lnTo>
                  <a:pt x="370332" y="501396"/>
                </a:lnTo>
                <a:close/>
              </a:path>
              <a:path w="2252979" h="2181225">
                <a:moveTo>
                  <a:pt x="371855" y="463296"/>
                </a:moveTo>
                <a:lnTo>
                  <a:pt x="353567" y="461772"/>
                </a:lnTo>
                <a:lnTo>
                  <a:pt x="353567" y="443484"/>
                </a:lnTo>
                <a:lnTo>
                  <a:pt x="373380" y="443484"/>
                </a:lnTo>
                <a:lnTo>
                  <a:pt x="373380" y="455676"/>
                </a:lnTo>
                <a:lnTo>
                  <a:pt x="371855" y="463296"/>
                </a:lnTo>
                <a:close/>
              </a:path>
              <a:path w="2252979" h="2181225">
                <a:moveTo>
                  <a:pt x="374903" y="425196"/>
                </a:moveTo>
                <a:lnTo>
                  <a:pt x="355092" y="423672"/>
                </a:lnTo>
                <a:lnTo>
                  <a:pt x="356616" y="405384"/>
                </a:lnTo>
                <a:lnTo>
                  <a:pt x="374903" y="405384"/>
                </a:lnTo>
                <a:lnTo>
                  <a:pt x="374903" y="425196"/>
                </a:lnTo>
                <a:close/>
              </a:path>
              <a:path w="2252979" h="2181225">
                <a:moveTo>
                  <a:pt x="376428" y="387096"/>
                </a:moveTo>
                <a:lnTo>
                  <a:pt x="356616" y="385572"/>
                </a:lnTo>
                <a:lnTo>
                  <a:pt x="358140" y="367284"/>
                </a:lnTo>
                <a:lnTo>
                  <a:pt x="376428" y="367284"/>
                </a:lnTo>
                <a:lnTo>
                  <a:pt x="376428" y="387096"/>
                </a:lnTo>
                <a:close/>
              </a:path>
              <a:path w="2252979" h="2181225">
                <a:moveTo>
                  <a:pt x="377951" y="348996"/>
                </a:moveTo>
                <a:lnTo>
                  <a:pt x="358140" y="347472"/>
                </a:lnTo>
                <a:lnTo>
                  <a:pt x="359664" y="329184"/>
                </a:lnTo>
                <a:lnTo>
                  <a:pt x="379476" y="329184"/>
                </a:lnTo>
                <a:lnTo>
                  <a:pt x="377951" y="348996"/>
                </a:lnTo>
                <a:close/>
              </a:path>
              <a:path w="2252979" h="2181225">
                <a:moveTo>
                  <a:pt x="379476" y="310896"/>
                </a:moveTo>
                <a:lnTo>
                  <a:pt x="361187" y="309372"/>
                </a:lnTo>
                <a:lnTo>
                  <a:pt x="361187" y="291084"/>
                </a:lnTo>
                <a:lnTo>
                  <a:pt x="380999" y="291084"/>
                </a:lnTo>
                <a:lnTo>
                  <a:pt x="379476" y="310896"/>
                </a:lnTo>
                <a:close/>
              </a:path>
              <a:path w="2252979" h="2181225">
                <a:moveTo>
                  <a:pt x="380999" y="272796"/>
                </a:moveTo>
                <a:lnTo>
                  <a:pt x="362712" y="271272"/>
                </a:lnTo>
                <a:lnTo>
                  <a:pt x="362712" y="265176"/>
                </a:lnTo>
                <a:lnTo>
                  <a:pt x="364235" y="252984"/>
                </a:lnTo>
                <a:lnTo>
                  <a:pt x="382524" y="252984"/>
                </a:lnTo>
                <a:lnTo>
                  <a:pt x="382524" y="265176"/>
                </a:lnTo>
                <a:lnTo>
                  <a:pt x="380999" y="272796"/>
                </a:lnTo>
                <a:close/>
              </a:path>
              <a:path w="2252979" h="2181225">
                <a:moveTo>
                  <a:pt x="384048" y="234696"/>
                </a:moveTo>
                <a:lnTo>
                  <a:pt x="364235" y="233172"/>
                </a:lnTo>
                <a:lnTo>
                  <a:pt x="365760" y="214884"/>
                </a:lnTo>
                <a:lnTo>
                  <a:pt x="385571" y="214884"/>
                </a:lnTo>
                <a:lnTo>
                  <a:pt x="384048" y="234696"/>
                </a:lnTo>
                <a:close/>
              </a:path>
              <a:path w="2252979" h="2181225">
                <a:moveTo>
                  <a:pt x="385571" y="196596"/>
                </a:moveTo>
                <a:lnTo>
                  <a:pt x="367283" y="195072"/>
                </a:lnTo>
                <a:lnTo>
                  <a:pt x="368808" y="176784"/>
                </a:lnTo>
                <a:lnTo>
                  <a:pt x="387096" y="178308"/>
                </a:lnTo>
                <a:lnTo>
                  <a:pt x="385571" y="196596"/>
                </a:lnTo>
                <a:close/>
              </a:path>
              <a:path w="2252979" h="2181225">
                <a:moveTo>
                  <a:pt x="388619" y="158496"/>
                </a:moveTo>
                <a:lnTo>
                  <a:pt x="370332" y="156972"/>
                </a:lnTo>
                <a:lnTo>
                  <a:pt x="370332" y="138684"/>
                </a:lnTo>
                <a:lnTo>
                  <a:pt x="390144" y="140208"/>
                </a:lnTo>
                <a:lnTo>
                  <a:pt x="388619" y="158496"/>
                </a:lnTo>
                <a:close/>
              </a:path>
              <a:path w="2252979" h="2181225">
                <a:moveTo>
                  <a:pt x="391667" y="120396"/>
                </a:moveTo>
                <a:lnTo>
                  <a:pt x="371855" y="118872"/>
                </a:lnTo>
                <a:lnTo>
                  <a:pt x="373380" y="111252"/>
                </a:lnTo>
                <a:lnTo>
                  <a:pt x="373380" y="100584"/>
                </a:lnTo>
                <a:lnTo>
                  <a:pt x="393192" y="102108"/>
                </a:lnTo>
                <a:lnTo>
                  <a:pt x="391667" y="112776"/>
                </a:lnTo>
                <a:lnTo>
                  <a:pt x="391667" y="120396"/>
                </a:lnTo>
                <a:close/>
              </a:path>
              <a:path w="2252979" h="2181225">
                <a:moveTo>
                  <a:pt x="394716" y="82296"/>
                </a:moveTo>
                <a:lnTo>
                  <a:pt x="374903" y="80772"/>
                </a:lnTo>
                <a:lnTo>
                  <a:pt x="377951" y="62484"/>
                </a:lnTo>
                <a:lnTo>
                  <a:pt x="396240" y="64008"/>
                </a:lnTo>
                <a:lnTo>
                  <a:pt x="394716" y="73152"/>
                </a:lnTo>
                <a:lnTo>
                  <a:pt x="394716" y="82296"/>
                </a:lnTo>
                <a:close/>
              </a:path>
              <a:path w="2252979" h="2181225">
                <a:moveTo>
                  <a:pt x="397764" y="45720"/>
                </a:moveTo>
                <a:lnTo>
                  <a:pt x="379476" y="42672"/>
                </a:lnTo>
                <a:lnTo>
                  <a:pt x="379476" y="36576"/>
                </a:lnTo>
                <a:lnTo>
                  <a:pt x="380999" y="24384"/>
                </a:lnTo>
                <a:lnTo>
                  <a:pt x="400812" y="25908"/>
                </a:lnTo>
                <a:lnTo>
                  <a:pt x="399287" y="38100"/>
                </a:lnTo>
                <a:lnTo>
                  <a:pt x="397764" y="45720"/>
                </a:lnTo>
                <a:close/>
              </a:path>
              <a:path w="2252979" h="2181225">
                <a:moveTo>
                  <a:pt x="414528" y="18288"/>
                </a:moveTo>
                <a:lnTo>
                  <a:pt x="396240" y="18288"/>
                </a:lnTo>
                <a:lnTo>
                  <a:pt x="396240" y="0"/>
                </a:lnTo>
                <a:lnTo>
                  <a:pt x="414528" y="0"/>
                </a:lnTo>
                <a:lnTo>
                  <a:pt x="414528" y="18288"/>
                </a:lnTo>
                <a:close/>
              </a:path>
              <a:path w="2252979" h="2181225">
                <a:moveTo>
                  <a:pt x="452628" y="18288"/>
                </a:moveTo>
                <a:lnTo>
                  <a:pt x="434340" y="18288"/>
                </a:lnTo>
                <a:lnTo>
                  <a:pt x="434340" y="0"/>
                </a:lnTo>
                <a:lnTo>
                  <a:pt x="452628" y="0"/>
                </a:lnTo>
                <a:lnTo>
                  <a:pt x="452628" y="18288"/>
                </a:lnTo>
                <a:close/>
              </a:path>
              <a:path w="2252979" h="2181225">
                <a:moveTo>
                  <a:pt x="490728" y="18288"/>
                </a:moveTo>
                <a:lnTo>
                  <a:pt x="472440" y="18288"/>
                </a:lnTo>
                <a:lnTo>
                  <a:pt x="472440" y="0"/>
                </a:lnTo>
                <a:lnTo>
                  <a:pt x="490728" y="0"/>
                </a:lnTo>
                <a:lnTo>
                  <a:pt x="490728" y="18288"/>
                </a:lnTo>
                <a:close/>
              </a:path>
              <a:path w="2252979" h="2181225">
                <a:moveTo>
                  <a:pt x="528828" y="18288"/>
                </a:moveTo>
                <a:lnTo>
                  <a:pt x="510540" y="18288"/>
                </a:lnTo>
                <a:lnTo>
                  <a:pt x="510540" y="0"/>
                </a:lnTo>
                <a:lnTo>
                  <a:pt x="528828" y="0"/>
                </a:lnTo>
                <a:lnTo>
                  <a:pt x="528828" y="18288"/>
                </a:lnTo>
                <a:close/>
              </a:path>
              <a:path w="2252979" h="2181225">
                <a:moveTo>
                  <a:pt x="566928" y="18288"/>
                </a:moveTo>
                <a:lnTo>
                  <a:pt x="548640" y="18288"/>
                </a:lnTo>
                <a:lnTo>
                  <a:pt x="548640" y="0"/>
                </a:lnTo>
                <a:lnTo>
                  <a:pt x="566928" y="0"/>
                </a:lnTo>
                <a:lnTo>
                  <a:pt x="566928" y="18288"/>
                </a:lnTo>
                <a:close/>
              </a:path>
              <a:path w="2252979" h="2181225">
                <a:moveTo>
                  <a:pt x="606551" y="18288"/>
                </a:moveTo>
                <a:lnTo>
                  <a:pt x="591312" y="18288"/>
                </a:lnTo>
                <a:lnTo>
                  <a:pt x="586740" y="16002"/>
                </a:lnTo>
                <a:lnTo>
                  <a:pt x="586740" y="0"/>
                </a:lnTo>
                <a:lnTo>
                  <a:pt x="594360" y="0"/>
                </a:lnTo>
                <a:lnTo>
                  <a:pt x="597408" y="1524"/>
                </a:lnTo>
                <a:lnTo>
                  <a:pt x="598932" y="4572"/>
                </a:lnTo>
                <a:lnTo>
                  <a:pt x="606551" y="18288"/>
                </a:lnTo>
                <a:close/>
              </a:path>
              <a:path w="2252979" h="2181225">
                <a:moveTo>
                  <a:pt x="589787" y="27432"/>
                </a:moveTo>
                <a:lnTo>
                  <a:pt x="582167" y="13716"/>
                </a:lnTo>
                <a:lnTo>
                  <a:pt x="586740" y="16002"/>
                </a:lnTo>
                <a:lnTo>
                  <a:pt x="586740" y="18288"/>
                </a:lnTo>
                <a:lnTo>
                  <a:pt x="606551" y="18288"/>
                </a:lnTo>
                <a:lnTo>
                  <a:pt x="589787" y="27432"/>
                </a:lnTo>
                <a:close/>
              </a:path>
              <a:path w="2252979" h="2181225">
                <a:moveTo>
                  <a:pt x="591312" y="18288"/>
                </a:moveTo>
                <a:lnTo>
                  <a:pt x="586740" y="18288"/>
                </a:lnTo>
                <a:lnTo>
                  <a:pt x="586740" y="16002"/>
                </a:lnTo>
                <a:lnTo>
                  <a:pt x="591312" y="18288"/>
                </a:lnTo>
                <a:close/>
              </a:path>
              <a:path w="2252979" h="2181225">
                <a:moveTo>
                  <a:pt x="609599" y="59436"/>
                </a:moveTo>
                <a:lnTo>
                  <a:pt x="600455" y="44196"/>
                </a:lnTo>
                <a:lnTo>
                  <a:pt x="615696" y="33528"/>
                </a:lnTo>
                <a:lnTo>
                  <a:pt x="626364" y="50291"/>
                </a:lnTo>
                <a:lnTo>
                  <a:pt x="609599" y="59436"/>
                </a:lnTo>
                <a:close/>
              </a:path>
              <a:path w="2252979" h="2181225">
                <a:moveTo>
                  <a:pt x="629412" y="92964"/>
                </a:moveTo>
                <a:lnTo>
                  <a:pt x="618744" y="76200"/>
                </a:lnTo>
                <a:lnTo>
                  <a:pt x="635508" y="67056"/>
                </a:lnTo>
                <a:lnTo>
                  <a:pt x="644651" y="83820"/>
                </a:lnTo>
                <a:lnTo>
                  <a:pt x="629412" y="92964"/>
                </a:lnTo>
                <a:close/>
              </a:path>
              <a:path w="2252979" h="2181225">
                <a:moveTo>
                  <a:pt x="647699" y="124968"/>
                </a:moveTo>
                <a:lnTo>
                  <a:pt x="638555" y="109728"/>
                </a:lnTo>
                <a:lnTo>
                  <a:pt x="655319" y="99060"/>
                </a:lnTo>
                <a:lnTo>
                  <a:pt x="664464" y="115824"/>
                </a:lnTo>
                <a:lnTo>
                  <a:pt x="647699" y="124968"/>
                </a:lnTo>
                <a:close/>
              </a:path>
              <a:path w="2252979" h="2181225">
                <a:moveTo>
                  <a:pt x="667512" y="158496"/>
                </a:moveTo>
                <a:lnTo>
                  <a:pt x="658367" y="141732"/>
                </a:lnTo>
                <a:lnTo>
                  <a:pt x="673608" y="132588"/>
                </a:lnTo>
                <a:lnTo>
                  <a:pt x="684276" y="149352"/>
                </a:lnTo>
                <a:lnTo>
                  <a:pt x="667512" y="158496"/>
                </a:lnTo>
                <a:close/>
              </a:path>
              <a:path w="2252979" h="2181225">
                <a:moveTo>
                  <a:pt x="687324" y="192024"/>
                </a:moveTo>
                <a:lnTo>
                  <a:pt x="676655" y="175260"/>
                </a:lnTo>
                <a:lnTo>
                  <a:pt x="693419" y="164591"/>
                </a:lnTo>
                <a:lnTo>
                  <a:pt x="702564" y="181356"/>
                </a:lnTo>
                <a:lnTo>
                  <a:pt x="687324" y="192024"/>
                </a:lnTo>
                <a:close/>
              </a:path>
              <a:path w="2252979" h="2181225">
                <a:moveTo>
                  <a:pt x="705612" y="224028"/>
                </a:moveTo>
                <a:lnTo>
                  <a:pt x="696467" y="207264"/>
                </a:lnTo>
                <a:lnTo>
                  <a:pt x="713232" y="198120"/>
                </a:lnTo>
                <a:lnTo>
                  <a:pt x="722376" y="214884"/>
                </a:lnTo>
                <a:lnTo>
                  <a:pt x="705612" y="224028"/>
                </a:lnTo>
                <a:close/>
              </a:path>
              <a:path w="2252979" h="2181225">
                <a:moveTo>
                  <a:pt x="725424" y="257556"/>
                </a:moveTo>
                <a:lnTo>
                  <a:pt x="716280" y="240791"/>
                </a:lnTo>
                <a:lnTo>
                  <a:pt x="733044" y="231648"/>
                </a:lnTo>
                <a:lnTo>
                  <a:pt x="742187" y="246888"/>
                </a:lnTo>
                <a:lnTo>
                  <a:pt x="725424" y="257556"/>
                </a:lnTo>
                <a:close/>
              </a:path>
              <a:path w="2252979" h="2181225">
                <a:moveTo>
                  <a:pt x="745235" y="289560"/>
                </a:moveTo>
                <a:lnTo>
                  <a:pt x="734567" y="272796"/>
                </a:lnTo>
                <a:lnTo>
                  <a:pt x="751332" y="263652"/>
                </a:lnTo>
                <a:lnTo>
                  <a:pt x="761999" y="280416"/>
                </a:lnTo>
                <a:lnTo>
                  <a:pt x="745235" y="289560"/>
                </a:lnTo>
                <a:close/>
              </a:path>
              <a:path w="2252979" h="2181225">
                <a:moveTo>
                  <a:pt x="765048" y="323088"/>
                </a:moveTo>
                <a:lnTo>
                  <a:pt x="754380" y="306324"/>
                </a:lnTo>
                <a:lnTo>
                  <a:pt x="771144" y="297180"/>
                </a:lnTo>
                <a:lnTo>
                  <a:pt x="780287" y="312420"/>
                </a:lnTo>
                <a:lnTo>
                  <a:pt x="765048" y="323088"/>
                </a:lnTo>
                <a:close/>
              </a:path>
              <a:path w="2252979" h="2181225">
                <a:moveTo>
                  <a:pt x="783335" y="355091"/>
                </a:moveTo>
                <a:lnTo>
                  <a:pt x="774192" y="338328"/>
                </a:lnTo>
                <a:lnTo>
                  <a:pt x="790955" y="329184"/>
                </a:lnTo>
                <a:lnTo>
                  <a:pt x="800099" y="345948"/>
                </a:lnTo>
                <a:lnTo>
                  <a:pt x="783335" y="355091"/>
                </a:lnTo>
                <a:close/>
              </a:path>
              <a:path w="2252979" h="2181225">
                <a:moveTo>
                  <a:pt x="803148" y="388620"/>
                </a:moveTo>
                <a:lnTo>
                  <a:pt x="794003" y="371856"/>
                </a:lnTo>
                <a:lnTo>
                  <a:pt x="809244" y="362712"/>
                </a:lnTo>
                <a:lnTo>
                  <a:pt x="819912" y="377952"/>
                </a:lnTo>
                <a:lnTo>
                  <a:pt x="803148" y="388620"/>
                </a:lnTo>
                <a:close/>
              </a:path>
              <a:path w="2252979" h="2181225">
                <a:moveTo>
                  <a:pt x="822960" y="420624"/>
                </a:moveTo>
                <a:lnTo>
                  <a:pt x="812292" y="405384"/>
                </a:lnTo>
                <a:lnTo>
                  <a:pt x="829055" y="394716"/>
                </a:lnTo>
                <a:lnTo>
                  <a:pt x="838199" y="411480"/>
                </a:lnTo>
                <a:lnTo>
                  <a:pt x="822960" y="420624"/>
                </a:lnTo>
                <a:close/>
              </a:path>
              <a:path w="2252979" h="2181225">
                <a:moveTo>
                  <a:pt x="844296" y="452628"/>
                </a:moveTo>
                <a:lnTo>
                  <a:pt x="836676" y="443484"/>
                </a:lnTo>
                <a:lnTo>
                  <a:pt x="833628" y="437388"/>
                </a:lnTo>
                <a:lnTo>
                  <a:pt x="848867" y="426720"/>
                </a:lnTo>
                <a:lnTo>
                  <a:pt x="853440" y="432816"/>
                </a:lnTo>
                <a:lnTo>
                  <a:pt x="859535" y="441960"/>
                </a:lnTo>
                <a:lnTo>
                  <a:pt x="844296" y="452628"/>
                </a:lnTo>
                <a:close/>
              </a:path>
              <a:path w="2252979" h="2181225">
                <a:moveTo>
                  <a:pt x="864108" y="484632"/>
                </a:moveTo>
                <a:lnTo>
                  <a:pt x="861060" y="480060"/>
                </a:lnTo>
                <a:lnTo>
                  <a:pt x="854964" y="469391"/>
                </a:lnTo>
                <a:lnTo>
                  <a:pt x="870203" y="458724"/>
                </a:lnTo>
                <a:lnTo>
                  <a:pt x="877824" y="469391"/>
                </a:lnTo>
                <a:lnTo>
                  <a:pt x="880871" y="473964"/>
                </a:lnTo>
                <a:lnTo>
                  <a:pt x="864108" y="484632"/>
                </a:lnTo>
                <a:close/>
              </a:path>
              <a:path w="2252979" h="2181225">
                <a:moveTo>
                  <a:pt x="885444" y="516636"/>
                </a:moveTo>
                <a:lnTo>
                  <a:pt x="874776" y="501396"/>
                </a:lnTo>
                <a:lnTo>
                  <a:pt x="891540" y="490728"/>
                </a:lnTo>
                <a:lnTo>
                  <a:pt x="902208" y="505968"/>
                </a:lnTo>
                <a:lnTo>
                  <a:pt x="885444" y="516636"/>
                </a:lnTo>
                <a:close/>
              </a:path>
              <a:path w="2252979" h="2181225">
                <a:moveTo>
                  <a:pt x="906780" y="548640"/>
                </a:moveTo>
                <a:lnTo>
                  <a:pt x="900683" y="537972"/>
                </a:lnTo>
                <a:lnTo>
                  <a:pt x="896112" y="531876"/>
                </a:lnTo>
                <a:lnTo>
                  <a:pt x="912876" y="521208"/>
                </a:lnTo>
                <a:lnTo>
                  <a:pt x="915924" y="527304"/>
                </a:lnTo>
                <a:lnTo>
                  <a:pt x="923544" y="537972"/>
                </a:lnTo>
                <a:lnTo>
                  <a:pt x="906780" y="548640"/>
                </a:lnTo>
                <a:close/>
              </a:path>
              <a:path w="2252979" h="2181225">
                <a:moveTo>
                  <a:pt x="928116" y="580644"/>
                </a:moveTo>
                <a:lnTo>
                  <a:pt x="928116" y="579120"/>
                </a:lnTo>
                <a:lnTo>
                  <a:pt x="917448" y="563880"/>
                </a:lnTo>
                <a:lnTo>
                  <a:pt x="934212" y="553212"/>
                </a:lnTo>
                <a:lnTo>
                  <a:pt x="943355" y="568452"/>
                </a:lnTo>
                <a:lnTo>
                  <a:pt x="944880" y="569976"/>
                </a:lnTo>
                <a:lnTo>
                  <a:pt x="928116" y="580644"/>
                </a:lnTo>
                <a:close/>
              </a:path>
              <a:path w="2252979" h="2181225">
                <a:moveTo>
                  <a:pt x="949451" y="611124"/>
                </a:moveTo>
                <a:lnTo>
                  <a:pt x="938783" y="595884"/>
                </a:lnTo>
                <a:lnTo>
                  <a:pt x="954024" y="585216"/>
                </a:lnTo>
                <a:lnTo>
                  <a:pt x="964692" y="600456"/>
                </a:lnTo>
                <a:lnTo>
                  <a:pt x="949451" y="611124"/>
                </a:lnTo>
                <a:close/>
              </a:path>
              <a:path w="2252979" h="2181225">
                <a:moveTo>
                  <a:pt x="970787" y="643128"/>
                </a:moveTo>
                <a:lnTo>
                  <a:pt x="960119" y="627888"/>
                </a:lnTo>
                <a:lnTo>
                  <a:pt x="975360" y="617220"/>
                </a:lnTo>
                <a:lnTo>
                  <a:pt x="986028" y="632460"/>
                </a:lnTo>
                <a:lnTo>
                  <a:pt x="970787" y="643128"/>
                </a:lnTo>
                <a:close/>
              </a:path>
              <a:path w="2252979" h="2181225">
                <a:moveTo>
                  <a:pt x="992124" y="675132"/>
                </a:moveTo>
                <a:lnTo>
                  <a:pt x="986028" y="664464"/>
                </a:lnTo>
                <a:lnTo>
                  <a:pt x="981455" y="658368"/>
                </a:lnTo>
                <a:lnTo>
                  <a:pt x="996696" y="647700"/>
                </a:lnTo>
                <a:lnTo>
                  <a:pt x="1001267" y="653796"/>
                </a:lnTo>
                <a:lnTo>
                  <a:pt x="1007364" y="664464"/>
                </a:lnTo>
                <a:lnTo>
                  <a:pt x="992124" y="675132"/>
                </a:lnTo>
                <a:close/>
              </a:path>
              <a:path w="2252979" h="2181225">
                <a:moveTo>
                  <a:pt x="1013460" y="705612"/>
                </a:moveTo>
                <a:lnTo>
                  <a:pt x="1002792" y="690372"/>
                </a:lnTo>
                <a:lnTo>
                  <a:pt x="1019555" y="679704"/>
                </a:lnTo>
                <a:lnTo>
                  <a:pt x="1030224" y="694944"/>
                </a:lnTo>
                <a:lnTo>
                  <a:pt x="1013460" y="705612"/>
                </a:lnTo>
                <a:close/>
              </a:path>
              <a:path w="2252979" h="2181225">
                <a:moveTo>
                  <a:pt x="1036319" y="737616"/>
                </a:moveTo>
                <a:lnTo>
                  <a:pt x="1024128" y="722376"/>
                </a:lnTo>
                <a:lnTo>
                  <a:pt x="1040892" y="711708"/>
                </a:lnTo>
                <a:lnTo>
                  <a:pt x="1051560" y="726948"/>
                </a:lnTo>
                <a:lnTo>
                  <a:pt x="1036319" y="737616"/>
                </a:lnTo>
                <a:close/>
              </a:path>
              <a:path w="2252979" h="2181225">
                <a:moveTo>
                  <a:pt x="1057655" y="769620"/>
                </a:moveTo>
                <a:lnTo>
                  <a:pt x="1046987" y="754380"/>
                </a:lnTo>
                <a:lnTo>
                  <a:pt x="1046987" y="752856"/>
                </a:lnTo>
                <a:lnTo>
                  <a:pt x="1062228" y="742188"/>
                </a:lnTo>
                <a:lnTo>
                  <a:pt x="1062228" y="743712"/>
                </a:lnTo>
                <a:lnTo>
                  <a:pt x="1072896" y="757428"/>
                </a:lnTo>
                <a:lnTo>
                  <a:pt x="1057655" y="769620"/>
                </a:lnTo>
                <a:close/>
              </a:path>
              <a:path w="2252979" h="2181225">
                <a:moveTo>
                  <a:pt x="1078992" y="800100"/>
                </a:moveTo>
                <a:lnTo>
                  <a:pt x="1078992" y="798576"/>
                </a:lnTo>
                <a:lnTo>
                  <a:pt x="1068324" y="784860"/>
                </a:lnTo>
                <a:lnTo>
                  <a:pt x="1083564" y="774191"/>
                </a:lnTo>
                <a:lnTo>
                  <a:pt x="1094232" y="787908"/>
                </a:lnTo>
                <a:lnTo>
                  <a:pt x="1095755" y="789432"/>
                </a:lnTo>
                <a:lnTo>
                  <a:pt x="1078992" y="800100"/>
                </a:lnTo>
                <a:close/>
              </a:path>
              <a:path w="2252979" h="2181225">
                <a:moveTo>
                  <a:pt x="1101851" y="830580"/>
                </a:moveTo>
                <a:lnTo>
                  <a:pt x="1091183" y="815340"/>
                </a:lnTo>
                <a:lnTo>
                  <a:pt x="1106424" y="804672"/>
                </a:lnTo>
                <a:lnTo>
                  <a:pt x="1117092" y="819911"/>
                </a:lnTo>
                <a:lnTo>
                  <a:pt x="1101851" y="830580"/>
                </a:lnTo>
                <a:close/>
              </a:path>
              <a:path w="2252979" h="2181225">
                <a:moveTo>
                  <a:pt x="1124712" y="861059"/>
                </a:moveTo>
                <a:lnTo>
                  <a:pt x="1112519" y="845820"/>
                </a:lnTo>
                <a:lnTo>
                  <a:pt x="1127760" y="835152"/>
                </a:lnTo>
                <a:lnTo>
                  <a:pt x="1139951" y="850391"/>
                </a:lnTo>
                <a:lnTo>
                  <a:pt x="1124712" y="861059"/>
                </a:lnTo>
                <a:close/>
              </a:path>
              <a:path w="2252979" h="2181225">
                <a:moveTo>
                  <a:pt x="1147571" y="893064"/>
                </a:moveTo>
                <a:lnTo>
                  <a:pt x="1144524" y="888491"/>
                </a:lnTo>
                <a:lnTo>
                  <a:pt x="1135380" y="877824"/>
                </a:lnTo>
                <a:lnTo>
                  <a:pt x="1150619" y="865632"/>
                </a:lnTo>
                <a:lnTo>
                  <a:pt x="1159764" y="877824"/>
                </a:lnTo>
                <a:lnTo>
                  <a:pt x="1162812" y="880872"/>
                </a:lnTo>
                <a:lnTo>
                  <a:pt x="1147571" y="893064"/>
                </a:lnTo>
                <a:close/>
              </a:path>
              <a:path w="2252979" h="2181225">
                <a:moveTo>
                  <a:pt x="1170432" y="923543"/>
                </a:moveTo>
                <a:lnTo>
                  <a:pt x="1158240" y="908304"/>
                </a:lnTo>
                <a:lnTo>
                  <a:pt x="1173480" y="896111"/>
                </a:lnTo>
                <a:lnTo>
                  <a:pt x="1185671" y="911352"/>
                </a:lnTo>
                <a:lnTo>
                  <a:pt x="1170432" y="923543"/>
                </a:lnTo>
                <a:close/>
              </a:path>
              <a:path w="2252979" h="2181225">
                <a:moveTo>
                  <a:pt x="1193292" y="952500"/>
                </a:moveTo>
                <a:lnTo>
                  <a:pt x="1181099" y="938784"/>
                </a:lnTo>
                <a:lnTo>
                  <a:pt x="1196340" y="926591"/>
                </a:lnTo>
                <a:lnTo>
                  <a:pt x="1208532" y="941832"/>
                </a:lnTo>
                <a:lnTo>
                  <a:pt x="1193292" y="952500"/>
                </a:lnTo>
                <a:close/>
              </a:path>
              <a:path w="2252979" h="2181225">
                <a:moveTo>
                  <a:pt x="1217676" y="982980"/>
                </a:moveTo>
                <a:lnTo>
                  <a:pt x="1205483" y="967740"/>
                </a:lnTo>
                <a:lnTo>
                  <a:pt x="1220724" y="957072"/>
                </a:lnTo>
                <a:lnTo>
                  <a:pt x="1226819" y="964691"/>
                </a:lnTo>
                <a:lnTo>
                  <a:pt x="1231392" y="970788"/>
                </a:lnTo>
                <a:lnTo>
                  <a:pt x="1217676" y="982980"/>
                </a:lnTo>
                <a:close/>
              </a:path>
              <a:path w="2252979" h="2181225">
                <a:moveTo>
                  <a:pt x="1240535" y="1013459"/>
                </a:moveTo>
                <a:lnTo>
                  <a:pt x="1229867" y="998220"/>
                </a:lnTo>
                <a:lnTo>
                  <a:pt x="1243583" y="986027"/>
                </a:lnTo>
                <a:lnTo>
                  <a:pt x="1255776" y="1001268"/>
                </a:lnTo>
                <a:lnTo>
                  <a:pt x="1240535" y="1013459"/>
                </a:lnTo>
                <a:close/>
              </a:path>
              <a:path w="2252979" h="2181225">
                <a:moveTo>
                  <a:pt x="1264919" y="1042416"/>
                </a:moveTo>
                <a:lnTo>
                  <a:pt x="1252728" y="1027175"/>
                </a:lnTo>
                <a:lnTo>
                  <a:pt x="1267967" y="1014984"/>
                </a:lnTo>
                <a:lnTo>
                  <a:pt x="1280160" y="1030224"/>
                </a:lnTo>
                <a:lnTo>
                  <a:pt x="1264919" y="1042416"/>
                </a:lnTo>
                <a:close/>
              </a:path>
              <a:path w="2252979" h="2181225">
                <a:moveTo>
                  <a:pt x="1290828" y="1071372"/>
                </a:moveTo>
                <a:lnTo>
                  <a:pt x="1278635" y="1057656"/>
                </a:lnTo>
                <a:lnTo>
                  <a:pt x="1277112" y="1057656"/>
                </a:lnTo>
                <a:lnTo>
                  <a:pt x="1292351" y="1043940"/>
                </a:lnTo>
                <a:lnTo>
                  <a:pt x="1292351" y="1045464"/>
                </a:lnTo>
                <a:lnTo>
                  <a:pt x="1304544" y="1059180"/>
                </a:lnTo>
                <a:lnTo>
                  <a:pt x="1290828" y="1071372"/>
                </a:lnTo>
                <a:close/>
              </a:path>
              <a:path w="2252979" h="2181225">
                <a:moveTo>
                  <a:pt x="1316735" y="1100327"/>
                </a:moveTo>
                <a:lnTo>
                  <a:pt x="1312164" y="1095756"/>
                </a:lnTo>
                <a:lnTo>
                  <a:pt x="1303019" y="1085088"/>
                </a:lnTo>
                <a:lnTo>
                  <a:pt x="1316735" y="1072895"/>
                </a:lnTo>
                <a:lnTo>
                  <a:pt x="1325880" y="1083564"/>
                </a:lnTo>
                <a:lnTo>
                  <a:pt x="1330451" y="1086611"/>
                </a:lnTo>
                <a:lnTo>
                  <a:pt x="1316735" y="1100327"/>
                </a:lnTo>
                <a:close/>
              </a:path>
              <a:path w="2252979" h="2181225">
                <a:moveTo>
                  <a:pt x="1342644" y="1127759"/>
                </a:moveTo>
                <a:lnTo>
                  <a:pt x="1328928" y="1114043"/>
                </a:lnTo>
                <a:lnTo>
                  <a:pt x="1342644" y="1101852"/>
                </a:lnTo>
                <a:lnTo>
                  <a:pt x="1356360" y="1115568"/>
                </a:lnTo>
                <a:lnTo>
                  <a:pt x="1342644" y="1127759"/>
                </a:lnTo>
                <a:close/>
              </a:path>
              <a:path w="2252979" h="2181225">
                <a:moveTo>
                  <a:pt x="1368551" y="1155191"/>
                </a:moveTo>
                <a:lnTo>
                  <a:pt x="1354835" y="1141475"/>
                </a:lnTo>
                <a:lnTo>
                  <a:pt x="1368551" y="1129284"/>
                </a:lnTo>
                <a:lnTo>
                  <a:pt x="1382267" y="1143000"/>
                </a:lnTo>
                <a:lnTo>
                  <a:pt x="1368551" y="1155191"/>
                </a:lnTo>
                <a:close/>
              </a:path>
              <a:path w="2252979" h="2181225">
                <a:moveTo>
                  <a:pt x="1395983" y="1182624"/>
                </a:moveTo>
                <a:lnTo>
                  <a:pt x="1382267" y="1168908"/>
                </a:lnTo>
                <a:lnTo>
                  <a:pt x="1394460" y="1156716"/>
                </a:lnTo>
                <a:lnTo>
                  <a:pt x="1408176" y="1168908"/>
                </a:lnTo>
                <a:lnTo>
                  <a:pt x="1395983" y="1182624"/>
                </a:lnTo>
                <a:close/>
              </a:path>
              <a:path w="2252979" h="2181225">
                <a:moveTo>
                  <a:pt x="1421892" y="1210056"/>
                </a:moveTo>
                <a:lnTo>
                  <a:pt x="1417319" y="1203959"/>
                </a:lnTo>
                <a:lnTo>
                  <a:pt x="1408176" y="1196340"/>
                </a:lnTo>
                <a:lnTo>
                  <a:pt x="1421892" y="1182624"/>
                </a:lnTo>
                <a:lnTo>
                  <a:pt x="1435608" y="1196340"/>
                </a:lnTo>
                <a:lnTo>
                  <a:pt x="1421892" y="1210056"/>
                </a:lnTo>
                <a:close/>
              </a:path>
              <a:path w="2252979" h="2181225">
                <a:moveTo>
                  <a:pt x="1449324" y="1235964"/>
                </a:moveTo>
                <a:lnTo>
                  <a:pt x="1435608" y="1223772"/>
                </a:lnTo>
                <a:lnTo>
                  <a:pt x="1449324" y="1208532"/>
                </a:lnTo>
                <a:lnTo>
                  <a:pt x="1463040" y="1222248"/>
                </a:lnTo>
                <a:lnTo>
                  <a:pt x="1449324" y="1235964"/>
                </a:lnTo>
                <a:close/>
              </a:path>
              <a:path w="2252979" h="2181225">
                <a:moveTo>
                  <a:pt x="1478280" y="1261872"/>
                </a:moveTo>
                <a:lnTo>
                  <a:pt x="1464564" y="1249680"/>
                </a:lnTo>
                <a:lnTo>
                  <a:pt x="1476755" y="1235964"/>
                </a:lnTo>
                <a:lnTo>
                  <a:pt x="1490471" y="1248156"/>
                </a:lnTo>
                <a:lnTo>
                  <a:pt x="1478280" y="1261872"/>
                </a:lnTo>
                <a:close/>
              </a:path>
              <a:path w="2252979" h="2181225">
                <a:moveTo>
                  <a:pt x="1505712" y="1287780"/>
                </a:moveTo>
                <a:lnTo>
                  <a:pt x="1491996" y="1275588"/>
                </a:lnTo>
                <a:lnTo>
                  <a:pt x="1504187" y="1261872"/>
                </a:lnTo>
                <a:lnTo>
                  <a:pt x="1519428" y="1274064"/>
                </a:lnTo>
                <a:lnTo>
                  <a:pt x="1505712" y="1287780"/>
                </a:lnTo>
                <a:close/>
              </a:path>
              <a:path w="2252979" h="2181225">
                <a:moveTo>
                  <a:pt x="1534667" y="1313688"/>
                </a:moveTo>
                <a:lnTo>
                  <a:pt x="1528571" y="1307591"/>
                </a:lnTo>
                <a:lnTo>
                  <a:pt x="1520951" y="1301495"/>
                </a:lnTo>
                <a:lnTo>
                  <a:pt x="1533144" y="1286256"/>
                </a:lnTo>
                <a:lnTo>
                  <a:pt x="1546860" y="1299972"/>
                </a:lnTo>
                <a:lnTo>
                  <a:pt x="1534667" y="1313688"/>
                </a:lnTo>
                <a:close/>
              </a:path>
              <a:path w="2252979" h="2181225">
                <a:moveTo>
                  <a:pt x="1563624" y="1339595"/>
                </a:moveTo>
                <a:lnTo>
                  <a:pt x="1548383" y="1325880"/>
                </a:lnTo>
                <a:lnTo>
                  <a:pt x="1562099" y="1312164"/>
                </a:lnTo>
                <a:lnTo>
                  <a:pt x="1575816" y="1324356"/>
                </a:lnTo>
                <a:lnTo>
                  <a:pt x="1563624" y="1339595"/>
                </a:lnTo>
                <a:close/>
              </a:path>
              <a:path w="2252979" h="2181225">
                <a:moveTo>
                  <a:pt x="1592580" y="1363980"/>
                </a:moveTo>
                <a:lnTo>
                  <a:pt x="1577340" y="1351788"/>
                </a:lnTo>
                <a:lnTo>
                  <a:pt x="1589532" y="1336548"/>
                </a:lnTo>
                <a:lnTo>
                  <a:pt x="1604771" y="1350264"/>
                </a:lnTo>
                <a:lnTo>
                  <a:pt x="1592580" y="1363980"/>
                </a:lnTo>
                <a:close/>
              </a:path>
              <a:path w="2252979" h="2181225">
                <a:moveTo>
                  <a:pt x="1621535" y="1388364"/>
                </a:moveTo>
                <a:lnTo>
                  <a:pt x="1606296" y="1376172"/>
                </a:lnTo>
                <a:lnTo>
                  <a:pt x="1618487" y="1362456"/>
                </a:lnTo>
                <a:lnTo>
                  <a:pt x="1633728" y="1374648"/>
                </a:lnTo>
                <a:lnTo>
                  <a:pt x="1621535" y="1388364"/>
                </a:lnTo>
                <a:close/>
              </a:path>
              <a:path w="2252979" h="2181225">
                <a:moveTo>
                  <a:pt x="1650492" y="1412748"/>
                </a:moveTo>
                <a:lnTo>
                  <a:pt x="1641348" y="1406652"/>
                </a:lnTo>
                <a:lnTo>
                  <a:pt x="1635251" y="1400556"/>
                </a:lnTo>
                <a:lnTo>
                  <a:pt x="1647444" y="1386840"/>
                </a:lnTo>
                <a:lnTo>
                  <a:pt x="1653540" y="1391411"/>
                </a:lnTo>
                <a:lnTo>
                  <a:pt x="1662683" y="1399032"/>
                </a:lnTo>
                <a:lnTo>
                  <a:pt x="1650492" y="1412748"/>
                </a:lnTo>
                <a:close/>
              </a:path>
              <a:path w="2252979" h="2181225">
                <a:moveTo>
                  <a:pt x="1679448" y="1437132"/>
                </a:moveTo>
                <a:lnTo>
                  <a:pt x="1665732" y="1424940"/>
                </a:lnTo>
                <a:lnTo>
                  <a:pt x="1677924" y="1411224"/>
                </a:lnTo>
                <a:lnTo>
                  <a:pt x="1691640" y="1423416"/>
                </a:lnTo>
                <a:lnTo>
                  <a:pt x="1679448" y="1437132"/>
                </a:lnTo>
                <a:close/>
              </a:path>
              <a:path w="2252979" h="2181225">
                <a:moveTo>
                  <a:pt x="1709928" y="1461516"/>
                </a:moveTo>
                <a:lnTo>
                  <a:pt x="1694687" y="1449324"/>
                </a:lnTo>
                <a:lnTo>
                  <a:pt x="1706880" y="1435608"/>
                </a:lnTo>
                <a:lnTo>
                  <a:pt x="1720596" y="1446275"/>
                </a:lnTo>
                <a:lnTo>
                  <a:pt x="1709928" y="1461516"/>
                </a:lnTo>
                <a:close/>
              </a:path>
              <a:path w="2252979" h="2181225">
                <a:moveTo>
                  <a:pt x="1738883" y="1485900"/>
                </a:moveTo>
                <a:lnTo>
                  <a:pt x="1723644" y="1473708"/>
                </a:lnTo>
                <a:lnTo>
                  <a:pt x="1735835" y="1458468"/>
                </a:lnTo>
                <a:lnTo>
                  <a:pt x="1751076" y="1470659"/>
                </a:lnTo>
                <a:lnTo>
                  <a:pt x="1738883" y="1485900"/>
                </a:lnTo>
                <a:close/>
              </a:path>
              <a:path w="2252979" h="2181225">
                <a:moveTo>
                  <a:pt x="1767840" y="1510284"/>
                </a:moveTo>
                <a:lnTo>
                  <a:pt x="1754124" y="1498091"/>
                </a:lnTo>
                <a:lnTo>
                  <a:pt x="1766316" y="1482852"/>
                </a:lnTo>
                <a:lnTo>
                  <a:pt x="1780032" y="1495043"/>
                </a:lnTo>
                <a:lnTo>
                  <a:pt x="1767840" y="1510284"/>
                </a:lnTo>
                <a:close/>
              </a:path>
              <a:path w="2252979" h="2181225">
                <a:moveTo>
                  <a:pt x="1798319" y="1533143"/>
                </a:moveTo>
                <a:lnTo>
                  <a:pt x="1783080" y="1520952"/>
                </a:lnTo>
                <a:lnTo>
                  <a:pt x="1795271" y="1507236"/>
                </a:lnTo>
                <a:lnTo>
                  <a:pt x="1802892" y="1513332"/>
                </a:lnTo>
                <a:lnTo>
                  <a:pt x="1810512" y="1517904"/>
                </a:lnTo>
                <a:lnTo>
                  <a:pt x="1798319" y="1533143"/>
                </a:lnTo>
                <a:close/>
              </a:path>
              <a:path w="2252979" h="2181225">
                <a:moveTo>
                  <a:pt x="1828800" y="1557527"/>
                </a:moveTo>
                <a:lnTo>
                  <a:pt x="1827276" y="1556004"/>
                </a:lnTo>
                <a:lnTo>
                  <a:pt x="1813560" y="1545336"/>
                </a:lnTo>
                <a:lnTo>
                  <a:pt x="1825751" y="1530095"/>
                </a:lnTo>
                <a:lnTo>
                  <a:pt x="1837944" y="1540764"/>
                </a:lnTo>
                <a:lnTo>
                  <a:pt x="1839467" y="1542288"/>
                </a:lnTo>
                <a:lnTo>
                  <a:pt x="1828800" y="1557527"/>
                </a:lnTo>
                <a:close/>
              </a:path>
              <a:path w="2252979" h="2181225">
                <a:moveTo>
                  <a:pt x="1857755" y="1580388"/>
                </a:moveTo>
                <a:lnTo>
                  <a:pt x="1842516" y="1569720"/>
                </a:lnTo>
                <a:lnTo>
                  <a:pt x="1854708" y="1554480"/>
                </a:lnTo>
                <a:lnTo>
                  <a:pt x="1869948" y="1566672"/>
                </a:lnTo>
                <a:lnTo>
                  <a:pt x="1857755" y="1580388"/>
                </a:lnTo>
                <a:close/>
              </a:path>
              <a:path w="2252979" h="2181225">
                <a:moveTo>
                  <a:pt x="1888235" y="1604772"/>
                </a:moveTo>
                <a:lnTo>
                  <a:pt x="1872996" y="1592580"/>
                </a:lnTo>
                <a:lnTo>
                  <a:pt x="1885187" y="1577340"/>
                </a:lnTo>
                <a:lnTo>
                  <a:pt x="1898903" y="1589532"/>
                </a:lnTo>
                <a:lnTo>
                  <a:pt x="1888235" y="1604772"/>
                </a:lnTo>
                <a:close/>
              </a:path>
              <a:path w="2252979" h="2181225">
                <a:moveTo>
                  <a:pt x="1918716" y="1627632"/>
                </a:moveTo>
                <a:lnTo>
                  <a:pt x="1903476" y="1616964"/>
                </a:lnTo>
                <a:lnTo>
                  <a:pt x="1914144" y="1601724"/>
                </a:lnTo>
                <a:lnTo>
                  <a:pt x="1929383" y="1612391"/>
                </a:lnTo>
                <a:lnTo>
                  <a:pt x="1918716" y="1627632"/>
                </a:lnTo>
                <a:close/>
              </a:path>
              <a:path w="2252979" h="2181225">
                <a:moveTo>
                  <a:pt x="1949196" y="1650491"/>
                </a:moveTo>
                <a:lnTo>
                  <a:pt x="1933955" y="1639824"/>
                </a:lnTo>
                <a:lnTo>
                  <a:pt x="1944624" y="1624584"/>
                </a:lnTo>
                <a:lnTo>
                  <a:pt x="1959864" y="1635252"/>
                </a:lnTo>
                <a:lnTo>
                  <a:pt x="1949196" y="1650491"/>
                </a:lnTo>
                <a:close/>
              </a:path>
              <a:path w="2252979" h="2181225">
                <a:moveTo>
                  <a:pt x="1978151" y="1673352"/>
                </a:moveTo>
                <a:lnTo>
                  <a:pt x="1964435" y="1662684"/>
                </a:lnTo>
                <a:lnTo>
                  <a:pt x="1975103" y="1647443"/>
                </a:lnTo>
                <a:lnTo>
                  <a:pt x="1990344" y="1658111"/>
                </a:lnTo>
                <a:lnTo>
                  <a:pt x="1978151" y="1673352"/>
                </a:lnTo>
                <a:close/>
              </a:path>
              <a:path w="2252979" h="2181225">
                <a:moveTo>
                  <a:pt x="2008632" y="1697736"/>
                </a:moveTo>
                <a:lnTo>
                  <a:pt x="1993392" y="1685543"/>
                </a:lnTo>
                <a:lnTo>
                  <a:pt x="2005583" y="1670304"/>
                </a:lnTo>
                <a:lnTo>
                  <a:pt x="2020824" y="1682495"/>
                </a:lnTo>
                <a:lnTo>
                  <a:pt x="2008632" y="1697736"/>
                </a:lnTo>
                <a:close/>
              </a:path>
              <a:path w="2252979" h="2181225">
                <a:moveTo>
                  <a:pt x="2039112" y="1720595"/>
                </a:moveTo>
                <a:lnTo>
                  <a:pt x="2023871" y="1708404"/>
                </a:lnTo>
                <a:lnTo>
                  <a:pt x="2036064" y="1693164"/>
                </a:lnTo>
                <a:lnTo>
                  <a:pt x="2051303" y="1705356"/>
                </a:lnTo>
                <a:lnTo>
                  <a:pt x="2039112" y="1720595"/>
                </a:lnTo>
                <a:close/>
              </a:path>
              <a:path w="2252979" h="2181225">
                <a:moveTo>
                  <a:pt x="2069592" y="1743456"/>
                </a:moveTo>
                <a:lnTo>
                  <a:pt x="2054351" y="1731264"/>
                </a:lnTo>
                <a:lnTo>
                  <a:pt x="2066544" y="1716024"/>
                </a:lnTo>
                <a:lnTo>
                  <a:pt x="2081783" y="1728216"/>
                </a:lnTo>
                <a:lnTo>
                  <a:pt x="2069592" y="1743456"/>
                </a:lnTo>
                <a:close/>
              </a:path>
              <a:path w="2252979" h="2181225">
                <a:moveTo>
                  <a:pt x="2100071" y="1766316"/>
                </a:moveTo>
                <a:lnTo>
                  <a:pt x="2084832" y="1754124"/>
                </a:lnTo>
                <a:lnTo>
                  <a:pt x="2097024" y="1738884"/>
                </a:lnTo>
                <a:lnTo>
                  <a:pt x="2112264" y="1751075"/>
                </a:lnTo>
                <a:lnTo>
                  <a:pt x="2100071" y="1766316"/>
                </a:lnTo>
                <a:close/>
              </a:path>
              <a:path w="2252979" h="2181225">
                <a:moveTo>
                  <a:pt x="2130551" y="1789175"/>
                </a:moveTo>
                <a:lnTo>
                  <a:pt x="2115312" y="1776984"/>
                </a:lnTo>
                <a:lnTo>
                  <a:pt x="2127503" y="1761743"/>
                </a:lnTo>
                <a:lnTo>
                  <a:pt x="2142744" y="1773936"/>
                </a:lnTo>
                <a:lnTo>
                  <a:pt x="2130551" y="1789175"/>
                </a:lnTo>
                <a:close/>
              </a:path>
              <a:path w="2252979" h="2181225">
                <a:moveTo>
                  <a:pt x="2161032" y="1812036"/>
                </a:moveTo>
                <a:lnTo>
                  <a:pt x="2145792" y="1799843"/>
                </a:lnTo>
                <a:lnTo>
                  <a:pt x="2157983" y="1784604"/>
                </a:lnTo>
                <a:lnTo>
                  <a:pt x="2173224" y="1796795"/>
                </a:lnTo>
                <a:lnTo>
                  <a:pt x="2161032" y="1812036"/>
                </a:lnTo>
                <a:close/>
              </a:path>
              <a:path w="2252979" h="2181225">
                <a:moveTo>
                  <a:pt x="2191512" y="1834895"/>
                </a:moveTo>
                <a:lnTo>
                  <a:pt x="2176271" y="1822704"/>
                </a:lnTo>
                <a:lnTo>
                  <a:pt x="2188464" y="1807464"/>
                </a:lnTo>
                <a:lnTo>
                  <a:pt x="2203703" y="1819656"/>
                </a:lnTo>
                <a:lnTo>
                  <a:pt x="2191512" y="1834895"/>
                </a:lnTo>
                <a:close/>
              </a:path>
              <a:path w="2252979" h="2181225">
                <a:moveTo>
                  <a:pt x="2221992" y="1857756"/>
                </a:moveTo>
                <a:lnTo>
                  <a:pt x="2206751" y="1847088"/>
                </a:lnTo>
                <a:lnTo>
                  <a:pt x="2218944" y="1831848"/>
                </a:lnTo>
                <a:lnTo>
                  <a:pt x="2234183" y="1842516"/>
                </a:lnTo>
                <a:lnTo>
                  <a:pt x="2221992" y="1857756"/>
                </a:lnTo>
                <a:close/>
              </a:path>
              <a:path w="2252979" h="2181225">
                <a:moveTo>
                  <a:pt x="2252471" y="1880616"/>
                </a:moveTo>
                <a:lnTo>
                  <a:pt x="2232660" y="1880616"/>
                </a:lnTo>
                <a:lnTo>
                  <a:pt x="2232660" y="1862327"/>
                </a:lnTo>
                <a:lnTo>
                  <a:pt x="2252471" y="1862327"/>
                </a:lnTo>
                <a:lnTo>
                  <a:pt x="2252471" y="1880616"/>
                </a:lnTo>
                <a:close/>
              </a:path>
              <a:path w="2252979" h="2181225">
                <a:moveTo>
                  <a:pt x="2252471" y="1918716"/>
                </a:moveTo>
                <a:lnTo>
                  <a:pt x="2232660" y="1918716"/>
                </a:lnTo>
                <a:lnTo>
                  <a:pt x="2232660" y="1900427"/>
                </a:lnTo>
                <a:lnTo>
                  <a:pt x="2252471" y="1900427"/>
                </a:lnTo>
                <a:lnTo>
                  <a:pt x="2252471" y="1918716"/>
                </a:lnTo>
                <a:close/>
              </a:path>
              <a:path w="2252979" h="2181225">
                <a:moveTo>
                  <a:pt x="2252471" y="1956816"/>
                </a:moveTo>
                <a:lnTo>
                  <a:pt x="2232660" y="1956816"/>
                </a:lnTo>
                <a:lnTo>
                  <a:pt x="2232660" y="1938527"/>
                </a:lnTo>
                <a:lnTo>
                  <a:pt x="2252471" y="1938527"/>
                </a:lnTo>
                <a:lnTo>
                  <a:pt x="2252471" y="1956816"/>
                </a:lnTo>
                <a:close/>
              </a:path>
              <a:path w="2252979" h="2181225">
                <a:moveTo>
                  <a:pt x="2252471" y="1994916"/>
                </a:moveTo>
                <a:lnTo>
                  <a:pt x="2232660" y="1994916"/>
                </a:lnTo>
                <a:lnTo>
                  <a:pt x="2232660" y="1976627"/>
                </a:lnTo>
                <a:lnTo>
                  <a:pt x="2252471" y="1976627"/>
                </a:lnTo>
                <a:lnTo>
                  <a:pt x="2252471" y="1994916"/>
                </a:lnTo>
                <a:close/>
              </a:path>
              <a:path w="2252979" h="2181225">
                <a:moveTo>
                  <a:pt x="2247900" y="2025395"/>
                </a:moveTo>
                <a:lnTo>
                  <a:pt x="2225040" y="2025395"/>
                </a:lnTo>
                <a:lnTo>
                  <a:pt x="2223516" y="2007108"/>
                </a:lnTo>
                <a:lnTo>
                  <a:pt x="2241803" y="2005584"/>
                </a:lnTo>
                <a:lnTo>
                  <a:pt x="2233966" y="2014727"/>
                </a:lnTo>
                <a:lnTo>
                  <a:pt x="2232660" y="2014727"/>
                </a:lnTo>
                <a:lnTo>
                  <a:pt x="2232660" y="2016252"/>
                </a:lnTo>
                <a:lnTo>
                  <a:pt x="2252471" y="2016252"/>
                </a:lnTo>
                <a:lnTo>
                  <a:pt x="2252471" y="2020824"/>
                </a:lnTo>
                <a:lnTo>
                  <a:pt x="2247900" y="2025395"/>
                </a:lnTo>
                <a:close/>
              </a:path>
              <a:path w="2252979" h="2181225">
                <a:moveTo>
                  <a:pt x="2232660" y="2016252"/>
                </a:moveTo>
                <a:lnTo>
                  <a:pt x="2232660" y="2014727"/>
                </a:lnTo>
                <a:lnTo>
                  <a:pt x="2233966" y="2014727"/>
                </a:lnTo>
                <a:lnTo>
                  <a:pt x="2232660" y="2016252"/>
                </a:lnTo>
                <a:close/>
              </a:path>
              <a:path w="2252979" h="2181225">
                <a:moveTo>
                  <a:pt x="2252471" y="2016252"/>
                </a:moveTo>
                <a:lnTo>
                  <a:pt x="2232660" y="2016252"/>
                </a:lnTo>
                <a:lnTo>
                  <a:pt x="2233966" y="2014727"/>
                </a:lnTo>
                <a:lnTo>
                  <a:pt x="2252471" y="2014727"/>
                </a:lnTo>
                <a:lnTo>
                  <a:pt x="2252471" y="2016252"/>
                </a:lnTo>
                <a:close/>
              </a:path>
              <a:path w="2252979" h="2181225">
                <a:moveTo>
                  <a:pt x="2205228" y="2026920"/>
                </a:moveTo>
                <a:lnTo>
                  <a:pt x="2186940" y="2026920"/>
                </a:lnTo>
                <a:lnTo>
                  <a:pt x="2185416" y="2007108"/>
                </a:lnTo>
                <a:lnTo>
                  <a:pt x="2205228" y="2007108"/>
                </a:lnTo>
                <a:lnTo>
                  <a:pt x="2205228" y="2026920"/>
                </a:lnTo>
                <a:close/>
              </a:path>
              <a:path w="2252979" h="2181225">
                <a:moveTo>
                  <a:pt x="2167128" y="2026920"/>
                </a:moveTo>
                <a:lnTo>
                  <a:pt x="2148840" y="2026920"/>
                </a:lnTo>
                <a:lnTo>
                  <a:pt x="2147316" y="2008632"/>
                </a:lnTo>
                <a:lnTo>
                  <a:pt x="2167128" y="2008632"/>
                </a:lnTo>
                <a:lnTo>
                  <a:pt x="2167128" y="2026920"/>
                </a:lnTo>
                <a:close/>
              </a:path>
              <a:path w="2252979" h="2181225">
                <a:moveTo>
                  <a:pt x="2129028" y="2028443"/>
                </a:moveTo>
                <a:lnTo>
                  <a:pt x="2110740" y="2028443"/>
                </a:lnTo>
                <a:lnTo>
                  <a:pt x="2109216" y="2010156"/>
                </a:lnTo>
                <a:lnTo>
                  <a:pt x="2129028" y="2008632"/>
                </a:lnTo>
                <a:lnTo>
                  <a:pt x="2129028" y="2028443"/>
                </a:lnTo>
                <a:close/>
              </a:path>
              <a:path w="2252979" h="2181225">
                <a:moveTo>
                  <a:pt x="2072640" y="2029968"/>
                </a:moveTo>
                <a:lnTo>
                  <a:pt x="2071116" y="2010156"/>
                </a:lnTo>
                <a:lnTo>
                  <a:pt x="2090928" y="2010156"/>
                </a:lnTo>
                <a:lnTo>
                  <a:pt x="2090928" y="2028443"/>
                </a:lnTo>
                <a:lnTo>
                  <a:pt x="2072640" y="2029968"/>
                </a:lnTo>
                <a:close/>
              </a:path>
              <a:path w="2252979" h="2181225">
                <a:moveTo>
                  <a:pt x="2052828" y="2029968"/>
                </a:moveTo>
                <a:lnTo>
                  <a:pt x="2034540" y="2029968"/>
                </a:lnTo>
                <a:lnTo>
                  <a:pt x="2033016" y="2011680"/>
                </a:lnTo>
                <a:lnTo>
                  <a:pt x="2052828" y="2011680"/>
                </a:lnTo>
                <a:lnTo>
                  <a:pt x="2052828" y="2029968"/>
                </a:lnTo>
                <a:close/>
              </a:path>
              <a:path w="2252979" h="2181225">
                <a:moveTo>
                  <a:pt x="2014728" y="2031491"/>
                </a:moveTo>
                <a:lnTo>
                  <a:pt x="1996440" y="2031491"/>
                </a:lnTo>
                <a:lnTo>
                  <a:pt x="1994916" y="2013204"/>
                </a:lnTo>
                <a:lnTo>
                  <a:pt x="2014728" y="2011680"/>
                </a:lnTo>
                <a:lnTo>
                  <a:pt x="2014728" y="2031491"/>
                </a:lnTo>
                <a:close/>
              </a:path>
              <a:path w="2252979" h="2181225">
                <a:moveTo>
                  <a:pt x="1958340" y="2033016"/>
                </a:moveTo>
                <a:lnTo>
                  <a:pt x="1956816" y="2013204"/>
                </a:lnTo>
                <a:lnTo>
                  <a:pt x="1976628" y="2013204"/>
                </a:lnTo>
                <a:lnTo>
                  <a:pt x="1976628" y="2031491"/>
                </a:lnTo>
                <a:lnTo>
                  <a:pt x="1958340" y="2033016"/>
                </a:lnTo>
                <a:close/>
              </a:path>
              <a:path w="2252979" h="2181225">
                <a:moveTo>
                  <a:pt x="1938528" y="2033016"/>
                </a:moveTo>
                <a:lnTo>
                  <a:pt x="1920240" y="2033016"/>
                </a:lnTo>
                <a:lnTo>
                  <a:pt x="1918716" y="2014727"/>
                </a:lnTo>
                <a:lnTo>
                  <a:pt x="1938528" y="2014727"/>
                </a:lnTo>
                <a:lnTo>
                  <a:pt x="1938528" y="2033016"/>
                </a:lnTo>
                <a:close/>
              </a:path>
              <a:path w="2252979" h="2181225">
                <a:moveTo>
                  <a:pt x="1900428" y="2034540"/>
                </a:moveTo>
                <a:lnTo>
                  <a:pt x="1882140" y="2034540"/>
                </a:lnTo>
                <a:lnTo>
                  <a:pt x="1880616" y="2016252"/>
                </a:lnTo>
                <a:lnTo>
                  <a:pt x="1900428" y="2014727"/>
                </a:lnTo>
                <a:lnTo>
                  <a:pt x="1900428" y="2034540"/>
                </a:lnTo>
                <a:close/>
              </a:path>
              <a:path w="2252979" h="2181225">
                <a:moveTo>
                  <a:pt x="1844040" y="2036064"/>
                </a:moveTo>
                <a:lnTo>
                  <a:pt x="1842516" y="2016252"/>
                </a:lnTo>
                <a:lnTo>
                  <a:pt x="1862328" y="2016252"/>
                </a:lnTo>
                <a:lnTo>
                  <a:pt x="1862328" y="2034540"/>
                </a:lnTo>
                <a:lnTo>
                  <a:pt x="1844040" y="2036064"/>
                </a:lnTo>
                <a:close/>
              </a:path>
              <a:path w="2252979" h="2181225">
                <a:moveTo>
                  <a:pt x="1824228" y="2036064"/>
                </a:moveTo>
                <a:lnTo>
                  <a:pt x="1805940" y="2036064"/>
                </a:lnTo>
                <a:lnTo>
                  <a:pt x="1804416" y="2017775"/>
                </a:lnTo>
                <a:lnTo>
                  <a:pt x="1824228" y="2016252"/>
                </a:lnTo>
                <a:lnTo>
                  <a:pt x="1824228" y="2036064"/>
                </a:lnTo>
                <a:close/>
              </a:path>
              <a:path w="2252979" h="2181225">
                <a:moveTo>
                  <a:pt x="1786128" y="2037588"/>
                </a:moveTo>
                <a:lnTo>
                  <a:pt x="1767840" y="2037588"/>
                </a:lnTo>
                <a:lnTo>
                  <a:pt x="1766316" y="2017775"/>
                </a:lnTo>
                <a:lnTo>
                  <a:pt x="1786128" y="2017775"/>
                </a:lnTo>
                <a:lnTo>
                  <a:pt x="1786128" y="2037588"/>
                </a:lnTo>
                <a:close/>
              </a:path>
              <a:path w="2252979" h="2181225">
                <a:moveTo>
                  <a:pt x="1729740" y="2039111"/>
                </a:moveTo>
                <a:lnTo>
                  <a:pt x="1729740" y="2019300"/>
                </a:lnTo>
                <a:lnTo>
                  <a:pt x="1748028" y="2019300"/>
                </a:lnTo>
                <a:lnTo>
                  <a:pt x="1748028" y="2037588"/>
                </a:lnTo>
                <a:lnTo>
                  <a:pt x="1729740" y="2039111"/>
                </a:lnTo>
                <a:close/>
              </a:path>
              <a:path w="2252979" h="2181225">
                <a:moveTo>
                  <a:pt x="1709928" y="2039111"/>
                </a:moveTo>
                <a:lnTo>
                  <a:pt x="1691640" y="2039111"/>
                </a:lnTo>
                <a:lnTo>
                  <a:pt x="1691640" y="2020824"/>
                </a:lnTo>
                <a:lnTo>
                  <a:pt x="1709928" y="2019300"/>
                </a:lnTo>
                <a:lnTo>
                  <a:pt x="1709928" y="2039111"/>
                </a:lnTo>
                <a:close/>
              </a:path>
              <a:path w="2252979" h="2181225">
                <a:moveTo>
                  <a:pt x="1671828" y="2040636"/>
                </a:moveTo>
                <a:lnTo>
                  <a:pt x="1653540" y="2040636"/>
                </a:lnTo>
                <a:lnTo>
                  <a:pt x="1653540" y="2020824"/>
                </a:lnTo>
                <a:lnTo>
                  <a:pt x="1671828" y="2020824"/>
                </a:lnTo>
                <a:lnTo>
                  <a:pt x="1671828" y="2040636"/>
                </a:lnTo>
                <a:close/>
              </a:path>
              <a:path w="2252979" h="2181225">
                <a:moveTo>
                  <a:pt x="1615440" y="2042159"/>
                </a:moveTo>
                <a:lnTo>
                  <a:pt x="1615440" y="2022348"/>
                </a:lnTo>
                <a:lnTo>
                  <a:pt x="1633728" y="2022348"/>
                </a:lnTo>
                <a:lnTo>
                  <a:pt x="1633728" y="2040636"/>
                </a:lnTo>
                <a:lnTo>
                  <a:pt x="1615440" y="2042159"/>
                </a:lnTo>
                <a:close/>
              </a:path>
              <a:path w="2252979" h="2181225">
                <a:moveTo>
                  <a:pt x="1595628" y="2042159"/>
                </a:moveTo>
                <a:lnTo>
                  <a:pt x="1577340" y="2042159"/>
                </a:lnTo>
                <a:lnTo>
                  <a:pt x="1577340" y="2023872"/>
                </a:lnTo>
                <a:lnTo>
                  <a:pt x="1595628" y="2022348"/>
                </a:lnTo>
                <a:lnTo>
                  <a:pt x="1595628" y="2042159"/>
                </a:lnTo>
                <a:close/>
              </a:path>
              <a:path w="2252979" h="2181225">
                <a:moveTo>
                  <a:pt x="1539240" y="2043684"/>
                </a:moveTo>
                <a:lnTo>
                  <a:pt x="1539240" y="2023872"/>
                </a:lnTo>
                <a:lnTo>
                  <a:pt x="1557528" y="2023872"/>
                </a:lnTo>
                <a:lnTo>
                  <a:pt x="1557528" y="2042159"/>
                </a:lnTo>
                <a:lnTo>
                  <a:pt x="1539240" y="2043684"/>
                </a:lnTo>
                <a:close/>
              </a:path>
              <a:path w="2252979" h="2181225">
                <a:moveTo>
                  <a:pt x="1519428" y="2043684"/>
                </a:moveTo>
                <a:lnTo>
                  <a:pt x="1501140" y="2043684"/>
                </a:lnTo>
                <a:lnTo>
                  <a:pt x="1501140" y="2025395"/>
                </a:lnTo>
                <a:lnTo>
                  <a:pt x="1519428" y="2025395"/>
                </a:lnTo>
                <a:lnTo>
                  <a:pt x="1519428" y="2043684"/>
                </a:lnTo>
                <a:close/>
              </a:path>
              <a:path w="2252979" h="2181225">
                <a:moveTo>
                  <a:pt x="1481328" y="2045208"/>
                </a:moveTo>
                <a:lnTo>
                  <a:pt x="1463040" y="2045208"/>
                </a:lnTo>
                <a:lnTo>
                  <a:pt x="1463040" y="2026920"/>
                </a:lnTo>
                <a:lnTo>
                  <a:pt x="1481328" y="2025395"/>
                </a:lnTo>
                <a:lnTo>
                  <a:pt x="1481328" y="2045208"/>
                </a:lnTo>
                <a:close/>
              </a:path>
              <a:path w="2252979" h="2181225">
                <a:moveTo>
                  <a:pt x="1424940" y="2046732"/>
                </a:moveTo>
                <a:lnTo>
                  <a:pt x="1424940" y="2026920"/>
                </a:lnTo>
                <a:lnTo>
                  <a:pt x="1443228" y="2026920"/>
                </a:lnTo>
                <a:lnTo>
                  <a:pt x="1443228" y="2045208"/>
                </a:lnTo>
                <a:lnTo>
                  <a:pt x="1424940" y="2046732"/>
                </a:lnTo>
                <a:close/>
              </a:path>
              <a:path w="2252979" h="2181225">
                <a:moveTo>
                  <a:pt x="1405128" y="2046732"/>
                </a:moveTo>
                <a:lnTo>
                  <a:pt x="1386840" y="2046732"/>
                </a:lnTo>
                <a:lnTo>
                  <a:pt x="1386840" y="2028443"/>
                </a:lnTo>
                <a:lnTo>
                  <a:pt x="1405128" y="2028443"/>
                </a:lnTo>
                <a:lnTo>
                  <a:pt x="1405128" y="2046732"/>
                </a:lnTo>
                <a:close/>
              </a:path>
              <a:path w="2252979" h="2181225">
                <a:moveTo>
                  <a:pt x="1367028" y="2048256"/>
                </a:moveTo>
                <a:lnTo>
                  <a:pt x="1348740" y="2048256"/>
                </a:lnTo>
                <a:lnTo>
                  <a:pt x="1348740" y="2029968"/>
                </a:lnTo>
                <a:lnTo>
                  <a:pt x="1367028" y="2028443"/>
                </a:lnTo>
                <a:lnTo>
                  <a:pt x="1367028" y="2048256"/>
                </a:lnTo>
                <a:close/>
              </a:path>
              <a:path w="2252979" h="2181225">
                <a:moveTo>
                  <a:pt x="1310640" y="2049780"/>
                </a:moveTo>
                <a:lnTo>
                  <a:pt x="1310640" y="2029968"/>
                </a:lnTo>
                <a:lnTo>
                  <a:pt x="1328928" y="2029968"/>
                </a:lnTo>
                <a:lnTo>
                  <a:pt x="1328928" y="2048256"/>
                </a:lnTo>
                <a:lnTo>
                  <a:pt x="1310640" y="2049780"/>
                </a:lnTo>
                <a:close/>
              </a:path>
              <a:path w="2252979" h="2181225">
                <a:moveTo>
                  <a:pt x="1290828" y="2049780"/>
                </a:moveTo>
                <a:lnTo>
                  <a:pt x="1272540" y="2049780"/>
                </a:lnTo>
                <a:lnTo>
                  <a:pt x="1272540" y="2031491"/>
                </a:lnTo>
                <a:lnTo>
                  <a:pt x="1290828" y="2031491"/>
                </a:lnTo>
                <a:lnTo>
                  <a:pt x="1290828" y="2049780"/>
                </a:lnTo>
                <a:close/>
              </a:path>
              <a:path w="2252979" h="2181225">
                <a:moveTo>
                  <a:pt x="1252728" y="2051304"/>
                </a:moveTo>
                <a:lnTo>
                  <a:pt x="1234440" y="2051304"/>
                </a:lnTo>
                <a:lnTo>
                  <a:pt x="1234440" y="2031491"/>
                </a:lnTo>
                <a:lnTo>
                  <a:pt x="1252728" y="2031491"/>
                </a:lnTo>
                <a:lnTo>
                  <a:pt x="1252728" y="2051304"/>
                </a:lnTo>
                <a:close/>
              </a:path>
              <a:path w="2252979" h="2181225">
                <a:moveTo>
                  <a:pt x="1196340" y="2052827"/>
                </a:moveTo>
                <a:lnTo>
                  <a:pt x="1196340" y="2033016"/>
                </a:lnTo>
                <a:lnTo>
                  <a:pt x="1214628" y="2033016"/>
                </a:lnTo>
                <a:lnTo>
                  <a:pt x="1214628" y="2051304"/>
                </a:lnTo>
                <a:lnTo>
                  <a:pt x="1196340" y="2052827"/>
                </a:lnTo>
                <a:close/>
              </a:path>
              <a:path w="2252979" h="2181225">
                <a:moveTo>
                  <a:pt x="1176528" y="2052827"/>
                </a:moveTo>
                <a:lnTo>
                  <a:pt x="1158240" y="2052827"/>
                </a:lnTo>
                <a:lnTo>
                  <a:pt x="1158240" y="2034540"/>
                </a:lnTo>
                <a:lnTo>
                  <a:pt x="1176528" y="2033016"/>
                </a:lnTo>
                <a:lnTo>
                  <a:pt x="1176528" y="2052827"/>
                </a:lnTo>
                <a:close/>
              </a:path>
              <a:path w="2252979" h="2181225">
                <a:moveTo>
                  <a:pt x="1138428" y="2054352"/>
                </a:moveTo>
                <a:lnTo>
                  <a:pt x="1120140" y="2054352"/>
                </a:lnTo>
                <a:lnTo>
                  <a:pt x="1120140" y="2034540"/>
                </a:lnTo>
                <a:lnTo>
                  <a:pt x="1138428" y="2034540"/>
                </a:lnTo>
                <a:lnTo>
                  <a:pt x="1138428" y="2054352"/>
                </a:lnTo>
                <a:close/>
              </a:path>
              <a:path w="2252979" h="2181225">
                <a:moveTo>
                  <a:pt x="1082040" y="2055875"/>
                </a:moveTo>
                <a:lnTo>
                  <a:pt x="1082040" y="2036064"/>
                </a:lnTo>
                <a:lnTo>
                  <a:pt x="1100328" y="2036064"/>
                </a:lnTo>
                <a:lnTo>
                  <a:pt x="1100328" y="2054352"/>
                </a:lnTo>
                <a:lnTo>
                  <a:pt x="1082040" y="2055875"/>
                </a:lnTo>
                <a:close/>
              </a:path>
              <a:path w="2252979" h="2181225">
                <a:moveTo>
                  <a:pt x="1062228" y="2055875"/>
                </a:moveTo>
                <a:lnTo>
                  <a:pt x="1043940" y="2055875"/>
                </a:lnTo>
                <a:lnTo>
                  <a:pt x="1043940" y="2037588"/>
                </a:lnTo>
                <a:lnTo>
                  <a:pt x="1062228" y="2036064"/>
                </a:lnTo>
                <a:lnTo>
                  <a:pt x="1062228" y="2055875"/>
                </a:lnTo>
                <a:close/>
              </a:path>
              <a:path w="2252979" h="2181225">
                <a:moveTo>
                  <a:pt x="1024128" y="2057400"/>
                </a:moveTo>
                <a:lnTo>
                  <a:pt x="1005840" y="2057400"/>
                </a:lnTo>
                <a:lnTo>
                  <a:pt x="1005840" y="2037588"/>
                </a:lnTo>
                <a:lnTo>
                  <a:pt x="1024128" y="2037588"/>
                </a:lnTo>
                <a:lnTo>
                  <a:pt x="1024128" y="2057400"/>
                </a:lnTo>
                <a:close/>
              </a:path>
              <a:path w="2252979" h="2181225">
                <a:moveTo>
                  <a:pt x="986028" y="2057400"/>
                </a:moveTo>
                <a:lnTo>
                  <a:pt x="967740" y="2057400"/>
                </a:lnTo>
                <a:lnTo>
                  <a:pt x="967740" y="2039111"/>
                </a:lnTo>
                <a:lnTo>
                  <a:pt x="986028" y="2039111"/>
                </a:lnTo>
                <a:lnTo>
                  <a:pt x="986028" y="2057400"/>
                </a:lnTo>
                <a:close/>
              </a:path>
              <a:path w="2252979" h="2181225">
                <a:moveTo>
                  <a:pt x="947928" y="2058924"/>
                </a:moveTo>
                <a:lnTo>
                  <a:pt x="929640" y="2058924"/>
                </a:lnTo>
                <a:lnTo>
                  <a:pt x="929640" y="2040636"/>
                </a:lnTo>
                <a:lnTo>
                  <a:pt x="947928" y="2039111"/>
                </a:lnTo>
                <a:lnTo>
                  <a:pt x="947928" y="2058924"/>
                </a:lnTo>
                <a:close/>
              </a:path>
              <a:path w="2252979" h="2181225">
                <a:moveTo>
                  <a:pt x="891540" y="2060448"/>
                </a:moveTo>
                <a:lnTo>
                  <a:pt x="891540" y="2040636"/>
                </a:lnTo>
                <a:lnTo>
                  <a:pt x="909828" y="2040636"/>
                </a:lnTo>
                <a:lnTo>
                  <a:pt x="911351" y="2058924"/>
                </a:lnTo>
                <a:lnTo>
                  <a:pt x="891540" y="2060448"/>
                </a:lnTo>
                <a:close/>
              </a:path>
              <a:path w="2252979" h="2181225">
                <a:moveTo>
                  <a:pt x="873251" y="2060448"/>
                </a:moveTo>
                <a:lnTo>
                  <a:pt x="853440" y="2060448"/>
                </a:lnTo>
                <a:lnTo>
                  <a:pt x="853440" y="2042159"/>
                </a:lnTo>
                <a:lnTo>
                  <a:pt x="871728" y="2042159"/>
                </a:lnTo>
                <a:lnTo>
                  <a:pt x="873251" y="2060448"/>
                </a:lnTo>
                <a:close/>
              </a:path>
              <a:path w="2252979" h="2181225">
                <a:moveTo>
                  <a:pt x="835151" y="2061972"/>
                </a:moveTo>
                <a:lnTo>
                  <a:pt x="815340" y="2061972"/>
                </a:lnTo>
                <a:lnTo>
                  <a:pt x="815340" y="2043684"/>
                </a:lnTo>
                <a:lnTo>
                  <a:pt x="833628" y="2042159"/>
                </a:lnTo>
                <a:lnTo>
                  <a:pt x="835151" y="2061972"/>
                </a:lnTo>
                <a:close/>
              </a:path>
              <a:path w="2252979" h="2181225">
                <a:moveTo>
                  <a:pt x="777240" y="2063495"/>
                </a:moveTo>
                <a:lnTo>
                  <a:pt x="777240" y="2043684"/>
                </a:lnTo>
                <a:lnTo>
                  <a:pt x="795528" y="2043684"/>
                </a:lnTo>
                <a:lnTo>
                  <a:pt x="797051" y="2061972"/>
                </a:lnTo>
                <a:lnTo>
                  <a:pt x="777240" y="2063495"/>
                </a:lnTo>
                <a:close/>
              </a:path>
              <a:path w="2252979" h="2181225">
                <a:moveTo>
                  <a:pt x="758951" y="2063495"/>
                </a:moveTo>
                <a:lnTo>
                  <a:pt x="739140" y="2063495"/>
                </a:lnTo>
                <a:lnTo>
                  <a:pt x="739140" y="2045208"/>
                </a:lnTo>
                <a:lnTo>
                  <a:pt x="757428" y="2045208"/>
                </a:lnTo>
                <a:lnTo>
                  <a:pt x="758951" y="2063495"/>
                </a:lnTo>
                <a:close/>
              </a:path>
              <a:path w="2252979" h="2181225">
                <a:moveTo>
                  <a:pt x="720851" y="2065020"/>
                </a:moveTo>
                <a:lnTo>
                  <a:pt x="701040" y="2065020"/>
                </a:lnTo>
                <a:lnTo>
                  <a:pt x="701040" y="2046732"/>
                </a:lnTo>
                <a:lnTo>
                  <a:pt x="719328" y="2045208"/>
                </a:lnTo>
                <a:lnTo>
                  <a:pt x="720851" y="2065020"/>
                </a:lnTo>
                <a:close/>
              </a:path>
              <a:path w="2252979" h="2181225">
                <a:moveTo>
                  <a:pt x="662940" y="2066543"/>
                </a:moveTo>
                <a:lnTo>
                  <a:pt x="662940" y="2046732"/>
                </a:lnTo>
                <a:lnTo>
                  <a:pt x="681228" y="2046732"/>
                </a:lnTo>
                <a:lnTo>
                  <a:pt x="682751" y="2065020"/>
                </a:lnTo>
                <a:lnTo>
                  <a:pt x="662940" y="2066543"/>
                </a:lnTo>
                <a:close/>
              </a:path>
              <a:path w="2252979" h="2181225">
                <a:moveTo>
                  <a:pt x="644651" y="2066543"/>
                </a:moveTo>
                <a:lnTo>
                  <a:pt x="624840" y="2066543"/>
                </a:lnTo>
                <a:lnTo>
                  <a:pt x="624840" y="2048256"/>
                </a:lnTo>
                <a:lnTo>
                  <a:pt x="643128" y="2046732"/>
                </a:lnTo>
                <a:lnTo>
                  <a:pt x="644651" y="2066543"/>
                </a:lnTo>
                <a:close/>
              </a:path>
              <a:path w="2252979" h="2181225">
                <a:moveTo>
                  <a:pt x="606551" y="2068068"/>
                </a:moveTo>
                <a:lnTo>
                  <a:pt x="586740" y="2068068"/>
                </a:lnTo>
                <a:lnTo>
                  <a:pt x="586740" y="2048256"/>
                </a:lnTo>
                <a:lnTo>
                  <a:pt x="605028" y="2048256"/>
                </a:lnTo>
                <a:lnTo>
                  <a:pt x="606551" y="2068068"/>
                </a:lnTo>
                <a:close/>
              </a:path>
              <a:path w="2252979" h="2181225">
                <a:moveTo>
                  <a:pt x="548640" y="2069591"/>
                </a:moveTo>
                <a:lnTo>
                  <a:pt x="548640" y="2049780"/>
                </a:lnTo>
                <a:lnTo>
                  <a:pt x="566928" y="2049780"/>
                </a:lnTo>
                <a:lnTo>
                  <a:pt x="568451" y="2068068"/>
                </a:lnTo>
                <a:lnTo>
                  <a:pt x="548640" y="2069591"/>
                </a:lnTo>
                <a:close/>
              </a:path>
              <a:path w="2252979" h="2181225">
                <a:moveTo>
                  <a:pt x="530351" y="2069591"/>
                </a:moveTo>
                <a:lnTo>
                  <a:pt x="510540" y="2069591"/>
                </a:lnTo>
                <a:lnTo>
                  <a:pt x="510540" y="2051304"/>
                </a:lnTo>
                <a:lnTo>
                  <a:pt x="528828" y="2049780"/>
                </a:lnTo>
                <a:lnTo>
                  <a:pt x="530351" y="2069591"/>
                </a:lnTo>
                <a:close/>
              </a:path>
              <a:path w="2252979" h="2181225">
                <a:moveTo>
                  <a:pt x="492251" y="2071116"/>
                </a:moveTo>
                <a:lnTo>
                  <a:pt x="472440" y="2071116"/>
                </a:lnTo>
                <a:lnTo>
                  <a:pt x="472440" y="2051304"/>
                </a:lnTo>
                <a:lnTo>
                  <a:pt x="490728" y="2051304"/>
                </a:lnTo>
                <a:lnTo>
                  <a:pt x="492251" y="2071116"/>
                </a:lnTo>
                <a:close/>
              </a:path>
              <a:path w="2252979" h="2181225">
                <a:moveTo>
                  <a:pt x="434340" y="2072640"/>
                </a:moveTo>
                <a:lnTo>
                  <a:pt x="434340" y="2052827"/>
                </a:lnTo>
                <a:lnTo>
                  <a:pt x="452628" y="2052827"/>
                </a:lnTo>
                <a:lnTo>
                  <a:pt x="454151" y="2071116"/>
                </a:lnTo>
                <a:lnTo>
                  <a:pt x="434340" y="2072640"/>
                </a:lnTo>
                <a:close/>
              </a:path>
              <a:path w="2252979" h="2181225">
                <a:moveTo>
                  <a:pt x="416051" y="2072640"/>
                </a:moveTo>
                <a:lnTo>
                  <a:pt x="396240" y="2072640"/>
                </a:lnTo>
                <a:lnTo>
                  <a:pt x="396240" y="2054352"/>
                </a:lnTo>
                <a:lnTo>
                  <a:pt x="414528" y="2052827"/>
                </a:lnTo>
                <a:lnTo>
                  <a:pt x="416051" y="2072640"/>
                </a:lnTo>
                <a:close/>
              </a:path>
              <a:path w="2252979" h="2181225">
                <a:moveTo>
                  <a:pt x="358140" y="2074164"/>
                </a:moveTo>
                <a:lnTo>
                  <a:pt x="358140" y="2054352"/>
                </a:lnTo>
                <a:lnTo>
                  <a:pt x="376428" y="2054352"/>
                </a:lnTo>
                <a:lnTo>
                  <a:pt x="377951" y="2072640"/>
                </a:lnTo>
                <a:lnTo>
                  <a:pt x="358140" y="2074164"/>
                </a:lnTo>
                <a:close/>
              </a:path>
              <a:path w="2252979" h="2181225">
                <a:moveTo>
                  <a:pt x="339851" y="2074164"/>
                </a:moveTo>
                <a:lnTo>
                  <a:pt x="320040" y="2074164"/>
                </a:lnTo>
                <a:lnTo>
                  <a:pt x="320040" y="2055875"/>
                </a:lnTo>
                <a:lnTo>
                  <a:pt x="338328" y="2055875"/>
                </a:lnTo>
                <a:lnTo>
                  <a:pt x="339851" y="2074164"/>
                </a:lnTo>
                <a:close/>
              </a:path>
              <a:path w="2252979" h="2181225">
                <a:moveTo>
                  <a:pt x="301751" y="2075688"/>
                </a:moveTo>
                <a:lnTo>
                  <a:pt x="281940" y="2075688"/>
                </a:lnTo>
                <a:lnTo>
                  <a:pt x="281940" y="2057400"/>
                </a:lnTo>
                <a:lnTo>
                  <a:pt x="300228" y="2055875"/>
                </a:lnTo>
                <a:lnTo>
                  <a:pt x="301751" y="20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97552" y="3774947"/>
            <a:ext cx="368935" cy="2449195"/>
          </a:xfrm>
          <a:custGeom>
            <a:avLst/>
            <a:gdLst/>
            <a:ahLst/>
            <a:cxnLst/>
            <a:rect l="l" t="t" r="r" b="b"/>
            <a:pathLst>
              <a:path w="368935" h="2449195">
                <a:moveTo>
                  <a:pt x="4572" y="2449067"/>
                </a:moveTo>
                <a:lnTo>
                  <a:pt x="0" y="2429255"/>
                </a:lnTo>
                <a:lnTo>
                  <a:pt x="15240" y="2426207"/>
                </a:lnTo>
                <a:lnTo>
                  <a:pt x="22859" y="2423159"/>
                </a:lnTo>
                <a:lnTo>
                  <a:pt x="30480" y="2418587"/>
                </a:lnTo>
                <a:lnTo>
                  <a:pt x="48768" y="2409443"/>
                </a:lnTo>
                <a:lnTo>
                  <a:pt x="59436" y="2404871"/>
                </a:lnTo>
                <a:lnTo>
                  <a:pt x="67056" y="2400299"/>
                </a:lnTo>
                <a:lnTo>
                  <a:pt x="76200" y="2417063"/>
                </a:lnTo>
                <a:lnTo>
                  <a:pt x="68580" y="2421635"/>
                </a:lnTo>
                <a:lnTo>
                  <a:pt x="57912" y="2426207"/>
                </a:lnTo>
                <a:lnTo>
                  <a:pt x="48768" y="2432303"/>
                </a:lnTo>
                <a:lnTo>
                  <a:pt x="38100" y="2436875"/>
                </a:lnTo>
                <a:lnTo>
                  <a:pt x="28956" y="2439923"/>
                </a:lnTo>
                <a:lnTo>
                  <a:pt x="19812" y="2444495"/>
                </a:lnTo>
                <a:lnTo>
                  <a:pt x="12192" y="2446019"/>
                </a:lnTo>
                <a:lnTo>
                  <a:pt x="4572" y="2449067"/>
                </a:lnTo>
                <a:close/>
              </a:path>
              <a:path w="368935" h="2449195">
                <a:moveTo>
                  <a:pt x="124968" y="2383535"/>
                </a:moveTo>
                <a:lnTo>
                  <a:pt x="112775" y="2368295"/>
                </a:lnTo>
                <a:lnTo>
                  <a:pt x="134112" y="2350007"/>
                </a:lnTo>
                <a:lnTo>
                  <a:pt x="155448" y="2330195"/>
                </a:lnTo>
                <a:lnTo>
                  <a:pt x="167640" y="2318003"/>
                </a:lnTo>
                <a:lnTo>
                  <a:pt x="181356" y="2330195"/>
                </a:lnTo>
                <a:lnTo>
                  <a:pt x="146304" y="2365247"/>
                </a:lnTo>
                <a:lnTo>
                  <a:pt x="124968" y="2383535"/>
                </a:lnTo>
                <a:close/>
              </a:path>
              <a:path w="368935" h="2449195">
                <a:moveTo>
                  <a:pt x="217931" y="2285999"/>
                </a:moveTo>
                <a:lnTo>
                  <a:pt x="202692" y="2273807"/>
                </a:lnTo>
                <a:lnTo>
                  <a:pt x="211836" y="2261615"/>
                </a:lnTo>
                <a:lnTo>
                  <a:pt x="219456" y="2249423"/>
                </a:lnTo>
                <a:lnTo>
                  <a:pt x="227076" y="2235707"/>
                </a:lnTo>
                <a:lnTo>
                  <a:pt x="233172" y="2221991"/>
                </a:lnTo>
                <a:lnTo>
                  <a:pt x="239268" y="2209799"/>
                </a:lnTo>
                <a:lnTo>
                  <a:pt x="256031" y="2217419"/>
                </a:lnTo>
                <a:lnTo>
                  <a:pt x="243840" y="2244851"/>
                </a:lnTo>
                <a:lnTo>
                  <a:pt x="236219" y="2258567"/>
                </a:lnTo>
                <a:lnTo>
                  <a:pt x="217931" y="2285999"/>
                </a:lnTo>
                <a:close/>
              </a:path>
              <a:path w="368935" h="2449195">
                <a:moveTo>
                  <a:pt x="272795" y="2161031"/>
                </a:moveTo>
                <a:lnTo>
                  <a:pt x="254507" y="2156459"/>
                </a:lnTo>
                <a:lnTo>
                  <a:pt x="256031" y="2153411"/>
                </a:lnTo>
                <a:lnTo>
                  <a:pt x="257556" y="2138171"/>
                </a:lnTo>
                <a:lnTo>
                  <a:pt x="257556" y="2124455"/>
                </a:lnTo>
                <a:lnTo>
                  <a:pt x="260604" y="2083307"/>
                </a:lnTo>
                <a:lnTo>
                  <a:pt x="260604" y="2081783"/>
                </a:lnTo>
                <a:lnTo>
                  <a:pt x="278892" y="2083307"/>
                </a:lnTo>
                <a:lnTo>
                  <a:pt x="278892" y="2084831"/>
                </a:lnTo>
                <a:lnTo>
                  <a:pt x="277368" y="2124455"/>
                </a:lnTo>
                <a:lnTo>
                  <a:pt x="275843" y="2141219"/>
                </a:lnTo>
                <a:lnTo>
                  <a:pt x="274319" y="2156459"/>
                </a:lnTo>
                <a:lnTo>
                  <a:pt x="272795" y="2161031"/>
                </a:lnTo>
                <a:close/>
              </a:path>
              <a:path w="368935" h="2449195">
                <a:moveTo>
                  <a:pt x="281940" y="2026919"/>
                </a:moveTo>
                <a:lnTo>
                  <a:pt x="263652" y="2025395"/>
                </a:lnTo>
                <a:lnTo>
                  <a:pt x="265176" y="1988819"/>
                </a:lnTo>
                <a:lnTo>
                  <a:pt x="266700" y="1949195"/>
                </a:lnTo>
                <a:lnTo>
                  <a:pt x="286512" y="1950719"/>
                </a:lnTo>
                <a:lnTo>
                  <a:pt x="283464" y="1990343"/>
                </a:lnTo>
                <a:lnTo>
                  <a:pt x="281940" y="2026919"/>
                </a:lnTo>
                <a:close/>
              </a:path>
              <a:path w="368935" h="2449195">
                <a:moveTo>
                  <a:pt x="288036" y="1892807"/>
                </a:moveTo>
                <a:lnTo>
                  <a:pt x="269748" y="1892807"/>
                </a:lnTo>
                <a:lnTo>
                  <a:pt x="269748" y="1877567"/>
                </a:lnTo>
                <a:lnTo>
                  <a:pt x="272795" y="1816607"/>
                </a:lnTo>
                <a:lnTo>
                  <a:pt x="292607" y="1816607"/>
                </a:lnTo>
                <a:lnTo>
                  <a:pt x="291083" y="1818131"/>
                </a:lnTo>
                <a:lnTo>
                  <a:pt x="289559" y="1879091"/>
                </a:lnTo>
                <a:lnTo>
                  <a:pt x="288036" y="1892807"/>
                </a:lnTo>
                <a:close/>
              </a:path>
              <a:path w="368935" h="2449195">
                <a:moveTo>
                  <a:pt x="294131" y="1760219"/>
                </a:moveTo>
                <a:lnTo>
                  <a:pt x="275843" y="1758695"/>
                </a:lnTo>
                <a:lnTo>
                  <a:pt x="275843" y="1752599"/>
                </a:lnTo>
                <a:lnTo>
                  <a:pt x="278892" y="1685543"/>
                </a:lnTo>
                <a:lnTo>
                  <a:pt x="278892" y="1682495"/>
                </a:lnTo>
                <a:lnTo>
                  <a:pt x="297180" y="1684019"/>
                </a:lnTo>
                <a:lnTo>
                  <a:pt x="297180" y="1685543"/>
                </a:lnTo>
                <a:lnTo>
                  <a:pt x="294131" y="1752599"/>
                </a:lnTo>
                <a:lnTo>
                  <a:pt x="294131" y="1760219"/>
                </a:lnTo>
                <a:close/>
              </a:path>
              <a:path w="368935" h="2449195">
                <a:moveTo>
                  <a:pt x="300228" y="1626107"/>
                </a:moveTo>
                <a:lnTo>
                  <a:pt x="281940" y="1626107"/>
                </a:lnTo>
                <a:lnTo>
                  <a:pt x="281940" y="1615439"/>
                </a:lnTo>
                <a:lnTo>
                  <a:pt x="284988" y="1549907"/>
                </a:lnTo>
                <a:lnTo>
                  <a:pt x="303276" y="1549907"/>
                </a:lnTo>
                <a:lnTo>
                  <a:pt x="300228" y="1615439"/>
                </a:lnTo>
                <a:lnTo>
                  <a:pt x="300228" y="1626107"/>
                </a:lnTo>
                <a:close/>
              </a:path>
              <a:path w="368935" h="2449195">
                <a:moveTo>
                  <a:pt x="306323" y="1493519"/>
                </a:moveTo>
                <a:lnTo>
                  <a:pt x="286512" y="1491995"/>
                </a:lnTo>
                <a:lnTo>
                  <a:pt x="288036" y="1469135"/>
                </a:lnTo>
                <a:lnTo>
                  <a:pt x="291083" y="1415795"/>
                </a:lnTo>
                <a:lnTo>
                  <a:pt x="309372" y="1417319"/>
                </a:lnTo>
                <a:lnTo>
                  <a:pt x="307848" y="1469135"/>
                </a:lnTo>
                <a:lnTo>
                  <a:pt x="306323" y="1493519"/>
                </a:lnTo>
                <a:close/>
              </a:path>
              <a:path w="368935" h="2449195">
                <a:moveTo>
                  <a:pt x="312419" y="1360931"/>
                </a:moveTo>
                <a:lnTo>
                  <a:pt x="292607" y="1359407"/>
                </a:lnTo>
                <a:lnTo>
                  <a:pt x="295656" y="1283207"/>
                </a:lnTo>
                <a:lnTo>
                  <a:pt x="315467" y="1284731"/>
                </a:lnTo>
                <a:lnTo>
                  <a:pt x="312419" y="1360931"/>
                </a:lnTo>
                <a:close/>
              </a:path>
              <a:path w="368935" h="2449195">
                <a:moveTo>
                  <a:pt x="316991" y="1226819"/>
                </a:moveTo>
                <a:lnTo>
                  <a:pt x="298704" y="1226819"/>
                </a:lnTo>
                <a:lnTo>
                  <a:pt x="301752" y="1150619"/>
                </a:lnTo>
                <a:lnTo>
                  <a:pt x="321563" y="1150619"/>
                </a:lnTo>
                <a:lnTo>
                  <a:pt x="316991" y="1226819"/>
                </a:lnTo>
                <a:close/>
              </a:path>
              <a:path w="368935" h="2449195">
                <a:moveTo>
                  <a:pt x="323087" y="1094231"/>
                </a:moveTo>
                <a:lnTo>
                  <a:pt x="304800" y="1092707"/>
                </a:lnTo>
                <a:lnTo>
                  <a:pt x="304800" y="1077467"/>
                </a:lnTo>
                <a:lnTo>
                  <a:pt x="307848" y="1016507"/>
                </a:lnTo>
                <a:lnTo>
                  <a:pt x="326136" y="1018031"/>
                </a:lnTo>
                <a:lnTo>
                  <a:pt x="324612" y="1078991"/>
                </a:lnTo>
                <a:lnTo>
                  <a:pt x="323087" y="1094231"/>
                </a:lnTo>
                <a:close/>
              </a:path>
              <a:path w="368935" h="2449195">
                <a:moveTo>
                  <a:pt x="329184" y="960119"/>
                </a:moveTo>
                <a:lnTo>
                  <a:pt x="309372" y="960119"/>
                </a:lnTo>
                <a:lnTo>
                  <a:pt x="310895" y="918971"/>
                </a:lnTo>
                <a:lnTo>
                  <a:pt x="312419" y="883919"/>
                </a:lnTo>
                <a:lnTo>
                  <a:pt x="332232" y="883919"/>
                </a:lnTo>
                <a:lnTo>
                  <a:pt x="330708" y="918971"/>
                </a:lnTo>
                <a:lnTo>
                  <a:pt x="329184" y="960119"/>
                </a:lnTo>
                <a:close/>
              </a:path>
              <a:path w="368935" h="2449195">
                <a:moveTo>
                  <a:pt x="333756" y="827531"/>
                </a:moveTo>
                <a:lnTo>
                  <a:pt x="315467" y="826007"/>
                </a:lnTo>
                <a:lnTo>
                  <a:pt x="318445" y="762000"/>
                </a:lnTo>
                <a:lnTo>
                  <a:pt x="318515" y="749807"/>
                </a:lnTo>
                <a:lnTo>
                  <a:pt x="336804" y="751331"/>
                </a:lnTo>
                <a:lnTo>
                  <a:pt x="336804" y="762000"/>
                </a:lnTo>
                <a:lnTo>
                  <a:pt x="333756" y="827531"/>
                </a:lnTo>
                <a:close/>
              </a:path>
              <a:path w="368935" h="2449195">
                <a:moveTo>
                  <a:pt x="339852" y="693419"/>
                </a:moveTo>
                <a:lnTo>
                  <a:pt x="321563" y="693419"/>
                </a:lnTo>
                <a:lnTo>
                  <a:pt x="321563" y="684275"/>
                </a:lnTo>
                <a:lnTo>
                  <a:pt x="324612" y="617219"/>
                </a:lnTo>
                <a:lnTo>
                  <a:pt x="342900" y="617219"/>
                </a:lnTo>
                <a:lnTo>
                  <a:pt x="339852" y="684275"/>
                </a:lnTo>
                <a:lnTo>
                  <a:pt x="339852" y="693419"/>
                </a:lnTo>
                <a:close/>
              </a:path>
              <a:path w="368935" h="2449195">
                <a:moveTo>
                  <a:pt x="345948" y="560831"/>
                </a:moveTo>
                <a:lnTo>
                  <a:pt x="326136" y="559307"/>
                </a:lnTo>
                <a:lnTo>
                  <a:pt x="327660" y="534923"/>
                </a:lnTo>
                <a:lnTo>
                  <a:pt x="329184" y="484631"/>
                </a:lnTo>
                <a:lnTo>
                  <a:pt x="348995" y="484631"/>
                </a:lnTo>
                <a:lnTo>
                  <a:pt x="345948" y="534923"/>
                </a:lnTo>
                <a:lnTo>
                  <a:pt x="345948" y="560831"/>
                </a:lnTo>
                <a:close/>
              </a:path>
              <a:path w="368935" h="2449195">
                <a:moveTo>
                  <a:pt x="350519" y="428243"/>
                </a:moveTo>
                <a:lnTo>
                  <a:pt x="332232" y="426719"/>
                </a:lnTo>
                <a:lnTo>
                  <a:pt x="333756" y="393191"/>
                </a:lnTo>
                <a:lnTo>
                  <a:pt x="335280" y="350519"/>
                </a:lnTo>
                <a:lnTo>
                  <a:pt x="353567" y="352043"/>
                </a:lnTo>
                <a:lnTo>
                  <a:pt x="352043" y="393191"/>
                </a:lnTo>
                <a:lnTo>
                  <a:pt x="350519" y="428243"/>
                </a:lnTo>
                <a:close/>
              </a:path>
              <a:path w="368935" h="2449195">
                <a:moveTo>
                  <a:pt x="356615" y="294131"/>
                </a:moveTo>
                <a:lnTo>
                  <a:pt x="336804" y="294131"/>
                </a:lnTo>
                <a:lnTo>
                  <a:pt x="338328" y="262127"/>
                </a:lnTo>
                <a:lnTo>
                  <a:pt x="341376" y="217931"/>
                </a:lnTo>
                <a:lnTo>
                  <a:pt x="359663" y="217931"/>
                </a:lnTo>
                <a:lnTo>
                  <a:pt x="358139" y="263651"/>
                </a:lnTo>
                <a:lnTo>
                  <a:pt x="356615" y="294131"/>
                </a:lnTo>
                <a:close/>
              </a:path>
              <a:path w="368935" h="2449195">
                <a:moveTo>
                  <a:pt x="362712" y="161543"/>
                </a:moveTo>
                <a:lnTo>
                  <a:pt x="342900" y="160019"/>
                </a:lnTo>
                <a:lnTo>
                  <a:pt x="344423" y="144779"/>
                </a:lnTo>
                <a:lnTo>
                  <a:pt x="345948" y="92963"/>
                </a:lnTo>
                <a:lnTo>
                  <a:pt x="345948" y="83819"/>
                </a:lnTo>
                <a:lnTo>
                  <a:pt x="365760" y="85343"/>
                </a:lnTo>
                <a:lnTo>
                  <a:pt x="365760" y="92963"/>
                </a:lnTo>
                <a:lnTo>
                  <a:pt x="362799" y="144779"/>
                </a:lnTo>
                <a:lnTo>
                  <a:pt x="362712" y="161543"/>
                </a:lnTo>
                <a:close/>
              </a:path>
              <a:path w="368935" h="2449195">
                <a:moveTo>
                  <a:pt x="367284" y="27431"/>
                </a:moveTo>
                <a:lnTo>
                  <a:pt x="348995" y="27431"/>
                </a:lnTo>
                <a:lnTo>
                  <a:pt x="350519" y="0"/>
                </a:lnTo>
                <a:lnTo>
                  <a:pt x="368808" y="1523"/>
                </a:lnTo>
                <a:lnTo>
                  <a:pt x="367284" y="274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96711" y="548944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2" y="71627"/>
                </a:moveTo>
                <a:lnTo>
                  <a:pt x="21216" y="68937"/>
                </a:lnTo>
                <a:lnTo>
                  <a:pt x="10096" y="61531"/>
                </a:lnTo>
                <a:lnTo>
                  <a:pt x="2690" y="50411"/>
                </a:lnTo>
                <a:lnTo>
                  <a:pt x="0" y="36575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2" y="0"/>
                </a:lnTo>
                <a:lnTo>
                  <a:pt x="49125" y="2928"/>
                </a:lnTo>
                <a:lnTo>
                  <a:pt x="60769" y="10858"/>
                </a:lnTo>
                <a:lnTo>
                  <a:pt x="68699" y="22502"/>
                </a:lnTo>
                <a:lnTo>
                  <a:pt x="71628" y="36575"/>
                </a:lnTo>
                <a:lnTo>
                  <a:pt x="68699" y="50411"/>
                </a:lnTo>
                <a:lnTo>
                  <a:pt x="60769" y="61531"/>
                </a:lnTo>
                <a:lnTo>
                  <a:pt x="49125" y="68937"/>
                </a:lnTo>
                <a:lnTo>
                  <a:pt x="35052" y="7162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84520" y="5477255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56387" y="1523"/>
                </a:moveTo>
                <a:lnTo>
                  <a:pt x="39624" y="1523"/>
                </a:lnTo>
                <a:lnTo>
                  <a:pt x="47244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6520" h="97789">
                <a:moveTo>
                  <a:pt x="67056" y="4571"/>
                </a:moveTo>
                <a:lnTo>
                  <a:pt x="28956" y="4571"/>
                </a:lnTo>
                <a:lnTo>
                  <a:pt x="28956" y="3047"/>
                </a:lnTo>
                <a:lnTo>
                  <a:pt x="30480" y="3047"/>
                </a:lnTo>
                <a:lnTo>
                  <a:pt x="36576" y="1523"/>
                </a:lnTo>
                <a:lnTo>
                  <a:pt x="59436" y="1523"/>
                </a:lnTo>
                <a:lnTo>
                  <a:pt x="65532" y="3047"/>
                </a:lnTo>
                <a:lnTo>
                  <a:pt x="67056" y="4571"/>
                </a:lnTo>
                <a:close/>
              </a:path>
              <a:path w="96520" h="97789">
                <a:moveTo>
                  <a:pt x="80772" y="13715"/>
                </a:moveTo>
                <a:lnTo>
                  <a:pt x="15240" y="13715"/>
                </a:lnTo>
                <a:lnTo>
                  <a:pt x="21336" y="7619"/>
                </a:lnTo>
                <a:lnTo>
                  <a:pt x="27432" y="4571"/>
                </a:lnTo>
                <a:lnTo>
                  <a:pt x="68580" y="4571"/>
                </a:lnTo>
                <a:lnTo>
                  <a:pt x="74676" y="7619"/>
                </a:lnTo>
                <a:lnTo>
                  <a:pt x="74676" y="9143"/>
                </a:lnTo>
                <a:lnTo>
                  <a:pt x="76200" y="9143"/>
                </a:lnTo>
                <a:lnTo>
                  <a:pt x="80772" y="13715"/>
                </a:lnTo>
                <a:close/>
              </a:path>
              <a:path w="96520" h="97789">
                <a:moveTo>
                  <a:pt x="88391" y="76199"/>
                </a:moveTo>
                <a:lnTo>
                  <a:pt x="7620" y="76199"/>
                </a:lnTo>
                <a:lnTo>
                  <a:pt x="7620" y="74675"/>
                </a:lnTo>
                <a:lnTo>
                  <a:pt x="3048" y="68579"/>
                </a:lnTo>
                <a:lnTo>
                  <a:pt x="3048" y="65531"/>
                </a:lnTo>
                <a:lnTo>
                  <a:pt x="1524" y="59435"/>
                </a:lnTo>
                <a:lnTo>
                  <a:pt x="0" y="59435"/>
                </a:lnTo>
                <a:lnTo>
                  <a:pt x="0" y="38099"/>
                </a:lnTo>
                <a:lnTo>
                  <a:pt x="1524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9144" y="19811"/>
                </a:lnTo>
                <a:lnTo>
                  <a:pt x="12192" y="15239"/>
                </a:lnTo>
                <a:lnTo>
                  <a:pt x="13716" y="15239"/>
                </a:lnTo>
                <a:lnTo>
                  <a:pt x="13716" y="13715"/>
                </a:lnTo>
                <a:lnTo>
                  <a:pt x="82296" y="13715"/>
                </a:lnTo>
                <a:lnTo>
                  <a:pt x="82296" y="15239"/>
                </a:lnTo>
                <a:lnTo>
                  <a:pt x="86868" y="21335"/>
                </a:lnTo>
                <a:lnTo>
                  <a:pt x="88391" y="21335"/>
                </a:lnTo>
                <a:lnTo>
                  <a:pt x="88391" y="22859"/>
                </a:lnTo>
                <a:lnTo>
                  <a:pt x="89916" y="25907"/>
                </a:lnTo>
                <a:lnTo>
                  <a:pt x="44195" y="25907"/>
                </a:lnTo>
                <a:lnTo>
                  <a:pt x="38100" y="27431"/>
                </a:lnTo>
                <a:lnTo>
                  <a:pt x="39624" y="27431"/>
                </a:lnTo>
                <a:lnTo>
                  <a:pt x="33528" y="30479"/>
                </a:lnTo>
                <a:lnTo>
                  <a:pt x="34544" y="30479"/>
                </a:lnTo>
                <a:lnTo>
                  <a:pt x="32511" y="32003"/>
                </a:lnTo>
                <a:lnTo>
                  <a:pt x="32004" y="32003"/>
                </a:lnTo>
                <a:lnTo>
                  <a:pt x="27432" y="36575"/>
                </a:lnTo>
                <a:lnTo>
                  <a:pt x="28193" y="36575"/>
                </a:lnTo>
                <a:lnTo>
                  <a:pt x="25908" y="41147"/>
                </a:lnTo>
                <a:lnTo>
                  <a:pt x="26212" y="41147"/>
                </a:lnTo>
                <a:lnTo>
                  <a:pt x="24384" y="45719"/>
                </a:lnTo>
                <a:lnTo>
                  <a:pt x="25298" y="45719"/>
                </a:lnTo>
                <a:lnTo>
                  <a:pt x="24993" y="47243"/>
                </a:lnTo>
                <a:lnTo>
                  <a:pt x="24384" y="47243"/>
                </a:lnTo>
                <a:lnTo>
                  <a:pt x="24384" y="50291"/>
                </a:lnTo>
                <a:lnTo>
                  <a:pt x="24993" y="50291"/>
                </a:lnTo>
                <a:lnTo>
                  <a:pt x="25298" y="51815"/>
                </a:lnTo>
                <a:lnTo>
                  <a:pt x="24384" y="51815"/>
                </a:lnTo>
                <a:lnTo>
                  <a:pt x="26212" y="56387"/>
                </a:lnTo>
                <a:lnTo>
                  <a:pt x="25908" y="56387"/>
                </a:lnTo>
                <a:lnTo>
                  <a:pt x="28193" y="60959"/>
                </a:lnTo>
                <a:lnTo>
                  <a:pt x="27432" y="60959"/>
                </a:lnTo>
                <a:lnTo>
                  <a:pt x="32004" y="65531"/>
                </a:lnTo>
                <a:lnTo>
                  <a:pt x="32511" y="65531"/>
                </a:lnTo>
                <a:lnTo>
                  <a:pt x="34544" y="67055"/>
                </a:lnTo>
                <a:lnTo>
                  <a:pt x="33528" y="67055"/>
                </a:lnTo>
                <a:lnTo>
                  <a:pt x="39624" y="70103"/>
                </a:lnTo>
                <a:lnTo>
                  <a:pt x="38100" y="70103"/>
                </a:lnTo>
                <a:lnTo>
                  <a:pt x="44195" y="71627"/>
                </a:lnTo>
                <a:lnTo>
                  <a:pt x="89916" y="71627"/>
                </a:lnTo>
                <a:lnTo>
                  <a:pt x="88391" y="74675"/>
                </a:lnTo>
                <a:lnTo>
                  <a:pt x="88391" y="76199"/>
                </a:lnTo>
                <a:close/>
              </a:path>
              <a:path w="96520" h="97789">
                <a:moveTo>
                  <a:pt x="92964" y="30479"/>
                </a:moveTo>
                <a:lnTo>
                  <a:pt x="62484" y="30479"/>
                </a:lnTo>
                <a:lnTo>
                  <a:pt x="56387" y="27431"/>
                </a:lnTo>
                <a:lnTo>
                  <a:pt x="57912" y="27431"/>
                </a:lnTo>
                <a:lnTo>
                  <a:pt x="51816" y="25907"/>
                </a:lnTo>
                <a:lnTo>
                  <a:pt x="89916" y="25907"/>
                </a:lnTo>
                <a:lnTo>
                  <a:pt x="91439" y="28955"/>
                </a:lnTo>
                <a:lnTo>
                  <a:pt x="92964" y="28955"/>
                </a:lnTo>
                <a:lnTo>
                  <a:pt x="92964" y="30479"/>
                </a:lnTo>
                <a:close/>
              </a:path>
              <a:path w="96520" h="97789">
                <a:moveTo>
                  <a:pt x="34544" y="30479"/>
                </a:moveTo>
                <a:lnTo>
                  <a:pt x="33528" y="30479"/>
                </a:lnTo>
                <a:lnTo>
                  <a:pt x="36576" y="28955"/>
                </a:lnTo>
                <a:lnTo>
                  <a:pt x="34544" y="30479"/>
                </a:lnTo>
                <a:close/>
              </a:path>
              <a:path w="96520" h="97789">
                <a:moveTo>
                  <a:pt x="64515" y="32765"/>
                </a:moveTo>
                <a:lnTo>
                  <a:pt x="59436" y="28955"/>
                </a:lnTo>
                <a:lnTo>
                  <a:pt x="62484" y="30479"/>
                </a:lnTo>
                <a:lnTo>
                  <a:pt x="92964" y="30479"/>
                </a:lnTo>
                <a:lnTo>
                  <a:pt x="93268" y="32003"/>
                </a:lnTo>
                <a:lnTo>
                  <a:pt x="64008" y="32003"/>
                </a:lnTo>
                <a:lnTo>
                  <a:pt x="64515" y="32765"/>
                </a:lnTo>
                <a:close/>
              </a:path>
              <a:path w="96520" h="97789">
                <a:moveTo>
                  <a:pt x="30480" y="33527"/>
                </a:moveTo>
                <a:lnTo>
                  <a:pt x="32004" y="32003"/>
                </a:lnTo>
                <a:lnTo>
                  <a:pt x="32511" y="32003"/>
                </a:lnTo>
                <a:lnTo>
                  <a:pt x="30480" y="33527"/>
                </a:lnTo>
                <a:close/>
              </a:path>
              <a:path w="96520" h="97789">
                <a:moveTo>
                  <a:pt x="65532" y="33527"/>
                </a:moveTo>
                <a:lnTo>
                  <a:pt x="64515" y="32765"/>
                </a:lnTo>
                <a:lnTo>
                  <a:pt x="64008" y="32003"/>
                </a:lnTo>
                <a:lnTo>
                  <a:pt x="65532" y="33527"/>
                </a:lnTo>
                <a:close/>
              </a:path>
              <a:path w="96520" h="97789">
                <a:moveTo>
                  <a:pt x="93573" y="33527"/>
                </a:moveTo>
                <a:lnTo>
                  <a:pt x="65532" y="33527"/>
                </a:lnTo>
                <a:lnTo>
                  <a:pt x="64008" y="32003"/>
                </a:lnTo>
                <a:lnTo>
                  <a:pt x="93268" y="32003"/>
                </a:lnTo>
                <a:lnTo>
                  <a:pt x="93573" y="33527"/>
                </a:lnTo>
                <a:close/>
              </a:path>
              <a:path w="96520" h="97789">
                <a:moveTo>
                  <a:pt x="67056" y="36575"/>
                </a:moveTo>
                <a:lnTo>
                  <a:pt x="64515" y="32765"/>
                </a:lnTo>
                <a:lnTo>
                  <a:pt x="65532" y="33527"/>
                </a:lnTo>
                <a:lnTo>
                  <a:pt x="93573" y="33527"/>
                </a:lnTo>
                <a:lnTo>
                  <a:pt x="93878" y="35051"/>
                </a:lnTo>
                <a:lnTo>
                  <a:pt x="67056" y="35051"/>
                </a:lnTo>
                <a:lnTo>
                  <a:pt x="67056" y="36575"/>
                </a:lnTo>
                <a:close/>
              </a:path>
              <a:path w="96520" h="97789">
                <a:moveTo>
                  <a:pt x="28193" y="36575"/>
                </a:moveTo>
                <a:lnTo>
                  <a:pt x="27432" y="36575"/>
                </a:lnTo>
                <a:lnTo>
                  <a:pt x="28956" y="35051"/>
                </a:lnTo>
                <a:lnTo>
                  <a:pt x="28193" y="36575"/>
                </a:lnTo>
                <a:close/>
              </a:path>
              <a:path w="96520" h="97789">
                <a:moveTo>
                  <a:pt x="96012" y="41147"/>
                </a:moveTo>
                <a:lnTo>
                  <a:pt x="70104" y="41147"/>
                </a:lnTo>
                <a:lnTo>
                  <a:pt x="67056" y="35051"/>
                </a:lnTo>
                <a:lnTo>
                  <a:pt x="93878" y="35051"/>
                </a:lnTo>
                <a:lnTo>
                  <a:pt x="94488" y="38099"/>
                </a:lnTo>
                <a:lnTo>
                  <a:pt x="96012" y="39623"/>
                </a:lnTo>
                <a:lnTo>
                  <a:pt x="96012" y="41147"/>
                </a:lnTo>
                <a:close/>
              </a:path>
              <a:path w="96520" h="97789">
                <a:moveTo>
                  <a:pt x="26212" y="41147"/>
                </a:moveTo>
                <a:lnTo>
                  <a:pt x="25908" y="41147"/>
                </a:lnTo>
                <a:lnTo>
                  <a:pt x="27432" y="38099"/>
                </a:lnTo>
                <a:lnTo>
                  <a:pt x="26212" y="41147"/>
                </a:lnTo>
                <a:close/>
              </a:path>
              <a:path w="96520" h="97789">
                <a:moveTo>
                  <a:pt x="70104" y="45719"/>
                </a:moveTo>
                <a:lnTo>
                  <a:pt x="68580" y="38099"/>
                </a:lnTo>
                <a:lnTo>
                  <a:pt x="70104" y="41147"/>
                </a:lnTo>
                <a:lnTo>
                  <a:pt x="96012" y="41147"/>
                </a:lnTo>
                <a:lnTo>
                  <a:pt x="96012" y="42671"/>
                </a:lnTo>
                <a:lnTo>
                  <a:pt x="70104" y="42671"/>
                </a:lnTo>
                <a:lnTo>
                  <a:pt x="70104" y="45719"/>
                </a:lnTo>
                <a:close/>
              </a:path>
              <a:path w="96520" h="97789">
                <a:moveTo>
                  <a:pt x="25298" y="45719"/>
                </a:moveTo>
                <a:lnTo>
                  <a:pt x="24384" y="45719"/>
                </a:lnTo>
                <a:lnTo>
                  <a:pt x="25908" y="42671"/>
                </a:lnTo>
                <a:lnTo>
                  <a:pt x="25298" y="45719"/>
                </a:lnTo>
                <a:close/>
              </a:path>
              <a:path w="96520" h="97789">
                <a:moveTo>
                  <a:pt x="71323" y="48767"/>
                </a:moveTo>
                <a:lnTo>
                  <a:pt x="70104" y="42671"/>
                </a:lnTo>
                <a:lnTo>
                  <a:pt x="96012" y="42671"/>
                </a:lnTo>
                <a:lnTo>
                  <a:pt x="96012" y="47243"/>
                </a:lnTo>
                <a:lnTo>
                  <a:pt x="71628" y="47243"/>
                </a:lnTo>
                <a:lnTo>
                  <a:pt x="71323" y="48767"/>
                </a:lnTo>
                <a:close/>
              </a:path>
              <a:path w="96520" h="97789">
                <a:moveTo>
                  <a:pt x="24384" y="50291"/>
                </a:moveTo>
                <a:lnTo>
                  <a:pt x="24384" y="47243"/>
                </a:lnTo>
                <a:lnTo>
                  <a:pt x="24688" y="48767"/>
                </a:lnTo>
                <a:lnTo>
                  <a:pt x="24384" y="50291"/>
                </a:lnTo>
                <a:close/>
              </a:path>
              <a:path w="96520" h="97789">
                <a:moveTo>
                  <a:pt x="24688" y="48767"/>
                </a:moveTo>
                <a:lnTo>
                  <a:pt x="24384" y="47243"/>
                </a:lnTo>
                <a:lnTo>
                  <a:pt x="24993" y="47243"/>
                </a:lnTo>
                <a:lnTo>
                  <a:pt x="24688" y="48767"/>
                </a:lnTo>
                <a:close/>
              </a:path>
              <a:path w="96520" h="97789">
                <a:moveTo>
                  <a:pt x="71628" y="50291"/>
                </a:moveTo>
                <a:lnTo>
                  <a:pt x="71323" y="48767"/>
                </a:lnTo>
                <a:lnTo>
                  <a:pt x="71628" y="47243"/>
                </a:lnTo>
                <a:lnTo>
                  <a:pt x="71628" y="50291"/>
                </a:lnTo>
                <a:close/>
              </a:path>
              <a:path w="96520" h="97789">
                <a:moveTo>
                  <a:pt x="96012" y="50291"/>
                </a:moveTo>
                <a:lnTo>
                  <a:pt x="71628" y="50291"/>
                </a:lnTo>
                <a:lnTo>
                  <a:pt x="71628" y="47243"/>
                </a:lnTo>
                <a:lnTo>
                  <a:pt x="96012" y="47243"/>
                </a:lnTo>
                <a:lnTo>
                  <a:pt x="96012" y="50291"/>
                </a:lnTo>
                <a:close/>
              </a:path>
              <a:path w="96520" h="97789">
                <a:moveTo>
                  <a:pt x="24993" y="50291"/>
                </a:moveTo>
                <a:lnTo>
                  <a:pt x="24384" y="50291"/>
                </a:lnTo>
                <a:lnTo>
                  <a:pt x="24688" y="48767"/>
                </a:lnTo>
                <a:lnTo>
                  <a:pt x="24993" y="50291"/>
                </a:lnTo>
                <a:close/>
              </a:path>
              <a:path w="96520" h="97789">
                <a:moveTo>
                  <a:pt x="96012" y="54863"/>
                </a:moveTo>
                <a:lnTo>
                  <a:pt x="70104" y="54863"/>
                </a:lnTo>
                <a:lnTo>
                  <a:pt x="71323" y="48767"/>
                </a:lnTo>
                <a:lnTo>
                  <a:pt x="71628" y="50291"/>
                </a:lnTo>
                <a:lnTo>
                  <a:pt x="96012" y="50291"/>
                </a:lnTo>
                <a:lnTo>
                  <a:pt x="96012" y="54863"/>
                </a:lnTo>
                <a:close/>
              </a:path>
              <a:path w="96520" h="97789">
                <a:moveTo>
                  <a:pt x="25908" y="54863"/>
                </a:moveTo>
                <a:lnTo>
                  <a:pt x="24384" y="51815"/>
                </a:lnTo>
                <a:lnTo>
                  <a:pt x="25298" y="51815"/>
                </a:lnTo>
                <a:lnTo>
                  <a:pt x="25908" y="54863"/>
                </a:lnTo>
                <a:close/>
              </a:path>
              <a:path w="96520" h="97789">
                <a:moveTo>
                  <a:pt x="68580" y="59435"/>
                </a:moveTo>
                <a:lnTo>
                  <a:pt x="70104" y="51815"/>
                </a:lnTo>
                <a:lnTo>
                  <a:pt x="70104" y="54863"/>
                </a:lnTo>
                <a:lnTo>
                  <a:pt x="96012" y="54863"/>
                </a:lnTo>
                <a:lnTo>
                  <a:pt x="96012" y="56387"/>
                </a:lnTo>
                <a:lnTo>
                  <a:pt x="70104" y="56387"/>
                </a:lnTo>
                <a:lnTo>
                  <a:pt x="68580" y="59435"/>
                </a:lnTo>
                <a:close/>
              </a:path>
              <a:path w="96520" h="97789">
                <a:moveTo>
                  <a:pt x="27432" y="59435"/>
                </a:moveTo>
                <a:lnTo>
                  <a:pt x="25908" y="56387"/>
                </a:lnTo>
                <a:lnTo>
                  <a:pt x="26212" y="56387"/>
                </a:lnTo>
                <a:lnTo>
                  <a:pt x="27432" y="59435"/>
                </a:lnTo>
                <a:close/>
              </a:path>
              <a:path w="96520" h="97789">
                <a:moveTo>
                  <a:pt x="93726" y="62483"/>
                </a:moveTo>
                <a:lnTo>
                  <a:pt x="67056" y="62483"/>
                </a:lnTo>
                <a:lnTo>
                  <a:pt x="70104" y="56387"/>
                </a:lnTo>
                <a:lnTo>
                  <a:pt x="96012" y="56387"/>
                </a:lnTo>
                <a:lnTo>
                  <a:pt x="96012" y="57911"/>
                </a:lnTo>
                <a:lnTo>
                  <a:pt x="94488" y="59435"/>
                </a:lnTo>
                <a:lnTo>
                  <a:pt x="93726" y="62483"/>
                </a:lnTo>
                <a:close/>
              </a:path>
              <a:path w="96520" h="97789">
                <a:moveTo>
                  <a:pt x="28956" y="62483"/>
                </a:moveTo>
                <a:lnTo>
                  <a:pt x="27432" y="60959"/>
                </a:lnTo>
                <a:lnTo>
                  <a:pt x="28193" y="60959"/>
                </a:lnTo>
                <a:lnTo>
                  <a:pt x="28956" y="62483"/>
                </a:lnTo>
                <a:close/>
              </a:path>
              <a:path w="96520" h="97789">
                <a:moveTo>
                  <a:pt x="64516" y="64769"/>
                </a:moveTo>
                <a:lnTo>
                  <a:pt x="67056" y="60959"/>
                </a:lnTo>
                <a:lnTo>
                  <a:pt x="67056" y="62483"/>
                </a:lnTo>
                <a:lnTo>
                  <a:pt x="93726" y="62483"/>
                </a:lnTo>
                <a:lnTo>
                  <a:pt x="93345" y="64007"/>
                </a:lnTo>
                <a:lnTo>
                  <a:pt x="65532" y="64007"/>
                </a:lnTo>
                <a:lnTo>
                  <a:pt x="64516" y="64769"/>
                </a:lnTo>
                <a:close/>
              </a:path>
              <a:path w="96520" h="97789">
                <a:moveTo>
                  <a:pt x="32511" y="65531"/>
                </a:moveTo>
                <a:lnTo>
                  <a:pt x="32004" y="65531"/>
                </a:lnTo>
                <a:lnTo>
                  <a:pt x="30480" y="64007"/>
                </a:lnTo>
                <a:lnTo>
                  <a:pt x="32511" y="65531"/>
                </a:lnTo>
                <a:close/>
              </a:path>
              <a:path w="96520" h="97789">
                <a:moveTo>
                  <a:pt x="64008" y="65531"/>
                </a:moveTo>
                <a:lnTo>
                  <a:pt x="64516" y="64769"/>
                </a:lnTo>
                <a:lnTo>
                  <a:pt x="65532" y="64007"/>
                </a:lnTo>
                <a:lnTo>
                  <a:pt x="64008" y="65531"/>
                </a:lnTo>
                <a:close/>
              </a:path>
              <a:path w="96520" h="97789">
                <a:moveTo>
                  <a:pt x="92964" y="65531"/>
                </a:moveTo>
                <a:lnTo>
                  <a:pt x="64008" y="65531"/>
                </a:lnTo>
                <a:lnTo>
                  <a:pt x="65532" y="64007"/>
                </a:lnTo>
                <a:lnTo>
                  <a:pt x="93345" y="64007"/>
                </a:lnTo>
                <a:lnTo>
                  <a:pt x="92964" y="65531"/>
                </a:lnTo>
                <a:close/>
              </a:path>
              <a:path w="96520" h="97789">
                <a:moveTo>
                  <a:pt x="59436" y="68579"/>
                </a:moveTo>
                <a:lnTo>
                  <a:pt x="64516" y="64769"/>
                </a:lnTo>
                <a:lnTo>
                  <a:pt x="64008" y="65531"/>
                </a:lnTo>
                <a:lnTo>
                  <a:pt x="92964" y="65531"/>
                </a:lnTo>
                <a:lnTo>
                  <a:pt x="92964" y="67055"/>
                </a:lnTo>
                <a:lnTo>
                  <a:pt x="62484" y="67055"/>
                </a:lnTo>
                <a:lnTo>
                  <a:pt x="59436" y="68579"/>
                </a:lnTo>
                <a:close/>
              </a:path>
              <a:path w="96520" h="97789">
                <a:moveTo>
                  <a:pt x="36576" y="68579"/>
                </a:moveTo>
                <a:lnTo>
                  <a:pt x="33528" y="67055"/>
                </a:lnTo>
                <a:lnTo>
                  <a:pt x="34544" y="67055"/>
                </a:lnTo>
                <a:lnTo>
                  <a:pt x="36576" y="68579"/>
                </a:lnTo>
                <a:close/>
              </a:path>
              <a:path w="96520" h="97789">
                <a:moveTo>
                  <a:pt x="89916" y="71627"/>
                </a:moveTo>
                <a:lnTo>
                  <a:pt x="51816" y="71627"/>
                </a:lnTo>
                <a:lnTo>
                  <a:pt x="57912" y="70103"/>
                </a:lnTo>
                <a:lnTo>
                  <a:pt x="56387" y="70103"/>
                </a:lnTo>
                <a:lnTo>
                  <a:pt x="62484" y="67055"/>
                </a:lnTo>
                <a:lnTo>
                  <a:pt x="92964" y="67055"/>
                </a:lnTo>
                <a:lnTo>
                  <a:pt x="92964" y="68579"/>
                </a:lnTo>
                <a:lnTo>
                  <a:pt x="91439" y="68579"/>
                </a:lnTo>
                <a:lnTo>
                  <a:pt x="89916" y="71627"/>
                </a:lnTo>
                <a:close/>
              </a:path>
              <a:path w="96520" h="97789">
                <a:moveTo>
                  <a:pt x="83820" y="82295"/>
                </a:moveTo>
                <a:lnTo>
                  <a:pt x="12192" y="82295"/>
                </a:lnTo>
                <a:lnTo>
                  <a:pt x="9144" y="76199"/>
                </a:lnTo>
                <a:lnTo>
                  <a:pt x="86868" y="76199"/>
                </a:lnTo>
                <a:lnTo>
                  <a:pt x="83820" y="82295"/>
                </a:lnTo>
                <a:close/>
              </a:path>
              <a:path w="96520" h="97789">
                <a:moveTo>
                  <a:pt x="82296" y="83819"/>
                </a:moveTo>
                <a:lnTo>
                  <a:pt x="13716" y="83819"/>
                </a:lnTo>
                <a:lnTo>
                  <a:pt x="13716" y="82295"/>
                </a:lnTo>
                <a:lnTo>
                  <a:pt x="82296" y="82295"/>
                </a:lnTo>
                <a:lnTo>
                  <a:pt x="82296" y="83819"/>
                </a:lnTo>
                <a:close/>
              </a:path>
              <a:path w="96520" h="97789">
                <a:moveTo>
                  <a:pt x="76200" y="88391"/>
                </a:moveTo>
                <a:lnTo>
                  <a:pt x="19812" y="88391"/>
                </a:lnTo>
                <a:lnTo>
                  <a:pt x="15240" y="83819"/>
                </a:lnTo>
                <a:lnTo>
                  <a:pt x="80772" y="83819"/>
                </a:lnTo>
                <a:lnTo>
                  <a:pt x="76200" y="88391"/>
                </a:lnTo>
                <a:close/>
              </a:path>
              <a:path w="96520" h="97789">
                <a:moveTo>
                  <a:pt x="68580" y="92963"/>
                </a:moveTo>
                <a:lnTo>
                  <a:pt x="27432" y="92963"/>
                </a:lnTo>
                <a:lnTo>
                  <a:pt x="21336" y="89915"/>
                </a:lnTo>
                <a:lnTo>
                  <a:pt x="21336" y="88391"/>
                </a:lnTo>
                <a:lnTo>
                  <a:pt x="74676" y="88391"/>
                </a:lnTo>
                <a:lnTo>
                  <a:pt x="74676" y="89915"/>
                </a:lnTo>
                <a:lnTo>
                  <a:pt x="68580" y="92963"/>
                </a:lnTo>
                <a:close/>
              </a:path>
              <a:path w="96520" h="97789">
                <a:moveTo>
                  <a:pt x="59436" y="96011"/>
                </a:moveTo>
                <a:lnTo>
                  <a:pt x="36576" y="96011"/>
                </a:lnTo>
                <a:lnTo>
                  <a:pt x="30480" y="94487"/>
                </a:lnTo>
                <a:lnTo>
                  <a:pt x="28956" y="92963"/>
                </a:lnTo>
                <a:lnTo>
                  <a:pt x="65532" y="92963"/>
                </a:lnTo>
                <a:lnTo>
                  <a:pt x="65532" y="94487"/>
                </a:lnTo>
                <a:lnTo>
                  <a:pt x="59436" y="96011"/>
                </a:lnTo>
                <a:close/>
              </a:path>
              <a:path w="96520" h="97789">
                <a:moveTo>
                  <a:pt x="48768" y="97535"/>
                </a:moveTo>
                <a:lnTo>
                  <a:pt x="47244" y="97535"/>
                </a:lnTo>
                <a:lnTo>
                  <a:pt x="39624" y="96011"/>
                </a:lnTo>
                <a:lnTo>
                  <a:pt x="56387" y="96011"/>
                </a:lnTo>
                <a:lnTo>
                  <a:pt x="48768" y="975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48728" y="6303264"/>
            <a:ext cx="601980" cy="463550"/>
          </a:xfrm>
          <a:custGeom>
            <a:avLst/>
            <a:gdLst/>
            <a:ahLst/>
            <a:cxnLst/>
            <a:rect l="l" t="t" r="r" b="b"/>
            <a:pathLst>
              <a:path w="601979" h="463550">
                <a:moveTo>
                  <a:pt x="0" y="0"/>
                </a:moveTo>
                <a:lnTo>
                  <a:pt x="601979" y="0"/>
                </a:lnTo>
                <a:lnTo>
                  <a:pt x="601979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428984" y="6414464"/>
            <a:ext cx="44195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89932" y="3214116"/>
            <a:ext cx="414655" cy="463550"/>
          </a:xfrm>
          <a:custGeom>
            <a:avLst/>
            <a:gdLst/>
            <a:ahLst/>
            <a:cxnLst/>
            <a:rect l="l" t="t" r="r" b="b"/>
            <a:pathLst>
              <a:path w="414654" h="463550">
                <a:moveTo>
                  <a:pt x="0" y="0"/>
                </a:moveTo>
                <a:lnTo>
                  <a:pt x="414528" y="0"/>
                </a:lnTo>
                <a:lnTo>
                  <a:pt x="414528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68700" y="3250694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17892" y="3823715"/>
            <a:ext cx="403860" cy="463550"/>
          </a:xfrm>
          <a:custGeom>
            <a:avLst/>
            <a:gdLst/>
            <a:ahLst/>
            <a:cxnLst/>
            <a:rect l="l" t="t" r="r" b="b"/>
            <a:pathLst>
              <a:path w="403859" h="463550">
                <a:moveTo>
                  <a:pt x="0" y="0"/>
                </a:moveTo>
                <a:lnTo>
                  <a:pt x="403859" y="0"/>
                </a:lnTo>
                <a:lnTo>
                  <a:pt x="403859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96564" y="3860293"/>
            <a:ext cx="2457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12719" y="3625595"/>
            <a:ext cx="965200" cy="2592705"/>
          </a:xfrm>
          <a:custGeom>
            <a:avLst/>
            <a:gdLst/>
            <a:ahLst/>
            <a:cxnLst/>
            <a:rect l="l" t="t" r="r" b="b"/>
            <a:pathLst>
              <a:path w="965200" h="2592704">
                <a:moveTo>
                  <a:pt x="963168" y="25908"/>
                </a:moveTo>
                <a:lnTo>
                  <a:pt x="961643" y="25908"/>
                </a:lnTo>
                <a:lnTo>
                  <a:pt x="925068" y="13716"/>
                </a:lnTo>
                <a:lnTo>
                  <a:pt x="928116" y="4572"/>
                </a:lnTo>
                <a:lnTo>
                  <a:pt x="935735" y="0"/>
                </a:lnTo>
                <a:lnTo>
                  <a:pt x="952500" y="0"/>
                </a:lnTo>
                <a:lnTo>
                  <a:pt x="960120" y="6096"/>
                </a:lnTo>
                <a:lnTo>
                  <a:pt x="961643" y="15240"/>
                </a:lnTo>
                <a:lnTo>
                  <a:pt x="961643" y="18288"/>
                </a:lnTo>
                <a:lnTo>
                  <a:pt x="963168" y="21335"/>
                </a:lnTo>
                <a:lnTo>
                  <a:pt x="963168" y="25908"/>
                </a:lnTo>
                <a:close/>
              </a:path>
              <a:path w="965200" h="2592704">
                <a:moveTo>
                  <a:pt x="0" y="2592324"/>
                </a:moveTo>
                <a:lnTo>
                  <a:pt x="0" y="2554224"/>
                </a:lnTo>
                <a:lnTo>
                  <a:pt x="374904" y="2552700"/>
                </a:lnTo>
                <a:lnTo>
                  <a:pt x="429767" y="2548128"/>
                </a:lnTo>
                <a:lnTo>
                  <a:pt x="448056" y="2548128"/>
                </a:lnTo>
                <a:lnTo>
                  <a:pt x="480060" y="2545080"/>
                </a:lnTo>
                <a:lnTo>
                  <a:pt x="493776" y="2545080"/>
                </a:lnTo>
                <a:lnTo>
                  <a:pt x="507491" y="2543556"/>
                </a:lnTo>
                <a:lnTo>
                  <a:pt x="521208" y="2543556"/>
                </a:lnTo>
                <a:lnTo>
                  <a:pt x="557784" y="2538984"/>
                </a:lnTo>
                <a:lnTo>
                  <a:pt x="595884" y="2526792"/>
                </a:lnTo>
                <a:lnTo>
                  <a:pt x="641604" y="2490216"/>
                </a:lnTo>
                <a:lnTo>
                  <a:pt x="664464" y="2458212"/>
                </a:lnTo>
                <a:lnTo>
                  <a:pt x="678179" y="2429256"/>
                </a:lnTo>
                <a:lnTo>
                  <a:pt x="693420" y="2395728"/>
                </a:lnTo>
                <a:lnTo>
                  <a:pt x="702564" y="2375916"/>
                </a:lnTo>
                <a:lnTo>
                  <a:pt x="710183" y="2354580"/>
                </a:lnTo>
                <a:lnTo>
                  <a:pt x="717804" y="2330196"/>
                </a:lnTo>
                <a:lnTo>
                  <a:pt x="722375" y="2318004"/>
                </a:lnTo>
                <a:lnTo>
                  <a:pt x="725424" y="2305812"/>
                </a:lnTo>
                <a:lnTo>
                  <a:pt x="734568" y="2278380"/>
                </a:lnTo>
                <a:lnTo>
                  <a:pt x="742187" y="2249424"/>
                </a:lnTo>
                <a:lnTo>
                  <a:pt x="749808" y="2217420"/>
                </a:lnTo>
                <a:lnTo>
                  <a:pt x="757427" y="2183892"/>
                </a:lnTo>
                <a:lnTo>
                  <a:pt x="765047" y="2148840"/>
                </a:lnTo>
                <a:lnTo>
                  <a:pt x="771143" y="2110740"/>
                </a:lnTo>
                <a:lnTo>
                  <a:pt x="778764" y="2072640"/>
                </a:lnTo>
                <a:lnTo>
                  <a:pt x="784860" y="2033016"/>
                </a:lnTo>
                <a:lnTo>
                  <a:pt x="792479" y="1990344"/>
                </a:lnTo>
                <a:lnTo>
                  <a:pt x="798575" y="1949196"/>
                </a:lnTo>
                <a:lnTo>
                  <a:pt x="810768" y="1860804"/>
                </a:lnTo>
                <a:lnTo>
                  <a:pt x="822960" y="1769364"/>
                </a:lnTo>
                <a:lnTo>
                  <a:pt x="827531" y="1722120"/>
                </a:lnTo>
                <a:lnTo>
                  <a:pt x="838200" y="1629156"/>
                </a:lnTo>
                <a:lnTo>
                  <a:pt x="848868" y="1534668"/>
                </a:lnTo>
                <a:lnTo>
                  <a:pt x="856487" y="1440180"/>
                </a:lnTo>
                <a:lnTo>
                  <a:pt x="861060" y="1392936"/>
                </a:lnTo>
                <a:lnTo>
                  <a:pt x="865631" y="1347216"/>
                </a:lnTo>
                <a:lnTo>
                  <a:pt x="871727" y="1255775"/>
                </a:lnTo>
                <a:lnTo>
                  <a:pt x="874775" y="1211579"/>
                </a:lnTo>
                <a:lnTo>
                  <a:pt x="877824" y="1168908"/>
                </a:lnTo>
                <a:lnTo>
                  <a:pt x="883920" y="1086612"/>
                </a:lnTo>
                <a:lnTo>
                  <a:pt x="886968" y="1046987"/>
                </a:lnTo>
                <a:lnTo>
                  <a:pt x="888491" y="1008887"/>
                </a:lnTo>
                <a:lnTo>
                  <a:pt x="891539" y="944879"/>
                </a:lnTo>
                <a:lnTo>
                  <a:pt x="894587" y="882395"/>
                </a:lnTo>
                <a:lnTo>
                  <a:pt x="897635" y="821436"/>
                </a:lnTo>
                <a:lnTo>
                  <a:pt x="900683" y="762000"/>
                </a:lnTo>
                <a:lnTo>
                  <a:pt x="902208" y="705612"/>
                </a:lnTo>
                <a:lnTo>
                  <a:pt x="905256" y="650748"/>
                </a:lnTo>
                <a:lnTo>
                  <a:pt x="908304" y="598932"/>
                </a:lnTo>
                <a:lnTo>
                  <a:pt x="909827" y="548640"/>
                </a:lnTo>
                <a:lnTo>
                  <a:pt x="912875" y="499872"/>
                </a:lnTo>
                <a:lnTo>
                  <a:pt x="914400" y="454152"/>
                </a:lnTo>
                <a:lnTo>
                  <a:pt x="915924" y="411479"/>
                </a:lnTo>
                <a:lnTo>
                  <a:pt x="918972" y="370332"/>
                </a:lnTo>
                <a:lnTo>
                  <a:pt x="918972" y="350520"/>
                </a:lnTo>
                <a:lnTo>
                  <a:pt x="920495" y="330708"/>
                </a:lnTo>
                <a:lnTo>
                  <a:pt x="920495" y="312420"/>
                </a:lnTo>
                <a:lnTo>
                  <a:pt x="922020" y="294132"/>
                </a:lnTo>
                <a:lnTo>
                  <a:pt x="922020" y="275844"/>
                </a:lnTo>
                <a:lnTo>
                  <a:pt x="923543" y="259079"/>
                </a:lnTo>
                <a:lnTo>
                  <a:pt x="923543" y="227075"/>
                </a:lnTo>
                <a:lnTo>
                  <a:pt x="925068" y="211836"/>
                </a:lnTo>
                <a:lnTo>
                  <a:pt x="925068" y="170687"/>
                </a:lnTo>
                <a:lnTo>
                  <a:pt x="926591" y="158495"/>
                </a:lnTo>
                <a:lnTo>
                  <a:pt x="926591" y="50291"/>
                </a:lnTo>
                <a:lnTo>
                  <a:pt x="925068" y="41148"/>
                </a:lnTo>
                <a:lnTo>
                  <a:pt x="925068" y="24383"/>
                </a:lnTo>
                <a:lnTo>
                  <a:pt x="961643" y="25908"/>
                </a:lnTo>
                <a:lnTo>
                  <a:pt x="963168" y="25908"/>
                </a:lnTo>
                <a:lnTo>
                  <a:pt x="963168" y="39624"/>
                </a:lnTo>
                <a:lnTo>
                  <a:pt x="964691" y="48767"/>
                </a:lnTo>
                <a:lnTo>
                  <a:pt x="964691" y="160020"/>
                </a:lnTo>
                <a:lnTo>
                  <a:pt x="963168" y="172212"/>
                </a:lnTo>
                <a:lnTo>
                  <a:pt x="963168" y="213360"/>
                </a:lnTo>
                <a:lnTo>
                  <a:pt x="961643" y="228600"/>
                </a:lnTo>
                <a:lnTo>
                  <a:pt x="961643" y="260604"/>
                </a:lnTo>
                <a:lnTo>
                  <a:pt x="960120" y="277368"/>
                </a:lnTo>
                <a:lnTo>
                  <a:pt x="960120" y="295656"/>
                </a:lnTo>
                <a:lnTo>
                  <a:pt x="958595" y="313944"/>
                </a:lnTo>
                <a:lnTo>
                  <a:pt x="958595" y="332232"/>
                </a:lnTo>
                <a:lnTo>
                  <a:pt x="957072" y="352044"/>
                </a:lnTo>
                <a:lnTo>
                  <a:pt x="957072" y="371856"/>
                </a:lnTo>
                <a:lnTo>
                  <a:pt x="954024" y="413004"/>
                </a:lnTo>
                <a:lnTo>
                  <a:pt x="952500" y="455675"/>
                </a:lnTo>
                <a:lnTo>
                  <a:pt x="950975" y="502920"/>
                </a:lnTo>
                <a:lnTo>
                  <a:pt x="947927" y="550164"/>
                </a:lnTo>
                <a:lnTo>
                  <a:pt x="946404" y="600456"/>
                </a:lnTo>
                <a:lnTo>
                  <a:pt x="943356" y="652272"/>
                </a:lnTo>
                <a:lnTo>
                  <a:pt x="940308" y="707136"/>
                </a:lnTo>
                <a:lnTo>
                  <a:pt x="938783" y="763524"/>
                </a:lnTo>
                <a:lnTo>
                  <a:pt x="935735" y="822960"/>
                </a:lnTo>
                <a:lnTo>
                  <a:pt x="932687" y="883920"/>
                </a:lnTo>
                <a:lnTo>
                  <a:pt x="929639" y="946404"/>
                </a:lnTo>
                <a:lnTo>
                  <a:pt x="926591" y="1010412"/>
                </a:lnTo>
                <a:lnTo>
                  <a:pt x="925068" y="1048512"/>
                </a:lnTo>
                <a:lnTo>
                  <a:pt x="922020" y="1088136"/>
                </a:lnTo>
                <a:lnTo>
                  <a:pt x="918972" y="1129283"/>
                </a:lnTo>
                <a:lnTo>
                  <a:pt x="912875" y="1214628"/>
                </a:lnTo>
                <a:lnTo>
                  <a:pt x="909827" y="1258824"/>
                </a:lnTo>
                <a:lnTo>
                  <a:pt x="903731" y="1350264"/>
                </a:lnTo>
                <a:lnTo>
                  <a:pt x="899160" y="1395984"/>
                </a:lnTo>
                <a:lnTo>
                  <a:pt x="876300" y="1632204"/>
                </a:lnTo>
                <a:lnTo>
                  <a:pt x="865631" y="1726692"/>
                </a:lnTo>
                <a:lnTo>
                  <a:pt x="859535" y="1773936"/>
                </a:lnTo>
                <a:lnTo>
                  <a:pt x="854964" y="1819656"/>
                </a:lnTo>
                <a:lnTo>
                  <a:pt x="848868" y="1865376"/>
                </a:lnTo>
                <a:lnTo>
                  <a:pt x="836675" y="1953768"/>
                </a:lnTo>
                <a:lnTo>
                  <a:pt x="829056" y="1996440"/>
                </a:lnTo>
                <a:lnTo>
                  <a:pt x="822960" y="2039112"/>
                </a:lnTo>
                <a:lnTo>
                  <a:pt x="815339" y="2078736"/>
                </a:lnTo>
                <a:lnTo>
                  <a:pt x="809243" y="2118360"/>
                </a:lnTo>
                <a:lnTo>
                  <a:pt x="801624" y="2156460"/>
                </a:lnTo>
                <a:lnTo>
                  <a:pt x="786383" y="2226564"/>
                </a:lnTo>
                <a:lnTo>
                  <a:pt x="778764" y="2258568"/>
                </a:lnTo>
                <a:lnTo>
                  <a:pt x="771143" y="2289048"/>
                </a:lnTo>
                <a:lnTo>
                  <a:pt x="762000" y="2316480"/>
                </a:lnTo>
                <a:lnTo>
                  <a:pt x="758952" y="2330196"/>
                </a:lnTo>
                <a:lnTo>
                  <a:pt x="754379" y="2343912"/>
                </a:lnTo>
                <a:lnTo>
                  <a:pt x="745235" y="2366772"/>
                </a:lnTo>
                <a:lnTo>
                  <a:pt x="737616" y="2389632"/>
                </a:lnTo>
                <a:lnTo>
                  <a:pt x="728472" y="2409444"/>
                </a:lnTo>
                <a:lnTo>
                  <a:pt x="720852" y="2429256"/>
                </a:lnTo>
                <a:lnTo>
                  <a:pt x="713231" y="2446020"/>
                </a:lnTo>
                <a:lnTo>
                  <a:pt x="704087" y="2462784"/>
                </a:lnTo>
                <a:lnTo>
                  <a:pt x="696468" y="2478024"/>
                </a:lnTo>
                <a:lnTo>
                  <a:pt x="687324" y="2491740"/>
                </a:lnTo>
                <a:lnTo>
                  <a:pt x="679704" y="2503932"/>
                </a:lnTo>
                <a:lnTo>
                  <a:pt x="670560" y="2516124"/>
                </a:lnTo>
                <a:lnTo>
                  <a:pt x="661416" y="2525268"/>
                </a:lnTo>
                <a:lnTo>
                  <a:pt x="650747" y="2534412"/>
                </a:lnTo>
                <a:lnTo>
                  <a:pt x="641604" y="2543556"/>
                </a:lnTo>
                <a:lnTo>
                  <a:pt x="630935" y="2549652"/>
                </a:lnTo>
                <a:lnTo>
                  <a:pt x="620268" y="2557272"/>
                </a:lnTo>
                <a:lnTo>
                  <a:pt x="598932" y="2566416"/>
                </a:lnTo>
                <a:lnTo>
                  <a:pt x="586739" y="2570988"/>
                </a:lnTo>
                <a:lnTo>
                  <a:pt x="537972" y="2580132"/>
                </a:lnTo>
                <a:lnTo>
                  <a:pt x="524256" y="2581656"/>
                </a:lnTo>
                <a:lnTo>
                  <a:pt x="510539" y="2581656"/>
                </a:lnTo>
                <a:lnTo>
                  <a:pt x="496823" y="2583180"/>
                </a:lnTo>
                <a:lnTo>
                  <a:pt x="481584" y="2583180"/>
                </a:lnTo>
                <a:lnTo>
                  <a:pt x="449580" y="2586228"/>
                </a:lnTo>
                <a:lnTo>
                  <a:pt x="432815" y="2586228"/>
                </a:lnTo>
                <a:lnTo>
                  <a:pt x="396239" y="2589276"/>
                </a:lnTo>
                <a:lnTo>
                  <a:pt x="374904" y="2590800"/>
                </a:lnTo>
                <a:lnTo>
                  <a:pt x="0" y="2592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53284" y="3489959"/>
            <a:ext cx="85725" cy="2738755"/>
          </a:xfrm>
          <a:custGeom>
            <a:avLst/>
            <a:gdLst/>
            <a:ahLst/>
            <a:cxnLst/>
            <a:rect l="l" t="t" r="r" b="b"/>
            <a:pathLst>
              <a:path w="85725" h="2738754">
                <a:moveTo>
                  <a:pt x="28955" y="143255"/>
                </a:moveTo>
                <a:lnTo>
                  <a:pt x="0" y="143255"/>
                </a:lnTo>
                <a:lnTo>
                  <a:pt x="42671" y="0"/>
                </a:lnTo>
                <a:lnTo>
                  <a:pt x="80804" y="128016"/>
                </a:lnTo>
                <a:lnTo>
                  <a:pt x="28955" y="128016"/>
                </a:lnTo>
                <a:lnTo>
                  <a:pt x="28955" y="143255"/>
                </a:lnTo>
                <a:close/>
              </a:path>
              <a:path w="85725" h="2738754">
                <a:moveTo>
                  <a:pt x="56387" y="2738627"/>
                </a:moveTo>
                <a:lnTo>
                  <a:pt x="28955" y="2738627"/>
                </a:lnTo>
                <a:lnTo>
                  <a:pt x="28955" y="128016"/>
                </a:lnTo>
                <a:lnTo>
                  <a:pt x="56387" y="128016"/>
                </a:lnTo>
                <a:lnTo>
                  <a:pt x="56387" y="2738627"/>
                </a:lnTo>
                <a:close/>
              </a:path>
              <a:path w="85725" h="2738754">
                <a:moveTo>
                  <a:pt x="85343" y="143255"/>
                </a:moveTo>
                <a:lnTo>
                  <a:pt x="56387" y="143255"/>
                </a:lnTo>
                <a:lnTo>
                  <a:pt x="56387" y="128016"/>
                </a:lnTo>
                <a:lnTo>
                  <a:pt x="80804" y="128016"/>
                </a:lnTo>
                <a:lnTo>
                  <a:pt x="85343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95956" y="6172199"/>
            <a:ext cx="1419225" cy="85725"/>
          </a:xfrm>
          <a:custGeom>
            <a:avLst/>
            <a:gdLst/>
            <a:ahLst/>
            <a:cxnLst/>
            <a:rect l="l" t="t" r="r" b="b"/>
            <a:pathLst>
              <a:path w="1419225" h="85725">
                <a:moveTo>
                  <a:pt x="1275587" y="85344"/>
                </a:moveTo>
                <a:lnTo>
                  <a:pt x="1275587" y="0"/>
                </a:lnTo>
                <a:lnTo>
                  <a:pt x="1372797" y="28956"/>
                </a:lnTo>
                <a:lnTo>
                  <a:pt x="1290828" y="28956"/>
                </a:lnTo>
                <a:lnTo>
                  <a:pt x="1290828" y="56388"/>
                </a:lnTo>
                <a:lnTo>
                  <a:pt x="1372797" y="56388"/>
                </a:lnTo>
                <a:lnTo>
                  <a:pt x="1275587" y="85344"/>
                </a:lnTo>
                <a:close/>
              </a:path>
              <a:path w="1419225" h="85725">
                <a:moveTo>
                  <a:pt x="1275587" y="56388"/>
                </a:moveTo>
                <a:lnTo>
                  <a:pt x="0" y="56388"/>
                </a:lnTo>
                <a:lnTo>
                  <a:pt x="0" y="28956"/>
                </a:lnTo>
                <a:lnTo>
                  <a:pt x="1275587" y="28956"/>
                </a:lnTo>
                <a:lnTo>
                  <a:pt x="1275587" y="56388"/>
                </a:lnTo>
                <a:close/>
              </a:path>
              <a:path w="1419225" h="85725">
                <a:moveTo>
                  <a:pt x="1372797" y="56388"/>
                </a:moveTo>
                <a:lnTo>
                  <a:pt x="1290828" y="56388"/>
                </a:lnTo>
                <a:lnTo>
                  <a:pt x="1290828" y="28956"/>
                </a:lnTo>
                <a:lnTo>
                  <a:pt x="1372797" y="28956"/>
                </a:lnTo>
                <a:lnTo>
                  <a:pt x="1418844" y="42672"/>
                </a:lnTo>
                <a:lnTo>
                  <a:pt x="1372797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9073" y="6131052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50385" y="6131052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05100" y="575538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95956" y="517474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86811" y="4615434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95956" y="405917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410513" y="3392378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95795" y="356864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00688" y="6239226"/>
            <a:ext cx="4318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27789" y="616146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50920" y="493014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6576" y="71627"/>
                </a:moveTo>
                <a:lnTo>
                  <a:pt x="22502" y="68699"/>
                </a:lnTo>
                <a:lnTo>
                  <a:pt x="10858" y="60769"/>
                </a:lnTo>
                <a:lnTo>
                  <a:pt x="2928" y="49125"/>
                </a:lnTo>
                <a:lnTo>
                  <a:pt x="0" y="35051"/>
                </a:lnTo>
                <a:lnTo>
                  <a:pt x="2928" y="21216"/>
                </a:lnTo>
                <a:lnTo>
                  <a:pt x="10858" y="10096"/>
                </a:lnTo>
                <a:lnTo>
                  <a:pt x="22502" y="2690"/>
                </a:lnTo>
                <a:lnTo>
                  <a:pt x="36576" y="0"/>
                </a:lnTo>
                <a:lnTo>
                  <a:pt x="50411" y="2690"/>
                </a:lnTo>
                <a:lnTo>
                  <a:pt x="61531" y="10096"/>
                </a:lnTo>
                <a:lnTo>
                  <a:pt x="68937" y="21216"/>
                </a:lnTo>
                <a:lnTo>
                  <a:pt x="71628" y="35051"/>
                </a:lnTo>
                <a:lnTo>
                  <a:pt x="68937" y="49125"/>
                </a:lnTo>
                <a:lnTo>
                  <a:pt x="61531" y="60769"/>
                </a:lnTo>
                <a:lnTo>
                  <a:pt x="50411" y="68699"/>
                </a:lnTo>
                <a:lnTo>
                  <a:pt x="36576" y="7162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38727" y="491794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65532" y="3047"/>
                </a:moveTo>
                <a:lnTo>
                  <a:pt x="30480" y="3047"/>
                </a:lnTo>
                <a:lnTo>
                  <a:pt x="38100" y="0"/>
                </a:lnTo>
                <a:lnTo>
                  <a:pt x="59436" y="0"/>
                </a:lnTo>
                <a:lnTo>
                  <a:pt x="65532" y="3047"/>
                </a:lnTo>
                <a:close/>
              </a:path>
              <a:path w="96520" h="96520">
                <a:moveTo>
                  <a:pt x="74676" y="7619"/>
                </a:moveTo>
                <a:lnTo>
                  <a:pt x="22859" y="7619"/>
                </a:lnTo>
                <a:lnTo>
                  <a:pt x="28956" y="3047"/>
                </a:lnTo>
                <a:lnTo>
                  <a:pt x="68580" y="3047"/>
                </a:lnTo>
                <a:lnTo>
                  <a:pt x="74676" y="7619"/>
                </a:lnTo>
                <a:close/>
              </a:path>
              <a:path w="96520" h="96520">
                <a:moveTo>
                  <a:pt x="76200" y="88391"/>
                </a:moveTo>
                <a:lnTo>
                  <a:pt x="21336" y="88391"/>
                </a:lnTo>
                <a:lnTo>
                  <a:pt x="15240" y="82295"/>
                </a:lnTo>
                <a:lnTo>
                  <a:pt x="13716" y="82295"/>
                </a:lnTo>
                <a:lnTo>
                  <a:pt x="13716" y="80771"/>
                </a:lnTo>
                <a:lnTo>
                  <a:pt x="7620" y="74675"/>
                </a:lnTo>
                <a:lnTo>
                  <a:pt x="4572" y="68579"/>
                </a:lnTo>
                <a:lnTo>
                  <a:pt x="3048" y="67055"/>
                </a:lnTo>
                <a:lnTo>
                  <a:pt x="3048" y="65531"/>
                </a:lnTo>
                <a:lnTo>
                  <a:pt x="1524" y="59435"/>
                </a:lnTo>
                <a:lnTo>
                  <a:pt x="1524" y="57911"/>
                </a:lnTo>
                <a:lnTo>
                  <a:pt x="0" y="56387"/>
                </a:lnTo>
                <a:lnTo>
                  <a:pt x="0" y="39623"/>
                </a:lnTo>
                <a:lnTo>
                  <a:pt x="1524" y="38099"/>
                </a:lnTo>
                <a:lnTo>
                  <a:pt x="1524" y="36575"/>
                </a:lnTo>
                <a:lnTo>
                  <a:pt x="3048" y="30479"/>
                </a:lnTo>
                <a:lnTo>
                  <a:pt x="3048" y="28955"/>
                </a:lnTo>
                <a:lnTo>
                  <a:pt x="4572" y="27431"/>
                </a:lnTo>
                <a:lnTo>
                  <a:pt x="7620" y="21335"/>
                </a:lnTo>
                <a:lnTo>
                  <a:pt x="9144" y="19811"/>
                </a:lnTo>
                <a:lnTo>
                  <a:pt x="13716" y="13715"/>
                </a:lnTo>
                <a:lnTo>
                  <a:pt x="15240" y="12191"/>
                </a:lnTo>
                <a:lnTo>
                  <a:pt x="19812" y="9143"/>
                </a:lnTo>
                <a:lnTo>
                  <a:pt x="21336" y="7619"/>
                </a:lnTo>
                <a:lnTo>
                  <a:pt x="76200" y="7619"/>
                </a:lnTo>
                <a:lnTo>
                  <a:pt x="76200" y="9143"/>
                </a:lnTo>
                <a:lnTo>
                  <a:pt x="82296" y="12191"/>
                </a:lnTo>
                <a:lnTo>
                  <a:pt x="82296" y="13715"/>
                </a:lnTo>
                <a:lnTo>
                  <a:pt x="88391" y="19811"/>
                </a:lnTo>
                <a:lnTo>
                  <a:pt x="88391" y="21335"/>
                </a:lnTo>
                <a:lnTo>
                  <a:pt x="90678" y="24383"/>
                </a:lnTo>
                <a:lnTo>
                  <a:pt x="44195" y="24383"/>
                </a:lnTo>
                <a:lnTo>
                  <a:pt x="38100" y="27431"/>
                </a:lnTo>
                <a:lnTo>
                  <a:pt x="36576" y="27431"/>
                </a:lnTo>
                <a:lnTo>
                  <a:pt x="30480" y="32003"/>
                </a:lnTo>
                <a:lnTo>
                  <a:pt x="32384" y="32003"/>
                </a:lnTo>
                <a:lnTo>
                  <a:pt x="31242" y="33527"/>
                </a:lnTo>
                <a:lnTo>
                  <a:pt x="30480" y="33527"/>
                </a:lnTo>
                <a:lnTo>
                  <a:pt x="25908" y="39623"/>
                </a:lnTo>
                <a:lnTo>
                  <a:pt x="27051" y="39623"/>
                </a:lnTo>
                <a:lnTo>
                  <a:pt x="26288" y="42671"/>
                </a:lnTo>
                <a:lnTo>
                  <a:pt x="25908" y="42671"/>
                </a:lnTo>
                <a:lnTo>
                  <a:pt x="25908" y="53339"/>
                </a:lnTo>
                <a:lnTo>
                  <a:pt x="26288" y="53339"/>
                </a:lnTo>
                <a:lnTo>
                  <a:pt x="27051" y="56387"/>
                </a:lnTo>
                <a:lnTo>
                  <a:pt x="25908" y="56387"/>
                </a:lnTo>
                <a:lnTo>
                  <a:pt x="30480" y="62483"/>
                </a:lnTo>
                <a:lnTo>
                  <a:pt x="31242" y="62483"/>
                </a:lnTo>
                <a:lnTo>
                  <a:pt x="32384" y="64007"/>
                </a:lnTo>
                <a:lnTo>
                  <a:pt x="30480" y="64007"/>
                </a:lnTo>
                <a:lnTo>
                  <a:pt x="36576" y="67055"/>
                </a:lnTo>
                <a:lnTo>
                  <a:pt x="35052" y="67055"/>
                </a:lnTo>
                <a:lnTo>
                  <a:pt x="41148" y="70103"/>
                </a:lnTo>
                <a:lnTo>
                  <a:pt x="42672" y="70103"/>
                </a:lnTo>
                <a:lnTo>
                  <a:pt x="48768" y="71323"/>
                </a:lnTo>
                <a:lnTo>
                  <a:pt x="47244" y="71627"/>
                </a:lnTo>
                <a:lnTo>
                  <a:pt x="90678" y="71627"/>
                </a:lnTo>
                <a:lnTo>
                  <a:pt x="88391" y="74675"/>
                </a:lnTo>
                <a:lnTo>
                  <a:pt x="88391" y="76199"/>
                </a:lnTo>
                <a:lnTo>
                  <a:pt x="82296" y="82295"/>
                </a:lnTo>
                <a:lnTo>
                  <a:pt x="82296" y="83819"/>
                </a:lnTo>
                <a:lnTo>
                  <a:pt x="76200" y="86867"/>
                </a:lnTo>
                <a:lnTo>
                  <a:pt x="76200" y="88391"/>
                </a:lnTo>
                <a:close/>
              </a:path>
              <a:path w="96520" h="96520">
                <a:moveTo>
                  <a:pt x="42672" y="25907"/>
                </a:moveTo>
                <a:lnTo>
                  <a:pt x="44195" y="24383"/>
                </a:lnTo>
                <a:lnTo>
                  <a:pt x="47244" y="24383"/>
                </a:lnTo>
                <a:lnTo>
                  <a:pt x="48768" y="24688"/>
                </a:lnTo>
                <a:lnTo>
                  <a:pt x="42672" y="25907"/>
                </a:lnTo>
                <a:close/>
              </a:path>
              <a:path w="96520" h="96520">
                <a:moveTo>
                  <a:pt x="48768" y="24688"/>
                </a:moveTo>
                <a:lnTo>
                  <a:pt x="47244" y="24383"/>
                </a:lnTo>
                <a:lnTo>
                  <a:pt x="50292" y="24383"/>
                </a:lnTo>
                <a:lnTo>
                  <a:pt x="48768" y="24688"/>
                </a:lnTo>
                <a:close/>
              </a:path>
              <a:path w="96520" h="96520">
                <a:moveTo>
                  <a:pt x="54864" y="25907"/>
                </a:moveTo>
                <a:lnTo>
                  <a:pt x="48768" y="24688"/>
                </a:lnTo>
                <a:lnTo>
                  <a:pt x="50292" y="24383"/>
                </a:lnTo>
                <a:lnTo>
                  <a:pt x="51816" y="24383"/>
                </a:lnTo>
                <a:lnTo>
                  <a:pt x="54864" y="25907"/>
                </a:lnTo>
                <a:close/>
              </a:path>
              <a:path w="96520" h="96520">
                <a:moveTo>
                  <a:pt x="57912" y="27431"/>
                </a:moveTo>
                <a:lnTo>
                  <a:pt x="51816" y="24383"/>
                </a:lnTo>
                <a:lnTo>
                  <a:pt x="90678" y="24383"/>
                </a:lnTo>
                <a:lnTo>
                  <a:pt x="91821" y="25907"/>
                </a:lnTo>
                <a:lnTo>
                  <a:pt x="56387" y="25907"/>
                </a:lnTo>
                <a:lnTo>
                  <a:pt x="57912" y="27431"/>
                </a:lnTo>
                <a:close/>
              </a:path>
              <a:path w="96520" h="96520">
                <a:moveTo>
                  <a:pt x="62484" y="28955"/>
                </a:moveTo>
                <a:lnTo>
                  <a:pt x="56387" y="25907"/>
                </a:lnTo>
                <a:lnTo>
                  <a:pt x="91821" y="25907"/>
                </a:lnTo>
                <a:lnTo>
                  <a:pt x="92964" y="27431"/>
                </a:lnTo>
                <a:lnTo>
                  <a:pt x="60960" y="27431"/>
                </a:lnTo>
                <a:lnTo>
                  <a:pt x="62484" y="28955"/>
                </a:lnTo>
                <a:close/>
              </a:path>
              <a:path w="96520" h="96520">
                <a:moveTo>
                  <a:pt x="35052" y="28955"/>
                </a:moveTo>
                <a:lnTo>
                  <a:pt x="36576" y="27431"/>
                </a:lnTo>
                <a:lnTo>
                  <a:pt x="38100" y="27431"/>
                </a:lnTo>
                <a:lnTo>
                  <a:pt x="35052" y="28955"/>
                </a:lnTo>
                <a:close/>
              </a:path>
              <a:path w="96520" h="96520">
                <a:moveTo>
                  <a:pt x="93726" y="32003"/>
                </a:moveTo>
                <a:lnTo>
                  <a:pt x="65532" y="32003"/>
                </a:lnTo>
                <a:lnTo>
                  <a:pt x="60960" y="27431"/>
                </a:lnTo>
                <a:lnTo>
                  <a:pt x="92964" y="27431"/>
                </a:lnTo>
                <a:lnTo>
                  <a:pt x="92964" y="30479"/>
                </a:lnTo>
                <a:lnTo>
                  <a:pt x="93726" y="32003"/>
                </a:lnTo>
                <a:close/>
              </a:path>
              <a:path w="96520" h="96520">
                <a:moveTo>
                  <a:pt x="32384" y="32003"/>
                </a:moveTo>
                <a:lnTo>
                  <a:pt x="30480" y="32003"/>
                </a:lnTo>
                <a:lnTo>
                  <a:pt x="33528" y="30479"/>
                </a:lnTo>
                <a:lnTo>
                  <a:pt x="32384" y="32003"/>
                </a:lnTo>
                <a:close/>
              </a:path>
              <a:path w="96520" h="96520">
                <a:moveTo>
                  <a:pt x="68580" y="36575"/>
                </a:moveTo>
                <a:lnTo>
                  <a:pt x="64008" y="30479"/>
                </a:lnTo>
                <a:lnTo>
                  <a:pt x="65532" y="32003"/>
                </a:lnTo>
                <a:lnTo>
                  <a:pt x="93726" y="32003"/>
                </a:lnTo>
                <a:lnTo>
                  <a:pt x="94488" y="33527"/>
                </a:lnTo>
                <a:lnTo>
                  <a:pt x="67056" y="33527"/>
                </a:lnTo>
                <a:lnTo>
                  <a:pt x="68580" y="36575"/>
                </a:lnTo>
                <a:close/>
              </a:path>
              <a:path w="96520" h="96520">
                <a:moveTo>
                  <a:pt x="28956" y="36575"/>
                </a:moveTo>
                <a:lnTo>
                  <a:pt x="30480" y="33527"/>
                </a:lnTo>
                <a:lnTo>
                  <a:pt x="31242" y="33527"/>
                </a:lnTo>
                <a:lnTo>
                  <a:pt x="28956" y="36575"/>
                </a:lnTo>
                <a:close/>
              </a:path>
              <a:path w="96520" h="96520">
                <a:moveTo>
                  <a:pt x="96012" y="39623"/>
                </a:moveTo>
                <a:lnTo>
                  <a:pt x="70104" y="39623"/>
                </a:lnTo>
                <a:lnTo>
                  <a:pt x="67056" y="33527"/>
                </a:lnTo>
                <a:lnTo>
                  <a:pt x="94488" y="33527"/>
                </a:lnTo>
                <a:lnTo>
                  <a:pt x="96012" y="36575"/>
                </a:lnTo>
                <a:lnTo>
                  <a:pt x="96012" y="39623"/>
                </a:lnTo>
                <a:close/>
              </a:path>
              <a:path w="96520" h="96520">
                <a:moveTo>
                  <a:pt x="27051" y="39623"/>
                </a:moveTo>
                <a:lnTo>
                  <a:pt x="25908" y="39623"/>
                </a:lnTo>
                <a:lnTo>
                  <a:pt x="27432" y="38099"/>
                </a:lnTo>
                <a:lnTo>
                  <a:pt x="27051" y="39623"/>
                </a:lnTo>
                <a:close/>
              </a:path>
              <a:path w="96520" h="96520">
                <a:moveTo>
                  <a:pt x="96012" y="44195"/>
                </a:moveTo>
                <a:lnTo>
                  <a:pt x="71628" y="44195"/>
                </a:lnTo>
                <a:lnTo>
                  <a:pt x="68580" y="38099"/>
                </a:lnTo>
                <a:lnTo>
                  <a:pt x="70104" y="39623"/>
                </a:lnTo>
                <a:lnTo>
                  <a:pt x="96012" y="39623"/>
                </a:lnTo>
                <a:lnTo>
                  <a:pt x="96012" y="44195"/>
                </a:lnTo>
                <a:close/>
              </a:path>
              <a:path w="96520" h="96520">
                <a:moveTo>
                  <a:pt x="25908" y="44195"/>
                </a:moveTo>
                <a:lnTo>
                  <a:pt x="25908" y="42671"/>
                </a:lnTo>
                <a:lnTo>
                  <a:pt x="26288" y="42671"/>
                </a:lnTo>
                <a:lnTo>
                  <a:pt x="25908" y="44195"/>
                </a:lnTo>
                <a:close/>
              </a:path>
              <a:path w="96520" h="96520">
                <a:moveTo>
                  <a:pt x="71437" y="48005"/>
                </a:moveTo>
                <a:lnTo>
                  <a:pt x="70104" y="42671"/>
                </a:lnTo>
                <a:lnTo>
                  <a:pt x="71628" y="44195"/>
                </a:lnTo>
                <a:lnTo>
                  <a:pt x="96012" y="44195"/>
                </a:lnTo>
                <a:lnTo>
                  <a:pt x="96012" y="47243"/>
                </a:lnTo>
                <a:lnTo>
                  <a:pt x="71628" y="47243"/>
                </a:lnTo>
                <a:lnTo>
                  <a:pt x="71437" y="48005"/>
                </a:lnTo>
                <a:close/>
              </a:path>
              <a:path w="96520" h="96520">
                <a:moveTo>
                  <a:pt x="71628" y="48767"/>
                </a:moveTo>
                <a:lnTo>
                  <a:pt x="71437" y="48005"/>
                </a:lnTo>
                <a:lnTo>
                  <a:pt x="71628" y="47243"/>
                </a:lnTo>
                <a:lnTo>
                  <a:pt x="71628" y="48767"/>
                </a:lnTo>
                <a:close/>
              </a:path>
              <a:path w="96520" h="96520">
                <a:moveTo>
                  <a:pt x="96012" y="48767"/>
                </a:moveTo>
                <a:lnTo>
                  <a:pt x="71628" y="48767"/>
                </a:lnTo>
                <a:lnTo>
                  <a:pt x="71628" y="47243"/>
                </a:lnTo>
                <a:lnTo>
                  <a:pt x="96012" y="47243"/>
                </a:lnTo>
                <a:lnTo>
                  <a:pt x="96012" y="48767"/>
                </a:lnTo>
                <a:close/>
              </a:path>
              <a:path w="96520" h="96520">
                <a:moveTo>
                  <a:pt x="70104" y="53339"/>
                </a:moveTo>
                <a:lnTo>
                  <a:pt x="71437" y="48005"/>
                </a:lnTo>
                <a:lnTo>
                  <a:pt x="71628" y="48767"/>
                </a:lnTo>
                <a:lnTo>
                  <a:pt x="96012" y="48767"/>
                </a:lnTo>
                <a:lnTo>
                  <a:pt x="96012" y="51815"/>
                </a:lnTo>
                <a:lnTo>
                  <a:pt x="71628" y="51815"/>
                </a:lnTo>
                <a:lnTo>
                  <a:pt x="70104" y="53339"/>
                </a:lnTo>
                <a:close/>
              </a:path>
              <a:path w="96520" h="96520">
                <a:moveTo>
                  <a:pt x="26288" y="53339"/>
                </a:moveTo>
                <a:lnTo>
                  <a:pt x="25908" y="53339"/>
                </a:lnTo>
                <a:lnTo>
                  <a:pt x="25908" y="51815"/>
                </a:lnTo>
                <a:lnTo>
                  <a:pt x="26288" y="53339"/>
                </a:lnTo>
                <a:close/>
              </a:path>
              <a:path w="96520" h="96520">
                <a:moveTo>
                  <a:pt x="68580" y="57911"/>
                </a:moveTo>
                <a:lnTo>
                  <a:pt x="71628" y="51815"/>
                </a:lnTo>
                <a:lnTo>
                  <a:pt x="96012" y="51815"/>
                </a:lnTo>
                <a:lnTo>
                  <a:pt x="96012" y="56387"/>
                </a:lnTo>
                <a:lnTo>
                  <a:pt x="70104" y="56387"/>
                </a:lnTo>
                <a:lnTo>
                  <a:pt x="68580" y="57911"/>
                </a:lnTo>
                <a:close/>
              </a:path>
              <a:path w="96520" h="96520">
                <a:moveTo>
                  <a:pt x="27432" y="57911"/>
                </a:moveTo>
                <a:lnTo>
                  <a:pt x="25908" y="56387"/>
                </a:lnTo>
                <a:lnTo>
                  <a:pt x="27051" y="56387"/>
                </a:lnTo>
                <a:lnTo>
                  <a:pt x="27432" y="57911"/>
                </a:lnTo>
                <a:close/>
              </a:path>
              <a:path w="96520" h="96520">
                <a:moveTo>
                  <a:pt x="94488" y="62483"/>
                </a:moveTo>
                <a:lnTo>
                  <a:pt x="67056" y="62483"/>
                </a:lnTo>
                <a:lnTo>
                  <a:pt x="70104" y="56387"/>
                </a:lnTo>
                <a:lnTo>
                  <a:pt x="96012" y="56387"/>
                </a:lnTo>
                <a:lnTo>
                  <a:pt x="96012" y="59435"/>
                </a:lnTo>
                <a:lnTo>
                  <a:pt x="94488" y="62483"/>
                </a:lnTo>
                <a:close/>
              </a:path>
              <a:path w="96520" h="96520">
                <a:moveTo>
                  <a:pt x="31242" y="62483"/>
                </a:moveTo>
                <a:lnTo>
                  <a:pt x="30480" y="62483"/>
                </a:lnTo>
                <a:lnTo>
                  <a:pt x="28956" y="59435"/>
                </a:lnTo>
                <a:lnTo>
                  <a:pt x="31242" y="62483"/>
                </a:lnTo>
                <a:close/>
              </a:path>
              <a:path w="96520" h="96520">
                <a:moveTo>
                  <a:pt x="64769" y="64515"/>
                </a:moveTo>
                <a:lnTo>
                  <a:pt x="68580" y="59435"/>
                </a:lnTo>
                <a:lnTo>
                  <a:pt x="67056" y="62483"/>
                </a:lnTo>
                <a:lnTo>
                  <a:pt x="94488" y="62483"/>
                </a:lnTo>
                <a:lnTo>
                  <a:pt x="93726" y="64007"/>
                </a:lnTo>
                <a:lnTo>
                  <a:pt x="65532" y="64007"/>
                </a:lnTo>
                <a:lnTo>
                  <a:pt x="64769" y="64515"/>
                </a:lnTo>
                <a:close/>
              </a:path>
              <a:path w="96520" h="96520">
                <a:moveTo>
                  <a:pt x="33528" y="65531"/>
                </a:moveTo>
                <a:lnTo>
                  <a:pt x="30480" y="64007"/>
                </a:lnTo>
                <a:lnTo>
                  <a:pt x="32384" y="64007"/>
                </a:lnTo>
                <a:lnTo>
                  <a:pt x="33528" y="65531"/>
                </a:lnTo>
                <a:close/>
              </a:path>
              <a:path w="96520" h="96520">
                <a:moveTo>
                  <a:pt x="64008" y="65531"/>
                </a:moveTo>
                <a:lnTo>
                  <a:pt x="64769" y="64515"/>
                </a:lnTo>
                <a:lnTo>
                  <a:pt x="65532" y="64007"/>
                </a:lnTo>
                <a:lnTo>
                  <a:pt x="64008" y="65531"/>
                </a:lnTo>
                <a:close/>
              </a:path>
              <a:path w="96520" h="96520">
                <a:moveTo>
                  <a:pt x="92964" y="65531"/>
                </a:moveTo>
                <a:lnTo>
                  <a:pt x="64008" y="65531"/>
                </a:lnTo>
                <a:lnTo>
                  <a:pt x="65532" y="64007"/>
                </a:lnTo>
                <a:lnTo>
                  <a:pt x="93726" y="64007"/>
                </a:lnTo>
                <a:lnTo>
                  <a:pt x="92964" y="65531"/>
                </a:lnTo>
                <a:close/>
              </a:path>
              <a:path w="96520" h="96520">
                <a:moveTo>
                  <a:pt x="90678" y="71627"/>
                </a:moveTo>
                <a:lnTo>
                  <a:pt x="50292" y="71627"/>
                </a:lnTo>
                <a:lnTo>
                  <a:pt x="48768" y="71323"/>
                </a:lnTo>
                <a:lnTo>
                  <a:pt x="54864" y="70103"/>
                </a:lnTo>
                <a:lnTo>
                  <a:pt x="56387" y="70103"/>
                </a:lnTo>
                <a:lnTo>
                  <a:pt x="62484" y="67055"/>
                </a:lnTo>
                <a:lnTo>
                  <a:pt x="60960" y="67055"/>
                </a:lnTo>
                <a:lnTo>
                  <a:pt x="64769" y="64515"/>
                </a:lnTo>
                <a:lnTo>
                  <a:pt x="64008" y="65531"/>
                </a:lnTo>
                <a:lnTo>
                  <a:pt x="92964" y="65531"/>
                </a:lnTo>
                <a:lnTo>
                  <a:pt x="92964" y="68579"/>
                </a:lnTo>
                <a:lnTo>
                  <a:pt x="90678" y="71627"/>
                </a:lnTo>
                <a:close/>
              </a:path>
              <a:path w="96520" h="96520">
                <a:moveTo>
                  <a:pt x="44195" y="70103"/>
                </a:moveTo>
                <a:lnTo>
                  <a:pt x="41148" y="70103"/>
                </a:lnTo>
                <a:lnTo>
                  <a:pt x="38100" y="68579"/>
                </a:lnTo>
                <a:lnTo>
                  <a:pt x="44195" y="70103"/>
                </a:lnTo>
                <a:close/>
              </a:path>
              <a:path w="96520" h="96520">
                <a:moveTo>
                  <a:pt x="56387" y="70103"/>
                </a:moveTo>
                <a:lnTo>
                  <a:pt x="51816" y="70103"/>
                </a:lnTo>
                <a:lnTo>
                  <a:pt x="57912" y="68579"/>
                </a:lnTo>
                <a:lnTo>
                  <a:pt x="56387" y="70103"/>
                </a:lnTo>
                <a:close/>
              </a:path>
              <a:path w="96520" h="96520">
                <a:moveTo>
                  <a:pt x="50292" y="71627"/>
                </a:moveTo>
                <a:lnTo>
                  <a:pt x="47244" y="71627"/>
                </a:lnTo>
                <a:lnTo>
                  <a:pt x="48768" y="71323"/>
                </a:lnTo>
                <a:lnTo>
                  <a:pt x="50292" y="71627"/>
                </a:lnTo>
                <a:close/>
              </a:path>
              <a:path w="96520" h="96520">
                <a:moveTo>
                  <a:pt x="67056" y="92963"/>
                </a:moveTo>
                <a:lnTo>
                  <a:pt x="28956" y="92963"/>
                </a:lnTo>
                <a:lnTo>
                  <a:pt x="28956" y="91439"/>
                </a:lnTo>
                <a:lnTo>
                  <a:pt x="22859" y="88391"/>
                </a:lnTo>
                <a:lnTo>
                  <a:pt x="74676" y="88391"/>
                </a:lnTo>
                <a:lnTo>
                  <a:pt x="68580" y="91439"/>
                </a:lnTo>
                <a:lnTo>
                  <a:pt x="67056" y="92963"/>
                </a:lnTo>
                <a:close/>
              </a:path>
              <a:path w="96520" h="96520">
                <a:moveTo>
                  <a:pt x="57912" y="96011"/>
                </a:moveTo>
                <a:lnTo>
                  <a:pt x="39624" y="96011"/>
                </a:lnTo>
                <a:lnTo>
                  <a:pt x="38100" y="94487"/>
                </a:lnTo>
                <a:lnTo>
                  <a:pt x="30480" y="92963"/>
                </a:lnTo>
                <a:lnTo>
                  <a:pt x="65532" y="92963"/>
                </a:lnTo>
                <a:lnTo>
                  <a:pt x="59436" y="94487"/>
                </a:lnTo>
                <a:lnTo>
                  <a:pt x="57912" y="94487"/>
                </a:lnTo>
                <a:lnTo>
                  <a:pt x="57912" y="96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06</a:t>
            </a:r>
            <a:r>
              <a:rPr dirty="0" spc="-5"/>
              <a:t>:</a:t>
            </a:r>
            <a:r>
              <a:rPr dirty="0" spc="-5"/>
              <a:t>38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ç¬¬åłłè®²</dc:title>
  <dcterms:created xsi:type="dcterms:W3CDTF">2018-11-26T09:06:01Z</dcterms:created>
  <dcterms:modified xsi:type="dcterms:W3CDTF">2018-11-26T09:06:01Z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2018-09-12T00:00:00Z</vt:filetime>
  </property>
  <property fmtid="{D5CDD505-2E9C-101B-9397-08002B2CF9AE}" pid="3" name="LastSaved">
    <vt:filetime>2018-11-26T00:00:00Z</vt:filetime>
  </property>
</Properties>
</file>