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57" r:id="rId35"/>
    <p:sldId id="25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3" y="600075"/>
            <a:ext cx="8828087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3" y="304800"/>
            <a:ext cx="8815387" cy="62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76200"/>
            <a:ext cx="8540750" cy="671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" y="328613"/>
            <a:ext cx="9004300" cy="62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617538"/>
            <a:ext cx="8589963" cy="562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3" y="219075"/>
            <a:ext cx="8815387" cy="642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388938"/>
            <a:ext cx="8669337" cy="608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3" y="365125"/>
            <a:ext cx="8815387" cy="613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212725"/>
            <a:ext cx="8772525" cy="643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112713"/>
            <a:ext cx="8772525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3" y="66675"/>
            <a:ext cx="9070975" cy="67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588" y="292100"/>
            <a:ext cx="8377237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417513"/>
            <a:ext cx="86995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358775"/>
            <a:ext cx="8742363" cy="614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79375"/>
            <a:ext cx="90297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733425"/>
            <a:ext cx="824230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441325"/>
            <a:ext cx="8242300" cy="598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450850"/>
            <a:ext cx="8729663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53975"/>
            <a:ext cx="8980487" cy="67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1038225"/>
            <a:ext cx="82423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" y="242888"/>
            <a:ext cx="8388350" cy="637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" y="242888"/>
            <a:ext cx="8388350" cy="637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" y="146050"/>
            <a:ext cx="85598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196850"/>
            <a:ext cx="8340725" cy="646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831850"/>
            <a:ext cx="82423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222250"/>
            <a:ext cx="82423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2416175"/>
            <a:ext cx="83947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169863"/>
            <a:ext cx="8016875" cy="652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423863"/>
            <a:ext cx="8589963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30175"/>
            <a:ext cx="8620125" cy="660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07" y="87313"/>
            <a:ext cx="9205913" cy="668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3" y="185738"/>
            <a:ext cx="8815387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0" y="133350"/>
            <a:ext cx="8851900" cy="659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307975"/>
            <a:ext cx="87725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3" y="179388"/>
            <a:ext cx="8815387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yujun</dc:creator>
  <cp:lastModifiedBy>yujun</cp:lastModifiedBy>
  <cp:revision>1</cp:revision>
  <dcterms:created xsi:type="dcterms:W3CDTF">2016-11-21T02:16:57Z</dcterms:created>
  <dcterms:modified xsi:type="dcterms:W3CDTF">2016-11-21T02:29:38Z</dcterms:modified>
</cp:coreProperties>
</file>