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sldIdLst>
    <p:sldId id="256" r:id="rId2"/>
    <p:sldId id="278" r:id="rId3"/>
    <p:sldId id="279" r:id="rId4"/>
    <p:sldId id="257" r:id="rId5"/>
    <p:sldId id="276" r:id="rId6"/>
    <p:sldId id="258" r:id="rId7"/>
    <p:sldId id="280" r:id="rId8"/>
    <p:sldId id="259" r:id="rId9"/>
    <p:sldId id="260" r:id="rId10"/>
    <p:sldId id="281" r:id="rId11"/>
    <p:sldId id="261" r:id="rId12"/>
    <p:sldId id="262" r:id="rId13"/>
    <p:sldId id="264" r:id="rId14"/>
    <p:sldId id="265" r:id="rId15"/>
    <p:sldId id="268" r:id="rId16"/>
    <p:sldId id="269" r:id="rId17"/>
    <p:sldId id="270" r:id="rId18"/>
    <p:sldId id="271" r:id="rId19"/>
    <p:sldId id="282" r:id="rId20"/>
    <p:sldId id="272" r:id="rId21"/>
    <p:sldId id="273" r:id="rId22"/>
    <p:sldId id="283" r:id="rId23"/>
    <p:sldId id="274" r:id="rId24"/>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CC"/>
    <a:srgbClr val="FFFFFF"/>
    <a:srgbClr val="C85EB9"/>
    <a:srgbClr val="00FFCC"/>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3" d="100"/>
          <a:sy n="83" d="100"/>
        </p:scale>
        <p:origin x="504"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7" Type="http://schemas.openxmlformats.org/officeDocument/2006/relationships/slide" Target="slides/slide17.xml"/><Relationship Id="rId2" Type="http://schemas.openxmlformats.org/officeDocument/2006/relationships/slide" Target="slides/slide10.xml"/><Relationship Id="rId1" Type="http://schemas.openxmlformats.org/officeDocument/2006/relationships/slide" Target="slides/slide9.xml"/><Relationship Id="rId6" Type="http://schemas.openxmlformats.org/officeDocument/2006/relationships/slide" Target="slides/slide16.xml"/><Relationship Id="rId5" Type="http://schemas.openxmlformats.org/officeDocument/2006/relationships/slide" Target="slides/slide15.xml"/><Relationship Id="rId4"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振博" userId="e0b19c6ebf7a239c" providerId="LiveId" clId="{48A162A2-773D-428D-AD7B-2E1372DD49B4}"/>
    <pc:docChg chg="undo redo custSel modSld modMainMaster">
      <pc:chgData name="高振博" userId="e0b19c6ebf7a239c" providerId="LiveId" clId="{48A162A2-773D-428D-AD7B-2E1372DD49B4}" dt="2017-11-08T02:26:18.283" v="556" actId="166"/>
      <pc:docMkLst>
        <pc:docMk/>
      </pc:docMkLst>
      <pc:sldChg chg="modSp setBg">
        <pc:chgData name="高振博" userId="e0b19c6ebf7a239c" providerId="LiveId" clId="{48A162A2-773D-428D-AD7B-2E1372DD49B4}" dt="2017-11-08T02:11:44.373" v="61" actId="1076"/>
        <pc:sldMkLst>
          <pc:docMk/>
          <pc:sldMk cId="0" sldId="256"/>
        </pc:sldMkLst>
        <pc:spChg chg="mod">
          <ac:chgData name="高振博" userId="e0b19c6ebf7a239c" providerId="LiveId" clId="{48A162A2-773D-428D-AD7B-2E1372DD49B4}" dt="2017-11-08T02:11:44.373" v="61" actId="1076"/>
          <ac:spMkLst>
            <pc:docMk/>
            <pc:sldMk cId="0" sldId="256"/>
            <ac:spMk id="4098" creationId="{D7A55D4B-A96A-468C-BFAB-E6000EFA7BC3}"/>
          </ac:spMkLst>
        </pc:spChg>
        <pc:spChg chg="mod">
          <ac:chgData name="高振博" userId="e0b19c6ebf7a239c" providerId="LiveId" clId="{48A162A2-773D-428D-AD7B-2E1372DD49B4}" dt="2017-11-08T02:11:23.110" v="54" actId="1038"/>
          <ac:spMkLst>
            <pc:docMk/>
            <pc:sldMk cId="0" sldId="256"/>
            <ac:spMk id="4099" creationId="{22F1A260-9D39-4B5D-B2A9-AC37153C9DBA}"/>
          </ac:spMkLst>
        </pc:spChg>
      </pc:sldChg>
      <pc:sldChg chg="modSp">
        <pc:chgData name="高振博" userId="e0b19c6ebf7a239c" providerId="LiveId" clId="{48A162A2-773D-428D-AD7B-2E1372DD49B4}" dt="2017-11-08T02:13:34.817" v="128" actId="14100"/>
        <pc:sldMkLst>
          <pc:docMk/>
          <pc:sldMk cId="0" sldId="257"/>
        </pc:sldMkLst>
        <pc:spChg chg="mod">
          <ac:chgData name="高振博" userId="e0b19c6ebf7a239c" providerId="LiveId" clId="{48A162A2-773D-428D-AD7B-2E1372DD49B4}" dt="2017-11-08T02:13:01.327" v="104" actId="1076"/>
          <ac:spMkLst>
            <pc:docMk/>
            <pc:sldMk cId="0" sldId="257"/>
            <ac:spMk id="10242" creationId="{0370536E-C3CB-4CCB-A313-A48E71F0D430}"/>
          </ac:spMkLst>
        </pc:spChg>
        <pc:spChg chg="mod">
          <ac:chgData name="高振博" userId="e0b19c6ebf7a239c" providerId="LiveId" clId="{48A162A2-773D-428D-AD7B-2E1372DD49B4}" dt="2017-11-08T02:13:32.274" v="127" actId="1076"/>
          <ac:spMkLst>
            <pc:docMk/>
            <pc:sldMk cId="0" sldId="257"/>
            <ac:spMk id="10243" creationId="{5CA5FAD3-C99C-4825-B263-4C87612EFCCC}"/>
          </ac:spMkLst>
        </pc:spChg>
        <pc:spChg chg="mod">
          <ac:chgData name="高振博" userId="e0b19c6ebf7a239c" providerId="LiveId" clId="{48A162A2-773D-428D-AD7B-2E1372DD49B4}" dt="2017-11-08T02:13:34.817" v="128" actId="14100"/>
          <ac:spMkLst>
            <pc:docMk/>
            <pc:sldMk cId="0" sldId="257"/>
            <ac:spMk id="10244" creationId="{ECDEBFAA-0828-46E1-A2E8-206647E5CCEF}"/>
          </ac:spMkLst>
        </pc:spChg>
      </pc:sldChg>
      <pc:sldChg chg="modSp">
        <pc:chgData name="高振博" userId="e0b19c6ebf7a239c" providerId="LiveId" clId="{48A162A2-773D-428D-AD7B-2E1372DD49B4}" dt="2017-11-08T02:14:23.295" v="163"/>
        <pc:sldMkLst>
          <pc:docMk/>
          <pc:sldMk cId="0" sldId="258"/>
        </pc:sldMkLst>
        <pc:spChg chg="mod">
          <ac:chgData name="高振博" userId="e0b19c6ebf7a239c" providerId="LiveId" clId="{48A162A2-773D-428D-AD7B-2E1372DD49B4}" dt="2017-11-08T02:14:08.783" v="148" actId="1076"/>
          <ac:spMkLst>
            <pc:docMk/>
            <pc:sldMk cId="0" sldId="258"/>
            <ac:spMk id="14338" creationId="{D6878871-4F43-4BD5-A30B-87A27A22D91B}"/>
          </ac:spMkLst>
        </pc:spChg>
        <pc:spChg chg="mod">
          <ac:chgData name="高振博" userId="e0b19c6ebf7a239c" providerId="LiveId" clId="{48A162A2-773D-428D-AD7B-2E1372DD49B4}" dt="2017-11-08T02:14:23.295" v="163"/>
          <ac:spMkLst>
            <pc:docMk/>
            <pc:sldMk cId="0" sldId="258"/>
            <ac:spMk id="14339" creationId="{47CA8520-C4D4-436A-B34B-236ADC8C9D8B}"/>
          </ac:spMkLst>
        </pc:spChg>
      </pc:sldChg>
      <pc:sldChg chg="modSp">
        <pc:chgData name="高振博" userId="e0b19c6ebf7a239c" providerId="LiveId" clId="{48A162A2-773D-428D-AD7B-2E1372DD49B4}" dt="2017-11-08T02:15:48.681" v="195" actId="20577"/>
        <pc:sldMkLst>
          <pc:docMk/>
          <pc:sldMk cId="0" sldId="259"/>
        </pc:sldMkLst>
        <pc:spChg chg="mod">
          <ac:chgData name="高振博" userId="e0b19c6ebf7a239c" providerId="LiveId" clId="{48A162A2-773D-428D-AD7B-2E1372DD49B4}" dt="2017-11-08T02:14:56.058" v="168" actId="1076"/>
          <ac:spMkLst>
            <pc:docMk/>
            <pc:sldMk cId="0" sldId="259"/>
            <ac:spMk id="18434" creationId="{AFDE48C4-D2E6-430D-B14B-0BA7DF174417}"/>
          </ac:spMkLst>
        </pc:spChg>
        <pc:spChg chg="mod">
          <ac:chgData name="高振博" userId="e0b19c6ebf7a239c" providerId="LiveId" clId="{48A162A2-773D-428D-AD7B-2E1372DD49B4}" dt="2017-11-08T02:15:48.681" v="195" actId="20577"/>
          <ac:spMkLst>
            <pc:docMk/>
            <pc:sldMk cId="0" sldId="259"/>
            <ac:spMk id="18435" creationId="{5FC8BBE9-4F89-481A-8288-BF00EC37425E}"/>
          </ac:spMkLst>
        </pc:spChg>
        <pc:spChg chg="mod">
          <ac:chgData name="高振博" userId="e0b19c6ebf7a239c" providerId="LiveId" clId="{48A162A2-773D-428D-AD7B-2E1372DD49B4}" dt="2017-11-08T02:15:38.017" v="192" actId="1036"/>
          <ac:spMkLst>
            <pc:docMk/>
            <pc:sldMk cId="0" sldId="259"/>
            <ac:spMk id="18436" creationId="{559B312E-CD33-4915-BEDE-F10D8038681A}"/>
          </ac:spMkLst>
        </pc:spChg>
        <pc:spChg chg="mod">
          <ac:chgData name="高振博" userId="e0b19c6ebf7a239c" providerId="LiveId" clId="{48A162A2-773D-428D-AD7B-2E1372DD49B4}" dt="2017-11-08T02:15:38.017" v="192" actId="1036"/>
          <ac:spMkLst>
            <pc:docMk/>
            <pc:sldMk cId="0" sldId="259"/>
            <ac:spMk id="18463" creationId="{4084750D-9BE5-44B7-9184-1283CF743038}"/>
          </ac:spMkLst>
        </pc:spChg>
        <pc:spChg chg="mod">
          <ac:chgData name="高振博" userId="e0b19c6ebf7a239c" providerId="LiveId" clId="{48A162A2-773D-428D-AD7B-2E1372DD49B4}" dt="2017-11-08T02:15:38.017" v="192" actId="1036"/>
          <ac:spMkLst>
            <pc:docMk/>
            <pc:sldMk cId="0" sldId="259"/>
            <ac:spMk id="18464" creationId="{484FDBB4-DF51-4C2C-ADB1-E9D140FC77FC}"/>
          </ac:spMkLst>
        </pc:spChg>
        <pc:spChg chg="mod">
          <ac:chgData name="高振博" userId="e0b19c6ebf7a239c" providerId="LiveId" clId="{48A162A2-773D-428D-AD7B-2E1372DD49B4}" dt="2017-11-08T02:15:38.017" v="192" actId="1036"/>
          <ac:spMkLst>
            <pc:docMk/>
            <pc:sldMk cId="0" sldId="259"/>
            <ac:spMk id="18465" creationId="{2DE61184-5221-4C7F-9320-0A3161BCB55F}"/>
          </ac:spMkLst>
        </pc:spChg>
        <pc:spChg chg="mod">
          <ac:chgData name="高振博" userId="e0b19c6ebf7a239c" providerId="LiveId" clId="{48A162A2-773D-428D-AD7B-2E1372DD49B4}" dt="2017-11-08T02:15:38.017" v="192" actId="1036"/>
          <ac:spMkLst>
            <pc:docMk/>
            <pc:sldMk cId="0" sldId="259"/>
            <ac:spMk id="18466" creationId="{5789CFBA-092C-4408-9003-6EB1215D6B13}"/>
          </ac:spMkLst>
        </pc:spChg>
        <pc:spChg chg="mod">
          <ac:chgData name="高振博" userId="e0b19c6ebf7a239c" providerId="LiveId" clId="{48A162A2-773D-428D-AD7B-2E1372DD49B4}" dt="2017-11-08T02:15:38.017" v="192" actId="1036"/>
          <ac:spMkLst>
            <pc:docMk/>
            <pc:sldMk cId="0" sldId="259"/>
            <ac:spMk id="18467" creationId="{B4BDE68B-435F-43AA-B715-45935BFFDE32}"/>
          </ac:spMkLst>
        </pc:spChg>
        <pc:spChg chg="mod">
          <ac:chgData name="高振博" userId="e0b19c6ebf7a239c" providerId="LiveId" clId="{48A162A2-773D-428D-AD7B-2E1372DD49B4}" dt="2017-11-08T02:15:38.017" v="192" actId="1036"/>
          <ac:spMkLst>
            <pc:docMk/>
            <pc:sldMk cId="0" sldId="259"/>
            <ac:spMk id="18468" creationId="{B0736966-73B5-4F01-B2D4-45A21ACBC54C}"/>
          </ac:spMkLst>
        </pc:spChg>
        <pc:spChg chg="mod">
          <ac:chgData name="高振博" userId="e0b19c6ebf7a239c" providerId="LiveId" clId="{48A162A2-773D-428D-AD7B-2E1372DD49B4}" dt="2017-11-08T02:15:43.284" v="193" actId="1076"/>
          <ac:spMkLst>
            <pc:docMk/>
            <pc:sldMk cId="0" sldId="259"/>
            <ac:spMk id="18469" creationId="{20C119EA-BD33-4A75-B055-D55FEC070027}"/>
          </ac:spMkLst>
        </pc:spChg>
        <pc:graphicFrameChg chg="mod modGraphic">
          <ac:chgData name="高振博" userId="e0b19c6ebf7a239c" providerId="LiveId" clId="{48A162A2-773D-428D-AD7B-2E1372DD49B4}" dt="2017-11-08T02:15:38.017" v="192" actId="1036"/>
          <ac:graphicFrameMkLst>
            <pc:docMk/>
            <pc:sldMk cId="0" sldId="259"/>
            <ac:graphicFrameMk id="5177" creationId="{54C31152-4B47-4DBD-AB6E-0059D909A843}"/>
          </ac:graphicFrameMkLst>
        </pc:graphicFrameChg>
      </pc:sldChg>
      <pc:sldChg chg="modSp">
        <pc:chgData name="高振博" userId="e0b19c6ebf7a239c" providerId="LiveId" clId="{48A162A2-773D-428D-AD7B-2E1372DD49B4}" dt="2017-11-08T02:16:54.867" v="271" actId="2711"/>
        <pc:sldMkLst>
          <pc:docMk/>
          <pc:sldMk cId="0" sldId="260"/>
        </pc:sldMkLst>
        <pc:spChg chg="mod">
          <ac:chgData name="高振博" userId="e0b19c6ebf7a239c" providerId="LiveId" clId="{48A162A2-773D-428D-AD7B-2E1372DD49B4}" dt="2017-11-08T02:16:54.867" v="271" actId="2711"/>
          <ac:spMkLst>
            <pc:docMk/>
            <pc:sldMk cId="0" sldId="260"/>
            <ac:spMk id="20482" creationId="{A3569F06-2EA4-47BF-82CE-7F059230F7C9}"/>
          </ac:spMkLst>
        </pc:spChg>
        <pc:spChg chg="mod">
          <ac:chgData name="高振博" userId="e0b19c6ebf7a239c" providerId="LiveId" clId="{48A162A2-773D-428D-AD7B-2E1372DD49B4}" dt="2017-11-08T02:15:53.430" v="196" actId="1076"/>
          <ac:spMkLst>
            <pc:docMk/>
            <pc:sldMk cId="0" sldId="260"/>
            <ac:spMk id="20483" creationId="{0EE70855-441E-4AE3-B5EE-13144E7599B4}"/>
          </ac:spMkLst>
        </pc:spChg>
      </pc:sldChg>
      <pc:sldChg chg="modSp">
        <pc:chgData name="高振博" userId="e0b19c6ebf7a239c" providerId="LiveId" clId="{48A162A2-773D-428D-AD7B-2E1372DD49B4}" dt="2017-11-08T02:17:01.570" v="278" actId="20577"/>
        <pc:sldMkLst>
          <pc:docMk/>
          <pc:sldMk cId="0" sldId="261"/>
        </pc:sldMkLst>
        <pc:spChg chg="mod">
          <ac:chgData name="高振博" userId="e0b19c6ebf7a239c" providerId="LiveId" clId="{48A162A2-773D-428D-AD7B-2E1372DD49B4}" dt="2017-11-08T02:17:01.570" v="278" actId="20577"/>
          <ac:spMkLst>
            <pc:docMk/>
            <pc:sldMk cId="0" sldId="261"/>
            <ac:spMk id="24578" creationId="{F206634D-8192-4276-B871-467FB759A260}"/>
          </ac:spMkLst>
        </pc:spChg>
      </pc:sldChg>
      <pc:sldChg chg="modSp">
        <pc:chgData name="高振博" userId="e0b19c6ebf7a239c" providerId="LiveId" clId="{48A162A2-773D-428D-AD7B-2E1372DD49B4}" dt="2017-11-08T02:18:21.698" v="318" actId="20577"/>
        <pc:sldMkLst>
          <pc:docMk/>
          <pc:sldMk cId="0" sldId="262"/>
        </pc:sldMkLst>
        <pc:spChg chg="mod">
          <ac:chgData name="高振博" userId="e0b19c6ebf7a239c" providerId="LiveId" clId="{48A162A2-773D-428D-AD7B-2E1372DD49B4}" dt="2017-11-08T02:17:18.843" v="283" actId="1076"/>
          <ac:spMkLst>
            <pc:docMk/>
            <pc:sldMk cId="0" sldId="262"/>
            <ac:spMk id="26626" creationId="{3ED8A2F1-49F4-4474-B82B-A0F7CFFF6E90}"/>
          </ac:spMkLst>
        </pc:spChg>
        <pc:spChg chg="mod">
          <ac:chgData name="高振博" userId="e0b19c6ebf7a239c" providerId="LiveId" clId="{48A162A2-773D-428D-AD7B-2E1372DD49B4}" dt="2017-11-08T02:18:21.698" v="318" actId="20577"/>
          <ac:spMkLst>
            <pc:docMk/>
            <pc:sldMk cId="0" sldId="262"/>
            <ac:spMk id="26627" creationId="{304D0F92-910E-45C9-8FD4-932980832515}"/>
          </ac:spMkLst>
        </pc:spChg>
        <pc:spChg chg="mod">
          <ac:chgData name="高振博" userId="e0b19c6ebf7a239c" providerId="LiveId" clId="{48A162A2-773D-428D-AD7B-2E1372DD49B4}" dt="2017-11-08T02:17:57.480" v="309" actId="1037"/>
          <ac:spMkLst>
            <pc:docMk/>
            <pc:sldMk cId="0" sldId="262"/>
            <ac:spMk id="26628" creationId="{FABF4529-D81B-47C5-A3B5-6862AAF6549B}"/>
          </ac:spMkLst>
        </pc:spChg>
      </pc:sldChg>
      <pc:sldChg chg="modSp">
        <pc:chgData name="高振博" userId="e0b19c6ebf7a239c" providerId="LiveId" clId="{48A162A2-773D-428D-AD7B-2E1372DD49B4}" dt="2017-11-08T02:18:41.373" v="330" actId="1076"/>
        <pc:sldMkLst>
          <pc:docMk/>
          <pc:sldMk cId="0" sldId="264"/>
        </pc:sldMkLst>
        <pc:spChg chg="mod">
          <ac:chgData name="高振博" userId="e0b19c6ebf7a239c" providerId="LiveId" clId="{48A162A2-773D-428D-AD7B-2E1372DD49B4}" dt="2017-11-08T02:18:28.307" v="319" actId="1076"/>
          <ac:spMkLst>
            <pc:docMk/>
            <pc:sldMk cId="0" sldId="264"/>
            <ac:spMk id="28674" creationId="{F1D43F9E-5F37-4236-B147-ADFEF8D54771}"/>
          </ac:spMkLst>
        </pc:spChg>
        <pc:spChg chg="mod">
          <ac:chgData name="高振博" userId="e0b19c6ebf7a239c" providerId="LiveId" clId="{48A162A2-773D-428D-AD7B-2E1372DD49B4}" dt="2017-11-08T02:18:35.533" v="325" actId="1076"/>
          <ac:spMkLst>
            <pc:docMk/>
            <pc:sldMk cId="0" sldId="264"/>
            <ac:spMk id="28675" creationId="{47F66C21-A8F1-4716-83E5-B37C6C2070E0}"/>
          </ac:spMkLst>
        </pc:spChg>
        <pc:spChg chg="mod">
          <ac:chgData name="高振博" userId="e0b19c6ebf7a239c" providerId="LiveId" clId="{48A162A2-773D-428D-AD7B-2E1372DD49B4}" dt="2017-11-08T02:18:41.373" v="330" actId="1076"/>
          <ac:spMkLst>
            <pc:docMk/>
            <pc:sldMk cId="0" sldId="264"/>
            <ac:spMk id="28676" creationId="{BDC97A7B-7C3B-4D1E-87E9-37E02ABCBF9F}"/>
          </ac:spMkLst>
        </pc:spChg>
      </pc:sldChg>
      <pc:sldChg chg="modSp">
        <pc:chgData name="高振博" userId="e0b19c6ebf7a239c" providerId="LiveId" clId="{48A162A2-773D-428D-AD7B-2E1372DD49B4}" dt="2017-11-08T02:18:49.780" v="340" actId="20577"/>
        <pc:sldMkLst>
          <pc:docMk/>
          <pc:sldMk cId="0" sldId="265"/>
        </pc:sldMkLst>
        <pc:spChg chg="mod">
          <ac:chgData name="高振博" userId="e0b19c6ebf7a239c" providerId="LiveId" clId="{48A162A2-773D-428D-AD7B-2E1372DD49B4}" dt="2017-11-08T02:18:49.780" v="340" actId="20577"/>
          <ac:spMkLst>
            <pc:docMk/>
            <pc:sldMk cId="0" sldId="265"/>
            <ac:spMk id="30722" creationId="{DBE7B9AE-5B6A-40B9-BB8D-5512BC7095AB}"/>
          </ac:spMkLst>
        </pc:spChg>
        <pc:spChg chg="mod">
          <ac:chgData name="高振博" userId="e0b19c6ebf7a239c" providerId="LiveId" clId="{48A162A2-773D-428D-AD7B-2E1372DD49B4}" dt="2017-11-08T02:18:45.666" v="331" actId="1076"/>
          <ac:spMkLst>
            <pc:docMk/>
            <pc:sldMk cId="0" sldId="265"/>
            <ac:spMk id="30723" creationId="{040D84A1-306D-4869-BE01-B8B5C17E77E2}"/>
          </ac:spMkLst>
        </pc:spChg>
      </pc:sldChg>
      <pc:sldChg chg="modSp">
        <pc:chgData name="高振博" userId="e0b19c6ebf7a239c" providerId="LiveId" clId="{48A162A2-773D-428D-AD7B-2E1372DD49B4}" dt="2017-11-08T02:19:16.271" v="355" actId="1076"/>
        <pc:sldMkLst>
          <pc:docMk/>
          <pc:sldMk cId="0" sldId="268"/>
        </pc:sldMkLst>
        <pc:spChg chg="mod">
          <ac:chgData name="高振博" userId="e0b19c6ebf7a239c" providerId="LiveId" clId="{48A162A2-773D-428D-AD7B-2E1372DD49B4}" dt="2017-11-08T02:19:05.361" v="344" actId="1076"/>
          <ac:spMkLst>
            <pc:docMk/>
            <pc:sldMk cId="0" sldId="268"/>
            <ac:spMk id="32770" creationId="{1ABEB931-0F47-4674-97BC-25D38E3C7741}"/>
          </ac:spMkLst>
        </pc:spChg>
        <pc:spChg chg="mod">
          <ac:chgData name="高振博" userId="e0b19c6ebf7a239c" providerId="LiveId" clId="{48A162A2-773D-428D-AD7B-2E1372DD49B4}" dt="2017-11-08T02:19:16.271" v="355" actId="1076"/>
          <ac:spMkLst>
            <pc:docMk/>
            <pc:sldMk cId="0" sldId="268"/>
            <ac:spMk id="32771" creationId="{4EE65E9D-A8D2-49E0-9A5A-317D11A411EA}"/>
          </ac:spMkLst>
        </pc:spChg>
      </pc:sldChg>
      <pc:sldChg chg="modSp">
        <pc:chgData name="高振博" userId="e0b19c6ebf7a239c" providerId="LiveId" clId="{48A162A2-773D-428D-AD7B-2E1372DD49B4}" dt="2017-11-08T02:19:54.190" v="405" actId="1076"/>
        <pc:sldMkLst>
          <pc:docMk/>
          <pc:sldMk cId="0" sldId="269"/>
        </pc:sldMkLst>
        <pc:spChg chg="mod">
          <ac:chgData name="高振博" userId="e0b19c6ebf7a239c" providerId="LiveId" clId="{48A162A2-773D-428D-AD7B-2E1372DD49B4}" dt="2017-11-08T02:19:54.190" v="405" actId="1076"/>
          <ac:spMkLst>
            <pc:docMk/>
            <pc:sldMk cId="0" sldId="269"/>
            <ac:spMk id="34818" creationId="{A0F20338-DE46-4A3B-9238-61544365151C}"/>
          </ac:spMkLst>
        </pc:spChg>
      </pc:sldChg>
      <pc:sldChg chg="modSp">
        <pc:chgData name="高振博" userId="e0b19c6ebf7a239c" providerId="LiveId" clId="{48A162A2-773D-428D-AD7B-2E1372DD49B4}" dt="2017-11-08T02:20:10.492" v="408" actId="14100"/>
        <pc:sldMkLst>
          <pc:docMk/>
          <pc:sldMk cId="0" sldId="270"/>
        </pc:sldMkLst>
        <pc:spChg chg="mod">
          <ac:chgData name="高振博" userId="e0b19c6ebf7a239c" providerId="LiveId" clId="{48A162A2-773D-428D-AD7B-2E1372DD49B4}" dt="2017-11-08T02:20:10.492" v="408" actId="14100"/>
          <ac:spMkLst>
            <pc:docMk/>
            <pc:sldMk cId="0" sldId="270"/>
            <ac:spMk id="36866" creationId="{2B06A8EA-72A3-4BC9-B41F-C586E881B3E8}"/>
          </ac:spMkLst>
        </pc:spChg>
      </pc:sldChg>
      <pc:sldChg chg="modSp">
        <pc:chgData name="高振博" userId="e0b19c6ebf7a239c" providerId="LiveId" clId="{48A162A2-773D-428D-AD7B-2E1372DD49B4}" dt="2017-11-08T02:20:50.495" v="425" actId="108"/>
        <pc:sldMkLst>
          <pc:docMk/>
          <pc:sldMk cId="0" sldId="271"/>
        </pc:sldMkLst>
        <pc:spChg chg="mod">
          <ac:chgData name="高振博" userId="e0b19c6ebf7a239c" providerId="LiveId" clId="{48A162A2-773D-428D-AD7B-2E1372DD49B4}" dt="2017-11-08T02:20:50.495" v="425" actId="108"/>
          <ac:spMkLst>
            <pc:docMk/>
            <pc:sldMk cId="0" sldId="271"/>
            <ac:spMk id="38914" creationId="{C831E82F-9F7E-4ECA-80FD-3264EBFAAD69}"/>
          </ac:spMkLst>
        </pc:spChg>
        <pc:spChg chg="mod">
          <ac:chgData name="高振博" userId="e0b19c6ebf7a239c" providerId="LiveId" clId="{48A162A2-773D-428D-AD7B-2E1372DD49B4}" dt="2017-11-08T02:20:30.205" v="423" actId="1076"/>
          <ac:spMkLst>
            <pc:docMk/>
            <pc:sldMk cId="0" sldId="271"/>
            <ac:spMk id="38915" creationId="{5CD740B0-629D-4CF8-BCD0-950D8BCDE123}"/>
          </ac:spMkLst>
        </pc:spChg>
      </pc:sldChg>
      <pc:sldChg chg="modSp">
        <pc:chgData name="高振博" userId="e0b19c6ebf7a239c" providerId="LiveId" clId="{48A162A2-773D-428D-AD7B-2E1372DD49B4}" dt="2017-11-08T02:21:47.547" v="459" actId="2711"/>
        <pc:sldMkLst>
          <pc:docMk/>
          <pc:sldMk cId="0" sldId="272"/>
        </pc:sldMkLst>
        <pc:spChg chg="mod">
          <ac:chgData name="高振博" userId="e0b19c6ebf7a239c" providerId="LiveId" clId="{48A162A2-773D-428D-AD7B-2E1372DD49B4}" dt="2017-11-08T02:21:37.238" v="449" actId="1076"/>
          <ac:spMkLst>
            <pc:docMk/>
            <pc:sldMk cId="0" sldId="272"/>
            <ac:spMk id="43010" creationId="{4A21496A-9E6A-4AE2-9F2D-9AE5AE34AF4D}"/>
          </ac:spMkLst>
        </pc:spChg>
        <pc:spChg chg="mod">
          <ac:chgData name="高振博" userId="e0b19c6ebf7a239c" providerId="LiveId" clId="{48A162A2-773D-428D-AD7B-2E1372DD49B4}" dt="2017-11-08T02:21:47.547" v="459" actId="2711"/>
          <ac:spMkLst>
            <pc:docMk/>
            <pc:sldMk cId="0" sldId="272"/>
            <ac:spMk id="43011" creationId="{5AB47025-8675-4C6A-876E-E77CA38744CC}"/>
          </ac:spMkLst>
        </pc:spChg>
      </pc:sldChg>
      <pc:sldChg chg="modSp">
        <pc:chgData name="高振博" userId="e0b19c6ebf7a239c" providerId="LiveId" clId="{48A162A2-773D-428D-AD7B-2E1372DD49B4}" dt="2017-11-08T02:23:04.436" v="475" actId="1036"/>
        <pc:sldMkLst>
          <pc:docMk/>
          <pc:sldMk cId="0" sldId="273"/>
        </pc:sldMkLst>
        <pc:spChg chg="mod">
          <ac:chgData name="高振博" userId="e0b19c6ebf7a239c" providerId="LiveId" clId="{48A162A2-773D-428D-AD7B-2E1372DD49B4}" dt="2017-11-08T02:23:04.436" v="475" actId="1036"/>
          <ac:spMkLst>
            <pc:docMk/>
            <pc:sldMk cId="0" sldId="273"/>
            <ac:spMk id="45058" creationId="{03C2470E-EDF8-49D1-BDD1-092577E9D517}"/>
          </ac:spMkLst>
        </pc:spChg>
        <pc:spChg chg="mod">
          <ac:chgData name="高振博" userId="e0b19c6ebf7a239c" providerId="LiveId" clId="{48A162A2-773D-428D-AD7B-2E1372DD49B4}" dt="2017-11-08T02:23:01.616" v="471" actId="1036"/>
          <ac:spMkLst>
            <pc:docMk/>
            <pc:sldMk cId="0" sldId="273"/>
            <ac:spMk id="45059" creationId="{ACFC26A1-3611-44F9-BAD1-06E768B5ACC2}"/>
          </ac:spMkLst>
        </pc:spChg>
        <pc:spChg chg="mod">
          <ac:chgData name="高振博" userId="e0b19c6ebf7a239c" providerId="LiveId" clId="{48A162A2-773D-428D-AD7B-2E1372DD49B4}" dt="2017-11-08T02:23:01.616" v="471" actId="1036"/>
          <ac:spMkLst>
            <pc:docMk/>
            <pc:sldMk cId="0" sldId="273"/>
            <ac:spMk id="45081" creationId="{1BD2FC45-4BBC-4DE0-98FF-F2262BE4C6B8}"/>
          </ac:spMkLst>
        </pc:spChg>
        <pc:spChg chg="mod">
          <ac:chgData name="高振博" userId="e0b19c6ebf7a239c" providerId="LiveId" clId="{48A162A2-773D-428D-AD7B-2E1372DD49B4}" dt="2017-11-08T02:23:01.616" v="471" actId="1036"/>
          <ac:spMkLst>
            <pc:docMk/>
            <pc:sldMk cId="0" sldId="273"/>
            <ac:spMk id="45115" creationId="{34DBF3FD-CC16-425E-A6A8-BD7DBD31B09C}"/>
          </ac:spMkLst>
        </pc:spChg>
        <pc:graphicFrameChg chg="mod modGraphic">
          <ac:chgData name="高振博" userId="e0b19c6ebf7a239c" providerId="LiveId" clId="{48A162A2-773D-428D-AD7B-2E1372DD49B4}" dt="2017-11-08T02:23:01.616" v="471" actId="1036"/>
          <ac:graphicFrameMkLst>
            <pc:docMk/>
            <pc:sldMk cId="0" sldId="273"/>
            <ac:graphicFrameMk id="19461" creationId="{646F5271-D33B-4D63-9F8E-74E1DC040E60}"/>
          </ac:graphicFrameMkLst>
        </pc:graphicFrameChg>
        <pc:graphicFrameChg chg="mod">
          <ac:chgData name="高振博" userId="e0b19c6ebf7a239c" providerId="LiveId" clId="{48A162A2-773D-428D-AD7B-2E1372DD49B4}" dt="2017-11-08T02:23:01.616" v="471" actId="1036"/>
          <ac:graphicFrameMkLst>
            <pc:docMk/>
            <pc:sldMk cId="0" sldId="273"/>
            <ac:graphicFrameMk id="19473" creationId="{666BBC15-0850-466B-95D5-D4E27477A8DE}"/>
          </ac:graphicFrameMkLst>
        </pc:graphicFrameChg>
        <pc:graphicFrameChg chg="mod modGraphic">
          <ac:chgData name="高振博" userId="e0b19c6ebf7a239c" providerId="LiveId" clId="{48A162A2-773D-428D-AD7B-2E1372DD49B4}" dt="2017-11-08T02:23:01.616" v="471" actId="1036"/>
          <ac:graphicFrameMkLst>
            <pc:docMk/>
            <pc:sldMk cId="0" sldId="273"/>
            <ac:graphicFrameMk id="19484" creationId="{C44AF06F-70CB-4884-AB50-87FB1D87B570}"/>
          </ac:graphicFrameMkLst>
        </pc:graphicFrameChg>
        <pc:graphicFrameChg chg="mod">
          <ac:chgData name="高振博" userId="e0b19c6ebf7a239c" providerId="LiveId" clId="{48A162A2-773D-428D-AD7B-2E1372DD49B4}" dt="2017-11-08T02:23:01.616" v="471" actId="1036"/>
          <ac:graphicFrameMkLst>
            <pc:docMk/>
            <pc:sldMk cId="0" sldId="273"/>
            <ac:graphicFrameMk id="19502" creationId="{25FE74A9-799A-460A-BDFB-BA0ED360B556}"/>
          </ac:graphicFrameMkLst>
        </pc:graphicFrameChg>
        <pc:cxnChg chg="mod">
          <ac:chgData name="高振博" userId="e0b19c6ebf7a239c" providerId="LiveId" clId="{48A162A2-773D-428D-AD7B-2E1372DD49B4}" dt="2017-11-08T02:23:01.616" v="471" actId="1036"/>
          <ac:cxnSpMkLst>
            <pc:docMk/>
            <pc:sldMk cId="0" sldId="273"/>
            <ac:cxnSpMk id="45080" creationId="{4983EFEE-437A-4F9F-B501-9560BE401730}"/>
          </ac:cxnSpMkLst>
        </pc:cxnChg>
        <pc:cxnChg chg="mod">
          <ac:chgData name="高振博" userId="e0b19c6ebf7a239c" providerId="LiveId" clId="{48A162A2-773D-428D-AD7B-2E1372DD49B4}" dt="2017-11-08T02:23:01.616" v="471" actId="1036"/>
          <ac:cxnSpMkLst>
            <pc:docMk/>
            <pc:sldMk cId="0" sldId="273"/>
            <ac:cxnSpMk id="45082" creationId="{000FD022-A8FD-4689-8559-58075527EDC8}"/>
          </ac:cxnSpMkLst>
        </pc:cxnChg>
        <pc:cxnChg chg="mod">
          <ac:chgData name="高振博" userId="e0b19c6ebf7a239c" providerId="LiveId" clId="{48A162A2-773D-428D-AD7B-2E1372DD49B4}" dt="2017-11-08T02:23:01.616" v="471" actId="1036"/>
          <ac:cxnSpMkLst>
            <pc:docMk/>
            <pc:sldMk cId="0" sldId="273"/>
            <ac:cxnSpMk id="45113" creationId="{9D7D796C-63DA-4499-B218-5C23CE915D9E}"/>
          </ac:cxnSpMkLst>
        </pc:cxnChg>
        <pc:cxnChg chg="mod">
          <ac:chgData name="高振博" userId="e0b19c6ebf7a239c" providerId="LiveId" clId="{48A162A2-773D-428D-AD7B-2E1372DD49B4}" dt="2017-11-08T02:23:01.616" v="471" actId="1036"/>
          <ac:cxnSpMkLst>
            <pc:docMk/>
            <pc:sldMk cId="0" sldId="273"/>
            <ac:cxnSpMk id="45114" creationId="{C3F0CC4F-8949-4F39-BB46-57756D3257E5}"/>
          </ac:cxnSpMkLst>
        </pc:cxnChg>
        <pc:cxnChg chg="mod">
          <ac:chgData name="高振博" userId="e0b19c6ebf7a239c" providerId="LiveId" clId="{48A162A2-773D-428D-AD7B-2E1372DD49B4}" dt="2017-11-08T02:23:01.616" v="471" actId="1036"/>
          <ac:cxnSpMkLst>
            <pc:docMk/>
            <pc:sldMk cId="0" sldId="273"/>
            <ac:cxnSpMk id="45116" creationId="{491C6243-2FFF-4477-BA75-AAC4F497BBC6}"/>
          </ac:cxnSpMkLst>
        </pc:cxnChg>
      </pc:sldChg>
      <pc:sldChg chg="addSp delSp modSp">
        <pc:chgData name="高振博" userId="e0b19c6ebf7a239c" providerId="LiveId" clId="{48A162A2-773D-428D-AD7B-2E1372DD49B4}" dt="2017-11-08T02:26:18.283" v="556" actId="166"/>
        <pc:sldMkLst>
          <pc:docMk/>
          <pc:sldMk cId="0" sldId="274"/>
        </pc:sldMkLst>
        <pc:spChg chg="add">
          <ac:chgData name="高振博" userId="e0b19c6ebf7a239c" providerId="LiveId" clId="{48A162A2-773D-428D-AD7B-2E1372DD49B4}" dt="2017-11-08T02:25:18.220" v="549"/>
          <ac:spMkLst>
            <pc:docMk/>
            <pc:sldMk cId="0" sldId="274"/>
            <ac:spMk id="31" creationId="{63FBB9D3-6443-4185-850E-2C280238187D}"/>
          </ac:spMkLst>
        </pc:spChg>
        <pc:spChg chg="mod ord">
          <ac:chgData name="高振博" userId="e0b19c6ebf7a239c" providerId="LiveId" clId="{48A162A2-773D-428D-AD7B-2E1372DD49B4}" dt="2017-11-08T02:26:18.283" v="556" actId="166"/>
          <ac:spMkLst>
            <pc:docMk/>
            <pc:sldMk cId="0" sldId="274"/>
            <ac:spMk id="20683" creationId="{1B399B72-D9C2-4D7C-9EEE-A76B4ABE145A}"/>
          </ac:spMkLst>
        </pc:spChg>
        <pc:spChg chg="mod ord">
          <ac:chgData name="高振博" userId="e0b19c6ebf7a239c" providerId="LiveId" clId="{48A162A2-773D-428D-AD7B-2E1372DD49B4}" dt="2017-11-08T02:26:18.283" v="556" actId="166"/>
          <ac:spMkLst>
            <pc:docMk/>
            <pc:sldMk cId="0" sldId="274"/>
            <ac:spMk id="20684" creationId="{5F42C8DA-CE48-4E3C-A885-CEE56FACF536}"/>
          </ac:spMkLst>
        </pc:spChg>
        <pc:spChg chg="mod">
          <ac:chgData name="高振博" userId="e0b19c6ebf7a239c" providerId="LiveId" clId="{48A162A2-773D-428D-AD7B-2E1372DD49B4}" dt="2017-11-08T02:24:49.649" v="545" actId="1036"/>
          <ac:spMkLst>
            <pc:docMk/>
            <pc:sldMk cId="0" sldId="274"/>
            <ac:spMk id="49154" creationId="{D16E9071-CE39-446B-9594-E4572835BB57}"/>
          </ac:spMkLst>
        </pc:spChg>
        <pc:spChg chg="mod">
          <ac:chgData name="高振博" userId="e0b19c6ebf7a239c" providerId="LiveId" clId="{48A162A2-773D-428D-AD7B-2E1372DD49B4}" dt="2017-11-08T02:24:51.294" v="547" actId="1036"/>
          <ac:spMkLst>
            <pc:docMk/>
            <pc:sldMk cId="0" sldId="274"/>
            <ac:spMk id="49155" creationId="{CD2884FA-E34F-4F7B-BF89-66953907D1DF}"/>
          </ac:spMkLst>
        </pc:spChg>
        <pc:spChg chg="mod">
          <ac:chgData name="高振博" userId="e0b19c6ebf7a239c" providerId="LiveId" clId="{48A162A2-773D-428D-AD7B-2E1372DD49B4}" dt="2017-11-08T02:24:45.953" v="541" actId="2711"/>
          <ac:spMkLst>
            <pc:docMk/>
            <pc:sldMk cId="0" sldId="274"/>
            <ac:spMk id="49193" creationId="{53432565-41D6-44D5-AAEC-FDAA4B5ABB5E}"/>
          </ac:spMkLst>
        </pc:spChg>
        <pc:spChg chg="mod">
          <ac:chgData name="高振博" userId="e0b19c6ebf7a239c" providerId="LiveId" clId="{48A162A2-773D-428D-AD7B-2E1372DD49B4}" dt="2017-11-08T02:24:45.953" v="541" actId="2711"/>
          <ac:spMkLst>
            <pc:docMk/>
            <pc:sldMk cId="0" sldId="274"/>
            <ac:spMk id="49229" creationId="{E296EE2A-1AD6-4AED-9ADF-2FA3823E9716}"/>
          </ac:spMkLst>
        </pc:spChg>
        <pc:spChg chg="mod">
          <ac:chgData name="高振博" userId="e0b19c6ebf7a239c" providerId="LiveId" clId="{48A162A2-773D-428D-AD7B-2E1372DD49B4}" dt="2017-11-08T02:24:45.953" v="541" actId="2711"/>
          <ac:spMkLst>
            <pc:docMk/>
            <pc:sldMk cId="0" sldId="274"/>
            <ac:spMk id="49263" creationId="{69C07154-6527-4656-A36D-A944E841A2B9}"/>
          </ac:spMkLst>
        </pc:spChg>
        <pc:spChg chg="mod">
          <ac:chgData name="高振博" userId="e0b19c6ebf7a239c" providerId="LiveId" clId="{48A162A2-773D-428D-AD7B-2E1372DD49B4}" dt="2017-11-08T02:24:45.953" v="541" actId="2711"/>
          <ac:spMkLst>
            <pc:docMk/>
            <pc:sldMk cId="0" sldId="274"/>
            <ac:spMk id="49286" creationId="{532D5556-D79E-443F-827E-1EA92E149FCF}"/>
          </ac:spMkLst>
        </pc:spChg>
        <pc:spChg chg="del mod">
          <ac:chgData name="高振博" userId="e0b19c6ebf7a239c" providerId="LiveId" clId="{48A162A2-773D-428D-AD7B-2E1372DD49B4}" dt="2017-11-08T02:25:13.358" v="548" actId="478"/>
          <ac:spMkLst>
            <pc:docMk/>
            <pc:sldMk cId="0" sldId="274"/>
            <ac:spMk id="49288" creationId="{86FDB426-B933-4D11-A113-BFD2DDB0C0AD}"/>
          </ac:spMkLst>
        </pc:spChg>
        <pc:graphicFrameChg chg="modGraphic">
          <ac:chgData name="高振博" userId="e0b19c6ebf7a239c" providerId="LiveId" clId="{48A162A2-773D-428D-AD7B-2E1372DD49B4}" dt="2017-11-08T02:25:57.460" v="553" actId="207"/>
          <ac:graphicFrameMkLst>
            <pc:docMk/>
            <pc:sldMk cId="0" sldId="274"/>
            <ac:graphicFrameMk id="20675" creationId="{03147E0D-7E27-481B-89EB-AED8C6F94CE8}"/>
          </ac:graphicFrameMkLst>
        </pc:graphicFrameChg>
        <pc:graphicFrameChg chg="modGraphic">
          <ac:chgData name="高振博" userId="e0b19c6ebf7a239c" providerId="LiveId" clId="{48A162A2-773D-428D-AD7B-2E1372DD49B4}" dt="2017-11-08T02:25:52.614" v="552" actId="207"/>
          <ac:graphicFrameMkLst>
            <pc:docMk/>
            <pc:sldMk cId="0" sldId="274"/>
            <ac:graphicFrameMk id="20676" creationId="{EA630E84-E42A-42B2-9E62-F34D704D0865}"/>
          </ac:graphicFrameMkLst>
        </pc:graphicFrameChg>
        <pc:graphicFrameChg chg="modGraphic">
          <ac:chgData name="高振博" userId="e0b19c6ebf7a239c" providerId="LiveId" clId="{48A162A2-773D-428D-AD7B-2E1372DD49B4}" dt="2017-11-08T02:26:00.690" v="554" actId="207"/>
          <ac:graphicFrameMkLst>
            <pc:docMk/>
            <pc:sldMk cId="0" sldId="274"/>
            <ac:graphicFrameMk id="20679" creationId="{76AD7FC7-B463-4336-A7F9-27B6889494E6}"/>
          </ac:graphicFrameMkLst>
        </pc:graphicFrameChg>
        <pc:graphicFrameChg chg="modGraphic">
          <ac:chgData name="高振博" userId="e0b19c6ebf7a239c" providerId="LiveId" clId="{48A162A2-773D-428D-AD7B-2E1372DD49B4}" dt="2017-11-08T02:26:03.778" v="555" actId="207"/>
          <ac:graphicFrameMkLst>
            <pc:docMk/>
            <pc:sldMk cId="0" sldId="274"/>
            <ac:graphicFrameMk id="20681" creationId="{DB096ACC-0A15-467E-85F4-7ADDBB030DF0}"/>
          </ac:graphicFrameMkLst>
        </pc:graphicFrameChg>
      </pc:sldChg>
      <pc:sldChg chg="modSp">
        <pc:chgData name="高振博" userId="e0b19c6ebf7a239c" providerId="LiveId" clId="{48A162A2-773D-428D-AD7B-2E1372DD49B4}" dt="2017-11-08T02:14:03.720" v="147" actId="20577"/>
        <pc:sldMkLst>
          <pc:docMk/>
          <pc:sldMk cId="0" sldId="276"/>
        </pc:sldMkLst>
        <pc:spChg chg="mod">
          <ac:chgData name="高振博" userId="e0b19c6ebf7a239c" providerId="LiveId" clId="{48A162A2-773D-428D-AD7B-2E1372DD49B4}" dt="2017-11-08T02:13:53.339" v="129" actId="1076"/>
          <ac:spMkLst>
            <pc:docMk/>
            <pc:sldMk cId="0" sldId="276"/>
            <ac:spMk id="12290" creationId="{559E8DA1-AEB5-44EC-BB45-183BCF4ACB07}"/>
          </ac:spMkLst>
        </pc:spChg>
        <pc:spChg chg="mod">
          <ac:chgData name="高振博" userId="e0b19c6ebf7a239c" providerId="LiveId" clId="{48A162A2-773D-428D-AD7B-2E1372DD49B4}" dt="2017-11-08T02:14:03.720" v="147" actId="20577"/>
          <ac:spMkLst>
            <pc:docMk/>
            <pc:sldMk cId="0" sldId="276"/>
            <ac:spMk id="12291" creationId="{7CD3EA9E-8ED3-40DF-81A9-6D40CDAD83D7}"/>
          </ac:spMkLst>
        </pc:spChg>
      </pc:sldChg>
      <pc:sldChg chg="addSp delSp modSp">
        <pc:chgData name="高振博" userId="e0b19c6ebf7a239c" providerId="LiveId" clId="{48A162A2-773D-428D-AD7B-2E1372DD49B4}" dt="2017-11-08T02:12:09.527" v="90" actId="1076"/>
        <pc:sldMkLst>
          <pc:docMk/>
          <pc:sldMk cId="0" sldId="278"/>
        </pc:sldMkLst>
        <pc:spChg chg="add del mod">
          <ac:chgData name="高振博" userId="e0b19c6ebf7a239c" providerId="LiveId" clId="{48A162A2-773D-428D-AD7B-2E1372DD49B4}" dt="2017-11-08T02:11:34.211" v="56" actId="478"/>
          <ac:spMkLst>
            <pc:docMk/>
            <pc:sldMk cId="0" sldId="278"/>
            <ac:spMk id="3" creationId="{27B27730-9180-4A1A-85B0-E99F0E7A182F}"/>
          </ac:spMkLst>
        </pc:spChg>
        <pc:spChg chg="add">
          <ac:chgData name="高振博" userId="e0b19c6ebf7a239c" providerId="LiveId" clId="{48A162A2-773D-428D-AD7B-2E1372DD49B4}" dt="2017-11-08T02:11:46.458" v="62"/>
          <ac:spMkLst>
            <pc:docMk/>
            <pc:sldMk cId="0" sldId="278"/>
            <ac:spMk id="6" creationId="{7FFC079F-C957-4FE6-A706-08661EA386C8}"/>
          </ac:spMkLst>
        </pc:spChg>
        <pc:spChg chg="del">
          <ac:chgData name="高振博" userId="e0b19c6ebf7a239c" providerId="LiveId" clId="{48A162A2-773D-428D-AD7B-2E1372DD49B4}" dt="2017-11-08T02:11:32.636" v="55" actId="478"/>
          <ac:spMkLst>
            <pc:docMk/>
            <pc:sldMk cId="0" sldId="278"/>
            <ac:spMk id="6146" creationId="{7C2527F3-E522-40CC-8D15-5AE0BF160BEA}"/>
          </ac:spMkLst>
        </pc:spChg>
        <pc:spChg chg="mod">
          <ac:chgData name="高振博" userId="e0b19c6ebf7a239c" providerId="LiveId" clId="{48A162A2-773D-428D-AD7B-2E1372DD49B4}" dt="2017-11-08T02:12:09.527" v="90" actId="1076"/>
          <ac:spMkLst>
            <pc:docMk/>
            <pc:sldMk cId="0" sldId="278"/>
            <ac:spMk id="6147" creationId="{D231DD87-B05B-4C88-82E1-AB4921E196DE}"/>
          </ac:spMkLst>
        </pc:spChg>
      </pc:sldChg>
      <pc:sldChg chg="addSp delSp modSp">
        <pc:chgData name="高振博" userId="e0b19c6ebf7a239c" providerId="LiveId" clId="{48A162A2-773D-428D-AD7B-2E1372DD49B4}" dt="2017-11-08T02:12:33.684" v="102" actId="1076"/>
        <pc:sldMkLst>
          <pc:docMk/>
          <pc:sldMk cId="0" sldId="279"/>
        </pc:sldMkLst>
        <pc:spChg chg="add del mod">
          <ac:chgData name="高振博" userId="e0b19c6ebf7a239c" providerId="LiveId" clId="{48A162A2-773D-428D-AD7B-2E1372DD49B4}" dt="2017-11-08T02:11:36.905" v="58" actId="478"/>
          <ac:spMkLst>
            <pc:docMk/>
            <pc:sldMk cId="0" sldId="279"/>
            <ac:spMk id="3" creationId="{CB88B887-6B75-4E7E-8FD1-F6E4F1074E7A}"/>
          </ac:spMkLst>
        </pc:spChg>
        <pc:spChg chg="add">
          <ac:chgData name="高振博" userId="e0b19c6ebf7a239c" providerId="LiveId" clId="{48A162A2-773D-428D-AD7B-2E1372DD49B4}" dt="2017-11-08T02:11:47.269" v="63"/>
          <ac:spMkLst>
            <pc:docMk/>
            <pc:sldMk cId="0" sldId="279"/>
            <ac:spMk id="6" creationId="{699684A8-4285-4970-9F97-83296AE52855}"/>
          </ac:spMkLst>
        </pc:spChg>
        <pc:spChg chg="del">
          <ac:chgData name="高振博" userId="e0b19c6ebf7a239c" providerId="LiveId" clId="{48A162A2-773D-428D-AD7B-2E1372DD49B4}" dt="2017-11-08T02:11:35.927" v="57" actId="478"/>
          <ac:spMkLst>
            <pc:docMk/>
            <pc:sldMk cId="0" sldId="279"/>
            <ac:spMk id="8194" creationId="{B34C88F5-BA58-4260-B944-55F139029335}"/>
          </ac:spMkLst>
        </pc:spChg>
        <pc:spChg chg="mod">
          <ac:chgData name="高振博" userId="e0b19c6ebf7a239c" providerId="LiveId" clId="{48A162A2-773D-428D-AD7B-2E1372DD49B4}" dt="2017-11-08T02:12:33.684" v="102" actId="1076"/>
          <ac:spMkLst>
            <pc:docMk/>
            <pc:sldMk cId="0" sldId="279"/>
            <ac:spMk id="8195" creationId="{4C621714-2D41-4626-A1F5-901DB3879776}"/>
          </ac:spMkLst>
        </pc:spChg>
      </pc:sldChg>
      <pc:sldChg chg="modSp">
        <pc:chgData name="高振博" userId="e0b19c6ebf7a239c" providerId="LiveId" clId="{48A162A2-773D-428D-AD7B-2E1372DD49B4}" dt="2017-11-08T02:14:42.207" v="167" actId="1076"/>
        <pc:sldMkLst>
          <pc:docMk/>
          <pc:sldMk cId="0" sldId="280"/>
        </pc:sldMkLst>
        <pc:spChg chg="mod">
          <ac:chgData name="高振博" userId="e0b19c6ebf7a239c" providerId="LiveId" clId="{48A162A2-773D-428D-AD7B-2E1372DD49B4}" dt="2017-11-08T02:14:27.634" v="164" actId="1076"/>
          <ac:spMkLst>
            <pc:docMk/>
            <pc:sldMk cId="0" sldId="280"/>
            <ac:spMk id="16386" creationId="{F5BF6789-FD22-441B-A60C-0A2FFF23AD8E}"/>
          </ac:spMkLst>
        </pc:spChg>
        <pc:spChg chg="mod">
          <ac:chgData name="高振博" userId="e0b19c6ebf7a239c" providerId="LiveId" clId="{48A162A2-773D-428D-AD7B-2E1372DD49B4}" dt="2017-11-08T02:14:42.207" v="167" actId="1076"/>
          <ac:spMkLst>
            <pc:docMk/>
            <pc:sldMk cId="0" sldId="280"/>
            <ac:spMk id="16387" creationId="{B657602C-CBDE-4BA6-A1DE-68D1614A9CC6}"/>
          </ac:spMkLst>
        </pc:spChg>
      </pc:sldChg>
      <pc:sldChg chg="modSp">
        <pc:chgData name="高振博" userId="e0b19c6ebf7a239c" providerId="LiveId" clId="{48A162A2-773D-428D-AD7B-2E1372DD49B4}" dt="2017-11-08T02:16:29.349" v="228" actId="20577"/>
        <pc:sldMkLst>
          <pc:docMk/>
          <pc:sldMk cId="0" sldId="281"/>
        </pc:sldMkLst>
        <pc:spChg chg="mod">
          <ac:chgData name="高振博" userId="e0b19c6ebf7a239c" providerId="LiveId" clId="{48A162A2-773D-428D-AD7B-2E1372DD49B4}" dt="2017-11-08T02:16:29.349" v="228" actId="20577"/>
          <ac:spMkLst>
            <pc:docMk/>
            <pc:sldMk cId="0" sldId="281"/>
            <ac:spMk id="22530" creationId="{6546F8CE-67E6-46FB-9B5E-780C9A6F7CB1}"/>
          </ac:spMkLst>
        </pc:spChg>
        <pc:spChg chg="mod">
          <ac:chgData name="高振博" userId="e0b19c6ebf7a239c" providerId="LiveId" clId="{48A162A2-773D-428D-AD7B-2E1372DD49B4}" dt="2017-11-08T02:16:18.157" v="207" actId="1076"/>
          <ac:spMkLst>
            <pc:docMk/>
            <pc:sldMk cId="0" sldId="281"/>
            <ac:spMk id="22531" creationId="{2ED58FAE-A78D-4CE4-BDB7-40A0F336993F}"/>
          </ac:spMkLst>
        </pc:spChg>
      </pc:sldChg>
      <pc:sldChg chg="modSp">
        <pc:chgData name="高振博" userId="e0b19c6ebf7a239c" providerId="LiveId" clId="{48A162A2-773D-428D-AD7B-2E1372DD49B4}" dt="2017-11-08T02:21:28.745" v="448" actId="20577"/>
        <pc:sldMkLst>
          <pc:docMk/>
          <pc:sldMk cId="0" sldId="282"/>
        </pc:sldMkLst>
        <pc:spChg chg="mod">
          <ac:chgData name="高振博" userId="e0b19c6ebf7a239c" providerId="LiveId" clId="{48A162A2-773D-428D-AD7B-2E1372DD49B4}" dt="2017-11-08T02:20:57.961" v="426" actId="1076"/>
          <ac:spMkLst>
            <pc:docMk/>
            <pc:sldMk cId="0" sldId="282"/>
            <ac:spMk id="40962" creationId="{7EA3B74E-EE83-4774-A6D5-B94C2E96C20A}"/>
          </ac:spMkLst>
        </pc:spChg>
        <pc:spChg chg="mod ord">
          <ac:chgData name="高振博" userId="e0b19c6ebf7a239c" providerId="LiveId" clId="{48A162A2-773D-428D-AD7B-2E1372DD49B4}" dt="2017-11-08T02:21:28.745" v="448" actId="20577"/>
          <ac:spMkLst>
            <pc:docMk/>
            <pc:sldMk cId="0" sldId="282"/>
            <ac:spMk id="40963" creationId="{E1872328-A48E-44F2-B11C-083D3F401737}"/>
          </ac:spMkLst>
        </pc:spChg>
      </pc:sldChg>
      <pc:sldChg chg="modSp">
        <pc:chgData name="高振博" userId="e0b19c6ebf7a239c" providerId="LiveId" clId="{48A162A2-773D-428D-AD7B-2E1372DD49B4}" dt="2017-11-08T02:24:39.554" v="540" actId="1076"/>
        <pc:sldMkLst>
          <pc:docMk/>
          <pc:sldMk cId="0" sldId="283"/>
        </pc:sldMkLst>
        <pc:spChg chg="mod">
          <ac:chgData name="高振博" userId="e0b19c6ebf7a239c" providerId="LiveId" clId="{48A162A2-773D-428D-AD7B-2E1372DD49B4}" dt="2017-11-08T02:23:22.942" v="486" actId="1036"/>
          <ac:spMkLst>
            <pc:docMk/>
            <pc:sldMk cId="0" sldId="283"/>
            <ac:spMk id="47106" creationId="{6F9A9ABF-5851-4CAE-A806-2AF09D64E7F3}"/>
          </ac:spMkLst>
        </pc:spChg>
        <pc:spChg chg="mod">
          <ac:chgData name="高振博" userId="e0b19c6ebf7a239c" providerId="LiveId" clId="{48A162A2-773D-428D-AD7B-2E1372DD49B4}" dt="2017-11-08T02:24:39.554" v="540" actId="1076"/>
          <ac:spMkLst>
            <pc:docMk/>
            <pc:sldMk cId="0" sldId="283"/>
            <ac:spMk id="47107" creationId="{F77B548E-6D43-41A4-BD88-2E318643A38C}"/>
          </ac:spMkLst>
        </pc:spChg>
        <pc:spChg chg="mod">
          <ac:chgData name="高振博" userId="e0b19c6ebf7a239c" providerId="LiveId" clId="{48A162A2-773D-428D-AD7B-2E1372DD49B4}" dt="2017-11-08T02:23:29.643" v="492" actId="1035"/>
          <ac:spMkLst>
            <pc:docMk/>
            <pc:sldMk cId="0" sldId="283"/>
            <ac:spMk id="47145" creationId="{B11540DF-E935-459B-AAD9-F709C8D8271D}"/>
          </ac:spMkLst>
        </pc:spChg>
        <pc:spChg chg="mod">
          <ac:chgData name="高振博" userId="e0b19c6ebf7a239c" providerId="LiveId" clId="{48A162A2-773D-428D-AD7B-2E1372DD49B4}" dt="2017-11-08T02:23:29.643" v="492" actId="1035"/>
          <ac:spMkLst>
            <pc:docMk/>
            <pc:sldMk cId="0" sldId="283"/>
            <ac:spMk id="47181" creationId="{D384E641-F2AE-42E5-9D54-74505F9CF890}"/>
          </ac:spMkLst>
        </pc:spChg>
        <pc:spChg chg="mod">
          <ac:chgData name="高振博" userId="e0b19c6ebf7a239c" providerId="LiveId" clId="{48A162A2-773D-428D-AD7B-2E1372DD49B4}" dt="2017-11-08T02:23:29.643" v="492" actId="1035"/>
          <ac:spMkLst>
            <pc:docMk/>
            <pc:sldMk cId="0" sldId="283"/>
            <ac:spMk id="47215" creationId="{7ED586E2-D5AF-4CC9-BA38-E708F3365B00}"/>
          </ac:spMkLst>
        </pc:spChg>
        <pc:spChg chg="mod">
          <ac:chgData name="高振博" userId="e0b19c6ebf7a239c" providerId="LiveId" clId="{48A162A2-773D-428D-AD7B-2E1372DD49B4}" dt="2017-11-08T02:23:29.643" v="492" actId="1035"/>
          <ac:spMkLst>
            <pc:docMk/>
            <pc:sldMk cId="0" sldId="283"/>
            <ac:spMk id="47238" creationId="{82B25179-A7CA-4394-9E00-E25AF5EFE4F7}"/>
          </ac:spMkLst>
        </pc:spChg>
        <pc:spChg chg="mod">
          <ac:chgData name="高振博" userId="e0b19c6ebf7a239c" providerId="LiveId" clId="{48A162A2-773D-428D-AD7B-2E1372DD49B4}" dt="2017-11-08T02:24:34.137" v="539" actId="948"/>
          <ac:spMkLst>
            <pc:docMk/>
            <pc:sldMk cId="0" sldId="283"/>
            <ac:spMk id="47240" creationId="{AF67296A-8AC4-4069-A0DC-C61937C575D9}"/>
          </ac:spMkLst>
        </pc:spChg>
        <pc:graphicFrameChg chg="mod modGraphic">
          <ac:chgData name="高振博" userId="e0b19c6ebf7a239c" providerId="LiveId" clId="{48A162A2-773D-428D-AD7B-2E1372DD49B4}" dt="2017-11-08T02:23:41.600" v="495" actId="207"/>
          <ac:graphicFrameMkLst>
            <pc:docMk/>
            <pc:sldMk cId="0" sldId="283"/>
            <ac:graphicFrameMk id="55300" creationId="{7EB53D6B-7C91-40AC-8644-AE8E4BE3E867}"/>
          </ac:graphicFrameMkLst>
        </pc:graphicFrameChg>
        <pc:graphicFrameChg chg="mod">
          <ac:chgData name="高振博" userId="e0b19c6ebf7a239c" providerId="LiveId" clId="{48A162A2-773D-428D-AD7B-2E1372DD49B4}" dt="2017-11-08T02:23:29.643" v="492" actId="1035"/>
          <ac:graphicFrameMkLst>
            <pc:docMk/>
            <pc:sldMk cId="0" sldId="283"/>
            <ac:graphicFrameMk id="55322" creationId="{022A1533-1807-4C84-8BB6-071E0D508562}"/>
          </ac:graphicFrameMkLst>
        </pc:graphicFrameChg>
        <pc:graphicFrameChg chg="mod modGraphic">
          <ac:chgData name="高振博" userId="e0b19c6ebf7a239c" providerId="LiveId" clId="{48A162A2-773D-428D-AD7B-2E1372DD49B4}" dt="2017-11-08T02:23:38.957" v="494" actId="207"/>
          <ac:graphicFrameMkLst>
            <pc:docMk/>
            <pc:sldMk cId="0" sldId="283"/>
            <ac:graphicFrameMk id="55339" creationId="{BAB61D0F-B7F7-4C4B-8F93-4E72E395ACB8}"/>
          </ac:graphicFrameMkLst>
        </pc:graphicFrameChg>
        <pc:graphicFrameChg chg="mod">
          <ac:chgData name="高振博" userId="e0b19c6ebf7a239c" providerId="LiveId" clId="{48A162A2-773D-428D-AD7B-2E1372DD49B4}" dt="2017-11-08T02:23:29.643" v="492" actId="1035"/>
          <ac:graphicFrameMkLst>
            <pc:docMk/>
            <pc:sldMk cId="0" sldId="283"/>
            <ac:graphicFrameMk id="55361" creationId="{EFFF3BB2-5875-4646-BBF6-0612EE9ECD26}"/>
          </ac:graphicFrameMkLst>
        </pc:graphicFrameChg>
        <pc:graphicFrameChg chg="mod modGraphic">
          <ac:chgData name="高振博" userId="e0b19c6ebf7a239c" providerId="LiveId" clId="{48A162A2-773D-428D-AD7B-2E1372DD49B4}" dt="2017-11-08T02:23:49.319" v="496" actId="207"/>
          <ac:graphicFrameMkLst>
            <pc:docMk/>
            <pc:sldMk cId="0" sldId="283"/>
            <ac:graphicFrameMk id="55375" creationId="{D3965B0F-760E-4CB2-9FCE-0D6C98E0ED3D}"/>
          </ac:graphicFrameMkLst>
        </pc:graphicFrameChg>
        <pc:graphicFrameChg chg="mod">
          <ac:chgData name="高振博" userId="e0b19c6ebf7a239c" providerId="LiveId" clId="{48A162A2-773D-428D-AD7B-2E1372DD49B4}" dt="2017-11-08T02:23:29.643" v="492" actId="1035"/>
          <ac:graphicFrameMkLst>
            <pc:docMk/>
            <pc:sldMk cId="0" sldId="283"/>
            <ac:graphicFrameMk id="55393" creationId="{F8009B59-59A3-4CCF-A6B2-75F9086620FA}"/>
          </ac:graphicFrameMkLst>
        </pc:graphicFrameChg>
        <pc:graphicFrameChg chg="mod modGraphic">
          <ac:chgData name="高振博" userId="e0b19c6ebf7a239c" providerId="LiveId" clId="{48A162A2-773D-428D-AD7B-2E1372DD49B4}" dt="2017-11-08T02:23:53.318" v="497" actId="207"/>
          <ac:graphicFrameMkLst>
            <pc:docMk/>
            <pc:sldMk cId="0" sldId="283"/>
            <ac:graphicFrameMk id="55409" creationId="{3A609124-4D06-4EFE-AEFC-F12D3BD633E8}"/>
          </ac:graphicFrameMkLst>
        </pc:graphicFrameChg>
        <pc:graphicFrameChg chg="mod">
          <ac:chgData name="高振博" userId="e0b19c6ebf7a239c" providerId="LiveId" clId="{48A162A2-773D-428D-AD7B-2E1372DD49B4}" dt="2017-11-08T02:23:29.643" v="492" actId="1035"/>
          <ac:graphicFrameMkLst>
            <pc:docMk/>
            <pc:sldMk cId="0" sldId="283"/>
            <ac:graphicFrameMk id="55421" creationId="{43CE758B-5858-4CBC-85C0-F08CFF4FD004}"/>
          </ac:graphicFrameMkLst>
        </pc:graphicFrameChg>
        <pc:cxnChg chg="mod">
          <ac:chgData name="高振博" userId="e0b19c6ebf7a239c" providerId="LiveId" clId="{48A162A2-773D-428D-AD7B-2E1372DD49B4}" dt="2017-11-08T02:23:29.643" v="492" actId="1035"/>
          <ac:cxnSpMkLst>
            <pc:docMk/>
            <pc:sldMk cId="0" sldId="283"/>
            <ac:cxnSpMk id="47142" creationId="{923A5973-EA2F-44F2-BFC7-457873C21ED6}"/>
          </ac:cxnSpMkLst>
        </pc:cxnChg>
        <pc:cxnChg chg="mod">
          <ac:chgData name="高振博" userId="e0b19c6ebf7a239c" providerId="LiveId" clId="{48A162A2-773D-428D-AD7B-2E1372DD49B4}" dt="2017-11-08T02:23:29.643" v="492" actId="1035"/>
          <ac:cxnSpMkLst>
            <pc:docMk/>
            <pc:sldMk cId="0" sldId="283"/>
            <ac:cxnSpMk id="47143" creationId="{D36891CC-1D43-49A6-BC3C-A3B5B8394047}"/>
          </ac:cxnSpMkLst>
        </pc:cxnChg>
        <pc:cxnChg chg="mod">
          <ac:chgData name="高振博" userId="e0b19c6ebf7a239c" providerId="LiveId" clId="{48A162A2-773D-428D-AD7B-2E1372DD49B4}" dt="2017-11-08T02:23:29.643" v="492" actId="1035"/>
          <ac:cxnSpMkLst>
            <pc:docMk/>
            <pc:sldMk cId="0" sldId="283"/>
            <ac:cxnSpMk id="47144" creationId="{1A303730-9712-4DA9-B612-B94E4B95B12D}"/>
          </ac:cxnSpMkLst>
        </pc:cxnChg>
        <pc:cxnChg chg="mod">
          <ac:chgData name="高振博" userId="e0b19c6ebf7a239c" providerId="LiveId" clId="{48A162A2-773D-428D-AD7B-2E1372DD49B4}" dt="2017-11-08T02:23:29.643" v="492" actId="1035"/>
          <ac:cxnSpMkLst>
            <pc:docMk/>
            <pc:sldMk cId="0" sldId="283"/>
            <ac:cxnSpMk id="47146" creationId="{560C1BAA-D148-4250-8D80-516D61DBB5A4}"/>
          </ac:cxnSpMkLst>
        </pc:cxnChg>
        <pc:cxnChg chg="mod">
          <ac:chgData name="高振博" userId="e0b19c6ebf7a239c" providerId="LiveId" clId="{48A162A2-773D-428D-AD7B-2E1372DD49B4}" dt="2017-11-08T02:23:29.643" v="492" actId="1035"/>
          <ac:cxnSpMkLst>
            <pc:docMk/>
            <pc:sldMk cId="0" sldId="283"/>
            <ac:cxnSpMk id="47179" creationId="{0AF1016C-4291-4D51-855D-17C831E2D925}"/>
          </ac:cxnSpMkLst>
        </pc:cxnChg>
        <pc:cxnChg chg="mod">
          <ac:chgData name="高振博" userId="e0b19c6ebf7a239c" providerId="LiveId" clId="{48A162A2-773D-428D-AD7B-2E1372DD49B4}" dt="2017-11-08T02:23:29.643" v="492" actId="1035"/>
          <ac:cxnSpMkLst>
            <pc:docMk/>
            <pc:sldMk cId="0" sldId="283"/>
            <ac:cxnSpMk id="47180" creationId="{7E2879C0-34F8-4EC3-8919-587B3DCF4D4F}"/>
          </ac:cxnSpMkLst>
        </pc:cxnChg>
        <pc:cxnChg chg="mod">
          <ac:chgData name="高振博" userId="e0b19c6ebf7a239c" providerId="LiveId" clId="{48A162A2-773D-428D-AD7B-2E1372DD49B4}" dt="2017-11-08T02:23:29.643" v="492" actId="1035"/>
          <ac:cxnSpMkLst>
            <pc:docMk/>
            <pc:sldMk cId="0" sldId="283"/>
            <ac:cxnSpMk id="47182" creationId="{BF9F57AA-7D77-4B90-A275-5ADBD6B12070}"/>
          </ac:cxnSpMkLst>
        </pc:cxnChg>
        <pc:cxnChg chg="mod">
          <ac:chgData name="高振博" userId="e0b19c6ebf7a239c" providerId="LiveId" clId="{48A162A2-773D-428D-AD7B-2E1372DD49B4}" dt="2017-11-08T02:23:29.643" v="492" actId="1035"/>
          <ac:cxnSpMkLst>
            <pc:docMk/>
            <pc:sldMk cId="0" sldId="283"/>
            <ac:cxnSpMk id="47213" creationId="{893F404A-4DB2-4CB4-9DFC-0603AFC6D198}"/>
          </ac:cxnSpMkLst>
        </pc:cxnChg>
        <pc:cxnChg chg="mod">
          <ac:chgData name="高振博" userId="e0b19c6ebf7a239c" providerId="LiveId" clId="{48A162A2-773D-428D-AD7B-2E1372DD49B4}" dt="2017-11-08T02:23:29.643" v="492" actId="1035"/>
          <ac:cxnSpMkLst>
            <pc:docMk/>
            <pc:sldMk cId="0" sldId="283"/>
            <ac:cxnSpMk id="47214" creationId="{5075F3CA-3456-4501-9273-553AA3D26CFD}"/>
          </ac:cxnSpMkLst>
        </pc:cxnChg>
        <pc:cxnChg chg="mod">
          <ac:chgData name="高振博" userId="e0b19c6ebf7a239c" providerId="LiveId" clId="{48A162A2-773D-428D-AD7B-2E1372DD49B4}" dt="2017-11-08T02:23:29.643" v="492" actId="1035"/>
          <ac:cxnSpMkLst>
            <pc:docMk/>
            <pc:sldMk cId="0" sldId="283"/>
            <ac:cxnSpMk id="47216" creationId="{BA372479-6E67-4D93-8D3E-12DE33FB23CD}"/>
          </ac:cxnSpMkLst>
        </pc:cxnChg>
        <pc:cxnChg chg="mod">
          <ac:chgData name="高振博" userId="e0b19c6ebf7a239c" providerId="LiveId" clId="{48A162A2-773D-428D-AD7B-2E1372DD49B4}" dt="2017-11-08T02:23:29.643" v="492" actId="1035"/>
          <ac:cxnSpMkLst>
            <pc:docMk/>
            <pc:sldMk cId="0" sldId="283"/>
            <ac:cxnSpMk id="47237" creationId="{E93A3562-F28A-4674-AAA9-CE25FA3AAAED}"/>
          </ac:cxnSpMkLst>
        </pc:cxnChg>
        <pc:cxnChg chg="mod">
          <ac:chgData name="高振博" userId="e0b19c6ebf7a239c" providerId="LiveId" clId="{48A162A2-773D-428D-AD7B-2E1372DD49B4}" dt="2017-11-08T02:23:29.643" v="492" actId="1035"/>
          <ac:cxnSpMkLst>
            <pc:docMk/>
            <pc:sldMk cId="0" sldId="283"/>
            <ac:cxnSpMk id="47239" creationId="{5C86BD87-666D-4668-B5F0-19936E2AF8A9}"/>
          </ac:cxnSpMkLst>
        </pc:cxnChg>
      </pc:sldChg>
      <pc:sldMasterChg chg="setBg modSldLayout">
        <pc:chgData name="高振博" userId="e0b19c6ebf7a239c" providerId="LiveId" clId="{48A162A2-773D-428D-AD7B-2E1372DD49B4}" dt="2017-11-08T02:09:57.480" v="2"/>
        <pc:sldMasterMkLst>
          <pc:docMk/>
          <pc:sldMasterMk cId="0" sldId="2147483649"/>
        </pc:sldMasterMkLst>
        <pc:sldLayoutChg chg="setBg">
          <pc:chgData name="高振博" userId="e0b19c6ebf7a239c" providerId="LiveId" clId="{48A162A2-773D-428D-AD7B-2E1372DD49B4}" dt="2017-11-08T02:09:57.480" v="2"/>
          <pc:sldLayoutMkLst>
            <pc:docMk/>
            <pc:sldMasterMk cId="0" sldId="2147483649"/>
            <pc:sldLayoutMk cId="2257987277" sldId="2147483698"/>
          </pc:sldLayoutMkLst>
        </pc:sldLayoutChg>
        <pc:sldLayoutChg chg="setBg">
          <pc:chgData name="高振博" userId="e0b19c6ebf7a239c" providerId="LiveId" clId="{48A162A2-773D-428D-AD7B-2E1372DD49B4}" dt="2017-11-08T02:09:57.480" v="2"/>
          <pc:sldLayoutMkLst>
            <pc:docMk/>
            <pc:sldMasterMk cId="0" sldId="2147483649"/>
            <pc:sldLayoutMk cId="3994880684" sldId="2147483699"/>
          </pc:sldLayoutMkLst>
        </pc:sldLayoutChg>
        <pc:sldLayoutChg chg="setBg">
          <pc:chgData name="高振博" userId="e0b19c6ebf7a239c" providerId="LiveId" clId="{48A162A2-773D-428D-AD7B-2E1372DD49B4}" dt="2017-11-08T02:09:57.480" v="2"/>
          <pc:sldLayoutMkLst>
            <pc:docMk/>
            <pc:sldMasterMk cId="0" sldId="2147483649"/>
            <pc:sldLayoutMk cId="518536122" sldId="2147483700"/>
          </pc:sldLayoutMkLst>
        </pc:sldLayoutChg>
        <pc:sldLayoutChg chg="setBg">
          <pc:chgData name="高振博" userId="e0b19c6ebf7a239c" providerId="LiveId" clId="{48A162A2-773D-428D-AD7B-2E1372DD49B4}" dt="2017-11-08T02:09:57.480" v="2"/>
          <pc:sldLayoutMkLst>
            <pc:docMk/>
            <pc:sldMasterMk cId="0" sldId="2147483649"/>
            <pc:sldLayoutMk cId="3961020535" sldId="2147483701"/>
          </pc:sldLayoutMkLst>
        </pc:sldLayoutChg>
        <pc:sldLayoutChg chg="setBg">
          <pc:chgData name="高振博" userId="e0b19c6ebf7a239c" providerId="LiveId" clId="{48A162A2-773D-428D-AD7B-2E1372DD49B4}" dt="2017-11-08T02:09:57.480" v="2"/>
          <pc:sldLayoutMkLst>
            <pc:docMk/>
            <pc:sldMasterMk cId="0" sldId="2147483649"/>
            <pc:sldLayoutMk cId="2523351180" sldId="2147483702"/>
          </pc:sldLayoutMkLst>
        </pc:sldLayoutChg>
        <pc:sldLayoutChg chg="setBg">
          <pc:chgData name="高振博" userId="e0b19c6ebf7a239c" providerId="LiveId" clId="{48A162A2-773D-428D-AD7B-2E1372DD49B4}" dt="2017-11-08T02:09:57.480" v="2"/>
          <pc:sldLayoutMkLst>
            <pc:docMk/>
            <pc:sldMasterMk cId="0" sldId="2147483649"/>
            <pc:sldLayoutMk cId="4114151948" sldId="2147483703"/>
          </pc:sldLayoutMkLst>
        </pc:sldLayoutChg>
        <pc:sldLayoutChg chg="setBg">
          <pc:chgData name="高振博" userId="e0b19c6ebf7a239c" providerId="LiveId" clId="{48A162A2-773D-428D-AD7B-2E1372DD49B4}" dt="2017-11-08T02:09:57.480" v="2"/>
          <pc:sldLayoutMkLst>
            <pc:docMk/>
            <pc:sldMasterMk cId="0" sldId="2147483649"/>
            <pc:sldLayoutMk cId="3767583637" sldId="2147483704"/>
          </pc:sldLayoutMkLst>
        </pc:sldLayoutChg>
        <pc:sldLayoutChg chg="setBg">
          <pc:chgData name="高振博" userId="e0b19c6ebf7a239c" providerId="LiveId" clId="{48A162A2-773D-428D-AD7B-2E1372DD49B4}" dt="2017-11-08T02:09:57.480" v="2"/>
          <pc:sldLayoutMkLst>
            <pc:docMk/>
            <pc:sldMasterMk cId="0" sldId="2147483649"/>
            <pc:sldLayoutMk cId="2618549993" sldId="2147483705"/>
          </pc:sldLayoutMkLst>
        </pc:sldLayoutChg>
        <pc:sldLayoutChg chg="setBg">
          <pc:chgData name="高振博" userId="e0b19c6ebf7a239c" providerId="LiveId" clId="{48A162A2-773D-428D-AD7B-2E1372DD49B4}" dt="2017-11-08T02:09:57.480" v="2"/>
          <pc:sldLayoutMkLst>
            <pc:docMk/>
            <pc:sldMasterMk cId="0" sldId="2147483649"/>
            <pc:sldLayoutMk cId="3126942012" sldId="2147483706"/>
          </pc:sldLayoutMkLst>
        </pc:sldLayoutChg>
        <pc:sldLayoutChg chg="setBg">
          <pc:chgData name="高振博" userId="e0b19c6ebf7a239c" providerId="LiveId" clId="{48A162A2-773D-428D-AD7B-2E1372DD49B4}" dt="2017-11-08T02:09:57.480" v="2"/>
          <pc:sldLayoutMkLst>
            <pc:docMk/>
            <pc:sldMasterMk cId="0" sldId="2147483649"/>
            <pc:sldLayoutMk cId="3399338413" sldId="2147483707"/>
          </pc:sldLayoutMkLst>
        </pc:sldLayoutChg>
        <pc:sldLayoutChg chg="setBg">
          <pc:chgData name="高振博" userId="e0b19c6ebf7a239c" providerId="LiveId" clId="{48A162A2-773D-428D-AD7B-2E1372DD49B4}" dt="2017-11-08T02:09:57.480" v="2"/>
          <pc:sldLayoutMkLst>
            <pc:docMk/>
            <pc:sldMasterMk cId="0" sldId="2147483649"/>
            <pc:sldLayoutMk cId="1198304488"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F615139-BFD0-48B8-B6D5-C8C6589AF81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ea typeface="华文细黑" panose="02010600040101010101" pitchFamily="2" charset="-122"/>
              </a:defRPr>
            </a:lvl1pPr>
          </a:lstStyle>
          <a:p>
            <a:pPr>
              <a:defRPr/>
            </a:pPr>
            <a:endParaRPr lang="en-US" altLang="zh-CN"/>
          </a:p>
        </p:txBody>
      </p:sp>
      <p:sp>
        <p:nvSpPr>
          <p:cNvPr id="31747" name="Rectangle 3">
            <a:extLst>
              <a:ext uri="{FF2B5EF4-FFF2-40B4-BE49-F238E27FC236}">
                <a16:creationId xmlns:a16="http://schemas.microsoft.com/office/drawing/2014/main" id="{A6034DA6-4BEE-4E2E-99E0-F3F23989E99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ea typeface="华文细黑" panose="02010600040101010101"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36389889-ACA0-41CD-850B-1D7C902761A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DF03073A-EBD6-4C22-89D0-CCFDFC76680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31750" name="Rectangle 6">
            <a:extLst>
              <a:ext uri="{FF2B5EF4-FFF2-40B4-BE49-F238E27FC236}">
                <a16:creationId xmlns:a16="http://schemas.microsoft.com/office/drawing/2014/main" id="{E70C9158-4118-4A3B-8935-21111901196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ea typeface="华文细黑" panose="02010600040101010101" pitchFamily="2" charset="-122"/>
              </a:defRPr>
            </a:lvl1pPr>
          </a:lstStyle>
          <a:p>
            <a:pPr>
              <a:defRPr/>
            </a:pPr>
            <a:endParaRPr lang="en-US" altLang="zh-CN"/>
          </a:p>
        </p:txBody>
      </p:sp>
      <p:sp>
        <p:nvSpPr>
          <p:cNvPr id="31751" name="Rectangle 7">
            <a:extLst>
              <a:ext uri="{FF2B5EF4-FFF2-40B4-BE49-F238E27FC236}">
                <a16:creationId xmlns:a16="http://schemas.microsoft.com/office/drawing/2014/main" id="{7E13648F-5253-4462-A117-3595B067A93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a typeface="华文细黑" panose="02010600040101010101" pitchFamily="2" charset="-122"/>
              </a:defRPr>
            </a:lvl1pPr>
          </a:lstStyle>
          <a:p>
            <a:pPr>
              <a:defRPr/>
            </a:pPr>
            <a:fld id="{65BA9063-3859-44B8-9C5B-B24E0ADA7892}"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华文细黑" panose="0201060004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华文细黑" panose="0201060004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华文细黑" panose="0201060004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华文细黑" panose="0201060004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9264B6C-6D96-43AE-93E3-C3BAA69FE4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1DE71ED8-0CCA-4841-BAB3-C7ED2E4EEBF2}" type="slidenum">
              <a:rPr lang="en-US" altLang="zh-CN"/>
              <a:pPr>
                <a:spcBef>
                  <a:spcPct val="0"/>
                </a:spcBef>
              </a:pPr>
              <a:t>1</a:t>
            </a:fld>
            <a:endParaRPr lang="en-US" altLang="zh-CN"/>
          </a:p>
        </p:txBody>
      </p:sp>
      <p:sp>
        <p:nvSpPr>
          <p:cNvPr id="5123" name="Rectangle 2">
            <a:extLst>
              <a:ext uri="{FF2B5EF4-FFF2-40B4-BE49-F238E27FC236}">
                <a16:creationId xmlns:a16="http://schemas.microsoft.com/office/drawing/2014/main" id="{7D56D37F-851B-4F1A-BEBA-8D87BD778187}"/>
              </a:ext>
            </a:extLst>
          </p:cNvPr>
          <p:cNvSpPr>
            <a:spLocks noRot="1" noChangeArrowheads="1" noTextEdit="1"/>
          </p:cNvSpPr>
          <p:nvPr>
            <p:ph type="sldImg"/>
          </p:nvPr>
        </p:nvSpPr>
        <p:spPr>
          <a:ln/>
        </p:spPr>
      </p:sp>
      <p:sp>
        <p:nvSpPr>
          <p:cNvPr id="5124" name="Rectangle 3">
            <a:extLst>
              <a:ext uri="{FF2B5EF4-FFF2-40B4-BE49-F238E27FC236}">
                <a16:creationId xmlns:a16="http://schemas.microsoft.com/office/drawing/2014/main" id="{22C0AC33-165B-4520-9B0F-2890F4FE66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0DE6F8B-A214-4730-B853-A853B798CB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2E125D55-364C-450C-9213-95A2E63352F3}" type="slidenum">
              <a:rPr lang="en-US" altLang="zh-CN"/>
              <a:pPr>
                <a:spcBef>
                  <a:spcPct val="0"/>
                </a:spcBef>
              </a:pPr>
              <a:t>10</a:t>
            </a:fld>
            <a:endParaRPr lang="en-US" altLang="zh-CN"/>
          </a:p>
        </p:txBody>
      </p:sp>
      <p:sp>
        <p:nvSpPr>
          <p:cNvPr id="23555" name="Rectangle 2">
            <a:extLst>
              <a:ext uri="{FF2B5EF4-FFF2-40B4-BE49-F238E27FC236}">
                <a16:creationId xmlns:a16="http://schemas.microsoft.com/office/drawing/2014/main" id="{F616C0C5-B986-44D0-B123-DCD8164A2287}"/>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F1A96F75-4BAA-4F2C-B248-162CA7BB18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44FA884-2663-4164-9368-FCB879ADEC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E0113FFF-6307-48D1-AD39-DB29CC8B79C2}" type="slidenum">
              <a:rPr lang="en-US" altLang="zh-CN"/>
              <a:pPr>
                <a:spcBef>
                  <a:spcPct val="0"/>
                </a:spcBef>
              </a:pPr>
              <a:t>11</a:t>
            </a:fld>
            <a:endParaRPr lang="en-US" altLang="zh-CN"/>
          </a:p>
        </p:txBody>
      </p:sp>
      <p:sp>
        <p:nvSpPr>
          <p:cNvPr id="25603" name="Rectangle 2">
            <a:extLst>
              <a:ext uri="{FF2B5EF4-FFF2-40B4-BE49-F238E27FC236}">
                <a16:creationId xmlns:a16="http://schemas.microsoft.com/office/drawing/2014/main" id="{DD7FC2AB-A6C7-4315-A12B-C12A4E2BAB59}"/>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16551E87-D84C-4F99-9428-4CBD318413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45EB89C-F572-4E67-867C-E85F2E7BC1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E7C26BEC-DB76-4332-B53C-56AEFB428DDE}" type="slidenum">
              <a:rPr lang="en-US" altLang="zh-CN"/>
              <a:pPr>
                <a:spcBef>
                  <a:spcPct val="0"/>
                </a:spcBef>
              </a:pPr>
              <a:t>12</a:t>
            </a:fld>
            <a:endParaRPr lang="en-US" altLang="zh-CN"/>
          </a:p>
        </p:txBody>
      </p:sp>
      <p:sp>
        <p:nvSpPr>
          <p:cNvPr id="27651" name="Rectangle 2">
            <a:extLst>
              <a:ext uri="{FF2B5EF4-FFF2-40B4-BE49-F238E27FC236}">
                <a16:creationId xmlns:a16="http://schemas.microsoft.com/office/drawing/2014/main" id="{501FD805-E8E6-4906-B26A-D727BE0463B1}"/>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9EFC2458-E4CD-4942-A0A0-134FE6143A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9DB75E0B-E25A-469F-AED9-D0F2AFB208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0E8B1939-E117-4C4E-BBA9-DC312A6F1AD9}" type="slidenum">
              <a:rPr lang="en-US" altLang="zh-CN"/>
              <a:pPr>
                <a:spcBef>
                  <a:spcPct val="0"/>
                </a:spcBef>
              </a:pPr>
              <a:t>13</a:t>
            </a:fld>
            <a:endParaRPr lang="en-US" altLang="zh-CN"/>
          </a:p>
        </p:txBody>
      </p:sp>
      <p:sp>
        <p:nvSpPr>
          <p:cNvPr id="29699" name="Rectangle 2">
            <a:extLst>
              <a:ext uri="{FF2B5EF4-FFF2-40B4-BE49-F238E27FC236}">
                <a16:creationId xmlns:a16="http://schemas.microsoft.com/office/drawing/2014/main" id="{7381EAAC-76B1-4797-A05A-1F04C7D6D112}"/>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3E212409-7623-49EB-BCE4-45859F57BE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91F12C2-6BFC-4785-935B-5DCCA8652E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793614F9-AD53-45EB-8AB3-0FF2E5435B70}" type="slidenum">
              <a:rPr lang="en-US" altLang="zh-CN"/>
              <a:pPr>
                <a:spcBef>
                  <a:spcPct val="0"/>
                </a:spcBef>
              </a:pPr>
              <a:t>14</a:t>
            </a:fld>
            <a:endParaRPr lang="en-US" altLang="zh-CN"/>
          </a:p>
        </p:txBody>
      </p:sp>
      <p:sp>
        <p:nvSpPr>
          <p:cNvPr id="31747" name="Rectangle 2">
            <a:extLst>
              <a:ext uri="{FF2B5EF4-FFF2-40B4-BE49-F238E27FC236}">
                <a16:creationId xmlns:a16="http://schemas.microsoft.com/office/drawing/2014/main" id="{1B90ACD6-B05C-453F-9EE9-E10D51E5BF3D}"/>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4F4D80ED-93A0-494F-B6D9-6A720A2E7F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4D8573B-8CEF-47DC-AEBC-3A422D535C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AF616E82-D92F-4B8B-ADEB-A50B6309AF1C}" type="slidenum">
              <a:rPr lang="en-US" altLang="zh-CN"/>
              <a:pPr>
                <a:spcBef>
                  <a:spcPct val="0"/>
                </a:spcBef>
              </a:pPr>
              <a:t>15</a:t>
            </a:fld>
            <a:endParaRPr lang="en-US" altLang="zh-CN"/>
          </a:p>
        </p:txBody>
      </p:sp>
      <p:sp>
        <p:nvSpPr>
          <p:cNvPr id="33795" name="Rectangle 2">
            <a:extLst>
              <a:ext uri="{FF2B5EF4-FFF2-40B4-BE49-F238E27FC236}">
                <a16:creationId xmlns:a16="http://schemas.microsoft.com/office/drawing/2014/main" id="{73536A3D-44DE-48B1-92E6-F255F0A30C47}"/>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5A40E0C5-C5C0-41D3-93CD-799BDE0F3E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613D8B9-60C1-4532-AFD2-131573D341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642852BE-6923-4386-9B9A-FD5E39EC4268}" type="slidenum">
              <a:rPr lang="en-US" altLang="zh-CN"/>
              <a:pPr>
                <a:spcBef>
                  <a:spcPct val="0"/>
                </a:spcBef>
              </a:pPr>
              <a:t>16</a:t>
            </a:fld>
            <a:endParaRPr lang="en-US" altLang="zh-CN"/>
          </a:p>
        </p:txBody>
      </p:sp>
      <p:sp>
        <p:nvSpPr>
          <p:cNvPr id="35843" name="Rectangle 2">
            <a:extLst>
              <a:ext uri="{FF2B5EF4-FFF2-40B4-BE49-F238E27FC236}">
                <a16:creationId xmlns:a16="http://schemas.microsoft.com/office/drawing/2014/main" id="{CE68B731-6C91-4EB0-8684-FEBAD97C1B1E}"/>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9CB225CA-1025-455F-80B3-F35DE119A8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E8855D9-FFAE-4AF3-952A-0CED67263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8759DF25-A0DD-41B0-BDD2-3FA996782344}" type="slidenum">
              <a:rPr lang="en-US" altLang="zh-CN"/>
              <a:pPr>
                <a:spcBef>
                  <a:spcPct val="0"/>
                </a:spcBef>
              </a:pPr>
              <a:t>17</a:t>
            </a:fld>
            <a:endParaRPr lang="en-US" altLang="zh-CN"/>
          </a:p>
        </p:txBody>
      </p:sp>
      <p:sp>
        <p:nvSpPr>
          <p:cNvPr id="37891" name="Rectangle 2">
            <a:extLst>
              <a:ext uri="{FF2B5EF4-FFF2-40B4-BE49-F238E27FC236}">
                <a16:creationId xmlns:a16="http://schemas.microsoft.com/office/drawing/2014/main" id="{795116B6-3371-4FF4-9D84-7B02FE83F300}"/>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C56E9E38-66C3-4591-967B-315CE85368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08D56D2-9056-4C96-AED9-AB6D6BF137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6280E5E6-7ACC-46C1-ABA1-46225AB55BEA}" type="slidenum">
              <a:rPr lang="en-US" altLang="zh-CN"/>
              <a:pPr>
                <a:spcBef>
                  <a:spcPct val="0"/>
                </a:spcBef>
              </a:pPr>
              <a:t>18</a:t>
            </a:fld>
            <a:endParaRPr lang="en-US" altLang="zh-CN"/>
          </a:p>
        </p:txBody>
      </p:sp>
      <p:sp>
        <p:nvSpPr>
          <p:cNvPr id="39939" name="Rectangle 2">
            <a:extLst>
              <a:ext uri="{FF2B5EF4-FFF2-40B4-BE49-F238E27FC236}">
                <a16:creationId xmlns:a16="http://schemas.microsoft.com/office/drawing/2014/main" id="{A192FE61-68B1-4264-B5AC-EB553E1C3BDC}"/>
              </a:ext>
            </a:extLst>
          </p:cNvPr>
          <p:cNvSpPr>
            <a:spLocks noRot="1" noChangeArrowheads="1" noTextEdit="1"/>
          </p:cNvSpPr>
          <p:nvPr>
            <p:ph type="sldImg"/>
          </p:nvPr>
        </p:nvSpPr>
        <p:spPr>
          <a:ln/>
        </p:spPr>
      </p:sp>
      <p:sp>
        <p:nvSpPr>
          <p:cNvPr id="39940" name="Rectangle 3">
            <a:extLst>
              <a:ext uri="{FF2B5EF4-FFF2-40B4-BE49-F238E27FC236}">
                <a16:creationId xmlns:a16="http://schemas.microsoft.com/office/drawing/2014/main" id="{4270633E-CE5C-4567-A18D-D97BB29C41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D50572E-6DFA-4FA3-9AAB-1EDB76112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6A5AA601-2E04-485E-B51A-F98D8A7C8C5A}" type="slidenum">
              <a:rPr lang="en-US" altLang="zh-CN"/>
              <a:pPr>
                <a:spcBef>
                  <a:spcPct val="0"/>
                </a:spcBef>
              </a:pPr>
              <a:t>19</a:t>
            </a:fld>
            <a:endParaRPr lang="en-US" altLang="zh-CN"/>
          </a:p>
        </p:txBody>
      </p:sp>
      <p:sp>
        <p:nvSpPr>
          <p:cNvPr id="41987" name="Rectangle 2">
            <a:extLst>
              <a:ext uri="{FF2B5EF4-FFF2-40B4-BE49-F238E27FC236}">
                <a16:creationId xmlns:a16="http://schemas.microsoft.com/office/drawing/2014/main" id="{0F27B303-B5DB-4910-8713-7E19D46BB0B7}"/>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8A3872A5-4B0D-4242-814F-3CE2A73DF5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4D4CF51-EB47-4929-A031-2F2264CE28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5051BC1D-A3E7-4C39-9F82-50229AC50543}" type="slidenum">
              <a:rPr lang="en-US" altLang="zh-CN"/>
              <a:pPr>
                <a:spcBef>
                  <a:spcPct val="0"/>
                </a:spcBef>
              </a:pPr>
              <a:t>2</a:t>
            </a:fld>
            <a:endParaRPr lang="en-US" altLang="zh-CN"/>
          </a:p>
        </p:txBody>
      </p:sp>
      <p:sp>
        <p:nvSpPr>
          <p:cNvPr id="7171" name="Rectangle 2">
            <a:extLst>
              <a:ext uri="{FF2B5EF4-FFF2-40B4-BE49-F238E27FC236}">
                <a16:creationId xmlns:a16="http://schemas.microsoft.com/office/drawing/2014/main" id="{AA40ED74-DD4A-4A4A-B137-8C8AC1F30B6E}"/>
              </a:ext>
            </a:extLst>
          </p:cNvPr>
          <p:cNvSpPr>
            <a:spLocks noRot="1" noChangeArrowheads="1" noTextEdit="1"/>
          </p:cNvSpPr>
          <p:nvPr>
            <p:ph type="sldImg"/>
          </p:nvPr>
        </p:nvSpPr>
        <p:spPr>
          <a:ln/>
        </p:spPr>
      </p:sp>
      <p:sp>
        <p:nvSpPr>
          <p:cNvPr id="7172" name="Rectangle 3">
            <a:extLst>
              <a:ext uri="{FF2B5EF4-FFF2-40B4-BE49-F238E27FC236}">
                <a16:creationId xmlns:a16="http://schemas.microsoft.com/office/drawing/2014/main" id="{1DE59EC0-B7DF-4FB2-A4E1-3885EA7B67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1B4A544D-E73E-4239-A305-0B987BBD8A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C5A17D94-6F7D-4474-8D40-C0286D881623}" type="slidenum">
              <a:rPr lang="en-US" altLang="zh-CN"/>
              <a:pPr>
                <a:spcBef>
                  <a:spcPct val="0"/>
                </a:spcBef>
              </a:pPr>
              <a:t>20</a:t>
            </a:fld>
            <a:endParaRPr lang="en-US" altLang="zh-CN"/>
          </a:p>
        </p:txBody>
      </p:sp>
      <p:sp>
        <p:nvSpPr>
          <p:cNvPr id="44035" name="Rectangle 2">
            <a:extLst>
              <a:ext uri="{FF2B5EF4-FFF2-40B4-BE49-F238E27FC236}">
                <a16:creationId xmlns:a16="http://schemas.microsoft.com/office/drawing/2014/main" id="{39CA97BB-A7AA-4054-8520-57E458BACA03}"/>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9C9588EC-4E3F-4A1F-8544-56C91C8E1A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C8A0C4A-B86D-42E6-B961-F595769D9A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80FC6C49-C55A-495C-B265-820BDBCF6E83}" type="slidenum">
              <a:rPr lang="en-US" altLang="zh-CN"/>
              <a:pPr>
                <a:spcBef>
                  <a:spcPct val="0"/>
                </a:spcBef>
              </a:pPr>
              <a:t>21</a:t>
            </a:fld>
            <a:endParaRPr lang="en-US" altLang="zh-CN"/>
          </a:p>
        </p:txBody>
      </p:sp>
      <p:sp>
        <p:nvSpPr>
          <p:cNvPr id="46083" name="Rectangle 2">
            <a:extLst>
              <a:ext uri="{FF2B5EF4-FFF2-40B4-BE49-F238E27FC236}">
                <a16:creationId xmlns:a16="http://schemas.microsoft.com/office/drawing/2014/main" id="{F2EBC176-862F-489E-B973-311A71A64E49}"/>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C942455A-36D9-4730-9411-26252C5CF0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5F67D62-49A0-408A-828F-E3C8BC66C7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3E9F8081-AE69-4046-A289-404BCC216064}" type="slidenum">
              <a:rPr lang="en-US" altLang="zh-CN"/>
              <a:pPr>
                <a:spcBef>
                  <a:spcPct val="0"/>
                </a:spcBef>
              </a:pPr>
              <a:t>22</a:t>
            </a:fld>
            <a:endParaRPr lang="en-US" altLang="zh-CN"/>
          </a:p>
        </p:txBody>
      </p:sp>
      <p:sp>
        <p:nvSpPr>
          <p:cNvPr id="48131" name="Rectangle 2">
            <a:extLst>
              <a:ext uri="{FF2B5EF4-FFF2-40B4-BE49-F238E27FC236}">
                <a16:creationId xmlns:a16="http://schemas.microsoft.com/office/drawing/2014/main" id="{0067AAAC-40F9-4658-8BEF-22FBF2E96F2E}"/>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EE25F2CE-2485-4D44-AD6B-2FF9AFABBD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87EE16F-1C1D-435B-977E-A5B2BDEAB1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7786D3E1-DB2A-4118-ACD6-A7F1FF6B4E9B}" type="slidenum">
              <a:rPr lang="en-US" altLang="zh-CN"/>
              <a:pPr>
                <a:spcBef>
                  <a:spcPct val="0"/>
                </a:spcBef>
              </a:pPr>
              <a:t>23</a:t>
            </a:fld>
            <a:endParaRPr lang="en-US" altLang="zh-CN"/>
          </a:p>
        </p:txBody>
      </p:sp>
      <p:sp>
        <p:nvSpPr>
          <p:cNvPr id="50179" name="Rectangle 2">
            <a:extLst>
              <a:ext uri="{FF2B5EF4-FFF2-40B4-BE49-F238E27FC236}">
                <a16:creationId xmlns:a16="http://schemas.microsoft.com/office/drawing/2014/main" id="{1FBE942F-3BD5-4C07-84DF-405C4C8A99C6}"/>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DE7FF95D-733A-4264-9F13-0B538E9BDA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EAEC9A20-FDE9-44CC-AC8C-D9C05D47C1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AD70D117-B516-435D-9FFC-D977D4C31420}" type="slidenum">
              <a:rPr lang="en-US" altLang="zh-CN"/>
              <a:pPr>
                <a:spcBef>
                  <a:spcPct val="0"/>
                </a:spcBef>
              </a:pPr>
              <a:t>3</a:t>
            </a:fld>
            <a:endParaRPr lang="en-US" altLang="zh-CN"/>
          </a:p>
        </p:txBody>
      </p:sp>
      <p:sp>
        <p:nvSpPr>
          <p:cNvPr id="9219" name="Rectangle 2">
            <a:extLst>
              <a:ext uri="{FF2B5EF4-FFF2-40B4-BE49-F238E27FC236}">
                <a16:creationId xmlns:a16="http://schemas.microsoft.com/office/drawing/2014/main" id="{200ECED1-F752-4572-9CE1-4DB45535FEC9}"/>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E7DAD378-DE69-4617-A965-79CD131DE7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F51DAA01-8C26-4667-B1EF-24048DCE14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45740D6D-54DD-4BBF-A99F-EDC50DE12A29}" type="slidenum">
              <a:rPr lang="en-US" altLang="zh-CN"/>
              <a:pPr>
                <a:spcBef>
                  <a:spcPct val="0"/>
                </a:spcBef>
              </a:pPr>
              <a:t>4</a:t>
            </a:fld>
            <a:endParaRPr lang="en-US" altLang="zh-CN"/>
          </a:p>
        </p:txBody>
      </p:sp>
      <p:sp>
        <p:nvSpPr>
          <p:cNvPr id="11267" name="Rectangle 2">
            <a:extLst>
              <a:ext uri="{FF2B5EF4-FFF2-40B4-BE49-F238E27FC236}">
                <a16:creationId xmlns:a16="http://schemas.microsoft.com/office/drawing/2014/main" id="{9BF89F13-DB53-40E4-B864-0D6F21A37002}"/>
              </a:ext>
            </a:extLst>
          </p:cNvPr>
          <p:cNvSpPr>
            <a:spLocks noRot="1" noChangeArrowheads="1" noTextEdit="1"/>
          </p:cNvSpPr>
          <p:nvPr>
            <p:ph type="sldImg"/>
          </p:nvPr>
        </p:nvSpPr>
        <p:spPr>
          <a:ln/>
        </p:spPr>
      </p:sp>
      <p:sp>
        <p:nvSpPr>
          <p:cNvPr id="11268" name="Rectangle 3">
            <a:extLst>
              <a:ext uri="{FF2B5EF4-FFF2-40B4-BE49-F238E27FC236}">
                <a16:creationId xmlns:a16="http://schemas.microsoft.com/office/drawing/2014/main" id="{36ED4267-5B0F-43DD-9100-FE77C1950E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8CE8CEC-4A62-43E8-B0A0-0F87E68294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B585E0EF-C094-4897-9657-3384C11B0731}" type="slidenum">
              <a:rPr lang="en-US" altLang="zh-CN"/>
              <a:pPr>
                <a:spcBef>
                  <a:spcPct val="0"/>
                </a:spcBef>
              </a:pPr>
              <a:t>5</a:t>
            </a:fld>
            <a:endParaRPr lang="en-US" altLang="zh-CN"/>
          </a:p>
        </p:txBody>
      </p:sp>
      <p:sp>
        <p:nvSpPr>
          <p:cNvPr id="13315" name="Rectangle 2">
            <a:extLst>
              <a:ext uri="{FF2B5EF4-FFF2-40B4-BE49-F238E27FC236}">
                <a16:creationId xmlns:a16="http://schemas.microsoft.com/office/drawing/2014/main" id="{8407690A-3D28-493D-8AF9-866CD753190C}"/>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3A6D39C0-FA02-486F-9376-A33791CF20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70F85F09-7719-417E-887F-E24469B312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AB622441-972C-4F8A-87EA-A5187FB7D917}" type="slidenum">
              <a:rPr lang="en-US" altLang="zh-CN"/>
              <a:pPr>
                <a:spcBef>
                  <a:spcPct val="0"/>
                </a:spcBef>
              </a:pPr>
              <a:t>6</a:t>
            </a:fld>
            <a:endParaRPr lang="en-US" altLang="zh-CN"/>
          </a:p>
        </p:txBody>
      </p:sp>
      <p:sp>
        <p:nvSpPr>
          <p:cNvPr id="15363" name="Rectangle 2">
            <a:extLst>
              <a:ext uri="{FF2B5EF4-FFF2-40B4-BE49-F238E27FC236}">
                <a16:creationId xmlns:a16="http://schemas.microsoft.com/office/drawing/2014/main" id="{EACCDD02-3034-4B47-BFBC-005996CEFC91}"/>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0C17EC68-8BF3-4108-ABD7-0E11F4720E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C5F9783-92AB-4ED9-AF64-E420084D74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89D0124F-5DA5-4166-AF13-920C8696AD25}" type="slidenum">
              <a:rPr lang="en-US" altLang="zh-CN"/>
              <a:pPr>
                <a:spcBef>
                  <a:spcPct val="0"/>
                </a:spcBef>
              </a:pPr>
              <a:t>7</a:t>
            </a:fld>
            <a:endParaRPr lang="en-US" altLang="zh-CN"/>
          </a:p>
        </p:txBody>
      </p:sp>
      <p:sp>
        <p:nvSpPr>
          <p:cNvPr id="17411" name="Rectangle 2">
            <a:extLst>
              <a:ext uri="{FF2B5EF4-FFF2-40B4-BE49-F238E27FC236}">
                <a16:creationId xmlns:a16="http://schemas.microsoft.com/office/drawing/2014/main" id="{80C9A340-E27A-417F-A781-9B228EE8D08F}"/>
              </a:ext>
            </a:extLst>
          </p:cNvPr>
          <p:cNvSpPr>
            <a:spLocks noRot="1" noChangeArrowheads="1" noTextEdit="1"/>
          </p:cNvSpPr>
          <p:nvPr>
            <p:ph type="sldImg"/>
          </p:nvPr>
        </p:nvSpPr>
        <p:spPr>
          <a:ln/>
        </p:spPr>
      </p:sp>
      <p:sp>
        <p:nvSpPr>
          <p:cNvPr id="17412" name="Rectangle 3">
            <a:extLst>
              <a:ext uri="{FF2B5EF4-FFF2-40B4-BE49-F238E27FC236}">
                <a16:creationId xmlns:a16="http://schemas.microsoft.com/office/drawing/2014/main" id="{F8E6A7AB-4438-4D94-93A6-F2C695750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D609E16-FA1C-441F-A6F4-9FD01B769B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13647149-1E30-4DE9-B4B7-6974CC28344C}" type="slidenum">
              <a:rPr lang="en-US" altLang="zh-CN"/>
              <a:pPr>
                <a:spcBef>
                  <a:spcPct val="0"/>
                </a:spcBef>
              </a:pPr>
              <a:t>8</a:t>
            </a:fld>
            <a:endParaRPr lang="en-US" altLang="zh-CN"/>
          </a:p>
        </p:txBody>
      </p:sp>
      <p:sp>
        <p:nvSpPr>
          <p:cNvPr id="19459" name="Rectangle 2">
            <a:extLst>
              <a:ext uri="{FF2B5EF4-FFF2-40B4-BE49-F238E27FC236}">
                <a16:creationId xmlns:a16="http://schemas.microsoft.com/office/drawing/2014/main" id="{553E0894-1A57-4786-B77F-4A78D47931CB}"/>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F7050D68-5136-4D98-AE51-86AA22C84C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B604AD3-E449-454B-B19C-1493092D06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kumimoji="1"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kumimoji="1"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2D25652D-C056-495E-ABFC-FE62F1598B90}" type="slidenum">
              <a:rPr lang="en-US" altLang="zh-CN"/>
              <a:pPr>
                <a:spcBef>
                  <a:spcPct val="0"/>
                </a:spcBef>
              </a:pPr>
              <a:t>9</a:t>
            </a:fld>
            <a:endParaRPr lang="en-US" altLang="zh-CN"/>
          </a:p>
        </p:txBody>
      </p:sp>
      <p:sp>
        <p:nvSpPr>
          <p:cNvPr id="21507" name="Rectangle 2">
            <a:extLst>
              <a:ext uri="{FF2B5EF4-FFF2-40B4-BE49-F238E27FC236}">
                <a16:creationId xmlns:a16="http://schemas.microsoft.com/office/drawing/2014/main" id="{F488F1B2-A6BD-4C66-BE0A-1C31F7543669}"/>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AE006524-520C-4C1D-A1F7-669521790C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Canvas">
            <a:extLst>
              <a:ext uri="{FF2B5EF4-FFF2-40B4-BE49-F238E27FC236}">
                <a16:creationId xmlns:a16="http://schemas.microsoft.com/office/drawing/2014/main" id="{D9AE2D32-2C9B-4614-BA4F-5C0426065B5C}"/>
              </a:ext>
            </a:extLst>
          </p:cNvPr>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ea typeface="华文细黑" panose="02010600040101010101" pitchFamily="2" charset="-122"/>
            </a:endParaRPr>
          </a:p>
        </p:txBody>
      </p:sp>
      <p:pic>
        <p:nvPicPr>
          <p:cNvPr id="5" name="Picture 3" descr="minispir">
            <a:extLst>
              <a:ext uri="{FF2B5EF4-FFF2-40B4-BE49-F238E27FC236}">
                <a16:creationId xmlns:a16="http://schemas.microsoft.com/office/drawing/2014/main" id="{BBAB4886-7623-4FD3-BF5E-8567BD2B3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a:extLst>
              <a:ext uri="{FF2B5EF4-FFF2-40B4-BE49-F238E27FC236}">
                <a16:creationId xmlns:a16="http://schemas.microsoft.com/office/drawing/2014/main" id="{963D918C-79E5-4E9F-80E8-E33FAF42E845}"/>
              </a:ext>
            </a:extLst>
          </p:cNvPr>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ea typeface="华文细黑" panose="02010600040101010101" pitchFamily="2" charset="-122"/>
            </a:endParaRPr>
          </a:p>
        </p:txBody>
      </p:sp>
      <p:pic>
        <p:nvPicPr>
          <p:cNvPr id="7" name="Picture 5" descr="minispir">
            <a:extLst>
              <a:ext uri="{FF2B5EF4-FFF2-40B4-BE49-F238E27FC236}">
                <a16:creationId xmlns:a16="http://schemas.microsoft.com/office/drawing/2014/main" id="{1BC1C667-F75B-4206-9D27-DFF735C78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6"/>
          <p:cNvSpPr>
            <a:spLocks noGrp="1" noChangeArrowheads="1"/>
          </p:cNvSpPr>
          <p:nvPr>
            <p:ph type="ctrTitle"/>
          </p:nvPr>
        </p:nvSpPr>
        <p:spPr>
          <a:xfrm>
            <a:off x="914400" y="2057400"/>
            <a:ext cx="7721600" cy="1143000"/>
          </a:xfrm>
        </p:spPr>
        <p:txBody>
          <a:bodyPr/>
          <a:lstStyle>
            <a:lvl1pPr>
              <a:defRPr/>
            </a:lvl1pPr>
          </a:lstStyle>
          <a:p>
            <a:r>
              <a:rPr lang="zh-CN" altLang="en-US"/>
              <a:t>单击此处编辑母版标题样式</a:t>
            </a:r>
          </a:p>
        </p:txBody>
      </p:sp>
      <p:sp>
        <p:nvSpPr>
          <p:cNvPr id="2355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zh-CN" altLang="en-US"/>
              <a:t>单击此处编辑母版副标题样式</a:t>
            </a:r>
          </a:p>
        </p:txBody>
      </p:sp>
      <p:sp>
        <p:nvSpPr>
          <p:cNvPr id="8" name="Rectangle 8">
            <a:extLst>
              <a:ext uri="{FF2B5EF4-FFF2-40B4-BE49-F238E27FC236}">
                <a16:creationId xmlns:a16="http://schemas.microsoft.com/office/drawing/2014/main" id="{E3ED0BD5-92A9-4423-82CB-0D3138CA22D6}"/>
              </a:ext>
            </a:extLst>
          </p:cNvPr>
          <p:cNvSpPr>
            <a:spLocks noGrp="1" noChangeArrowheads="1"/>
          </p:cNvSpPr>
          <p:nvPr>
            <p:ph type="dt" sz="quarter" idx="10"/>
          </p:nvPr>
        </p:nvSpPr>
        <p:spPr>
          <a:xfrm>
            <a:off x="1084263" y="6096000"/>
            <a:ext cx="1905000" cy="457200"/>
          </a:xfrm>
        </p:spPr>
        <p:txBody>
          <a:bodyPr/>
          <a:lstStyle>
            <a:lvl1pPr>
              <a:defRPr/>
            </a:lvl1pPr>
          </a:lstStyle>
          <a:p>
            <a:pPr>
              <a:defRPr/>
            </a:pPr>
            <a:endParaRPr lang="en-US" altLang="zh-CN"/>
          </a:p>
        </p:txBody>
      </p:sp>
      <p:sp>
        <p:nvSpPr>
          <p:cNvPr id="9" name="Rectangle 9">
            <a:extLst>
              <a:ext uri="{FF2B5EF4-FFF2-40B4-BE49-F238E27FC236}">
                <a16:creationId xmlns:a16="http://schemas.microsoft.com/office/drawing/2014/main" id="{96D24F89-1A20-4EBE-83F5-A335FB974337}"/>
              </a:ext>
            </a:extLst>
          </p:cNvPr>
          <p:cNvSpPr>
            <a:spLocks noGrp="1" noChangeArrowheads="1"/>
          </p:cNvSpPr>
          <p:nvPr>
            <p:ph type="ftr" sz="quarter" idx="11"/>
          </p:nvPr>
        </p:nvSpPr>
        <p:spPr>
          <a:xfrm>
            <a:off x="3522663" y="6096000"/>
            <a:ext cx="2895600" cy="457200"/>
          </a:xfrm>
        </p:spPr>
        <p:txBody>
          <a:bodyPr/>
          <a:lstStyle>
            <a:lvl1pPr>
              <a:defRPr/>
            </a:lvl1pPr>
          </a:lstStyle>
          <a:p>
            <a:pPr>
              <a:defRPr/>
            </a:pPr>
            <a:endParaRPr lang="en-US" altLang="zh-CN"/>
          </a:p>
        </p:txBody>
      </p:sp>
      <p:sp>
        <p:nvSpPr>
          <p:cNvPr id="10" name="Rectangle 10">
            <a:extLst>
              <a:ext uri="{FF2B5EF4-FFF2-40B4-BE49-F238E27FC236}">
                <a16:creationId xmlns:a16="http://schemas.microsoft.com/office/drawing/2014/main" id="{F34AE3E2-AC15-428E-90D9-9CE420009E9F}"/>
              </a:ext>
            </a:extLst>
          </p:cNvPr>
          <p:cNvSpPr>
            <a:spLocks noGrp="1" noChangeArrowheads="1"/>
          </p:cNvSpPr>
          <p:nvPr>
            <p:ph type="sldNum" sz="quarter" idx="12"/>
          </p:nvPr>
        </p:nvSpPr>
        <p:spPr>
          <a:xfrm>
            <a:off x="6951663" y="6096000"/>
            <a:ext cx="1905000" cy="457200"/>
          </a:xfrm>
        </p:spPr>
        <p:txBody>
          <a:bodyPr/>
          <a:lstStyle>
            <a:lvl1pPr>
              <a:defRPr smtClean="0"/>
            </a:lvl1pPr>
          </a:lstStyle>
          <a:p>
            <a:pPr>
              <a:defRPr/>
            </a:pPr>
            <a:fld id="{E26A64B9-BBE8-40FE-B090-AD64EEB90969}" type="slidenum">
              <a:rPr lang="en-US" altLang="zh-CN"/>
              <a:pPr>
                <a:defRPr/>
              </a:pPr>
              <a:t>‹#›</a:t>
            </a:fld>
            <a:endParaRPr lang="en-US" altLang="zh-CN"/>
          </a:p>
        </p:txBody>
      </p:sp>
    </p:spTree>
    <p:extLst>
      <p:ext uri="{BB962C8B-B14F-4D97-AF65-F5344CB8AC3E}">
        <p14:creationId xmlns:p14="http://schemas.microsoft.com/office/powerpoint/2010/main" val="1198304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C7ACA524-349D-46EC-A3FD-6A38F4DE38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03450630-AEEE-4ED7-A1B4-6BF413BEA9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969FDE01-2093-441F-98FC-262C4F970E8E}"/>
              </a:ext>
            </a:extLst>
          </p:cNvPr>
          <p:cNvSpPr>
            <a:spLocks noGrp="1" noChangeArrowheads="1"/>
          </p:cNvSpPr>
          <p:nvPr>
            <p:ph type="sldNum" sz="quarter" idx="12"/>
          </p:nvPr>
        </p:nvSpPr>
        <p:spPr>
          <a:ln/>
        </p:spPr>
        <p:txBody>
          <a:bodyPr/>
          <a:lstStyle>
            <a:lvl1pPr>
              <a:defRPr/>
            </a:lvl1pPr>
          </a:lstStyle>
          <a:p>
            <a:pPr>
              <a:defRPr/>
            </a:pPr>
            <a:fld id="{878347DF-2C0F-4BCF-8E05-4DD4269A869C}" type="slidenum">
              <a:rPr lang="en-US" altLang="zh-CN"/>
              <a:pPr>
                <a:defRPr/>
              </a:pPr>
              <a:t>‹#›</a:t>
            </a:fld>
            <a:endParaRPr lang="en-US" altLang="zh-CN" dirty="0"/>
          </a:p>
        </p:txBody>
      </p:sp>
    </p:spTree>
    <p:extLst>
      <p:ext uri="{BB962C8B-B14F-4D97-AF65-F5344CB8AC3E}">
        <p14:creationId xmlns:p14="http://schemas.microsoft.com/office/powerpoint/2010/main" val="312694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810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1339FB40-587B-48A0-B2FF-42A3FE1328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356582BD-F254-4F22-83EE-8560CBF932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E2F6F089-A0FE-4426-A4E7-901B42269270}"/>
              </a:ext>
            </a:extLst>
          </p:cNvPr>
          <p:cNvSpPr>
            <a:spLocks noGrp="1" noChangeArrowheads="1"/>
          </p:cNvSpPr>
          <p:nvPr>
            <p:ph type="sldNum" sz="quarter" idx="12"/>
          </p:nvPr>
        </p:nvSpPr>
        <p:spPr>
          <a:ln/>
        </p:spPr>
        <p:txBody>
          <a:bodyPr/>
          <a:lstStyle>
            <a:lvl1pPr>
              <a:defRPr/>
            </a:lvl1pPr>
          </a:lstStyle>
          <a:p>
            <a:pPr>
              <a:defRPr/>
            </a:pPr>
            <a:fld id="{CF2C1E80-221A-4DE1-BE96-4E212B060A11}" type="slidenum">
              <a:rPr lang="en-US" altLang="zh-CN"/>
              <a:pPr>
                <a:defRPr/>
              </a:pPr>
              <a:t>‹#›</a:t>
            </a:fld>
            <a:endParaRPr lang="en-US" altLang="zh-CN" dirty="0"/>
          </a:p>
        </p:txBody>
      </p:sp>
    </p:spTree>
    <p:extLst>
      <p:ext uri="{BB962C8B-B14F-4D97-AF65-F5344CB8AC3E}">
        <p14:creationId xmlns:p14="http://schemas.microsoft.com/office/powerpoint/2010/main" val="339933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E286CB8D-C8C4-4B2E-9B65-9CFE8669F2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A94B7265-DABE-491B-828C-3BFA8DA6188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15B2FDEF-E462-4D14-A9E2-CEE5BA5518AE}"/>
              </a:ext>
            </a:extLst>
          </p:cNvPr>
          <p:cNvSpPr>
            <a:spLocks noGrp="1" noChangeArrowheads="1"/>
          </p:cNvSpPr>
          <p:nvPr>
            <p:ph type="sldNum" sz="quarter" idx="12"/>
          </p:nvPr>
        </p:nvSpPr>
        <p:spPr>
          <a:ln/>
        </p:spPr>
        <p:txBody>
          <a:bodyPr/>
          <a:lstStyle>
            <a:lvl1pPr>
              <a:defRPr/>
            </a:lvl1pPr>
          </a:lstStyle>
          <a:p>
            <a:pPr>
              <a:defRPr/>
            </a:pPr>
            <a:fld id="{8DC63020-8999-4E8D-8173-82B87ED41500}" type="slidenum">
              <a:rPr lang="en-US" altLang="zh-CN"/>
              <a:pPr>
                <a:defRPr/>
              </a:pPr>
              <a:t>‹#›</a:t>
            </a:fld>
            <a:endParaRPr lang="en-US" altLang="zh-CN" dirty="0"/>
          </a:p>
        </p:txBody>
      </p:sp>
    </p:spTree>
    <p:extLst>
      <p:ext uri="{BB962C8B-B14F-4D97-AF65-F5344CB8AC3E}">
        <p14:creationId xmlns:p14="http://schemas.microsoft.com/office/powerpoint/2010/main" val="225798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3BBD568A-FE32-4095-8C1D-A29EDE43241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3B3310D1-EDDD-4FF2-B759-EC82FBF72E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B701C913-BD2B-4FB3-8D86-75F7BB93532B}"/>
              </a:ext>
            </a:extLst>
          </p:cNvPr>
          <p:cNvSpPr>
            <a:spLocks noGrp="1" noChangeArrowheads="1"/>
          </p:cNvSpPr>
          <p:nvPr>
            <p:ph type="sldNum" sz="quarter" idx="12"/>
          </p:nvPr>
        </p:nvSpPr>
        <p:spPr>
          <a:ln/>
        </p:spPr>
        <p:txBody>
          <a:bodyPr/>
          <a:lstStyle>
            <a:lvl1pPr>
              <a:defRPr/>
            </a:lvl1pPr>
          </a:lstStyle>
          <a:p>
            <a:pPr>
              <a:defRPr/>
            </a:pPr>
            <a:fld id="{2054EB1F-12C2-4A0C-A6A5-C65C88F9E129}" type="slidenum">
              <a:rPr lang="en-US" altLang="zh-CN"/>
              <a:pPr>
                <a:defRPr/>
              </a:pPr>
              <a:t>‹#›</a:t>
            </a:fld>
            <a:endParaRPr lang="en-US" altLang="zh-CN" dirty="0"/>
          </a:p>
        </p:txBody>
      </p:sp>
    </p:spTree>
    <p:extLst>
      <p:ext uri="{BB962C8B-B14F-4D97-AF65-F5344CB8AC3E}">
        <p14:creationId xmlns:p14="http://schemas.microsoft.com/office/powerpoint/2010/main" val="399488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B2600F8E-3113-46E1-BF62-ED37D58CB4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FDBD2C4D-CD84-413A-9B22-4958C7AB738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F2E27EB2-5982-4290-9656-197FF068EABE}"/>
              </a:ext>
            </a:extLst>
          </p:cNvPr>
          <p:cNvSpPr>
            <a:spLocks noGrp="1" noChangeArrowheads="1"/>
          </p:cNvSpPr>
          <p:nvPr>
            <p:ph type="sldNum" sz="quarter" idx="12"/>
          </p:nvPr>
        </p:nvSpPr>
        <p:spPr>
          <a:ln/>
        </p:spPr>
        <p:txBody>
          <a:bodyPr/>
          <a:lstStyle>
            <a:lvl1pPr>
              <a:defRPr/>
            </a:lvl1pPr>
          </a:lstStyle>
          <a:p>
            <a:pPr>
              <a:defRPr/>
            </a:pPr>
            <a:fld id="{BB7FF20D-DB7B-4FAD-9684-5D7895BA7F4E}" type="slidenum">
              <a:rPr lang="en-US" altLang="zh-CN"/>
              <a:pPr>
                <a:defRPr/>
              </a:pPr>
              <a:t>‹#›</a:t>
            </a:fld>
            <a:endParaRPr lang="en-US" altLang="zh-CN" dirty="0"/>
          </a:p>
        </p:txBody>
      </p:sp>
    </p:spTree>
    <p:extLst>
      <p:ext uri="{BB962C8B-B14F-4D97-AF65-F5344CB8AC3E}">
        <p14:creationId xmlns:p14="http://schemas.microsoft.com/office/powerpoint/2010/main" val="51853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897248CA-FC25-44E6-8415-143A491625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a:extLst>
              <a:ext uri="{FF2B5EF4-FFF2-40B4-BE49-F238E27FC236}">
                <a16:creationId xmlns:a16="http://schemas.microsoft.com/office/drawing/2014/main" id="{A9B55B96-DBCF-4F4A-BFEC-69F6970C36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a:extLst>
              <a:ext uri="{FF2B5EF4-FFF2-40B4-BE49-F238E27FC236}">
                <a16:creationId xmlns:a16="http://schemas.microsoft.com/office/drawing/2014/main" id="{35255E87-A871-40C4-9380-386DAB382BB1}"/>
              </a:ext>
            </a:extLst>
          </p:cNvPr>
          <p:cNvSpPr>
            <a:spLocks noGrp="1" noChangeArrowheads="1"/>
          </p:cNvSpPr>
          <p:nvPr>
            <p:ph type="sldNum" sz="quarter" idx="12"/>
          </p:nvPr>
        </p:nvSpPr>
        <p:spPr>
          <a:ln/>
        </p:spPr>
        <p:txBody>
          <a:bodyPr/>
          <a:lstStyle>
            <a:lvl1pPr>
              <a:defRPr/>
            </a:lvl1pPr>
          </a:lstStyle>
          <a:p>
            <a:pPr>
              <a:defRPr/>
            </a:pPr>
            <a:fld id="{B56F5F4B-5C5F-43DD-95F6-C2519F095062}" type="slidenum">
              <a:rPr lang="en-US" altLang="zh-CN"/>
              <a:pPr>
                <a:defRPr/>
              </a:pPr>
              <a:t>‹#›</a:t>
            </a:fld>
            <a:endParaRPr lang="en-US" altLang="zh-CN" dirty="0"/>
          </a:p>
        </p:txBody>
      </p:sp>
    </p:spTree>
    <p:extLst>
      <p:ext uri="{BB962C8B-B14F-4D97-AF65-F5344CB8AC3E}">
        <p14:creationId xmlns:p14="http://schemas.microsoft.com/office/powerpoint/2010/main" val="396102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E0D53E4B-EF33-4042-9206-33BB063003A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a:extLst>
              <a:ext uri="{FF2B5EF4-FFF2-40B4-BE49-F238E27FC236}">
                <a16:creationId xmlns:a16="http://schemas.microsoft.com/office/drawing/2014/main" id="{F97A0D67-812E-4255-ABA8-403E0A1B65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BC137EA0-E2C3-4D9D-A59B-112C12F69BA7}"/>
              </a:ext>
            </a:extLst>
          </p:cNvPr>
          <p:cNvSpPr>
            <a:spLocks noGrp="1" noChangeArrowheads="1"/>
          </p:cNvSpPr>
          <p:nvPr>
            <p:ph type="sldNum" sz="quarter" idx="12"/>
          </p:nvPr>
        </p:nvSpPr>
        <p:spPr>
          <a:ln/>
        </p:spPr>
        <p:txBody>
          <a:bodyPr/>
          <a:lstStyle>
            <a:lvl1pPr>
              <a:defRPr/>
            </a:lvl1pPr>
          </a:lstStyle>
          <a:p>
            <a:pPr>
              <a:defRPr/>
            </a:pPr>
            <a:fld id="{29B0676A-A3C5-4BC7-ABFF-8FCD45298933}" type="slidenum">
              <a:rPr lang="en-US" altLang="zh-CN"/>
              <a:pPr>
                <a:defRPr/>
              </a:pPr>
              <a:t>‹#›</a:t>
            </a:fld>
            <a:endParaRPr lang="en-US" altLang="zh-CN" dirty="0"/>
          </a:p>
        </p:txBody>
      </p:sp>
    </p:spTree>
    <p:extLst>
      <p:ext uri="{BB962C8B-B14F-4D97-AF65-F5344CB8AC3E}">
        <p14:creationId xmlns:p14="http://schemas.microsoft.com/office/powerpoint/2010/main" val="252335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BF6C8810-0BFC-442B-A360-CCE7FD2EF04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a:extLst>
              <a:ext uri="{FF2B5EF4-FFF2-40B4-BE49-F238E27FC236}">
                <a16:creationId xmlns:a16="http://schemas.microsoft.com/office/drawing/2014/main" id="{92D55C33-8B8F-4D99-98E0-91BDA04164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83300A1A-A3C4-4C8A-8D5D-81477D99E70D}"/>
              </a:ext>
            </a:extLst>
          </p:cNvPr>
          <p:cNvSpPr>
            <a:spLocks noGrp="1" noChangeArrowheads="1"/>
          </p:cNvSpPr>
          <p:nvPr>
            <p:ph type="sldNum" sz="quarter" idx="12"/>
          </p:nvPr>
        </p:nvSpPr>
        <p:spPr>
          <a:ln/>
        </p:spPr>
        <p:txBody>
          <a:bodyPr/>
          <a:lstStyle>
            <a:lvl1pPr>
              <a:defRPr/>
            </a:lvl1pPr>
          </a:lstStyle>
          <a:p>
            <a:pPr>
              <a:defRPr/>
            </a:pPr>
            <a:fld id="{CE94FBE0-55D8-4A63-9C39-DDB17DD09597}" type="slidenum">
              <a:rPr lang="en-US" altLang="zh-CN"/>
              <a:pPr>
                <a:defRPr/>
              </a:pPr>
              <a:t>‹#›</a:t>
            </a:fld>
            <a:endParaRPr lang="en-US" altLang="zh-CN" dirty="0"/>
          </a:p>
        </p:txBody>
      </p:sp>
    </p:spTree>
    <p:extLst>
      <p:ext uri="{BB962C8B-B14F-4D97-AF65-F5344CB8AC3E}">
        <p14:creationId xmlns:p14="http://schemas.microsoft.com/office/powerpoint/2010/main" val="411415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38B66831-6BCE-4505-BE93-C6BBF0C09C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5365152C-A4D5-4AE1-8712-AEE8C48A81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461E3099-9904-4C53-A5A1-BB83505BE869}"/>
              </a:ext>
            </a:extLst>
          </p:cNvPr>
          <p:cNvSpPr>
            <a:spLocks noGrp="1" noChangeArrowheads="1"/>
          </p:cNvSpPr>
          <p:nvPr>
            <p:ph type="sldNum" sz="quarter" idx="12"/>
          </p:nvPr>
        </p:nvSpPr>
        <p:spPr>
          <a:ln/>
        </p:spPr>
        <p:txBody>
          <a:bodyPr/>
          <a:lstStyle>
            <a:lvl1pPr>
              <a:defRPr/>
            </a:lvl1pPr>
          </a:lstStyle>
          <a:p>
            <a:pPr>
              <a:defRPr/>
            </a:pPr>
            <a:fld id="{9F8C49F8-D1AD-465A-A435-947A904392C8}" type="slidenum">
              <a:rPr lang="en-US" altLang="zh-CN"/>
              <a:pPr>
                <a:defRPr/>
              </a:pPr>
              <a:t>‹#›</a:t>
            </a:fld>
            <a:endParaRPr lang="en-US" altLang="zh-CN" dirty="0"/>
          </a:p>
        </p:txBody>
      </p:sp>
    </p:spTree>
    <p:extLst>
      <p:ext uri="{BB962C8B-B14F-4D97-AF65-F5344CB8AC3E}">
        <p14:creationId xmlns:p14="http://schemas.microsoft.com/office/powerpoint/2010/main" val="376758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1B4FB26A-75E9-42DC-838A-42154F83A7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40F7D21C-2459-4726-84CB-4033F8C75C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8056C428-0400-4345-B225-B97547A82D55}"/>
              </a:ext>
            </a:extLst>
          </p:cNvPr>
          <p:cNvSpPr>
            <a:spLocks noGrp="1" noChangeArrowheads="1"/>
          </p:cNvSpPr>
          <p:nvPr>
            <p:ph type="sldNum" sz="quarter" idx="12"/>
          </p:nvPr>
        </p:nvSpPr>
        <p:spPr>
          <a:ln/>
        </p:spPr>
        <p:txBody>
          <a:bodyPr/>
          <a:lstStyle>
            <a:lvl1pPr>
              <a:defRPr/>
            </a:lvl1pPr>
          </a:lstStyle>
          <a:p>
            <a:pPr>
              <a:defRPr/>
            </a:pPr>
            <a:fld id="{C2C15B83-E2BB-40B0-95E2-DB4B374C5E0E}" type="slidenum">
              <a:rPr lang="en-US" altLang="zh-CN"/>
              <a:pPr>
                <a:defRPr/>
              </a:pPr>
              <a:t>‹#›</a:t>
            </a:fld>
            <a:endParaRPr lang="en-US" altLang="zh-CN" dirty="0"/>
          </a:p>
        </p:txBody>
      </p:sp>
    </p:spTree>
    <p:extLst>
      <p:ext uri="{BB962C8B-B14F-4D97-AF65-F5344CB8AC3E}">
        <p14:creationId xmlns:p14="http://schemas.microsoft.com/office/powerpoint/2010/main" val="2618549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DAEF2CC-BFF7-436B-8FB2-10D02889D365}"/>
              </a:ext>
            </a:extLst>
          </p:cNvPr>
          <p:cNvSpPr>
            <a:spLocks noChangeArrowheads="1"/>
          </p:cNvSpPr>
          <p:nvPr/>
        </p:nvSpPr>
        <p:spPr bwMode="ltGray">
          <a:xfrm>
            <a:off x="609600" y="228600"/>
            <a:ext cx="8239125" cy="6391275"/>
          </a:xfrm>
          <a:prstGeom prst="rect">
            <a:avLst/>
          </a:prstGeom>
          <a:solidFill>
            <a:srgbClr val="EDE7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ea typeface="华文细黑" panose="02010600040101010101" pitchFamily="2" charset="-122"/>
            </a:endParaRPr>
          </a:p>
        </p:txBody>
      </p:sp>
      <p:sp>
        <p:nvSpPr>
          <p:cNvPr id="1027" name="Line 3">
            <a:extLst>
              <a:ext uri="{FF2B5EF4-FFF2-40B4-BE49-F238E27FC236}">
                <a16:creationId xmlns:a16="http://schemas.microsoft.com/office/drawing/2014/main" id="{A2057C90-8794-4ADB-B878-8AB3058C56C3}"/>
              </a:ext>
            </a:extLst>
          </p:cNvPr>
          <p:cNvSpPr>
            <a:spLocks noChangeShapeType="1"/>
          </p:cNvSpPr>
          <p:nvPr/>
        </p:nvSpPr>
        <p:spPr bwMode="ltGray">
          <a:xfrm>
            <a:off x="1016000" y="1600200"/>
            <a:ext cx="767080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28" name="Picture 4" descr="minispir">
            <a:extLst>
              <a:ext uri="{FF2B5EF4-FFF2-40B4-BE49-F238E27FC236}">
                <a16:creationId xmlns:a16="http://schemas.microsoft.com/office/drawing/2014/main" id="{8D327309-13F3-49DA-BFD0-0FB1BE1AC50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a:extLst>
              <a:ext uri="{FF2B5EF4-FFF2-40B4-BE49-F238E27FC236}">
                <a16:creationId xmlns:a16="http://schemas.microsoft.com/office/drawing/2014/main" id="{502BFA86-91C4-43AA-96EE-4EFC513B98F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C297C739-4069-42D4-BD44-7178A53370F3}"/>
              </a:ext>
            </a:extLst>
          </p:cNvPr>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7">
            <a:extLst>
              <a:ext uri="{FF2B5EF4-FFF2-40B4-BE49-F238E27FC236}">
                <a16:creationId xmlns:a16="http://schemas.microsoft.com/office/drawing/2014/main" id="{4BCAC628-4998-41E8-9EAC-B30E9BA93ACC}"/>
              </a:ext>
            </a:extLst>
          </p:cNvPr>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536" name="Rectangle 8">
            <a:extLst>
              <a:ext uri="{FF2B5EF4-FFF2-40B4-BE49-F238E27FC236}">
                <a16:creationId xmlns:a16="http://schemas.microsoft.com/office/drawing/2014/main" id="{DF04485E-9DFB-4892-A287-8E267D94FFD9}"/>
              </a:ext>
            </a:extLst>
          </p:cNvPr>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dirty="0">
                <a:ea typeface="华文细黑" panose="02010600040101010101" pitchFamily="2" charset="-122"/>
              </a:defRPr>
            </a:lvl1pPr>
          </a:lstStyle>
          <a:p>
            <a:pPr>
              <a:defRPr/>
            </a:pPr>
            <a:endParaRPr lang="en-US" altLang="zh-CN"/>
          </a:p>
        </p:txBody>
      </p:sp>
      <p:sp>
        <p:nvSpPr>
          <p:cNvPr id="22537" name="Rectangle 9">
            <a:extLst>
              <a:ext uri="{FF2B5EF4-FFF2-40B4-BE49-F238E27FC236}">
                <a16:creationId xmlns:a16="http://schemas.microsoft.com/office/drawing/2014/main" id="{9B504CA8-F9C4-42CC-BBD6-6F36BD1B0BDF}"/>
              </a:ext>
            </a:extLst>
          </p:cNvPr>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dirty="0">
                <a:ea typeface="华文细黑" panose="02010600040101010101" pitchFamily="2" charset="-122"/>
              </a:defRPr>
            </a:lvl1pPr>
          </a:lstStyle>
          <a:p>
            <a:pPr>
              <a:defRPr/>
            </a:pPr>
            <a:endParaRPr lang="en-US" altLang="zh-CN"/>
          </a:p>
        </p:txBody>
      </p:sp>
      <p:sp>
        <p:nvSpPr>
          <p:cNvPr id="22538" name="Rectangle 10">
            <a:extLst>
              <a:ext uri="{FF2B5EF4-FFF2-40B4-BE49-F238E27FC236}">
                <a16:creationId xmlns:a16="http://schemas.microsoft.com/office/drawing/2014/main" id="{8934FB6B-396A-4524-BA24-87755E2D8C1C}"/>
              </a:ext>
            </a:extLst>
          </p:cNvPr>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smtClean="0">
                <a:ea typeface="华文细黑" panose="02010600040101010101" pitchFamily="2" charset="-122"/>
              </a:defRPr>
            </a:lvl1pPr>
          </a:lstStyle>
          <a:p>
            <a:pPr>
              <a:defRPr/>
            </a:pPr>
            <a:fld id="{7AB6B294-4B1A-4008-85E0-685A60EEAE2C}"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kumimoji="1" sz="4400">
          <a:solidFill>
            <a:schemeClr val="tx2"/>
          </a:solidFill>
          <a:latin typeface="+mj-lt"/>
          <a:ea typeface="华文细黑" panose="02010600040101010101" pitchFamily="2"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华文细黑" panose="02010600040101010101"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华文细黑" panose="02010600040101010101"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华文细黑" panose="02010600040101010101"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华文细黑" panose="02010600040101010101"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华文细黑" panose="02010600040101010101"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D7A55D4B-A96A-468C-BFAB-E6000EFA7BC3}"/>
              </a:ext>
            </a:extLst>
          </p:cNvPr>
          <p:cNvSpPr>
            <a:spLocks noGrp="1" noChangeArrowheads="1"/>
          </p:cNvSpPr>
          <p:nvPr>
            <p:ph type="title"/>
          </p:nvPr>
        </p:nvSpPr>
        <p:spPr>
          <a:xfrm>
            <a:off x="2718910" y="260648"/>
            <a:ext cx="3706180" cy="457200"/>
          </a:xfrm>
          <a:noFill/>
        </p:spPr>
        <p:txBody>
          <a:bodyPr/>
          <a:lstStyle/>
          <a:p>
            <a:pPr eaLnBrk="1" hangingPunct="1"/>
            <a:r>
              <a:rPr lang="zh-CN" altLang="en-US" sz="2800" b="1" dirty="0">
                <a:solidFill>
                  <a:srgbClr val="FF3300"/>
                </a:solidFill>
                <a:latin typeface="华文细黑" panose="02010600040101010101" pitchFamily="2" charset="-122"/>
              </a:rPr>
              <a:t>第</a:t>
            </a:r>
            <a:r>
              <a:rPr lang="en-US" altLang="zh-CN" sz="2800" b="1" dirty="0">
                <a:solidFill>
                  <a:srgbClr val="FF3300"/>
                </a:solidFill>
                <a:latin typeface="华文细黑" panose="02010600040101010101" pitchFamily="2" charset="-122"/>
              </a:rPr>
              <a:t>9</a:t>
            </a:r>
            <a:r>
              <a:rPr lang="zh-CN" altLang="en-US" sz="2800" b="1" dirty="0">
                <a:solidFill>
                  <a:srgbClr val="FF3300"/>
                </a:solidFill>
                <a:latin typeface="华文细黑" panose="02010600040101010101" pitchFamily="2" charset="-122"/>
              </a:rPr>
              <a:t>章 符号表管理技术</a:t>
            </a:r>
          </a:p>
        </p:txBody>
      </p:sp>
      <p:sp>
        <p:nvSpPr>
          <p:cNvPr id="4099" name="Text Box 5">
            <a:extLst>
              <a:ext uri="{FF2B5EF4-FFF2-40B4-BE49-F238E27FC236}">
                <a16:creationId xmlns:a16="http://schemas.microsoft.com/office/drawing/2014/main" id="{22F1A260-9D39-4B5D-B2A9-AC37153C9DBA}"/>
              </a:ext>
            </a:extLst>
          </p:cNvPr>
          <p:cNvSpPr txBox="1">
            <a:spLocks noChangeArrowheads="1"/>
          </p:cNvSpPr>
          <p:nvPr/>
        </p:nvSpPr>
        <p:spPr bwMode="auto">
          <a:xfrm>
            <a:off x="156662" y="980728"/>
            <a:ext cx="880782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1800" b="1" dirty="0"/>
              <a:t>          </a:t>
            </a:r>
            <a:r>
              <a:rPr lang="zh-CN" altLang="en-US" sz="2000" b="1" dirty="0">
                <a:latin typeface="华文细黑" panose="02010600040101010101" pitchFamily="2" charset="-122"/>
              </a:rPr>
              <a:t>在编译的各个阶段经常要收集、使用出现在源程序中的各种信息，通常把这些信息用一些表格进行记录、存储和管理，如常量表、数组信息表等等，这些表统称为符号表。	</a:t>
            </a:r>
          </a:p>
          <a:p>
            <a:pPr eaLnBrk="1" hangingPunct="1">
              <a:spcBef>
                <a:spcPct val="50000"/>
              </a:spcBef>
              <a:buFontTx/>
              <a:buNone/>
            </a:pPr>
            <a:r>
              <a:rPr lang="zh-CN" altLang="en-US" sz="2000" b="1" dirty="0">
                <a:solidFill>
                  <a:srgbClr val="FF3300"/>
                </a:solidFill>
                <a:latin typeface="华文细黑" panose="02010600040101010101" pitchFamily="2" charset="-122"/>
              </a:rPr>
              <a:t>        符号表的作用∶</a:t>
            </a:r>
          </a:p>
          <a:p>
            <a:pPr eaLnBrk="1" hangingPunct="1">
              <a:spcBef>
                <a:spcPct val="50000"/>
              </a:spcBef>
              <a:buFontTx/>
              <a:buNone/>
            </a:pPr>
            <a:r>
              <a:rPr lang="zh-CN" altLang="en-US" sz="2000" b="1" dirty="0">
                <a:solidFill>
                  <a:srgbClr val="FF3300"/>
                </a:solidFill>
                <a:latin typeface="华文细黑" panose="02010600040101010101" pitchFamily="2" charset="-122"/>
              </a:rPr>
              <a:t>        </a:t>
            </a:r>
            <a:r>
              <a:rPr lang="zh-CN" altLang="en-US" sz="2000" b="1" dirty="0">
                <a:solidFill>
                  <a:srgbClr val="000066"/>
                </a:solidFill>
                <a:latin typeface="华文细黑" panose="02010600040101010101" pitchFamily="2" charset="-122"/>
              </a:rPr>
              <a:t>保存各类标识符的属性</a:t>
            </a:r>
            <a:endParaRPr lang="zh-CN" altLang="en-US" sz="2000" dirty="0">
              <a:solidFill>
                <a:srgbClr val="000066"/>
              </a:solidFill>
              <a:latin typeface="华文细黑" panose="02010600040101010101" pitchFamily="2" charset="-122"/>
            </a:endParaRPr>
          </a:p>
          <a:p>
            <a:pPr eaLnBrk="1" hangingPunct="1">
              <a:spcBef>
                <a:spcPct val="0"/>
              </a:spcBef>
              <a:buFontTx/>
              <a:buNone/>
            </a:pPr>
            <a:r>
              <a:rPr lang="zh-CN" altLang="en-US" sz="2000" b="1" dirty="0">
                <a:solidFill>
                  <a:srgbClr val="000066"/>
                </a:solidFill>
                <a:latin typeface="华文细黑" panose="02010600040101010101" pitchFamily="2" charset="-122"/>
              </a:rPr>
              <a:t>        检查语义的正确性</a:t>
            </a:r>
            <a:endParaRPr lang="en-US" altLang="zh-CN" sz="2000" b="1" dirty="0">
              <a:solidFill>
                <a:srgbClr val="000066"/>
              </a:solidFill>
              <a:latin typeface="华文细黑" panose="02010600040101010101" pitchFamily="2" charset="-122"/>
            </a:endParaRPr>
          </a:p>
          <a:p>
            <a:pPr eaLnBrk="1" hangingPunct="1">
              <a:spcBef>
                <a:spcPct val="0"/>
              </a:spcBef>
              <a:buFontTx/>
              <a:buNone/>
            </a:pPr>
            <a:r>
              <a:rPr lang="en-US" altLang="zh-CN" sz="2000" b="1" dirty="0">
                <a:solidFill>
                  <a:srgbClr val="000066"/>
                </a:solidFill>
                <a:latin typeface="华文细黑" panose="02010600040101010101" pitchFamily="2" charset="-122"/>
              </a:rPr>
              <a:t>        </a:t>
            </a:r>
            <a:r>
              <a:rPr lang="zh-CN" altLang="en-US" sz="2000" b="1" dirty="0">
                <a:solidFill>
                  <a:srgbClr val="000066"/>
                </a:solidFill>
                <a:latin typeface="华文细黑" panose="02010600040101010101" pitchFamily="2" charset="-122"/>
              </a:rPr>
              <a:t>作为目标代码生成阶段地址分配的依据</a:t>
            </a:r>
            <a:r>
              <a:rPr lang="zh-CN" altLang="en-US" sz="2000" dirty="0">
                <a:solidFill>
                  <a:srgbClr val="000066"/>
                </a:solidFill>
                <a:latin typeface="华文细黑" panose="02010600040101010101" pitchFamily="2" charset="-122"/>
              </a:rPr>
              <a:t>  </a:t>
            </a:r>
          </a:p>
          <a:p>
            <a:pPr eaLnBrk="1" hangingPunct="1">
              <a:spcBef>
                <a:spcPct val="50000"/>
              </a:spcBef>
              <a:buFontTx/>
              <a:buNone/>
            </a:pPr>
            <a:r>
              <a:rPr lang="zh-CN" altLang="en-US" sz="2000" b="1" dirty="0">
                <a:solidFill>
                  <a:srgbClr val="FF3300"/>
                </a:solidFill>
                <a:latin typeface="华文细黑" panose="02010600040101010101" pitchFamily="2" charset="-122"/>
              </a:rPr>
              <a:t>        </a:t>
            </a:r>
            <a:r>
              <a:rPr lang="zh-CN" altLang="en-US" sz="2000" b="1" dirty="0">
                <a:latin typeface="华文细黑" panose="02010600040101010101" pitchFamily="2" charset="-122"/>
              </a:rPr>
              <a:t>符号表的作用是通过插入和检索符号表中记录的标识符属性来实现的。这些属性</a:t>
            </a:r>
            <a:r>
              <a:rPr lang="en-US" altLang="zh-CN" sz="2000" b="1" dirty="0">
                <a:latin typeface="华文细黑" panose="02010600040101010101" pitchFamily="2" charset="-122"/>
              </a:rPr>
              <a:t>(</a:t>
            </a:r>
            <a:r>
              <a:rPr lang="zh-CN" altLang="en-US" sz="2000" b="1" dirty="0">
                <a:latin typeface="华文细黑" panose="02010600040101010101" pitchFamily="2" charset="-122"/>
              </a:rPr>
              <a:t>如名字、类型、维数等</a:t>
            </a:r>
            <a:r>
              <a:rPr lang="en-US" altLang="zh-CN" sz="2000" b="1" dirty="0">
                <a:latin typeface="华文细黑" panose="02010600040101010101" pitchFamily="2" charset="-122"/>
              </a:rPr>
              <a:t>)</a:t>
            </a:r>
            <a:r>
              <a:rPr lang="zh-CN" altLang="en-US" sz="2000" b="1" dirty="0">
                <a:latin typeface="华文细黑" panose="02010600040101010101" pitchFamily="2" charset="-122"/>
              </a:rPr>
              <a:t>在声明语句中可直接找到，有些可根据程序中标识符出现的上下文间接地获得。 </a:t>
            </a:r>
          </a:p>
          <a:p>
            <a:pPr eaLnBrk="1" hangingPunct="1">
              <a:spcBef>
                <a:spcPct val="50000"/>
              </a:spcBef>
              <a:buFontTx/>
              <a:buNone/>
            </a:pPr>
            <a:r>
              <a:rPr lang="zh-CN" altLang="en-US" sz="2000" b="1" dirty="0">
                <a:latin typeface="华文细黑" panose="02010600040101010101" pitchFamily="2" charset="-122"/>
              </a:rPr>
              <a:t>        在编译时，源程序中每出现一次标识符，就要与符号表打一次交道，主要工作是查表和存取操作，因此，与符号表的交互占据了大量的编译时间。所以，如何有效地操作符号表直接影响编译的效率。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6546F8CE-67E6-46FB-9B5E-780C9A6F7CB1}"/>
              </a:ext>
            </a:extLst>
          </p:cNvPr>
          <p:cNvSpPr txBox="1">
            <a:spLocks noChangeArrowheads="1"/>
          </p:cNvSpPr>
          <p:nvPr/>
        </p:nvSpPr>
        <p:spPr bwMode="auto">
          <a:xfrm>
            <a:off x="304800" y="980728"/>
            <a:ext cx="8534400" cy="467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ts val="600"/>
              </a:spcAft>
            </a:pPr>
            <a:r>
              <a:rPr lang="zh-CN" altLang="en-US" b="1" dirty="0">
                <a:solidFill>
                  <a:srgbClr val="FF3300"/>
                </a:solidFill>
                <a:latin typeface="华文细黑" panose="02010600040101010101" pitchFamily="2" charset="-122"/>
                <a:ea typeface="华文细黑" panose="02010600040101010101" pitchFamily="2" charset="-122"/>
              </a:rPr>
              <a:t>        类型</a:t>
            </a:r>
            <a:r>
              <a:rPr lang="zh-CN" altLang="en-US" b="1" dirty="0">
                <a:latin typeface="华文细黑" panose="02010600040101010101" pitchFamily="2" charset="-122"/>
                <a:ea typeface="华文细黑" panose="02010600040101010101" pitchFamily="2" charset="-122"/>
              </a:rPr>
              <a:t>：不同数据类型的变量占据不同大小的内存空间，另外类型检查是语义分析的一项重要工作，所以符号表中要保存每个标识符的数据类型，以便分配内存和进行类型检查。 </a:t>
            </a:r>
          </a:p>
          <a:p>
            <a:pPr eaLnBrk="1" hangingPunct="1">
              <a:spcBef>
                <a:spcPct val="50000"/>
              </a:spcBef>
              <a:spcAft>
                <a:spcPts val="600"/>
              </a:spcAft>
            </a:pPr>
            <a:r>
              <a:rPr lang="zh-CN" altLang="en-US" b="1" dirty="0">
                <a:solidFill>
                  <a:srgbClr val="FF3300"/>
                </a:solidFill>
                <a:latin typeface="华文细黑" panose="02010600040101010101" pitchFamily="2" charset="-122"/>
                <a:ea typeface="华文细黑" panose="02010600040101010101" pitchFamily="2" charset="-122"/>
              </a:rPr>
              <a:t>        维数及参数个数</a:t>
            </a:r>
            <a:r>
              <a:rPr lang="zh-CN" altLang="en-US" b="1" dirty="0">
                <a:latin typeface="华文细黑" panose="02010600040101010101" pitchFamily="2" charset="-122"/>
                <a:ea typeface="华文细黑" panose="02010600040101010101" pitchFamily="2" charset="-122"/>
              </a:rPr>
              <a:t>：这两个属性对类型检查都是重要的。在数组引用时，其维数应当与数组声明中所定义的维数一致，类型检查阶段必须对这种一致性进行检查，另外，维数也用于数组元素地址的计算。</a:t>
            </a:r>
          </a:p>
          <a:p>
            <a:pPr eaLnBrk="1" hangingPunct="1">
              <a:spcBef>
                <a:spcPct val="50000"/>
              </a:spcBef>
              <a:spcAft>
                <a:spcPts val="600"/>
              </a:spcAft>
            </a:pPr>
            <a:r>
              <a:rPr lang="zh-CN" altLang="en-US" b="1" dirty="0">
                <a:latin typeface="华文细黑" panose="02010600040101010101" pitchFamily="2" charset="-122"/>
                <a:ea typeface="华文细黑" panose="02010600040101010101" pitchFamily="2" charset="-122"/>
              </a:rPr>
              <a:t>        过程调用时，实参个数也必须与形参个数一致。实际上，在符号表组织中，把参数的个数看成它的维数是很方便的，因此可以将两个属性合并成一个，另外这种方法也是协调的，因为对这两种属性所做的类型检查是类似的。 </a:t>
            </a:r>
          </a:p>
        </p:txBody>
      </p:sp>
      <p:sp>
        <p:nvSpPr>
          <p:cNvPr id="22531" name="Rectangle 3">
            <a:extLst>
              <a:ext uri="{FF2B5EF4-FFF2-40B4-BE49-F238E27FC236}">
                <a16:creationId xmlns:a16="http://schemas.microsoft.com/office/drawing/2014/main" id="{2ED58FAE-A78D-4CE4-BDB7-40A0F336993F}"/>
              </a:ext>
            </a:extLst>
          </p:cNvPr>
          <p:cNvSpPr>
            <a:spLocks noGrp="1" noChangeArrowheads="1"/>
          </p:cNvSpPr>
          <p:nvPr>
            <p:ph type="title"/>
          </p:nvPr>
        </p:nvSpPr>
        <p:spPr>
          <a:xfrm>
            <a:off x="685800" y="260648"/>
            <a:ext cx="7772400" cy="457200"/>
          </a:xfrm>
        </p:spPr>
        <p:txBody>
          <a:bodyPr/>
          <a:lstStyle/>
          <a:p>
            <a:pPr eaLnBrk="1" hangingPunct="1"/>
            <a:r>
              <a:rPr lang="zh-CN" altLang="en-US" sz="2400" b="1" dirty="0">
                <a:solidFill>
                  <a:srgbClr val="FF3300"/>
                </a:solidFill>
                <a:latin typeface="华文细黑" panose="02010600040101010101" pitchFamily="2" charset="-122"/>
              </a:rPr>
              <a:t>符号表管理技术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7">
            <a:extLst>
              <a:ext uri="{FF2B5EF4-FFF2-40B4-BE49-F238E27FC236}">
                <a16:creationId xmlns:a16="http://schemas.microsoft.com/office/drawing/2014/main" id="{F206634D-8192-4276-B871-467FB759A260}"/>
              </a:ext>
            </a:extLst>
          </p:cNvPr>
          <p:cNvSpPr txBox="1">
            <a:spLocks noChangeArrowheads="1"/>
          </p:cNvSpPr>
          <p:nvPr/>
        </p:nvSpPr>
        <p:spPr bwMode="auto">
          <a:xfrm>
            <a:off x="228600" y="914400"/>
            <a:ext cx="89154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000" dirty="0">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原则上，一个编译程序使用一张符号表就够了，但在源程序中，由于不同种类的符号起着不同的作用，相应于各类符号所需记录的属性往往不同，因此，多数编译程序都是根据符号的不同种类，分别建立不同的符号表，如常数表、变量名表、数组信息表、过程信息表、保留字表、特殊符号表、标准函数名表等等，这样处理起来更方便一些。</a:t>
            </a:r>
          </a:p>
          <a:p>
            <a:pPr eaLnBrk="1" hangingPunct="1">
              <a:spcBef>
                <a:spcPct val="50000"/>
              </a:spcBef>
            </a:pPr>
            <a:r>
              <a:rPr lang="zh-CN" altLang="en-US" b="1" dirty="0">
                <a:latin typeface="华文细黑" panose="02010600040101010101" pitchFamily="2" charset="-122"/>
                <a:ea typeface="华文细黑" panose="02010600040101010101" pitchFamily="2" charset="-122"/>
              </a:rPr>
              <a:t>        从编译系统建造符号表的过程来划分，符号表可分为静态表和动态表两大类：一是静态表，即在编译前就已经构造好了的符号表，如保留字表、标准函数名表等。二是动态表，即在编译过程中根据需要构造的符号表，如变量表、数组信息表、过程信息表等等。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ED8A2F1-49F4-4474-B82B-A0F7CFFF6E90}"/>
              </a:ext>
            </a:extLst>
          </p:cNvPr>
          <p:cNvSpPr>
            <a:spLocks noGrp="1" noChangeArrowheads="1"/>
          </p:cNvSpPr>
          <p:nvPr>
            <p:ph type="title"/>
          </p:nvPr>
        </p:nvSpPr>
        <p:spPr>
          <a:xfrm>
            <a:off x="685800" y="188640"/>
            <a:ext cx="7772400" cy="457200"/>
          </a:xfrm>
        </p:spPr>
        <p:txBody>
          <a:bodyPr/>
          <a:lstStyle/>
          <a:p>
            <a:pPr eaLnBrk="1" hangingPunct="1"/>
            <a:r>
              <a:rPr lang="zh-CN" altLang="en-US" sz="2400" b="1" dirty="0">
                <a:solidFill>
                  <a:srgbClr val="FF3300"/>
                </a:solidFill>
                <a:latin typeface="华文细黑" panose="02010600040101010101" pitchFamily="2" charset="-122"/>
              </a:rPr>
              <a:t>符号表上的操作 </a:t>
            </a:r>
          </a:p>
        </p:txBody>
      </p:sp>
      <p:sp>
        <p:nvSpPr>
          <p:cNvPr id="26627" name="Text Box 5">
            <a:extLst>
              <a:ext uri="{FF2B5EF4-FFF2-40B4-BE49-F238E27FC236}">
                <a16:creationId xmlns:a16="http://schemas.microsoft.com/office/drawing/2014/main" id="{304D0F92-910E-45C9-8FD4-932980832515}"/>
              </a:ext>
            </a:extLst>
          </p:cNvPr>
          <p:cNvSpPr txBox="1">
            <a:spLocks noChangeArrowheads="1"/>
          </p:cNvSpPr>
          <p:nvPr/>
        </p:nvSpPr>
        <p:spPr bwMode="auto">
          <a:xfrm>
            <a:off x="899592" y="1052736"/>
            <a:ext cx="5976664" cy="457200"/>
          </a:xfrm>
          <a:prstGeom prst="rect">
            <a:avLst/>
          </a:prstGeom>
          <a:solidFill>
            <a:schemeClr val="accent3">
              <a:lumMod val="90000"/>
            </a:schemeClr>
          </a:solid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在符号表上最常执行的操作是</a:t>
            </a:r>
            <a:r>
              <a:rPr lang="zh-CN" altLang="en-US" b="1" dirty="0">
                <a:solidFill>
                  <a:srgbClr val="FF0000"/>
                </a:solidFill>
                <a:latin typeface="华文细黑" panose="02010600040101010101" pitchFamily="2" charset="-122"/>
                <a:ea typeface="华文细黑" panose="02010600040101010101" pitchFamily="2" charset="-122"/>
              </a:rPr>
              <a:t>插入</a:t>
            </a:r>
            <a:r>
              <a:rPr lang="zh-CN" altLang="en-US" b="1" dirty="0">
                <a:latin typeface="华文细黑" panose="02010600040101010101" pitchFamily="2" charset="-122"/>
                <a:ea typeface="华文细黑" panose="02010600040101010101" pitchFamily="2" charset="-122"/>
              </a:rPr>
              <a:t>和</a:t>
            </a:r>
            <a:r>
              <a:rPr lang="zh-CN" altLang="en-US" b="1" dirty="0">
                <a:solidFill>
                  <a:srgbClr val="FF0000"/>
                </a:solidFill>
                <a:latin typeface="华文细黑" panose="02010600040101010101" pitchFamily="2" charset="-122"/>
                <a:ea typeface="华文细黑" panose="02010600040101010101" pitchFamily="2" charset="-122"/>
              </a:rPr>
              <a:t>查找</a:t>
            </a:r>
            <a:r>
              <a:rPr lang="zh-CN" altLang="en-US" b="1" dirty="0">
                <a:latin typeface="华文细黑" panose="02010600040101010101" pitchFamily="2" charset="-122"/>
                <a:ea typeface="华文细黑" panose="02010600040101010101" pitchFamily="2" charset="-122"/>
              </a:rPr>
              <a:t>。  </a:t>
            </a:r>
          </a:p>
        </p:txBody>
      </p:sp>
      <p:sp>
        <p:nvSpPr>
          <p:cNvPr id="26628" name="Text Box 6">
            <a:extLst>
              <a:ext uri="{FF2B5EF4-FFF2-40B4-BE49-F238E27FC236}">
                <a16:creationId xmlns:a16="http://schemas.microsoft.com/office/drawing/2014/main" id="{FABF4529-D81B-47C5-A3B5-6862AAF6549B}"/>
              </a:ext>
            </a:extLst>
          </p:cNvPr>
          <p:cNvSpPr txBox="1">
            <a:spLocks noChangeArrowheads="1"/>
          </p:cNvSpPr>
          <p:nvPr/>
        </p:nvSpPr>
        <p:spPr bwMode="auto">
          <a:xfrm>
            <a:off x="539552" y="1618903"/>
            <a:ext cx="86868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对于变量都必须显式说明的语言：插入操作发生在变量声明时，即处理一个变量声明语句的时候。在进行插入操作前，首先要查符号表，以确定符号表中无该变量记录，即变量不是重复声明。</a:t>
            </a:r>
          </a:p>
          <a:p>
            <a:pPr eaLnBrk="1" hangingPunct="1">
              <a:spcBef>
                <a:spcPct val="50000"/>
              </a:spcBef>
            </a:pPr>
            <a:r>
              <a:rPr lang="zh-CN" altLang="en-US" b="1" dirty="0">
                <a:latin typeface="华文细黑" panose="02010600040101010101" pitchFamily="2" charset="-122"/>
                <a:ea typeface="华文细黑" panose="02010600040101010101" pitchFamily="2" charset="-122"/>
              </a:rPr>
              <a:t>        查找符号表操作发生的次数很多。除了插入前要先查符号表外，每次变量引用时都要查找符号表。如果查到，那么查找出的信息将用于语义检查和代码生成，同时可根据变量的上下文对未声明</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或预先声明的</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变量的有关属性进行推测，发出错误或警告信息、或相应的改正信息；如果没有查到，说明存在变量没有声明就引用的错误，应报告相应的错误信息。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F1D43F9E-5F37-4236-B147-ADFEF8D54771}"/>
              </a:ext>
            </a:extLst>
          </p:cNvPr>
          <p:cNvSpPr>
            <a:spLocks noGrp="1" noChangeArrowheads="1"/>
          </p:cNvSpPr>
          <p:nvPr>
            <p:ph type="title"/>
          </p:nvPr>
        </p:nvSpPr>
        <p:spPr>
          <a:xfrm>
            <a:off x="685800" y="187325"/>
            <a:ext cx="7772400" cy="457200"/>
          </a:xfrm>
        </p:spPr>
        <p:txBody>
          <a:bodyPr/>
          <a:lstStyle/>
          <a:p>
            <a:pPr eaLnBrk="1" hangingPunct="1"/>
            <a:r>
              <a:rPr lang="zh-CN" altLang="en-US" sz="2400" b="1" dirty="0">
                <a:solidFill>
                  <a:srgbClr val="FF3300"/>
                </a:solidFill>
                <a:latin typeface="华文细黑" panose="02010600040101010101" pitchFamily="2" charset="-122"/>
              </a:rPr>
              <a:t>非块程序结构语言的符号表结构</a:t>
            </a:r>
            <a:r>
              <a:rPr lang="zh-CN" altLang="en-US" sz="3600" b="1" dirty="0">
                <a:solidFill>
                  <a:srgbClr val="FF3300"/>
                </a:solidFill>
                <a:latin typeface="华文细黑" panose="02010600040101010101" pitchFamily="2" charset="-122"/>
              </a:rPr>
              <a:t> </a:t>
            </a:r>
          </a:p>
        </p:txBody>
      </p:sp>
      <p:sp>
        <p:nvSpPr>
          <p:cNvPr id="28675" name="Text Box 4">
            <a:extLst>
              <a:ext uri="{FF2B5EF4-FFF2-40B4-BE49-F238E27FC236}">
                <a16:creationId xmlns:a16="http://schemas.microsoft.com/office/drawing/2014/main" id="{47F66C21-A8F1-4716-83E5-B37C6C2070E0}"/>
              </a:ext>
            </a:extLst>
          </p:cNvPr>
          <p:cNvSpPr txBox="1">
            <a:spLocks noChangeArrowheads="1"/>
          </p:cNvSpPr>
          <p:nvPr/>
        </p:nvSpPr>
        <p:spPr bwMode="auto">
          <a:xfrm>
            <a:off x="222595" y="820737"/>
            <a:ext cx="8915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所谓非块程序结构语言，是指用它编写的每一个可独立编译的程序是一个不包含子块的单一模块程序，该模块中声明的所有变量是属于整个模块的。非块程序结构语言的符号表有几种组织方式，其中比较简单的是无序表和有序表。 </a:t>
            </a:r>
          </a:p>
        </p:txBody>
      </p:sp>
      <p:sp>
        <p:nvSpPr>
          <p:cNvPr id="28676" name="Text Box 5">
            <a:extLst>
              <a:ext uri="{FF2B5EF4-FFF2-40B4-BE49-F238E27FC236}">
                <a16:creationId xmlns:a16="http://schemas.microsoft.com/office/drawing/2014/main" id="{BDC97A7B-7C3B-4D1E-87E9-37E02ABCBF9F}"/>
              </a:ext>
            </a:extLst>
          </p:cNvPr>
          <p:cNvSpPr txBox="1">
            <a:spLocks noChangeArrowheads="1"/>
          </p:cNvSpPr>
          <p:nvPr/>
        </p:nvSpPr>
        <p:spPr bwMode="auto">
          <a:xfrm>
            <a:off x="228600" y="2566987"/>
            <a:ext cx="86868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dirty="0">
                <a:solidFill>
                  <a:srgbClr val="FF3300"/>
                </a:solidFill>
                <a:latin typeface="华文细黑" panose="02010600040101010101" pitchFamily="2" charset="-122"/>
                <a:ea typeface="华文细黑" panose="02010600040101010101" pitchFamily="2" charset="-122"/>
              </a:rPr>
              <a:t>1</a:t>
            </a:r>
            <a:r>
              <a:rPr lang="zh-CN" altLang="en-US" b="1" dirty="0">
                <a:solidFill>
                  <a:srgbClr val="FF3300"/>
                </a:solidFill>
                <a:latin typeface="华文细黑" panose="02010600040101010101" pitchFamily="2" charset="-122"/>
                <a:ea typeface="华文细黑" panose="02010600040101010101" pitchFamily="2" charset="-122"/>
              </a:rPr>
              <a:t>、无序表</a:t>
            </a:r>
          </a:p>
          <a:p>
            <a:pPr eaLnBrk="1" hangingPunct="1">
              <a:spcBef>
                <a:spcPct val="50000"/>
              </a:spcBef>
            </a:pPr>
            <a:r>
              <a:rPr lang="zh-CN" altLang="en-US" b="1" dirty="0">
                <a:latin typeface="华文细黑" panose="02010600040101010101" pitchFamily="2" charset="-122"/>
                <a:ea typeface="华文细黑" panose="02010600040101010101" pitchFamily="2" charset="-122"/>
              </a:rPr>
              <a:t>        无序符号表也称为线性表。构造一个符号表最简单的方法是变量的属性项按变量被声明的先后顺序填入表中。无序表插入和查找操作比较简单，但查找效率低。但如果符号表较小，采用无序表则非常合适。无序表的优点是结构简单、节省空间，添加及查找操作简单、易于实现。</a:t>
            </a:r>
            <a:r>
              <a:rPr lang="zh-CN" altLang="en-US" dirty="0">
                <a:latin typeface="华文细黑" panose="02010600040101010101" pitchFamily="2" charset="-122"/>
                <a:ea typeface="华文细黑" panose="02010600040101010101" pitchFamily="2" charset="-12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4">
            <a:extLst>
              <a:ext uri="{FF2B5EF4-FFF2-40B4-BE49-F238E27FC236}">
                <a16:creationId xmlns:a16="http://schemas.microsoft.com/office/drawing/2014/main" id="{DBE7B9AE-5B6A-40B9-BB8D-5512BC7095AB}"/>
              </a:ext>
            </a:extLst>
          </p:cNvPr>
          <p:cNvSpPr txBox="1">
            <a:spLocks noChangeArrowheads="1"/>
          </p:cNvSpPr>
          <p:nvPr/>
        </p:nvSpPr>
        <p:spPr bwMode="auto">
          <a:xfrm>
            <a:off x="228600" y="990600"/>
            <a:ext cx="8915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dirty="0">
                <a:solidFill>
                  <a:srgbClr val="FF3300"/>
                </a:solidFill>
                <a:latin typeface="华文细黑" panose="02010600040101010101" pitchFamily="2" charset="-122"/>
                <a:ea typeface="华文细黑" panose="02010600040101010101" pitchFamily="2" charset="-122"/>
              </a:rPr>
              <a:t>2</a:t>
            </a:r>
            <a:r>
              <a:rPr lang="zh-CN" altLang="en-US" b="1" dirty="0">
                <a:solidFill>
                  <a:srgbClr val="FF3300"/>
                </a:solidFill>
                <a:latin typeface="华文细黑" panose="02010600040101010101" pitchFamily="2" charset="-122"/>
                <a:ea typeface="华文细黑" panose="02010600040101010101" pitchFamily="2" charset="-122"/>
              </a:rPr>
              <a:t>、有序表</a:t>
            </a:r>
          </a:p>
          <a:p>
            <a:pPr algn="just" eaLnBrk="1" hangingPunct="1">
              <a:spcBef>
                <a:spcPct val="50000"/>
              </a:spcBef>
            </a:pPr>
            <a:r>
              <a:rPr lang="zh-CN" altLang="en-US" b="1" dirty="0">
                <a:latin typeface="华文细黑" panose="02010600040101010101" pitchFamily="2" charset="-122"/>
                <a:ea typeface="华文细黑" panose="02010600040101010101" pitchFamily="2" charset="-122"/>
              </a:rPr>
              <a:t>        在编译过程中，由于查找符号表的次数远大于插入符号表的次数，所以如何提高符号表的查找效率直接影响编译的效率。</a:t>
            </a:r>
          </a:p>
          <a:p>
            <a:pPr algn="just" eaLnBrk="1" hangingPunct="1">
              <a:spcBef>
                <a:spcPct val="50000"/>
              </a:spcBef>
            </a:pPr>
            <a:r>
              <a:rPr lang="zh-CN" altLang="en-US" b="1" dirty="0">
                <a:latin typeface="华文细黑" panose="02010600040101010101" pitchFamily="2" charset="-122"/>
                <a:ea typeface="华文细黑" panose="02010600040101010101" pitchFamily="2" charset="-122"/>
              </a:rPr>
              <a:t>        有序符号表的表项是根据变量名按字母顺序存放的。因此，每次插入符号表前，首先要进行查表工作，以确定要插入的符号在符号表中的位置，然后将符号插入。这样难免会造成原有一些符号的移动，所以，这种符号表结构在插入符号时开销较大。对于有序表，最常用的查找技术是折半查找法。</a:t>
            </a:r>
          </a:p>
        </p:txBody>
      </p:sp>
      <p:sp>
        <p:nvSpPr>
          <p:cNvPr id="30723" name="Rectangle 6">
            <a:extLst>
              <a:ext uri="{FF2B5EF4-FFF2-40B4-BE49-F238E27FC236}">
                <a16:creationId xmlns:a16="http://schemas.microsoft.com/office/drawing/2014/main" id="{040D84A1-306D-4869-BE01-B8B5C17E77E2}"/>
              </a:ext>
            </a:extLst>
          </p:cNvPr>
          <p:cNvSpPr>
            <a:spLocks noGrp="1" noChangeArrowheads="1"/>
          </p:cNvSpPr>
          <p:nvPr>
            <p:ph type="title"/>
          </p:nvPr>
        </p:nvSpPr>
        <p:spPr>
          <a:xfrm>
            <a:off x="685800" y="260648"/>
            <a:ext cx="7772400" cy="457200"/>
          </a:xfrm>
        </p:spPr>
        <p:txBody>
          <a:bodyPr/>
          <a:lstStyle/>
          <a:p>
            <a:pPr eaLnBrk="1" hangingPunct="1"/>
            <a:r>
              <a:rPr lang="zh-CN" altLang="en-US" sz="2400" b="1" dirty="0">
                <a:solidFill>
                  <a:srgbClr val="FF3300"/>
                </a:solidFill>
                <a:latin typeface="华文细黑" panose="02010600040101010101" pitchFamily="2" charset="-122"/>
              </a:rPr>
              <a:t>非块程序结构语言的符号表结构</a:t>
            </a:r>
            <a:r>
              <a:rPr lang="zh-CN" altLang="en-US" sz="3600" b="1" dirty="0">
                <a:solidFill>
                  <a:srgbClr val="FF3300"/>
                </a:solidFill>
                <a:latin typeface="华文细黑" panose="02010600040101010101" pitchFamily="2" charset="-12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5">
            <a:extLst>
              <a:ext uri="{FF2B5EF4-FFF2-40B4-BE49-F238E27FC236}">
                <a16:creationId xmlns:a16="http://schemas.microsoft.com/office/drawing/2014/main" id="{1ABEB931-0F47-4674-97BC-25D38E3C7741}"/>
              </a:ext>
            </a:extLst>
          </p:cNvPr>
          <p:cNvSpPr>
            <a:spLocks noChangeArrowheads="1"/>
          </p:cNvSpPr>
          <p:nvPr/>
        </p:nvSpPr>
        <p:spPr bwMode="auto">
          <a:xfrm>
            <a:off x="685800" y="260648"/>
            <a:ext cx="7772400" cy="35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lgDashDotDot"/>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algn="ctr" eaLnBrk="1" hangingPunct="1">
              <a:spcBef>
                <a:spcPct val="0"/>
              </a:spcBef>
              <a:buFontTx/>
              <a:buNone/>
            </a:pPr>
            <a:r>
              <a:rPr lang="zh-CN" altLang="en-US" sz="2400" b="1" dirty="0">
                <a:solidFill>
                  <a:srgbClr val="FF0000"/>
                </a:solidFill>
                <a:latin typeface="华文细黑" panose="02010600040101010101" pitchFamily="2" charset="-122"/>
              </a:rPr>
              <a:t>块程序结构语言的符号表组织</a:t>
            </a:r>
            <a:r>
              <a:rPr lang="zh-CN" altLang="en-US" sz="3600" b="1" dirty="0">
                <a:solidFill>
                  <a:srgbClr val="FF0000"/>
                </a:solidFill>
                <a:latin typeface="隶书" panose="02010509060101010101" pitchFamily="49" charset="-122"/>
                <a:ea typeface="隶书" panose="02010509060101010101" pitchFamily="49" charset="-122"/>
              </a:rPr>
              <a:t> </a:t>
            </a:r>
          </a:p>
        </p:txBody>
      </p:sp>
      <p:sp>
        <p:nvSpPr>
          <p:cNvPr id="32771" name="Text Box 6">
            <a:extLst>
              <a:ext uri="{FF2B5EF4-FFF2-40B4-BE49-F238E27FC236}">
                <a16:creationId xmlns:a16="http://schemas.microsoft.com/office/drawing/2014/main" id="{4EE65E9D-A8D2-49E0-9A5A-317D11A411EA}"/>
              </a:ext>
            </a:extLst>
          </p:cNvPr>
          <p:cNvSpPr txBox="1">
            <a:spLocks noChangeArrowheads="1"/>
          </p:cNvSpPr>
          <p:nvPr/>
        </p:nvSpPr>
        <p:spPr bwMode="auto">
          <a:xfrm>
            <a:off x="266700" y="1484784"/>
            <a:ext cx="86106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zh-CN" altLang="en-US" sz="2400" b="1" dirty="0">
                <a:solidFill>
                  <a:srgbClr val="FF3300"/>
                </a:solidFill>
                <a:latin typeface="华文细黑" panose="02010600040101010101" pitchFamily="2" charset="-122"/>
              </a:rPr>
              <a:t>块程序结构语言的概念</a:t>
            </a:r>
          </a:p>
          <a:p>
            <a:pPr eaLnBrk="1" hangingPunct="1">
              <a:spcBef>
                <a:spcPct val="50000"/>
              </a:spcBef>
              <a:buFontTx/>
              <a:buNone/>
            </a:pPr>
            <a:r>
              <a:rPr lang="zh-CN" altLang="en-US" sz="2400" b="1" dirty="0">
                <a:latin typeface="华文细黑" panose="02010600040101010101" pitchFamily="2" charset="-122"/>
              </a:rPr>
              <a:t>        所谓块程序结构语言是指程序模块可包含嵌套的子模块，每一子模块可以有一组自己的局部变量。</a:t>
            </a:r>
          </a:p>
          <a:p>
            <a:pPr eaLnBrk="1" hangingPunct="1">
              <a:spcBef>
                <a:spcPct val="50000"/>
              </a:spcBef>
              <a:buFontTx/>
              <a:buNone/>
            </a:pPr>
            <a:r>
              <a:rPr lang="zh-CN" altLang="en-US" sz="2400" b="1" dirty="0">
                <a:latin typeface="华文细黑" panose="02010600040101010101" pitchFamily="2" charset="-122"/>
              </a:rPr>
              <a:t>        按块程序结构语言的规定：变量的作用域是定义它的块程序；同一块内的变量不能重名，但不同块以及嵌套块之间的变量可以重名，因而某变量的声明可与嵌套块的内层变量同名，使用时局部变量优先。</a:t>
            </a:r>
            <a:r>
              <a:rPr lang="zh-CN" altLang="en-US" sz="2400" dirty="0">
                <a:latin typeface="华文细黑" panose="02010600040101010101" pitchFamily="2" charset="-12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5">
            <a:extLst>
              <a:ext uri="{FF2B5EF4-FFF2-40B4-BE49-F238E27FC236}">
                <a16:creationId xmlns:a16="http://schemas.microsoft.com/office/drawing/2014/main" id="{A0F20338-DE46-4A3B-9238-61544365151C}"/>
              </a:ext>
            </a:extLst>
          </p:cNvPr>
          <p:cNvSpPr txBox="1">
            <a:spLocks noChangeArrowheads="1"/>
          </p:cNvSpPr>
          <p:nvPr/>
        </p:nvSpPr>
        <p:spPr bwMode="auto">
          <a:xfrm>
            <a:off x="304800" y="304800"/>
            <a:ext cx="8686800" cy="5883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735013" indent="-457200">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0"/>
              </a:spcBef>
              <a:buFontTx/>
              <a:buNone/>
            </a:pPr>
            <a:r>
              <a:rPr lang="zh-CN" altLang="en-US" sz="2000" b="1" dirty="0">
                <a:cs typeface="Times New Roman" panose="02020603050405020304" pitchFamily="18" charset="0"/>
              </a:rPr>
              <a:t>下面为一段</a:t>
            </a:r>
            <a:r>
              <a:rPr lang="en-US" altLang="zh-CN" sz="2000" b="1" dirty="0">
                <a:cs typeface="Times New Roman" panose="02020603050405020304" pitchFamily="18" charset="0"/>
              </a:rPr>
              <a:t>C</a:t>
            </a:r>
            <a:r>
              <a:rPr lang="zh-CN" altLang="en-US" sz="2000" b="1" dirty="0">
                <a:cs typeface="Times New Roman" panose="02020603050405020304" pitchFamily="18" charset="0"/>
              </a:rPr>
              <a:t>程序，右边给出当编译程序编译到此处时的有效变量。 </a:t>
            </a:r>
          </a:p>
          <a:p>
            <a:pPr eaLnBrk="1" hangingPunct="1">
              <a:spcBef>
                <a:spcPct val="0"/>
              </a:spcBef>
              <a:buFontTx/>
              <a:buAutoNum type="arabicPeriod"/>
            </a:pPr>
            <a:r>
              <a:rPr lang="en-US" altLang="zh-CN" sz="2000" b="1" dirty="0">
                <a:cs typeface="Times New Roman" panose="02020603050405020304" pitchFamily="18" charset="0"/>
              </a:rPr>
              <a:t>real </a:t>
            </a:r>
            <a:r>
              <a:rPr lang="en-US" altLang="zh-CN" sz="2000" b="1" dirty="0" err="1">
                <a:cs typeface="Times New Roman" panose="02020603050405020304" pitchFamily="18" charset="0"/>
              </a:rPr>
              <a:t>x,y</a:t>
            </a:r>
            <a:r>
              <a:rPr lang="en-US" altLang="zh-CN" sz="2000" b="1" dirty="0">
                <a:cs typeface="Times New Roman" panose="02020603050405020304" pitchFamily="18" charset="0"/>
              </a:rPr>
              <a:t>;                                              </a:t>
            </a:r>
          </a:p>
          <a:p>
            <a:pPr algn="just" eaLnBrk="1" hangingPunct="1">
              <a:spcBef>
                <a:spcPct val="0"/>
              </a:spcBef>
              <a:buFontTx/>
              <a:buAutoNum type="arabicPeriod"/>
            </a:pPr>
            <a:r>
              <a:rPr lang="en-US" altLang="zh-CN" sz="2000" b="1" dirty="0">
                <a:cs typeface="Times New Roman" panose="02020603050405020304" pitchFamily="18" charset="0"/>
              </a:rPr>
              <a:t>char name;                     </a:t>
            </a:r>
            <a:r>
              <a:rPr lang="en-US" altLang="zh-CN" sz="2000" b="1" dirty="0" err="1">
                <a:cs typeface="Times New Roman" panose="02020603050405020304" pitchFamily="18" charset="0"/>
              </a:rPr>
              <a:t>name,y,x</a:t>
            </a:r>
            <a:endParaRPr lang="en-US" altLang="zh-CN" sz="2000" b="1" dirty="0">
              <a:cs typeface="Times New Roman" panose="02020603050405020304" pitchFamily="18" charset="0"/>
            </a:endParaRPr>
          </a:p>
          <a:p>
            <a:pPr algn="just" eaLnBrk="1" hangingPunct="1">
              <a:spcBef>
                <a:spcPct val="0"/>
              </a:spcBef>
              <a:buFontTx/>
              <a:buAutoNum type="arabicPeriod"/>
            </a:pPr>
            <a:r>
              <a:rPr lang="en-US" altLang="zh-CN" sz="2000" b="1" dirty="0" err="1">
                <a:cs typeface="Times New Roman" panose="02020603050405020304" pitchFamily="18" charset="0"/>
              </a:rPr>
              <a:t>int</a:t>
            </a:r>
            <a:r>
              <a:rPr lang="en-US" altLang="zh-CN" sz="2000" b="1" dirty="0">
                <a:cs typeface="Times New Roman" panose="02020603050405020304" pitchFamily="18" charset="0"/>
              </a:rPr>
              <a:t> fun1(</a:t>
            </a:r>
            <a:r>
              <a:rPr lang="en-US" altLang="zh-CN" sz="2000" b="1" dirty="0" err="1">
                <a:cs typeface="Times New Roman" panose="02020603050405020304" pitchFamily="18" charset="0"/>
              </a:rPr>
              <a:t>int</a:t>
            </a:r>
            <a:r>
              <a:rPr lang="en-US" altLang="zh-CN" sz="2000" b="1" dirty="0">
                <a:cs typeface="Times New Roman" panose="02020603050405020304" pitchFamily="18" charset="0"/>
              </a:rPr>
              <a:t> </a:t>
            </a:r>
            <a:r>
              <a:rPr lang="en-US" altLang="zh-CN" sz="2000" b="1" dirty="0" err="1">
                <a:cs typeface="Times New Roman" panose="02020603050405020304" pitchFamily="18" charset="0"/>
              </a:rPr>
              <a:t>ind</a:t>
            </a:r>
            <a:r>
              <a:rPr lang="en-US" altLang="zh-CN" sz="2000" b="1" dirty="0">
                <a:cs typeface="Times New Roman" panose="02020603050405020304" pitchFamily="18" charset="0"/>
              </a:rPr>
              <a:t>)             ind,fun1,name, </a:t>
            </a:r>
            <a:r>
              <a:rPr lang="en-US" altLang="zh-CN" sz="2000" b="1" dirty="0" err="1">
                <a:cs typeface="Times New Roman" panose="02020603050405020304" pitchFamily="18" charset="0"/>
              </a:rPr>
              <a:t>y,x</a:t>
            </a:r>
            <a:endParaRPr lang="en-US" altLang="zh-CN" sz="2000" b="1" dirty="0">
              <a:cs typeface="Times New Roman" panose="02020603050405020304" pitchFamily="18" charset="0"/>
            </a:endParaRPr>
          </a:p>
          <a:p>
            <a:pPr algn="just" eaLnBrk="1" hangingPunct="1">
              <a:spcBef>
                <a:spcPct val="0"/>
              </a:spcBef>
              <a:buFontTx/>
              <a:buAutoNum type="arabicPeriod"/>
            </a:pPr>
            <a:r>
              <a:rPr lang="en-US" altLang="zh-CN" sz="2000" b="1" dirty="0">
                <a:cs typeface="Times New Roman" panose="02020603050405020304" pitchFamily="18" charset="0"/>
              </a:rPr>
              <a:t>{   </a:t>
            </a:r>
            <a:r>
              <a:rPr lang="en-US" altLang="zh-CN" sz="2000" b="1" dirty="0" err="1">
                <a:cs typeface="Times New Roman" panose="02020603050405020304" pitchFamily="18" charset="0"/>
              </a:rPr>
              <a:t>int</a:t>
            </a:r>
            <a:r>
              <a:rPr lang="en-US" altLang="zh-CN" sz="2000" b="1" dirty="0">
                <a:cs typeface="Times New Roman" panose="02020603050405020304" pitchFamily="18" charset="0"/>
              </a:rPr>
              <a:t> x;                           </a:t>
            </a:r>
            <a:r>
              <a:rPr lang="en-US" altLang="zh-CN" sz="2000" b="1" dirty="0" err="1">
                <a:cs typeface="Times New Roman" panose="02020603050405020304" pitchFamily="18" charset="0"/>
              </a:rPr>
              <a:t>x,ind</a:t>
            </a:r>
            <a:r>
              <a:rPr lang="en-US" altLang="zh-CN" sz="2000" b="1" dirty="0">
                <a:cs typeface="Times New Roman" panose="02020603050405020304" pitchFamily="18" charset="0"/>
              </a:rPr>
              <a:t>, fun1,name, </a:t>
            </a:r>
            <a:r>
              <a:rPr lang="en-US" altLang="zh-CN" sz="2000" b="1" dirty="0" err="1">
                <a:cs typeface="Times New Roman" panose="02020603050405020304" pitchFamily="18" charset="0"/>
              </a:rPr>
              <a:t>y,x</a:t>
            </a:r>
            <a:endParaRPr lang="en-US" altLang="zh-CN" sz="2000" b="1" dirty="0">
              <a:cs typeface="Times New Roman" panose="02020603050405020304" pitchFamily="18" charset="0"/>
            </a:endParaRPr>
          </a:p>
          <a:p>
            <a:pPr algn="just" eaLnBrk="1" hangingPunct="1">
              <a:spcBef>
                <a:spcPct val="0"/>
              </a:spcBef>
              <a:buFontTx/>
              <a:buAutoNum type="arabicPeriod"/>
            </a:pPr>
            <a:r>
              <a:rPr lang="en-US" altLang="zh-CN" sz="2000" b="1" dirty="0">
                <a:cs typeface="Times New Roman" panose="02020603050405020304" pitchFamily="18" charset="0"/>
              </a:rPr>
              <a:t>    x=m2(ind+1);</a:t>
            </a:r>
          </a:p>
          <a:p>
            <a:pPr algn="just" eaLnBrk="1" hangingPunct="1">
              <a:spcBef>
                <a:spcPct val="0"/>
              </a:spcBef>
              <a:buFontTx/>
              <a:buAutoNum type="arabicPeriod"/>
            </a:pPr>
            <a:r>
              <a:rPr lang="en-US" altLang="zh-CN" sz="2000" b="1" dirty="0">
                <a:cs typeface="Times New Roman" panose="02020603050405020304" pitchFamily="18" charset="0"/>
              </a:rPr>
              <a:t>}                                      fun1,name, </a:t>
            </a:r>
            <a:r>
              <a:rPr lang="en-US" altLang="zh-CN" sz="2000" b="1" dirty="0" err="1">
                <a:cs typeface="Times New Roman" panose="02020603050405020304" pitchFamily="18" charset="0"/>
              </a:rPr>
              <a:t>y,x</a:t>
            </a:r>
            <a:endParaRPr lang="en-US" altLang="zh-CN" sz="2000" b="1" dirty="0">
              <a:cs typeface="Times New Roman" panose="02020603050405020304" pitchFamily="18" charset="0"/>
            </a:endParaRPr>
          </a:p>
          <a:p>
            <a:pPr algn="just" eaLnBrk="1" hangingPunct="1">
              <a:spcBef>
                <a:spcPct val="0"/>
              </a:spcBef>
              <a:buFontTx/>
              <a:buAutoNum type="arabicPeriod"/>
            </a:pPr>
            <a:r>
              <a:rPr lang="en-US" altLang="zh-CN" sz="2000" b="1" dirty="0" err="1">
                <a:cs typeface="Times New Roman" panose="02020603050405020304" pitchFamily="18" charset="0"/>
              </a:rPr>
              <a:t>int</a:t>
            </a:r>
            <a:r>
              <a:rPr lang="en-US" altLang="zh-CN" sz="2000" b="1" dirty="0">
                <a:cs typeface="Times New Roman" panose="02020603050405020304" pitchFamily="18" charset="0"/>
              </a:rPr>
              <a:t> fun2(</a:t>
            </a:r>
            <a:r>
              <a:rPr lang="en-US" altLang="zh-CN" sz="2000" b="1" dirty="0" err="1">
                <a:cs typeface="Times New Roman" panose="02020603050405020304" pitchFamily="18" charset="0"/>
              </a:rPr>
              <a:t>int</a:t>
            </a:r>
            <a:r>
              <a:rPr lang="en-US" altLang="zh-CN" sz="2000" b="1" dirty="0">
                <a:cs typeface="Times New Roman" panose="02020603050405020304" pitchFamily="18" charset="0"/>
              </a:rPr>
              <a:t> j)                 j,fun2, fun1,name, </a:t>
            </a:r>
            <a:r>
              <a:rPr lang="en-US" altLang="zh-CN" sz="2000" b="1" dirty="0" err="1">
                <a:cs typeface="Times New Roman" panose="02020603050405020304" pitchFamily="18" charset="0"/>
              </a:rPr>
              <a:t>y,x</a:t>
            </a:r>
            <a:endParaRPr lang="en-US" altLang="zh-CN" sz="2000" b="1" dirty="0">
              <a:cs typeface="Times New Roman" panose="02020603050405020304" pitchFamily="18" charset="0"/>
            </a:endParaRPr>
          </a:p>
          <a:p>
            <a:pPr algn="just" eaLnBrk="1" hangingPunct="1">
              <a:spcBef>
                <a:spcPct val="0"/>
              </a:spcBef>
              <a:buFontTx/>
              <a:buAutoNum type="arabicPeriod"/>
            </a:pPr>
            <a:r>
              <a:rPr lang="en-US" altLang="zh-CN" sz="2000" b="1" dirty="0">
                <a:cs typeface="Times New Roman" panose="02020603050405020304" pitchFamily="18" charset="0"/>
              </a:rPr>
              <a:t>{</a:t>
            </a:r>
          </a:p>
          <a:p>
            <a:pPr algn="just" eaLnBrk="1" hangingPunct="1">
              <a:spcBef>
                <a:spcPct val="0"/>
              </a:spcBef>
              <a:buFontTx/>
              <a:buAutoNum type="arabicPeriod"/>
            </a:pPr>
            <a:r>
              <a:rPr lang="en-US" altLang="zh-CN" sz="2000" b="1" dirty="0">
                <a:cs typeface="Times New Roman" panose="02020603050405020304" pitchFamily="18" charset="0"/>
              </a:rPr>
              <a:t>   {  </a:t>
            </a:r>
            <a:r>
              <a:rPr lang="en-US" altLang="zh-CN" sz="2000" b="1" dirty="0" err="1">
                <a:cs typeface="Times New Roman" panose="02020603050405020304" pitchFamily="18" charset="0"/>
              </a:rPr>
              <a:t>int</a:t>
            </a:r>
            <a:r>
              <a:rPr lang="en-US" altLang="zh-CN" sz="2000" b="1" dirty="0">
                <a:cs typeface="Times New Roman" panose="02020603050405020304" pitchFamily="18" charset="0"/>
              </a:rPr>
              <a:t> f[10];</a:t>
            </a:r>
          </a:p>
          <a:p>
            <a:pPr algn="just" eaLnBrk="1" hangingPunct="1">
              <a:spcBef>
                <a:spcPct val="0"/>
              </a:spcBef>
              <a:buFontTx/>
              <a:buAutoNum type="arabicPeriod"/>
            </a:pPr>
            <a:r>
              <a:rPr lang="en-US" altLang="zh-CN" sz="2000" b="1" dirty="0">
                <a:cs typeface="Times New Roman" panose="02020603050405020304" pitchFamily="18" charset="0"/>
              </a:rPr>
              <a:t>      bool test1;                test1,f, j,fun2, fun1,name, </a:t>
            </a:r>
            <a:r>
              <a:rPr lang="en-US" altLang="zh-CN" sz="2000" b="1" dirty="0" err="1">
                <a:cs typeface="Times New Roman" panose="02020603050405020304" pitchFamily="18" charset="0"/>
              </a:rPr>
              <a:t>y,x</a:t>
            </a:r>
            <a:endParaRPr lang="en-US" altLang="zh-CN" sz="2000" b="1" dirty="0">
              <a:cs typeface="Times New Roman" panose="02020603050405020304" pitchFamily="18" charset="0"/>
            </a:endParaRPr>
          </a:p>
          <a:p>
            <a:pPr algn="just" eaLnBrk="1" hangingPunct="1">
              <a:spcBef>
                <a:spcPct val="0"/>
              </a:spcBef>
              <a:buFontTx/>
              <a:buAutoNum type="arabicPeriod"/>
            </a:pPr>
            <a:r>
              <a:rPr lang="en-US" altLang="zh-CN" sz="2000" b="1" dirty="0">
                <a:cs typeface="Times New Roman" panose="02020603050405020304" pitchFamily="18" charset="0"/>
              </a:rPr>
              <a:t>   }                                   j,fun2, fun1,name, </a:t>
            </a:r>
            <a:r>
              <a:rPr lang="en-US" altLang="zh-CN" sz="2000" b="1" dirty="0" err="1">
                <a:cs typeface="Times New Roman" panose="02020603050405020304" pitchFamily="18" charset="0"/>
              </a:rPr>
              <a:t>y,x</a:t>
            </a:r>
            <a:endParaRPr lang="en-US" altLang="zh-CN" sz="2000" b="1" dirty="0">
              <a:cs typeface="Times New Roman" panose="02020603050405020304" pitchFamily="18" charset="0"/>
            </a:endParaRPr>
          </a:p>
          <a:p>
            <a:pPr algn="just" eaLnBrk="1" hangingPunct="1">
              <a:spcBef>
                <a:spcPct val="0"/>
              </a:spcBef>
              <a:buFontTx/>
              <a:buAutoNum type="arabicPeriod"/>
            </a:pPr>
            <a:r>
              <a:rPr lang="en-US" altLang="zh-CN" sz="2000" b="1" dirty="0">
                <a:cs typeface="Times New Roman" panose="02020603050405020304" pitchFamily="18" charset="0"/>
              </a:rPr>
              <a:t>}                                      fun2, fun1,name, </a:t>
            </a:r>
            <a:r>
              <a:rPr lang="en-US" altLang="zh-CN" sz="2000" b="1" dirty="0" err="1">
                <a:cs typeface="Times New Roman" panose="02020603050405020304" pitchFamily="18" charset="0"/>
              </a:rPr>
              <a:t>y,x</a:t>
            </a:r>
            <a:endParaRPr lang="en-US" altLang="zh-CN" sz="2000" b="1" dirty="0">
              <a:cs typeface="Times New Roman" panose="02020603050405020304" pitchFamily="18" charset="0"/>
            </a:endParaRPr>
          </a:p>
          <a:p>
            <a:pPr eaLnBrk="1" hangingPunct="1">
              <a:spcBef>
                <a:spcPct val="0"/>
              </a:spcBef>
              <a:buFontTx/>
              <a:buAutoNum type="arabicPeriod"/>
            </a:pPr>
            <a:r>
              <a:rPr lang="en-US" altLang="zh-CN" sz="2000" b="1" dirty="0">
                <a:cs typeface="Times New Roman" panose="02020603050405020304" pitchFamily="18" charset="0"/>
              </a:rPr>
              <a:t>main()                            main, fun2, fun1,name, </a:t>
            </a:r>
            <a:r>
              <a:rPr lang="en-US" altLang="zh-CN" sz="2000" b="1" dirty="0" err="1">
                <a:cs typeface="Times New Roman" panose="02020603050405020304" pitchFamily="18" charset="0"/>
              </a:rPr>
              <a:t>y,x</a:t>
            </a:r>
            <a:endParaRPr lang="en-US" altLang="zh-CN" sz="2000" b="1" dirty="0">
              <a:cs typeface="Times New Roman" panose="02020603050405020304" pitchFamily="18" charset="0"/>
            </a:endParaRPr>
          </a:p>
          <a:p>
            <a:pPr algn="just" eaLnBrk="1" hangingPunct="1">
              <a:spcBef>
                <a:spcPct val="0"/>
              </a:spcBef>
              <a:buFontTx/>
              <a:buAutoNum type="arabicPeriod"/>
            </a:pPr>
            <a:r>
              <a:rPr lang="en-US" altLang="zh-CN" sz="2000" b="1" dirty="0">
                <a:cs typeface="Times New Roman" panose="02020603050405020304" pitchFamily="18" charset="0"/>
              </a:rPr>
              <a:t>{</a:t>
            </a:r>
          </a:p>
          <a:p>
            <a:pPr algn="just" eaLnBrk="1" hangingPunct="1">
              <a:spcBef>
                <a:spcPct val="0"/>
              </a:spcBef>
              <a:buFontTx/>
              <a:buAutoNum type="arabicPeriod"/>
            </a:pPr>
            <a:r>
              <a:rPr lang="en-US" altLang="zh-CN" sz="2000" b="1" dirty="0">
                <a:cs typeface="Times New Roman" panose="02020603050405020304" pitchFamily="18" charset="0"/>
              </a:rPr>
              <a:t>  char name;                  name, main, fun2, fun1,name, </a:t>
            </a:r>
            <a:r>
              <a:rPr lang="en-US" altLang="zh-CN" sz="2000" b="1" dirty="0" err="1">
                <a:cs typeface="Times New Roman" panose="02020603050405020304" pitchFamily="18" charset="0"/>
              </a:rPr>
              <a:t>y,x</a:t>
            </a:r>
            <a:endParaRPr lang="en-US" altLang="zh-CN" sz="2000" b="1" dirty="0">
              <a:cs typeface="Times New Roman" panose="02020603050405020304" pitchFamily="18" charset="0"/>
            </a:endParaRPr>
          </a:p>
          <a:p>
            <a:pPr algn="just" eaLnBrk="1" hangingPunct="1">
              <a:spcBef>
                <a:spcPct val="0"/>
              </a:spcBef>
              <a:buFontTx/>
              <a:buAutoNum type="arabicPeriod"/>
            </a:pPr>
            <a:r>
              <a:rPr lang="en-US" altLang="zh-CN" sz="2000" b="1" dirty="0">
                <a:cs typeface="Times New Roman" panose="02020603050405020304" pitchFamily="18" charset="0"/>
              </a:rPr>
              <a:t>  x=2;y=5;      </a:t>
            </a:r>
          </a:p>
          <a:p>
            <a:pPr algn="just" eaLnBrk="1" hangingPunct="1">
              <a:spcBef>
                <a:spcPct val="0"/>
              </a:spcBef>
              <a:buFontTx/>
              <a:buAutoNum type="arabicPeriod"/>
            </a:pPr>
            <a:r>
              <a:rPr lang="en-US" altLang="zh-CN" sz="2000" b="1" dirty="0">
                <a:cs typeface="Times New Roman" panose="02020603050405020304" pitchFamily="18" charset="0"/>
              </a:rPr>
              <a:t>  </a:t>
            </a:r>
            <a:r>
              <a:rPr lang="en-US" altLang="zh-CN" sz="2000" b="1" dirty="0" err="1">
                <a:cs typeface="Times New Roman" panose="02020603050405020304" pitchFamily="18" charset="0"/>
              </a:rPr>
              <a:t>printf</a:t>
            </a:r>
            <a:r>
              <a:rPr lang="en-US" altLang="zh-CN" sz="2000" b="1" dirty="0">
                <a:cs typeface="Times New Roman" panose="02020603050405020304" pitchFamily="18" charset="0"/>
              </a:rPr>
              <a:t>("%d\n",fun1(x/y));</a:t>
            </a:r>
          </a:p>
          <a:p>
            <a:pPr algn="just" eaLnBrk="1" hangingPunct="1">
              <a:spcBef>
                <a:spcPct val="0"/>
              </a:spcBef>
              <a:buFontTx/>
              <a:buAutoNum type="arabicPeriod"/>
            </a:pPr>
            <a:r>
              <a:rPr lang="en-US" altLang="zh-CN" sz="2000" b="1" dirty="0">
                <a:cs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5">
            <a:extLst>
              <a:ext uri="{FF2B5EF4-FFF2-40B4-BE49-F238E27FC236}">
                <a16:creationId xmlns:a16="http://schemas.microsoft.com/office/drawing/2014/main" id="{2B06A8EA-72A3-4BC9-B41F-C586E881B3E8}"/>
              </a:ext>
            </a:extLst>
          </p:cNvPr>
          <p:cNvSpPr txBox="1">
            <a:spLocks noChangeArrowheads="1"/>
          </p:cNvSpPr>
          <p:nvPr/>
        </p:nvSpPr>
        <p:spPr bwMode="auto">
          <a:xfrm>
            <a:off x="323528" y="548680"/>
            <a:ext cx="8352928"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ea typeface="华文细黑" panose="02010600040101010101" pitchFamily="2" charset="-122"/>
                <a:cs typeface="Times New Roman" panose="02020603050405020304" pitchFamily="18" charset="0"/>
              </a:rPr>
              <a:t>当编译完第</a:t>
            </a:r>
            <a:r>
              <a:rPr lang="en-US" altLang="zh-CN" b="1" dirty="0">
                <a:ea typeface="华文细黑" panose="02010600040101010101" pitchFamily="2" charset="-122"/>
                <a:cs typeface="Times New Roman" panose="02020603050405020304" pitchFamily="18" charset="0"/>
              </a:rPr>
              <a:t>2</a:t>
            </a:r>
            <a:r>
              <a:rPr lang="zh-CN" altLang="en-US" b="1" dirty="0">
                <a:ea typeface="华文细黑" panose="02010600040101010101" pitchFamily="2" charset="-122"/>
                <a:cs typeface="Times New Roman" panose="02020603050405020304" pitchFamily="18" charset="0"/>
              </a:rPr>
              <a:t>行时，符号表中应含有变量</a:t>
            </a:r>
            <a:r>
              <a:rPr lang="en-US" altLang="zh-CN" b="1" dirty="0" err="1">
                <a:ea typeface="华文细黑" panose="02010600040101010101" pitchFamily="2" charset="-122"/>
                <a:cs typeface="Times New Roman" panose="02020603050405020304" pitchFamily="18" charset="0"/>
              </a:rPr>
              <a:t>name,y,x</a:t>
            </a:r>
            <a:r>
              <a:rPr lang="zh-CN" altLang="en-US" b="1" dirty="0">
                <a:ea typeface="华文细黑" panose="02010600040101010101" pitchFamily="2" charset="-122"/>
                <a:cs typeface="Times New Roman" panose="02020603050405020304" pitchFamily="18" charset="0"/>
              </a:rPr>
              <a:t>的记录。</a:t>
            </a:r>
          </a:p>
          <a:p>
            <a:pPr eaLnBrk="1" hangingPunct="1">
              <a:spcBef>
                <a:spcPct val="50000"/>
              </a:spcBef>
            </a:pPr>
            <a:r>
              <a:rPr lang="zh-CN" altLang="en-US" b="1" dirty="0">
                <a:ea typeface="华文细黑" panose="02010600040101010101" pitchFamily="2" charset="-122"/>
                <a:cs typeface="Times New Roman" panose="02020603050405020304" pitchFamily="18" charset="0"/>
              </a:rPr>
              <a:t>编译到第</a:t>
            </a:r>
            <a:r>
              <a:rPr lang="en-US" altLang="zh-CN" b="1" dirty="0">
                <a:ea typeface="华文细黑" panose="02010600040101010101" pitchFamily="2" charset="-122"/>
                <a:cs typeface="Times New Roman" panose="02020603050405020304" pitchFamily="18" charset="0"/>
              </a:rPr>
              <a:t>4</a:t>
            </a:r>
            <a:r>
              <a:rPr lang="zh-CN" altLang="en-US" b="1" dirty="0">
                <a:ea typeface="华文细黑" panose="02010600040101010101" pitchFamily="2" charset="-122"/>
                <a:cs typeface="Times New Roman" panose="02020603050405020304" pitchFamily="18" charset="0"/>
              </a:rPr>
              <a:t>行时，符号表中应含有变量</a:t>
            </a:r>
            <a:r>
              <a:rPr lang="en-US" altLang="zh-CN" b="1" dirty="0" err="1">
                <a:ea typeface="华文细黑" panose="02010600040101010101" pitchFamily="2" charset="-122"/>
                <a:cs typeface="Times New Roman" panose="02020603050405020304" pitchFamily="18" charset="0"/>
              </a:rPr>
              <a:t>x,ind</a:t>
            </a:r>
            <a:r>
              <a:rPr lang="en-US" altLang="zh-CN" b="1" dirty="0">
                <a:ea typeface="华文细黑" panose="02010600040101010101" pitchFamily="2" charset="-122"/>
                <a:cs typeface="Times New Roman" panose="02020603050405020304" pitchFamily="18" charset="0"/>
              </a:rPr>
              <a:t>, fun1,name, </a:t>
            </a:r>
            <a:r>
              <a:rPr lang="en-US" altLang="zh-CN" b="1" dirty="0" err="1">
                <a:ea typeface="华文细黑" panose="02010600040101010101" pitchFamily="2" charset="-122"/>
                <a:cs typeface="Times New Roman" panose="02020603050405020304" pitchFamily="18" charset="0"/>
              </a:rPr>
              <a:t>y,x</a:t>
            </a:r>
            <a:r>
              <a:rPr lang="zh-CN" altLang="en-US" b="1" dirty="0">
                <a:ea typeface="华文细黑" panose="02010600040101010101" pitchFamily="2" charset="-122"/>
                <a:cs typeface="Times New Roman" panose="02020603050405020304" pitchFamily="18" charset="0"/>
              </a:rPr>
              <a:t>的记录，此时，符号表同时含有两个变量</a:t>
            </a:r>
            <a:r>
              <a:rPr lang="en-US" altLang="zh-CN" b="1" dirty="0">
                <a:ea typeface="华文细黑" panose="02010600040101010101" pitchFamily="2" charset="-122"/>
                <a:cs typeface="Times New Roman" panose="02020603050405020304" pitchFamily="18" charset="0"/>
              </a:rPr>
              <a:t>x</a:t>
            </a:r>
            <a:r>
              <a:rPr lang="zh-CN" altLang="en-US" b="1" dirty="0">
                <a:ea typeface="华文细黑" panose="02010600040101010101" pitchFamily="2" charset="-122"/>
                <a:cs typeface="Times New Roman" panose="02020603050405020304" pitchFamily="18" charset="0"/>
              </a:rPr>
              <a:t>的记录，而在函数</a:t>
            </a:r>
            <a:r>
              <a:rPr lang="en-US" altLang="zh-CN" b="1" dirty="0">
                <a:ea typeface="华文细黑" panose="02010600040101010101" pitchFamily="2" charset="-122"/>
                <a:cs typeface="Times New Roman" panose="02020603050405020304" pitchFamily="18" charset="0"/>
              </a:rPr>
              <a:t>fun1</a:t>
            </a:r>
            <a:r>
              <a:rPr lang="zh-CN" altLang="en-US" b="1" dirty="0">
                <a:ea typeface="华文细黑" panose="02010600040101010101" pitchFamily="2" charset="-122"/>
                <a:cs typeface="Times New Roman" panose="02020603050405020304" pitchFamily="18" charset="0"/>
              </a:rPr>
              <a:t>内有效的变量是局部变量</a:t>
            </a:r>
            <a:r>
              <a:rPr lang="en-US" altLang="zh-CN" b="1" dirty="0">
                <a:ea typeface="华文细黑" panose="02010600040101010101" pitchFamily="2" charset="-122"/>
                <a:cs typeface="Times New Roman" panose="02020603050405020304" pitchFamily="18" charset="0"/>
              </a:rPr>
              <a:t>x</a:t>
            </a:r>
            <a:r>
              <a:rPr lang="zh-CN" altLang="en-US" b="1" dirty="0">
                <a:ea typeface="华文细黑" panose="02010600040101010101" pitchFamily="2" charset="-122"/>
                <a:cs typeface="Times New Roman" panose="02020603050405020304" pitchFamily="18" charset="0"/>
              </a:rPr>
              <a:t>，即第</a:t>
            </a:r>
            <a:r>
              <a:rPr lang="en-US" altLang="zh-CN" b="1" dirty="0">
                <a:ea typeface="华文细黑" panose="02010600040101010101" pitchFamily="2" charset="-122"/>
                <a:cs typeface="Times New Roman" panose="02020603050405020304" pitchFamily="18" charset="0"/>
              </a:rPr>
              <a:t>4</a:t>
            </a:r>
            <a:r>
              <a:rPr lang="zh-CN" altLang="en-US" b="1" dirty="0">
                <a:ea typeface="华文细黑" panose="02010600040101010101" pitchFamily="2" charset="-122"/>
                <a:cs typeface="Times New Roman" panose="02020603050405020304" pitchFamily="18" charset="0"/>
              </a:rPr>
              <a:t>行声明的变量。</a:t>
            </a:r>
          </a:p>
          <a:p>
            <a:pPr eaLnBrk="1" hangingPunct="1">
              <a:spcBef>
                <a:spcPct val="50000"/>
              </a:spcBef>
            </a:pPr>
            <a:r>
              <a:rPr lang="zh-CN" altLang="en-US" b="1" dirty="0">
                <a:ea typeface="华文细黑" panose="02010600040101010101" pitchFamily="2" charset="-122"/>
                <a:cs typeface="Times New Roman" panose="02020603050405020304" pitchFamily="18" charset="0"/>
              </a:rPr>
              <a:t>而编译到第</a:t>
            </a:r>
            <a:r>
              <a:rPr lang="en-US" altLang="zh-CN" b="1" dirty="0">
                <a:ea typeface="华文细黑" panose="02010600040101010101" pitchFamily="2" charset="-122"/>
                <a:cs typeface="Times New Roman" panose="02020603050405020304" pitchFamily="18" charset="0"/>
              </a:rPr>
              <a:t>6</a:t>
            </a:r>
            <a:r>
              <a:rPr lang="zh-CN" altLang="en-US" b="1" dirty="0">
                <a:ea typeface="华文细黑" panose="02010600040101010101" pitchFamily="2" charset="-122"/>
                <a:cs typeface="Times New Roman" panose="02020603050405020304" pitchFamily="18" charset="0"/>
              </a:rPr>
              <a:t>行时，符号表中有变量</a:t>
            </a:r>
            <a:r>
              <a:rPr lang="en-US" altLang="zh-CN" b="1" dirty="0">
                <a:ea typeface="华文细黑" panose="02010600040101010101" pitchFamily="2" charset="-122"/>
                <a:cs typeface="Times New Roman" panose="02020603050405020304" pitchFamily="18" charset="0"/>
              </a:rPr>
              <a:t>fun1,name, </a:t>
            </a:r>
            <a:r>
              <a:rPr lang="en-US" altLang="zh-CN" b="1" dirty="0" err="1">
                <a:ea typeface="华文细黑" panose="02010600040101010101" pitchFamily="2" charset="-122"/>
                <a:cs typeface="Times New Roman" panose="02020603050405020304" pitchFamily="18" charset="0"/>
              </a:rPr>
              <a:t>y,x</a:t>
            </a:r>
            <a:r>
              <a:rPr lang="zh-CN" altLang="en-US" b="1" dirty="0">
                <a:ea typeface="华文细黑" panose="02010600040101010101" pitchFamily="2" charset="-122"/>
                <a:cs typeface="Times New Roman" panose="02020603050405020304" pitchFamily="18" charset="0"/>
              </a:rPr>
              <a:t>的记录，</a:t>
            </a:r>
            <a:r>
              <a:rPr lang="en-US" altLang="zh-CN" b="1" dirty="0" err="1">
                <a:ea typeface="华文细黑" panose="02010600040101010101" pitchFamily="2" charset="-122"/>
                <a:cs typeface="Times New Roman" panose="02020603050405020304" pitchFamily="18" charset="0"/>
              </a:rPr>
              <a:t>x,ind</a:t>
            </a:r>
            <a:r>
              <a:rPr lang="zh-CN" altLang="en-US" b="1" dirty="0">
                <a:ea typeface="华文细黑" panose="02010600040101010101" pitchFamily="2" charset="-122"/>
                <a:cs typeface="Times New Roman" panose="02020603050405020304" pitchFamily="18" charset="0"/>
              </a:rPr>
              <a:t>失效。</a:t>
            </a:r>
          </a:p>
          <a:p>
            <a:pPr eaLnBrk="1" hangingPunct="1">
              <a:spcBef>
                <a:spcPct val="50000"/>
              </a:spcBef>
            </a:pPr>
            <a:r>
              <a:rPr lang="zh-CN" altLang="en-US" b="1" dirty="0">
                <a:ea typeface="华文细黑" panose="02010600040101010101" pitchFamily="2" charset="-122"/>
                <a:cs typeface="Times New Roman" panose="02020603050405020304" pitchFamily="18" charset="0"/>
              </a:rPr>
              <a:t>编译到第</a:t>
            </a:r>
            <a:r>
              <a:rPr lang="en-US" altLang="zh-CN" b="1" dirty="0">
                <a:ea typeface="华文细黑" panose="02010600040101010101" pitchFamily="2" charset="-122"/>
                <a:cs typeface="Times New Roman" panose="02020603050405020304" pitchFamily="18" charset="0"/>
              </a:rPr>
              <a:t>10</a:t>
            </a:r>
            <a:r>
              <a:rPr lang="zh-CN" altLang="en-US" b="1" dirty="0">
                <a:ea typeface="华文细黑" panose="02010600040101010101" pitchFamily="2" charset="-122"/>
                <a:cs typeface="Times New Roman" panose="02020603050405020304" pitchFamily="18" charset="0"/>
              </a:rPr>
              <a:t>行时，有效变量为</a:t>
            </a:r>
            <a:r>
              <a:rPr lang="en-US" altLang="zh-CN" b="1" dirty="0">
                <a:ea typeface="华文细黑" panose="02010600040101010101" pitchFamily="2" charset="-122"/>
                <a:cs typeface="Times New Roman" panose="02020603050405020304" pitchFamily="18" charset="0"/>
              </a:rPr>
              <a:t>test1,f, j,fun2, fun1,name, </a:t>
            </a:r>
            <a:r>
              <a:rPr lang="en-US" altLang="zh-CN" b="1" dirty="0" err="1">
                <a:ea typeface="华文细黑" panose="02010600040101010101" pitchFamily="2" charset="-122"/>
                <a:cs typeface="Times New Roman" panose="02020603050405020304" pitchFamily="18" charset="0"/>
              </a:rPr>
              <a:t>y,x</a:t>
            </a:r>
            <a:r>
              <a:rPr lang="zh-CN" altLang="en-US" b="1" dirty="0">
                <a:ea typeface="华文细黑" panose="02010600040101010101" pitchFamily="2" charset="-122"/>
                <a:cs typeface="Times New Roman" panose="02020603050405020304" pitchFamily="18" charset="0"/>
              </a:rPr>
              <a:t>。</a:t>
            </a:r>
          </a:p>
          <a:p>
            <a:pPr eaLnBrk="1" hangingPunct="1">
              <a:spcBef>
                <a:spcPct val="50000"/>
              </a:spcBef>
            </a:pPr>
            <a:r>
              <a:rPr lang="zh-CN" altLang="en-US" b="1" dirty="0">
                <a:ea typeface="华文细黑" panose="02010600040101010101" pitchFamily="2" charset="-122"/>
                <a:cs typeface="Times New Roman" panose="02020603050405020304" pitchFamily="18" charset="0"/>
              </a:rPr>
              <a:t>而编译到第</a:t>
            </a:r>
            <a:r>
              <a:rPr lang="en-US" altLang="zh-CN" b="1" dirty="0">
                <a:ea typeface="华文细黑" panose="02010600040101010101" pitchFamily="2" charset="-122"/>
                <a:cs typeface="Times New Roman" panose="02020603050405020304" pitchFamily="18" charset="0"/>
              </a:rPr>
              <a:t>11</a:t>
            </a:r>
            <a:r>
              <a:rPr lang="zh-CN" altLang="en-US" b="1" dirty="0">
                <a:ea typeface="华文细黑" panose="02010600040101010101" pitchFamily="2" charset="-122"/>
                <a:cs typeface="Times New Roman" panose="02020603050405020304" pitchFamily="18" charset="0"/>
              </a:rPr>
              <a:t>行时，符号表中有变量</a:t>
            </a:r>
            <a:r>
              <a:rPr lang="en-US" altLang="zh-CN" b="1" dirty="0">
                <a:ea typeface="华文细黑" panose="02010600040101010101" pitchFamily="2" charset="-122"/>
                <a:cs typeface="Times New Roman" panose="02020603050405020304" pitchFamily="18" charset="0"/>
              </a:rPr>
              <a:t>j,fun2, fun1,name, </a:t>
            </a:r>
            <a:r>
              <a:rPr lang="en-US" altLang="zh-CN" b="1" dirty="0" err="1">
                <a:ea typeface="华文细黑" panose="02010600040101010101" pitchFamily="2" charset="-122"/>
                <a:cs typeface="Times New Roman" panose="02020603050405020304" pitchFamily="18" charset="0"/>
              </a:rPr>
              <a:t>y,x</a:t>
            </a:r>
            <a:r>
              <a:rPr lang="zh-CN" altLang="en-US" b="1" dirty="0">
                <a:ea typeface="华文细黑" panose="02010600040101010101" pitchFamily="2" charset="-122"/>
                <a:cs typeface="Times New Roman" panose="02020603050405020304" pitchFamily="18" charset="0"/>
              </a:rPr>
              <a:t>的记录，</a:t>
            </a:r>
            <a:r>
              <a:rPr lang="en-US" altLang="zh-CN" b="1" dirty="0">
                <a:ea typeface="华文细黑" panose="02010600040101010101" pitchFamily="2" charset="-122"/>
                <a:cs typeface="Times New Roman" panose="02020603050405020304" pitchFamily="18" charset="0"/>
              </a:rPr>
              <a:t>test1,f</a:t>
            </a:r>
            <a:r>
              <a:rPr lang="zh-CN" altLang="en-US" b="1" dirty="0">
                <a:ea typeface="华文细黑" panose="02010600040101010101" pitchFamily="2" charset="-122"/>
                <a:cs typeface="Times New Roman" panose="02020603050405020304" pitchFamily="18" charset="0"/>
              </a:rPr>
              <a:t>失效。</a:t>
            </a:r>
          </a:p>
          <a:p>
            <a:pPr eaLnBrk="1" hangingPunct="1">
              <a:spcBef>
                <a:spcPct val="50000"/>
              </a:spcBef>
            </a:pPr>
            <a:r>
              <a:rPr lang="zh-CN" altLang="en-US" b="1" dirty="0">
                <a:ea typeface="华文细黑" panose="02010600040101010101" pitchFamily="2" charset="-122"/>
                <a:cs typeface="Times New Roman" panose="02020603050405020304" pitchFamily="18" charset="0"/>
              </a:rPr>
              <a:t>编译到第</a:t>
            </a:r>
            <a:r>
              <a:rPr lang="en-US" altLang="zh-CN" b="1" dirty="0">
                <a:ea typeface="华文细黑" panose="02010600040101010101" pitchFamily="2" charset="-122"/>
                <a:cs typeface="Times New Roman" panose="02020603050405020304" pitchFamily="18" charset="0"/>
              </a:rPr>
              <a:t>15</a:t>
            </a:r>
            <a:r>
              <a:rPr lang="zh-CN" altLang="en-US" b="1" dirty="0">
                <a:ea typeface="华文细黑" panose="02010600040101010101" pitchFamily="2" charset="-122"/>
                <a:cs typeface="Times New Roman" panose="02020603050405020304" pitchFamily="18" charset="0"/>
              </a:rPr>
              <a:t>行时，符号表中应含有变量</a:t>
            </a:r>
            <a:r>
              <a:rPr lang="en-US" altLang="zh-CN" b="1" dirty="0">
                <a:ea typeface="华文细黑" panose="02010600040101010101" pitchFamily="2" charset="-122"/>
                <a:cs typeface="Times New Roman" panose="02020603050405020304" pitchFamily="18" charset="0"/>
              </a:rPr>
              <a:t>name, main, fun2, fun1,name, </a:t>
            </a:r>
            <a:r>
              <a:rPr lang="en-US" altLang="zh-CN" b="1" dirty="0" err="1">
                <a:ea typeface="华文细黑" panose="02010600040101010101" pitchFamily="2" charset="-122"/>
                <a:cs typeface="Times New Roman" panose="02020603050405020304" pitchFamily="18" charset="0"/>
              </a:rPr>
              <a:t>y,x</a:t>
            </a:r>
            <a:r>
              <a:rPr lang="zh-CN" altLang="en-US" b="1" dirty="0">
                <a:ea typeface="华文细黑" panose="02010600040101010101" pitchFamily="2" charset="-122"/>
                <a:cs typeface="Times New Roman" panose="02020603050405020304" pitchFamily="18" charset="0"/>
              </a:rPr>
              <a:t>的记录，此时，在主函数</a:t>
            </a:r>
            <a:r>
              <a:rPr lang="en-US" altLang="zh-CN" b="1" dirty="0">
                <a:ea typeface="华文细黑" panose="02010600040101010101" pitchFamily="2" charset="-122"/>
                <a:cs typeface="Times New Roman" panose="02020603050405020304" pitchFamily="18" charset="0"/>
              </a:rPr>
              <a:t>main</a:t>
            </a:r>
            <a:r>
              <a:rPr lang="zh-CN" altLang="en-US" b="1" dirty="0">
                <a:ea typeface="华文细黑" panose="02010600040101010101" pitchFamily="2" charset="-122"/>
                <a:cs typeface="Times New Roman" panose="02020603050405020304" pitchFamily="18" charset="0"/>
              </a:rPr>
              <a:t>内使用的变量</a:t>
            </a:r>
            <a:r>
              <a:rPr lang="en-US" altLang="zh-CN" b="1" dirty="0">
                <a:ea typeface="华文细黑" panose="02010600040101010101" pitchFamily="2" charset="-122"/>
                <a:cs typeface="Times New Roman" panose="02020603050405020304" pitchFamily="18" charset="0"/>
              </a:rPr>
              <a:t>x</a:t>
            </a:r>
            <a:r>
              <a:rPr lang="zh-CN" altLang="en-US" b="1" dirty="0">
                <a:ea typeface="华文细黑" panose="02010600040101010101" pitchFamily="2" charset="-122"/>
                <a:cs typeface="Times New Roman" panose="02020603050405020304" pitchFamily="18" charset="0"/>
              </a:rPr>
              <a:t>和</a:t>
            </a:r>
            <a:r>
              <a:rPr lang="en-US" altLang="zh-CN" b="1" dirty="0">
                <a:ea typeface="华文细黑" panose="02010600040101010101" pitchFamily="2" charset="-122"/>
                <a:cs typeface="Times New Roman" panose="02020603050405020304" pitchFamily="18" charset="0"/>
              </a:rPr>
              <a:t>y</a:t>
            </a:r>
            <a:r>
              <a:rPr lang="zh-CN" altLang="en-US" b="1" dirty="0">
                <a:ea typeface="华文细黑" panose="02010600040101010101" pitchFamily="2" charset="-122"/>
                <a:cs typeface="Times New Roman" panose="02020603050405020304" pitchFamily="18" charset="0"/>
              </a:rPr>
              <a:t>都是全局变量。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C831E82F-9F7E-4ECA-80FD-3264EBFAAD69}"/>
              </a:ext>
            </a:extLst>
          </p:cNvPr>
          <p:cNvSpPr>
            <a:spLocks noGrp="1" noChangeArrowheads="1"/>
          </p:cNvSpPr>
          <p:nvPr>
            <p:ph type="title"/>
          </p:nvPr>
        </p:nvSpPr>
        <p:spPr>
          <a:xfrm>
            <a:off x="685800" y="260648"/>
            <a:ext cx="7772400" cy="457200"/>
          </a:xfrm>
          <a:noFill/>
        </p:spPr>
        <p:txBody>
          <a:bodyPr/>
          <a:lstStyle/>
          <a:p>
            <a:pPr eaLnBrk="1" hangingPunct="1"/>
            <a:r>
              <a:rPr lang="zh-CN" altLang="en-US" sz="3600" b="1" dirty="0">
                <a:solidFill>
                  <a:srgbClr val="FF3300"/>
                </a:solidFill>
                <a:latin typeface="隶书" panose="02010509060101010101" pitchFamily="49" charset="-122"/>
                <a:ea typeface="隶书" panose="02010509060101010101" pitchFamily="49" charset="-122"/>
              </a:rPr>
              <a:t>栈式符号表 </a:t>
            </a:r>
          </a:p>
        </p:txBody>
      </p:sp>
      <p:sp>
        <p:nvSpPr>
          <p:cNvPr id="38915" name="Text Box 4">
            <a:extLst>
              <a:ext uri="{FF2B5EF4-FFF2-40B4-BE49-F238E27FC236}">
                <a16:creationId xmlns:a16="http://schemas.microsoft.com/office/drawing/2014/main" id="{5CD740B0-629D-4CF8-BCD0-950D8BCDE123}"/>
              </a:ext>
            </a:extLst>
          </p:cNvPr>
          <p:cNvSpPr txBox="1">
            <a:spLocks noChangeArrowheads="1"/>
          </p:cNvSpPr>
          <p:nvPr/>
        </p:nvSpPr>
        <p:spPr bwMode="auto">
          <a:xfrm>
            <a:off x="304800" y="1412776"/>
            <a:ext cx="8534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latin typeface="华文细黑" panose="02010600040101010101" pitchFamily="2" charset="-122"/>
                <a:ea typeface="华文细黑" panose="02010600040101010101" pitchFamily="2" charset="-122"/>
              </a:rPr>
              <a:t>          </a:t>
            </a:r>
            <a:r>
              <a:rPr lang="zh-CN" altLang="en-US" b="1" dirty="0">
                <a:solidFill>
                  <a:srgbClr val="FF3300"/>
                </a:solidFill>
                <a:latin typeface="华文细黑" panose="02010600040101010101" pitchFamily="2" charset="-122"/>
                <a:ea typeface="华文细黑" panose="02010600040101010101" pitchFamily="2" charset="-122"/>
              </a:rPr>
              <a:t>对于块程序结构语言，其最简单的符号表结构为栈式符号表，它包括一个符号表栈及一个块索引栈。</a:t>
            </a:r>
          </a:p>
          <a:p>
            <a:pPr eaLnBrk="1" hangingPunct="1">
              <a:spcBef>
                <a:spcPct val="50000"/>
              </a:spcBef>
            </a:pPr>
            <a:r>
              <a:rPr lang="zh-CN" altLang="en-US" b="1" dirty="0">
                <a:latin typeface="华文细黑" panose="02010600040101010101" pitchFamily="2" charset="-122"/>
                <a:ea typeface="华文细黑" panose="02010600040101010101" pitchFamily="2" charset="-122"/>
              </a:rPr>
              <a:t>        符号表栈记录变量的属性，块索引栈指出每个块的符号表的开始位置。栈式符号表操作过程十分简单，当遇到变量声明时，将包含变量的属性压入堆栈；当遇到块程序开始时，将当前的符号表栈顶位置压入块索引栈，从而开始一个新块的变量处理；当到达块程序结尾时，则根据块索引栈指出的本块的开始为位置，将该块程序中声明的所有变量记录弹出堆栈，从而使局部声明的变量在块外不再存在。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Text Box 4">
            <a:extLst>
              <a:ext uri="{FF2B5EF4-FFF2-40B4-BE49-F238E27FC236}">
                <a16:creationId xmlns:a16="http://schemas.microsoft.com/office/drawing/2014/main" id="{E1872328-A48E-44F2-B11C-083D3F401737}"/>
              </a:ext>
            </a:extLst>
          </p:cNvPr>
          <p:cNvSpPr txBox="1">
            <a:spLocks noChangeArrowheads="1"/>
          </p:cNvSpPr>
          <p:nvPr/>
        </p:nvSpPr>
        <p:spPr bwMode="auto">
          <a:xfrm>
            <a:off x="114300" y="482872"/>
            <a:ext cx="8915400" cy="6186488"/>
          </a:xfrm>
          <a:prstGeom prst="rect">
            <a:avLst/>
          </a:prstGeom>
          <a:solidFill>
            <a:schemeClr val="bg1"/>
          </a:solidFill>
          <a:ln w="9525">
            <a:solidFill>
              <a:srgbClr val="FF3300"/>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ea typeface="华文细黑" panose="02010600040101010101" pitchFamily="2" charset="-122"/>
                <a:cs typeface="Times New Roman" panose="02020603050405020304" pitchFamily="18" charset="0"/>
              </a:rPr>
              <a:t>栈式符号表的插入操作</a:t>
            </a:r>
            <a:r>
              <a:rPr lang="en-US" altLang="zh-CN" b="1" dirty="0">
                <a:ea typeface="华文细黑" panose="02010600040101010101" pitchFamily="2" charset="-122"/>
                <a:cs typeface="Times New Roman" panose="02020603050405020304" pitchFamily="18" charset="0"/>
              </a:rPr>
              <a:t>:</a:t>
            </a:r>
          </a:p>
          <a:p>
            <a:pPr eaLnBrk="1" hangingPunct="1">
              <a:spcBef>
                <a:spcPct val="50000"/>
              </a:spcBef>
            </a:pPr>
            <a:r>
              <a:rPr lang="en-US" altLang="zh-CN" b="1" dirty="0">
                <a:ea typeface="华文细黑" panose="02010600040101010101" pitchFamily="2" charset="-122"/>
                <a:cs typeface="Times New Roman" panose="02020603050405020304" pitchFamily="18" charset="0"/>
              </a:rPr>
              <a:t>         </a:t>
            </a:r>
            <a:r>
              <a:rPr lang="zh-CN" altLang="en-US" b="1" dirty="0">
                <a:ea typeface="华文细黑" panose="02010600040101010101" pitchFamily="2" charset="-122"/>
                <a:cs typeface="Times New Roman" panose="02020603050405020304" pitchFamily="18" charset="0"/>
              </a:rPr>
              <a:t>首先，刚开始编译时，设符号表栈顶指针</a:t>
            </a:r>
            <a:r>
              <a:rPr lang="en-US" altLang="zh-CN" b="1" dirty="0">
                <a:ea typeface="华文细黑" panose="02010600040101010101" pitchFamily="2" charset="-122"/>
                <a:cs typeface="Times New Roman" panose="02020603050405020304" pitchFamily="18" charset="0"/>
              </a:rPr>
              <a:t>TOP</a:t>
            </a:r>
            <a:r>
              <a:rPr lang="zh-CN" altLang="en-US" b="1" dirty="0">
                <a:ea typeface="华文细黑" panose="02010600040101010101" pitchFamily="2" charset="-122"/>
                <a:cs typeface="Times New Roman" panose="02020603050405020304" pitchFamily="18" charset="0"/>
              </a:rPr>
              <a:t>为</a:t>
            </a:r>
            <a:r>
              <a:rPr lang="en-US" altLang="zh-CN" b="1" dirty="0">
                <a:ea typeface="华文细黑" panose="02010600040101010101" pitchFamily="2" charset="-122"/>
                <a:cs typeface="Times New Roman" panose="02020603050405020304" pitchFamily="18" charset="0"/>
              </a:rPr>
              <a:t>0</a:t>
            </a:r>
            <a:r>
              <a:rPr lang="zh-CN" altLang="en-US" b="1" dirty="0">
                <a:ea typeface="华文细黑" panose="02010600040101010101" pitchFamily="2" charset="-122"/>
                <a:cs typeface="Times New Roman" panose="02020603050405020304" pitchFamily="18" charset="0"/>
              </a:rPr>
              <a:t>，当第一个标识符出现时，将该标识符的属性入栈，同时将该标识符的地址</a:t>
            </a:r>
            <a:r>
              <a:rPr lang="en-US" altLang="zh-CN" b="1" dirty="0">
                <a:ea typeface="华文细黑" panose="02010600040101010101" pitchFamily="2" charset="-122"/>
                <a:cs typeface="Times New Roman" panose="02020603050405020304" pitchFamily="18" charset="0"/>
              </a:rPr>
              <a:t>0</a:t>
            </a:r>
            <a:r>
              <a:rPr lang="zh-CN" altLang="en-US" b="1" dirty="0">
                <a:ea typeface="华文细黑" panose="02010600040101010101" pitchFamily="2" charset="-122"/>
                <a:cs typeface="Times New Roman" panose="02020603050405020304" pitchFamily="18" charset="0"/>
              </a:rPr>
              <a:t>压入块索引栈，然后栈顶指针</a:t>
            </a:r>
            <a:r>
              <a:rPr lang="en-US" altLang="zh-CN" b="1" dirty="0">
                <a:ea typeface="华文细黑" panose="02010600040101010101" pitchFamily="2" charset="-122"/>
                <a:cs typeface="Times New Roman" panose="02020603050405020304" pitchFamily="18" charset="0"/>
              </a:rPr>
              <a:t>TOP</a:t>
            </a:r>
            <a:r>
              <a:rPr lang="zh-CN" altLang="en-US" b="1" dirty="0">
                <a:ea typeface="华文细黑" panose="02010600040101010101" pitchFamily="2" charset="-122"/>
                <a:cs typeface="Times New Roman" panose="02020603050405020304" pitchFamily="18" charset="0"/>
              </a:rPr>
              <a:t>为</a:t>
            </a:r>
            <a:r>
              <a:rPr lang="en-US" altLang="zh-CN" b="1" dirty="0">
                <a:ea typeface="华文细黑" panose="02010600040101010101" pitchFamily="2" charset="-122"/>
                <a:cs typeface="Times New Roman" panose="02020603050405020304" pitchFamily="18" charset="0"/>
              </a:rPr>
              <a:t>1</a:t>
            </a:r>
            <a:r>
              <a:rPr lang="zh-CN" altLang="en-US" b="1" dirty="0">
                <a:ea typeface="华文细黑" panose="02010600040101010101" pitchFamily="2" charset="-122"/>
                <a:cs typeface="Times New Roman" panose="02020603050405020304" pitchFamily="18" charset="0"/>
              </a:rPr>
              <a:t>。</a:t>
            </a:r>
          </a:p>
          <a:p>
            <a:pPr eaLnBrk="1" hangingPunct="1">
              <a:spcBef>
                <a:spcPct val="50000"/>
              </a:spcBef>
            </a:pPr>
            <a:r>
              <a:rPr lang="zh-CN" altLang="en-US" b="1" dirty="0">
                <a:ea typeface="华文细黑" panose="02010600040101010101" pitchFamily="2" charset="-122"/>
                <a:cs typeface="Times New Roman" panose="02020603050405020304" pitchFamily="18" charset="0"/>
              </a:rPr>
              <a:t>        后面再遇到标识符时，如果新的标识符与栈顶的标识符在同一块中，则只需将新记录压入符号表栈顶单元，然后，栈顶指针</a:t>
            </a:r>
            <a:r>
              <a:rPr lang="en-US" altLang="zh-CN" b="1" dirty="0">
                <a:ea typeface="华文细黑" panose="02010600040101010101" pitchFamily="2" charset="-122"/>
                <a:cs typeface="Times New Roman" panose="02020603050405020304" pitchFamily="18" charset="0"/>
              </a:rPr>
              <a:t>TOP</a:t>
            </a:r>
            <a:r>
              <a:rPr lang="zh-CN" altLang="en-US" b="1" dirty="0">
                <a:ea typeface="华文细黑" panose="02010600040101010101" pitchFamily="2" charset="-122"/>
                <a:cs typeface="Times New Roman" panose="02020603050405020304" pitchFamily="18" charset="0"/>
              </a:rPr>
              <a:t>加</a:t>
            </a:r>
            <a:r>
              <a:rPr lang="en-US" altLang="zh-CN" b="1" dirty="0">
                <a:ea typeface="华文细黑" panose="02010600040101010101" pitchFamily="2" charset="-122"/>
                <a:cs typeface="Times New Roman" panose="02020603050405020304" pitchFamily="18" charset="0"/>
              </a:rPr>
              <a:t>1(</a:t>
            </a:r>
            <a:r>
              <a:rPr lang="zh-CN" altLang="en-US" b="1" dirty="0">
                <a:ea typeface="华文细黑" panose="02010600040101010101" pitchFamily="2" charset="-122"/>
                <a:cs typeface="Times New Roman" panose="02020603050405020304" pitchFamily="18" charset="0"/>
              </a:rPr>
              <a:t>图</a:t>
            </a:r>
            <a:r>
              <a:rPr lang="en-US" altLang="zh-CN" b="1" dirty="0">
                <a:ea typeface="华文细黑" panose="02010600040101010101" pitchFamily="2" charset="-122"/>
                <a:cs typeface="Times New Roman" panose="02020603050405020304" pitchFamily="18" charset="0"/>
              </a:rPr>
              <a:t>a)</a:t>
            </a:r>
            <a:r>
              <a:rPr lang="zh-CN" altLang="en-US" b="1" dirty="0">
                <a:ea typeface="华文细黑" panose="02010600040101010101" pitchFamily="2" charset="-122"/>
                <a:cs typeface="Times New Roman" panose="02020603050405020304" pitchFamily="18" charset="0"/>
              </a:rPr>
              <a:t>。</a:t>
            </a:r>
          </a:p>
          <a:p>
            <a:pPr eaLnBrk="1" hangingPunct="1">
              <a:spcBef>
                <a:spcPct val="50000"/>
              </a:spcBef>
            </a:pPr>
            <a:r>
              <a:rPr lang="zh-CN" altLang="en-US" b="1" dirty="0">
                <a:ea typeface="华文细黑" panose="02010600040101010101" pitchFamily="2" charset="-122"/>
                <a:cs typeface="Times New Roman" panose="02020603050405020304" pitchFamily="18" charset="0"/>
              </a:rPr>
              <a:t>        如果新的标识符与栈顶的标识符不在同一块中，表示刚才处理的程序块嵌套着一个程序块，而现在进入了这个嵌套的程序块中，则要进行</a:t>
            </a:r>
            <a:r>
              <a:rPr lang="zh-CN" altLang="en-US" b="1" dirty="0">
                <a:solidFill>
                  <a:srgbClr val="FF3300"/>
                </a:solidFill>
                <a:ea typeface="华文细黑" panose="02010600040101010101" pitchFamily="2" charset="-122"/>
                <a:cs typeface="Times New Roman" panose="02020603050405020304" pitchFamily="18" charset="0"/>
              </a:rPr>
              <a:t>定位</a:t>
            </a:r>
            <a:r>
              <a:rPr lang="zh-CN" altLang="en-US" b="1" dirty="0">
                <a:ea typeface="华文细黑" panose="02010600040101010101" pitchFamily="2" charset="-122"/>
                <a:cs typeface="Times New Roman" panose="02020603050405020304" pitchFamily="18" charset="0"/>
              </a:rPr>
              <a:t>操作，即将栈顶指针</a:t>
            </a:r>
            <a:r>
              <a:rPr lang="en-US" altLang="zh-CN" b="1" dirty="0">
                <a:ea typeface="华文细黑" panose="02010600040101010101" pitchFamily="2" charset="-122"/>
                <a:cs typeface="Times New Roman" panose="02020603050405020304" pitchFamily="18" charset="0"/>
              </a:rPr>
              <a:t>TOP</a:t>
            </a:r>
            <a:r>
              <a:rPr lang="zh-CN" altLang="en-US" b="1" dirty="0">
                <a:ea typeface="华文细黑" panose="02010600040101010101" pitchFamily="2" charset="-122"/>
                <a:cs typeface="Times New Roman" panose="02020603050405020304" pitchFamily="18" charset="0"/>
              </a:rPr>
              <a:t>入块索引栈，再将该标识符属性压入符号栈，然后栈顶指针</a:t>
            </a:r>
            <a:r>
              <a:rPr lang="en-US" altLang="zh-CN" b="1" dirty="0">
                <a:ea typeface="华文细黑" panose="02010600040101010101" pitchFamily="2" charset="-122"/>
                <a:cs typeface="Times New Roman" panose="02020603050405020304" pitchFamily="18" charset="0"/>
              </a:rPr>
              <a:t>TOP</a:t>
            </a:r>
            <a:r>
              <a:rPr lang="zh-CN" altLang="en-US" b="1" dirty="0">
                <a:ea typeface="华文细黑" panose="02010600040101010101" pitchFamily="2" charset="-122"/>
                <a:cs typeface="Times New Roman" panose="02020603050405020304" pitchFamily="18" charset="0"/>
              </a:rPr>
              <a:t>加</a:t>
            </a:r>
            <a:r>
              <a:rPr lang="en-US" altLang="zh-CN" b="1" dirty="0">
                <a:ea typeface="华文细黑" panose="02010600040101010101" pitchFamily="2" charset="-122"/>
                <a:cs typeface="Times New Roman" panose="02020603050405020304" pitchFamily="18" charset="0"/>
              </a:rPr>
              <a:t>1(</a:t>
            </a:r>
            <a:r>
              <a:rPr lang="zh-CN" altLang="en-US" b="1" dirty="0">
                <a:ea typeface="华文细黑" panose="02010600040101010101" pitchFamily="2" charset="-122"/>
                <a:cs typeface="Times New Roman" panose="02020603050405020304" pitchFamily="18" charset="0"/>
              </a:rPr>
              <a:t>图</a:t>
            </a:r>
            <a:r>
              <a:rPr lang="en-US" altLang="zh-CN" b="1" dirty="0">
                <a:ea typeface="华文细黑" panose="02010600040101010101" pitchFamily="2" charset="-122"/>
                <a:cs typeface="Times New Roman" panose="02020603050405020304" pitchFamily="18" charset="0"/>
              </a:rPr>
              <a:t>b</a:t>
            </a:r>
            <a:r>
              <a:rPr lang="zh-CN" altLang="en-US" b="1" dirty="0">
                <a:ea typeface="华文细黑" panose="02010600040101010101" pitchFamily="2" charset="-122"/>
                <a:cs typeface="Times New Roman" panose="02020603050405020304" pitchFamily="18" charset="0"/>
              </a:rPr>
              <a:t>、</a:t>
            </a:r>
            <a:r>
              <a:rPr lang="en-US" altLang="zh-CN" b="1" dirty="0">
                <a:ea typeface="华文细黑" panose="02010600040101010101" pitchFamily="2" charset="-122"/>
                <a:cs typeface="Times New Roman" panose="02020603050405020304" pitchFamily="18" charset="0"/>
              </a:rPr>
              <a:t>c)</a:t>
            </a:r>
            <a:r>
              <a:rPr lang="zh-CN" altLang="en-US" b="1" dirty="0">
                <a:ea typeface="华文细黑" panose="02010600040101010101" pitchFamily="2" charset="-122"/>
                <a:cs typeface="Times New Roman" panose="02020603050405020304" pitchFamily="18" charset="0"/>
              </a:rPr>
              <a:t>。</a:t>
            </a:r>
          </a:p>
          <a:p>
            <a:pPr eaLnBrk="1" hangingPunct="1">
              <a:spcBef>
                <a:spcPct val="50000"/>
              </a:spcBef>
            </a:pPr>
            <a:r>
              <a:rPr lang="zh-CN" altLang="en-US" b="1" dirty="0">
                <a:ea typeface="华文细黑" panose="02010600040101010101" pitchFamily="2" charset="-122"/>
                <a:cs typeface="Times New Roman" panose="02020603050405020304" pitchFamily="18" charset="0"/>
              </a:rPr>
              <a:t>         当编译遇到程序块的结尾时要进行</a:t>
            </a:r>
            <a:r>
              <a:rPr lang="zh-CN" altLang="en-US" b="1" dirty="0">
                <a:solidFill>
                  <a:srgbClr val="FF3300"/>
                </a:solidFill>
                <a:ea typeface="华文细黑" panose="02010600040101010101" pitchFamily="2" charset="-122"/>
                <a:cs typeface="Times New Roman" panose="02020603050405020304" pitchFamily="18" charset="0"/>
              </a:rPr>
              <a:t>重定位</a:t>
            </a:r>
            <a:r>
              <a:rPr lang="zh-CN" altLang="en-US" b="1" dirty="0">
                <a:ea typeface="华文细黑" panose="02010600040101010101" pitchFamily="2" charset="-122"/>
                <a:cs typeface="Times New Roman" panose="02020603050405020304" pitchFamily="18" charset="0"/>
              </a:rPr>
              <a:t>操作，即将块索引栈的栈顶单元出栈并将内容赋给栈顶指针</a:t>
            </a:r>
            <a:r>
              <a:rPr lang="en-US" altLang="zh-CN" b="1" dirty="0">
                <a:ea typeface="华文细黑" panose="02010600040101010101" pitchFamily="2" charset="-122"/>
                <a:cs typeface="Times New Roman" panose="02020603050405020304" pitchFamily="18" charset="0"/>
              </a:rPr>
              <a:t>TOP</a:t>
            </a:r>
            <a:r>
              <a:rPr lang="zh-CN" altLang="en-US" b="1" dirty="0">
                <a:ea typeface="华文细黑" panose="02010600040101010101" pitchFamily="2" charset="-122"/>
                <a:cs typeface="Times New Roman" panose="02020603050405020304" pitchFamily="18" charset="0"/>
              </a:rPr>
              <a:t>。</a:t>
            </a:r>
          </a:p>
          <a:p>
            <a:pPr eaLnBrk="1" hangingPunct="1">
              <a:spcBef>
                <a:spcPct val="50000"/>
              </a:spcBef>
            </a:pPr>
            <a:r>
              <a:rPr lang="zh-CN" altLang="en-US" b="1" dirty="0">
                <a:ea typeface="华文细黑" panose="02010600040101010101" pitchFamily="2" charset="-122"/>
                <a:cs typeface="Times New Roman" panose="02020603050405020304" pitchFamily="18" charset="0"/>
              </a:rPr>
              <a:t>注意：栈顶指针</a:t>
            </a:r>
            <a:r>
              <a:rPr lang="en-US" altLang="zh-CN" b="1" dirty="0">
                <a:ea typeface="华文细黑" panose="02010600040101010101" pitchFamily="2" charset="-122"/>
                <a:cs typeface="Times New Roman" panose="02020603050405020304" pitchFamily="18" charset="0"/>
              </a:rPr>
              <a:t>TOP</a:t>
            </a:r>
            <a:r>
              <a:rPr lang="zh-CN" altLang="en-US" b="1" dirty="0">
                <a:ea typeface="华文细黑" panose="02010600040101010101" pitchFamily="2" charset="-122"/>
                <a:cs typeface="Times New Roman" panose="02020603050405020304" pitchFamily="18" charset="0"/>
              </a:rPr>
              <a:t>始终指向符号表栈顶第一个空闲的存储单元。 </a:t>
            </a:r>
          </a:p>
        </p:txBody>
      </p:sp>
      <p:sp>
        <p:nvSpPr>
          <p:cNvPr id="40962" name="Rectangle 2">
            <a:extLst>
              <a:ext uri="{FF2B5EF4-FFF2-40B4-BE49-F238E27FC236}">
                <a16:creationId xmlns:a16="http://schemas.microsoft.com/office/drawing/2014/main" id="{7EA3B74E-EE83-4774-A6D5-B94C2E96C20A}"/>
              </a:ext>
            </a:extLst>
          </p:cNvPr>
          <p:cNvSpPr>
            <a:spLocks noGrp="1" noChangeArrowheads="1"/>
          </p:cNvSpPr>
          <p:nvPr>
            <p:ph type="title"/>
          </p:nvPr>
        </p:nvSpPr>
        <p:spPr>
          <a:xfrm>
            <a:off x="685800" y="188640"/>
            <a:ext cx="7772400" cy="457200"/>
          </a:xfrm>
          <a:noFill/>
        </p:spPr>
        <p:txBody>
          <a:bodyPr/>
          <a:lstStyle/>
          <a:p>
            <a:pPr eaLnBrk="1" hangingPunct="1"/>
            <a:r>
              <a:rPr lang="zh-CN" altLang="en-US" sz="3600" b="1" dirty="0">
                <a:solidFill>
                  <a:srgbClr val="FF3300"/>
                </a:solidFill>
                <a:latin typeface="隶书" panose="02010509060101010101" pitchFamily="49" charset="-122"/>
                <a:ea typeface="隶书" panose="02010509060101010101" pitchFamily="49" charset="-122"/>
              </a:rPr>
              <a:t>栈式符号表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3">
            <a:extLst>
              <a:ext uri="{FF2B5EF4-FFF2-40B4-BE49-F238E27FC236}">
                <a16:creationId xmlns:a16="http://schemas.microsoft.com/office/drawing/2014/main" id="{D231DD87-B05B-4C88-82E1-AB4921E196DE}"/>
              </a:ext>
            </a:extLst>
          </p:cNvPr>
          <p:cNvSpPr txBox="1">
            <a:spLocks noChangeArrowheads="1"/>
          </p:cNvSpPr>
          <p:nvPr/>
        </p:nvSpPr>
        <p:spPr bwMode="auto">
          <a:xfrm>
            <a:off x="377788" y="797718"/>
            <a:ext cx="8388424"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zh-CN" altLang="en-US" sz="2400" b="1" dirty="0">
                <a:solidFill>
                  <a:srgbClr val="FF3300"/>
                </a:solidFill>
                <a:latin typeface="华文细黑" panose="02010600040101010101" pitchFamily="2" charset="-122"/>
              </a:rPr>
              <a:t>符号表的作用∶ 检查语义的正确性</a:t>
            </a:r>
          </a:p>
          <a:p>
            <a:pPr algn="just" eaLnBrk="1" hangingPunct="1">
              <a:spcBef>
                <a:spcPct val="50000"/>
              </a:spcBef>
              <a:buFontTx/>
              <a:buNone/>
            </a:pPr>
            <a:r>
              <a:rPr lang="zh-CN" altLang="en-US" sz="2400" b="1" dirty="0">
                <a:latin typeface="华文细黑" panose="02010600040101010101" pitchFamily="2" charset="-122"/>
              </a:rPr>
              <a:t>        上下文敏感成分的分析实质上是语法分析的内容。但我们的语法分析是以上下文无关文法为基础的，没有考虑上下文敏感成分的处理，所以必须在语义分析时加以考虑。</a:t>
            </a:r>
          </a:p>
          <a:p>
            <a:pPr algn="just" eaLnBrk="1" hangingPunct="1">
              <a:spcBef>
                <a:spcPct val="50000"/>
              </a:spcBef>
              <a:buFontTx/>
              <a:buNone/>
            </a:pPr>
            <a:r>
              <a:rPr lang="zh-CN" altLang="en-US" sz="2400" b="1" dirty="0">
                <a:latin typeface="华文细黑" panose="02010600040101010101" pitchFamily="2" charset="-122"/>
              </a:rPr>
              <a:t>        属于上下文敏感的语法规定包括：</a:t>
            </a:r>
          </a:p>
          <a:p>
            <a:pPr algn="just" eaLnBrk="1" hangingPunct="1">
              <a:spcBef>
                <a:spcPct val="50000"/>
              </a:spcBef>
              <a:buFontTx/>
              <a:buNone/>
            </a:pPr>
            <a:r>
              <a:rPr lang="zh-CN" altLang="en-US" sz="2400" b="1" dirty="0">
                <a:latin typeface="华文细黑" panose="02010600040101010101" pitchFamily="2" charset="-122"/>
              </a:rPr>
              <a:t>        标识符通常先定义后使用，但在同一个块中，标识符不应重复定义；</a:t>
            </a:r>
          </a:p>
          <a:p>
            <a:pPr algn="just" eaLnBrk="1" hangingPunct="1">
              <a:spcBef>
                <a:spcPct val="50000"/>
              </a:spcBef>
              <a:buFontTx/>
              <a:buNone/>
            </a:pPr>
            <a:r>
              <a:rPr lang="zh-CN" altLang="en-US" sz="2400" b="1" dirty="0">
                <a:latin typeface="华文细黑" panose="02010600040101010101" pitchFamily="2" charset="-122"/>
              </a:rPr>
              <a:t>        实参表中的实参个数与类型必须与相应形参表中的形参个数与类型一致；</a:t>
            </a:r>
          </a:p>
          <a:p>
            <a:pPr algn="just" eaLnBrk="1" hangingPunct="1">
              <a:spcBef>
                <a:spcPct val="50000"/>
              </a:spcBef>
              <a:buFontTx/>
              <a:buNone/>
            </a:pPr>
            <a:r>
              <a:rPr lang="zh-CN" altLang="en-US" sz="2400" b="1" dirty="0">
                <a:latin typeface="华文细黑" panose="02010600040101010101" pitchFamily="2" charset="-122"/>
              </a:rPr>
              <a:t>        表达式中运算对象的类型必须与运算符相容，等等。</a:t>
            </a:r>
          </a:p>
          <a:p>
            <a:pPr algn="just" eaLnBrk="1" hangingPunct="1">
              <a:spcBef>
                <a:spcPct val="50000"/>
              </a:spcBef>
              <a:buFontTx/>
              <a:buNone/>
            </a:pPr>
            <a:endParaRPr lang="en-US" altLang="zh-CN" sz="2400" dirty="0">
              <a:latin typeface="华文细黑" panose="02010600040101010101" pitchFamily="2" charset="-122"/>
            </a:endParaRPr>
          </a:p>
        </p:txBody>
      </p:sp>
      <p:sp>
        <p:nvSpPr>
          <p:cNvPr id="6" name="Rectangle 4">
            <a:extLst>
              <a:ext uri="{FF2B5EF4-FFF2-40B4-BE49-F238E27FC236}">
                <a16:creationId xmlns:a16="http://schemas.microsoft.com/office/drawing/2014/main" id="{7FFC079F-C957-4FE6-A706-08661EA386C8}"/>
              </a:ext>
            </a:extLst>
          </p:cNvPr>
          <p:cNvSpPr>
            <a:spLocks noGrp="1" noChangeArrowheads="1"/>
          </p:cNvSpPr>
          <p:nvPr>
            <p:ph type="title"/>
          </p:nvPr>
        </p:nvSpPr>
        <p:spPr>
          <a:xfrm>
            <a:off x="2718910" y="260648"/>
            <a:ext cx="3706180" cy="457200"/>
          </a:xfrm>
          <a:noFill/>
        </p:spPr>
        <p:txBody>
          <a:bodyPr/>
          <a:lstStyle/>
          <a:p>
            <a:pPr eaLnBrk="1" hangingPunct="1"/>
            <a:r>
              <a:rPr lang="zh-CN" altLang="en-US" sz="2800" b="1" dirty="0">
                <a:solidFill>
                  <a:srgbClr val="FF3300"/>
                </a:solidFill>
                <a:latin typeface="华文细黑" panose="02010600040101010101" pitchFamily="2" charset="-122"/>
              </a:rPr>
              <a:t>第</a:t>
            </a:r>
            <a:r>
              <a:rPr lang="en-US" altLang="zh-CN" sz="2800" b="1" dirty="0">
                <a:solidFill>
                  <a:srgbClr val="FF3300"/>
                </a:solidFill>
                <a:latin typeface="华文细黑" panose="02010600040101010101" pitchFamily="2" charset="-122"/>
              </a:rPr>
              <a:t>9</a:t>
            </a:r>
            <a:r>
              <a:rPr lang="zh-CN" altLang="en-US" sz="2800" b="1" dirty="0">
                <a:solidFill>
                  <a:srgbClr val="FF3300"/>
                </a:solidFill>
                <a:latin typeface="华文细黑" panose="02010600040101010101" pitchFamily="2" charset="-122"/>
              </a:rPr>
              <a:t>章 符号表管理技术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4A21496A-9E6A-4AE2-9F2D-9AE5AE34AF4D}"/>
              </a:ext>
            </a:extLst>
          </p:cNvPr>
          <p:cNvSpPr>
            <a:spLocks noGrp="1" noChangeArrowheads="1"/>
          </p:cNvSpPr>
          <p:nvPr>
            <p:ph type="title"/>
          </p:nvPr>
        </p:nvSpPr>
        <p:spPr>
          <a:xfrm>
            <a:off x="685800" y="188640"/>
            <a:ext cx="7772400" cy="457200"/>
          </a:xfrm>
          <a:noFill/>
        </p:spPr>
        <p:txBody>
          <a:bodyPr/>
          <a:lstStyle/>
          <a:p>
            <a:pPr eaLnBrk="1" hangingPunct="1"/>
            <a:r>
              <a:rPr lang="zh-CN" altLang="en-US" sz="3600" b="1" dirty="0">
                <a:solidFill>
                  <a:srgbClr val="FF3300"/>
                </a:solidFill>
                <a:latin typeface="隶书" panose="02010509060101010101" pitchFamily="49" charset="-122"/>
                <a:ea typeface="隶书" panose="02010509060101010101" pitchFamily="49" charset="-122"/>
              </a:rPr>
              <a:t>栈式符号表</a:t>
            </a:r>
          </a:p>
        </p:txBody>
      </p:sp>
      <p:sp>
        <p:nvSpPr>
          <p:cNvPr id="43011" name="Text Box 4">
            <a:extLst>
              <a:ext uri="{FF2B5EF4-FFF2-40B4-BE49-F238E27FC236}">
                <a16:creationId xmlns:a16="http://schemas.microsoft.com/office/drawing/2014/main" id="{5AB47025-8675-4C6A-876E-E77CA38744CC}"/>
              </a:ext>
            </a:extLst>
          </p:cNvPr>
          <p:cNvSpPr txBox="1">
            <a:spLocks noChangeArrowheads="1"/>
          </p:cNvSpPr>
          <p:nvPr/>
        </p:nvSpPr>
        <p:spPr bwMode="auto">
          <a:xfrm>
            <a:off x="285750" y="1143000"/>
            <a:ext cx="861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ea typeface="华文细黑" panose="02010600040101010101" pitchFamily="2" charset="-122"/>
                <a:cs typeface="Times New Roman" panose="02020603050405020304" pitchFamily="18" charset="0"/>
              </a:rPr>
              <a:t>          </a:t>
            </a:r>
            <a:r>
              <a:rPr lang="zh-CN" altLang="en-US" b="1" dirty="0">
                <a:ea typeface="华文细黑" panose="02010600040101010101" pitchFamily="2" charset="-122"/>
                <a:cs typeface="Times New Roman" panose="02020603050405020304" pitchFamily="18" charset="0"/>
              </a:rPr>
              <a:t>块结构语言程序中允许存在重名变量的声明，但重名变量不能出现在同一块中，因此所有标识符插入前要检查当前处理的块中是否有同名变量。其方法是：从栈顶单元</a:t>
            </a:r>
            <a:r>
              <a:rPr lang="en-US" altLang="zh-CN" b="1" dirty="0">
                <a:ea typeface="华文细黑" panose="02010600040101010101" pitchFamily="2" charset="-122"/>
                <a:cs typeface="Times New Roman" panose="02020603050405020304" pitchFamily="18" charset="0"/>
              </a:rPr>
              <a:t>(TOP-1)</a:t>
            </a:r>
            <a:r>
              <a:rPr lang="zh-CN" altLang="en-US" b="1" dirty="0">
                <a:ea typeface="华文细黑" panose="02010600040101010101" pitchFamily="2" charset="-122"/>
                <a:cs typeface="Times New Roman" panose="02020603050405020304" pitchFamily="18" charset="0"/>
              </a:rPr>
              <a:t>开始到块索引栈的栈顶单元所指的单元，逐一检查，如果有与要插入的变量同名，则表示源程序中存在变量重复声明的错误；如果没有，才可将该标识符的属性入栈。</a:t>
            </a:r>
          </a:p>
          <a:p>
            <a:pPr eaLnBrk="1" hangingPunct="1">
              <a:spcBef>
                <a:spcPct val="50000"/>
              </a:spcBef>
            </a:pPr>
            <a:r>
              <a:rPr lang="zh-CN" altLang="en-US" b="1" dirty="0">
                <a:ea typeface="华文细黑" panose="02010600040101010101" pitchFamily="2" charset="-122"/>
                <a:cs typeface="Times New Roman" panose="02020603050405020304" pitchFamily="18" charset="0"/>
              </a:rPr>
              <a:t>        查表操作要对符号栈进行从顶</a:t>
            </a:r>
            <a:r>
              <a:rPr lang="en-US" altLang="zh-CN" b="1" dirty="0">
                <a:ea typeface="华文细黑" panose="02010600040101010101" pitchFamily="2" charset="-122"/>
                <a:cs typeface="Times New Roman" panose="02020603050405020304" pitchFamily="18" charset="0"/>
              </a:rPr>
              <a:t>(TOP-1)</a:t>
            </a:r>
            <a:r>
              <a:rPr lang="zh-CN" altLang="en-US" b="1" dirty="0">
                <a:ea typeface="华文细黑" panose="02010600040101010101" pitchFamily="2" charset="-122"/>
                <a:cs typeface="Times New Roman" panose="02020603050405020304" pitchFamily="18" charset="0"/>
              </a:rPr>
              <a:t>到底进行线性搜索，这样确保找到的变量满足局部变量优先于全局变量的规则。由于栈式符号表中记录是无序的，因而查询效率比较差。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03C2470E-EDF8-49D1-BDD1-092577E9D517}"/>
              </a:ext>
            </a:extLst>
          </p:cNvPr>
          <p:cNvSpPr>
            <a:spLocks noGrp="1" noChangeArrowheads="1"/>
          </p:cNvSpPr>
          <p:nvPr>
            <p:ph type="title"/>
          </p:nvPr>
        </p:nvSpPr>
        <p:spPr>
          <a:xfrm>
            <a:off x="685800" y="235496"/>
            <a:ext cx="7772400" cy="457200"/>
          </a:xfrm>
          <a:noFill/>
        </p:spPr>
        <p:txBody>
          <a:bodyPr/>
          <a:lstStyle/>
          <a:p>
            <a:pPr eaLnBrk="1" hangingPunct="1"/>
            <a:r>
              <a:rPr lang="zh-CN" altLang="en-US" sz="3600" b="1" dirty="0">
                <a:solidFill>
                  <a:srgbClr val="FF3300"/>
                </a:solidFill>
                <a:latin typeface="隶书" panose="02010509060101010101" pitchFamily="49" charset="-122"/>
                <a:ea typeface="隶书" panose="02010509060101010101" pitchFamily="49" charset="-122"/>
              </a:rPr>
              <a:t>栈式符号表</a:t>
            </a:r>
          </a:p>
        </p:txBody>
      </p:sp>
      <p:sp>
        <p:nvSpPr>
          <p:cNvPr id="45059" name="Text Box 4">
            <a:extLst>
              <a:ext uri="{FF2B5EF4-FFF2-40B4-BE49-F238E27FC236}">
                <a16:creationId xmlns:a16="http://schemas.microsoft.com/office/drawing/2014/main" id="{ACFC26A1-3611-44F9-BAD1-06E768B5ACC2}"/>
              </a:ext>
            </a:extLst>
          </p:cNvPr>
          <p:cNvSpPr txBox="1">
            <a:spLocks noChangeArrowheads="1"/>
          </p:cNvSpPr>
          <p:nvPr/>
        </p:nvSpPr>
        <p:spPr bwMode="auto">
          <a:xfrm>
            <a:off x="228600" y="819621"/>
            <a:ext cx="8686800" cy="5273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735013" indent="-457200">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algn="just" eaLnBrk="1" hangingPunct="1">
              <a:spcBef>
                <a:spcPct val="0"/>
              </a:spcBef>
              <a:buFontTx/>
              <a:buNone/>
            </a:pPr>
            <a:r>
              <a:rPr lang="zh-CN" altLang="en-US" sz="2000" b="1" dirty="0">
                <a:cs typeface="Times New Roman" panose="02020603050405020304" pitchFamily="18" charset="0"/>
              </a:rPr>
              <a:t>例 ，有一段</a:t>
            </a:r>
            <a:r>
              <a:rPr lang="en-US" altLang="zh-CN" sz="2000" b="1" dirty="0">
                <a:cs typeface="Times New Roman" panose="02020603050405020304" pitchFamily="18" charset="0"/>
              </a:rPr>
              <a:t>C</a:t>
            </a:r>
            <a:r>
              <a:rPr lang="zh-CN" altLang="en-US" sz="2000" b="1" dirty="0">
                <a:cs typeface="Times New Roman" panose="02020603050405020304" pitchFamily="18" charset="0"/>
              </a:rPr>
              <a:t>程序如下，画出编译到</a:t>
            </a:r>
            <a:r>
              <a:rPr lang="en-US" altLang="zh-CN" sz="2000" b="1" dirty="0">
                <a:cs typeface="Times New Roman" panose="02020603050405020304" pitchFamily="18" charset="0"/>
              </a:rPr>
              <a:t>a</a:t>
            </a:r>
            <a:r>
              <a:rPr lang="zh-CN" altLang="en-US" sz="2000" b="1" dirty="0">
                <a:cs typeface="Times New Roman" panose="02020603050405020304" pitchFamily="18" charset="0"/>
              </a:rPr>
              <a:t>、</a:t>
            </a:r>
            <a:r>
              <a:rPr lang="en-US" altLang="zh-CN" sz="2000" b="1" dirty="0">
                <a:cs typeface="Times New Roman" panose="02020603050405020304" pitchFamily="18" charset="0"/>
              </a:rPr>
              <a:t>b</a:t>
            </a:r>
            <a:r>
              <a:rPr lang="zh-CN" altLang="en-US" sz="2000" b="1" dirty="0">
                <a:cs typeface="Times New Roman" panose="02020603050405020304" pitchFamily="18" charset="0"/>
              </a:rPr>
              <a:t>、</a:t>
            </a:r>
            <a:r>
              <a:rPr lang="en-US" altLang="zh-CN" sz="2000" b="1" dirty="0">
                <a:cs typeface="Times New Roman" panose="02020603050405020304" pitchFamily="18" charset="0"/>
              </a:rPr>
              <a:t>c</a:t>
            </a:r>
            <a:r>
              <a:rPr lang="zh-CN" altLang="en-US" sz="2000" b="1" dirty="0">
                <a:cs typeface="Times New Roman" panose="02020603050405020304" pitchFamily="18" charset="0"/>
              </a:rPr>
              <a:t>、</a:t>
            </a:r>
            <a:r>
              <a:rPr lang="en-US" altLang="zh-CN" sz="2000" b="1" dirty="0">
                <a:cs typeface="Times New Roman" panose="02020603050405020304" pitchFamily="18" charset="0"/>
              </a:rPr>
              <a:t>d</a:t>
            </a:r>
            <a:r>
              <a:rPr lang="zh-CN" altLang="en-US" sz="2000" b="1" dirty="0">
                <a:cs typeface="Times New Roman" panose="02020603050405020304" pitchFamily="18" charset="0"/>
              </a:rPr>
              <a:t>处的栈式符号表。</a:t>
            </a:r>
            <a:endParaRPr lang="zh-CN" altLang="en-US" sz="2000" b="1" dirty="0">
              <a:ea typeface="Arial Unicode MS" pitchFamily="34" charset="-122"/>
              <a:cs typeface="Times New Roman" panose="02020603050405020304" pitchFamily="18" charset="0"/>
            </a:endParaRPr>
          </a:p>
          <a:p>
            <a:pPr eaLnBrk="1" hangingPunct="1">
              <a:spcBef>
                <a:spcPct val="0"/>
              </a:spcBef>
              <a:buFontTx/>
              <a:buNone/>
            </a:pPr>
            <a:r>
              <a:rPr lang="en-US" altLang="zh-CN" sz="2000" b="1" dirty="0">
                <a:cs typeface="Times New Roman" panose="02020603050405020304" pitchFamily="18" charset="0"/>
              </a:rPr>
              <a:t>real </a:t>
            </a:r>
            <a:r>
              <a:rPr lang="en-US" altLang="zh-CN" sz="2000" b="1" dirty="0" err="1">
                <a:cs typeface="Times New Roman" panose="02020603050405020304" pitchFamily="18" charset="0"/>
              </a:rPr>
              <a:t>x,y</a:t>
            </a:r>
            <a:r>
              <a:rPr lang="en-US" altLang="zh-CN" sz="2000" b="1" dirty="0">
                <a:cs typeface="Times New Roman" panose="02020603050405020304" pitchFamily="18" charset="0"/>
              </a:rPr>
              <a:t>;</a:t>
            </a:r>
            <a:endParaRPr lang="en-US" altLang="zh-CN" sz="2000" b="1" dirty="0">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char name;</a:t>
            </a:r>
            <a:r>
              <a:rPr lang="en-US" altLang="zh-CN" sz="2000" b="1" dirty="0">
                <a:solidFill>
                  <a:srgbClr val="FF3300"/>
                </a:solidFill>
                <a:cs typeface="Times New Roman" panose="02020603050405020304" pitchFamily="18" charset="0"/>
              </a:rPr>
              <a:t>……………………………a</a:t>
            </a:r>
            <a:endParaRPr lang="en-US" altLang="zh-CN" sz="2000" b="1" dirty="0">
              <a:solidFill>
                <a:srgbClr val="FF3300"/>
              </a:solidFill>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err="1">
                <a:cs typeface="Times New Roman" panose="02020603050405020304" pitchFamily="18" charset="0"/>
              </a:rPr>
              <a:t>int</a:t>
            </a:r>
            <a:r>
              <a:rPr lang="en-US" altLang="zh-CN" sz="2000" b="1" dirty="0">
                <a:cs typeface="Times New Roman" panose="02020603050405020304" pitchFamily="18" charset="0"/>
              </a:rPr>
              <a:t> fun1(</a:t>
            </a:r>
            <a:r>
              <a:rPr lang="en-US" altLang="zh-CN" sz="2000" b="1" dirty="0" err="1">
                <a:cs typeface="Times New Roman" panose="02020603050405020304" pitchFamily="18" charset="0"/>
              </a:rPr>
              <a:t>int</a:t>
            </a:r>
            <a:r>
              <a:rPr lang="en-US" altLang="zh-CN" sz="2000" b="1" dirty="0">
                <a:cs typeface="Times New Roman" panose="02020603050405020304" pitchFamily="18" charset="0"/>
              </a:rPr>
              <a:t> </a:t>
            </a:r>
            <a:r>
              <a:rPr lang="en-US" altLang="zh-CN" sz="2000" b="1" dirty="0" err="1">
                <a:cs typeface="Times New Roman" panose="02020603050405020304" pitchFamily="18" charset="0"/>
              </a:rPr>
              <a:t>ind</a:t>
            </a:r>
            <a:r>
              <a:rPr lang="en-US" altLang="zh-CN" sz="2000" b="1" dirty="0">
                <a:cs typeface="Times New Roman" panose="02020603050405020304" pitchFamily="18" charset="0"/>
              </a:rPr>
              <a:t>)</a:t>
            </a:r>
            <a:endParaRPr lang="en-US" altLang="zh-CN" sz="2000" b="1" dirty="0">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   </a:t>
            </a:r>
            <a:r>
              <a:rPr lang="en-US" altLang="zh-CN" sz="2000" b="1" dirty="0" err="1">
                <a:cs typeface="Times New Roman" panose="02020603050405020304" pitchFamily="18" charset="0"/>
              </a:rPr>
              <a:t>int</a:t>
            </a:r>
            <a:r>
              <a:rPr lang="en-US" altLang="zh-CN" sz="2000" b="1" dirty="0">
                <a:cs typeface="Times New Roman" panose="02020603050405020304" pitchFamily="18" charset="0"/>
              </a:rPr>
              <a:t> x; </a:t>
            </a:r>
            <a:r>
              <a:rPr lang="en-US" altLang="zh-CN" sz="2000" b="1" dirty="0">
                <a:solidFill>
                  <a:srgbClr val="FF3300"/>
                </a:solidFill>
                <a:cs typeface="Times New Roman" panose="02020603050405020304" pitchFamily="18" charset="0"/>
              </a:rPr>
              <a:t>……………………………b</a:t>
            </a:r>
            <a:endParaRPr lang="en-US" altLang="zh-CN" sz="2000" b="1" dirty="0">
              <a:solidFill>
                <a:srgbClr val="FF3300"/>
              </a:solidFill>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     x=m2(ind+1);</a:t>
            </a:r>
            <a:endParaRPr lang="en-US" altLang="zh-CN" sz="2000" b="1" dirty="0">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a:t>
            </a:r>
            <a:endParaRPr lang="en-US" altLang="zh-CN" sz="2000" b="1" dirty="0">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err="1">
                <a:cs typeface="Times New Roman" panose="02020603050405020304" pitchFamily="18" charset="0"/>
              </a:rPr>
              <a:t>int</a:t>
            </a:r>
            <a:r>
              <a:rPr lang="en-US" altLang="zh-CN" sz="2000" b="1" dirty="0">
                <a:cs typeface="Times New Roman" panose="02020603050405020304" pitchFamily="18" charset="0"/>
              </a:rPr>
              <a:t> fun2(</a:t>
            </a:r>
            <a:r>
              <a:rPr lang="en-US" altLang="zh-CN" sz="2000" b="1" dirty="0" err="1">
                <a:cs typeface="Times New Roman" panose="02020603050405020304" pitchFamily="18" charset="0"/>
              </a:rPr>
              <a:t>int</a:t>
            </a:r>
            <a:r>
              <a:rPr lang="en-US" altLang="zh-CN" sz="2000" b="1" dirty="0">
                <a:cs typeface="Times New Roman" panose="02020603050405020304" pitchFamily="18" charset="0"/>
              </a:rPr>
              <a:t> j)</a:t>
            </a:r>
            <a:endParaRPr lang="en-US" altLang="zh-CN" sz="2000" b="1" dirty="0">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a:t>
            </a:r>
            <a:endParaRPr lang="en-US" altLang="zh-CN" sz="2000" b="1" dirty="0">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   {  </a:t>
            </a:r>
            <a:r>
              <a:rPr lang="en-US" altLang="zh-CN" sz="2000" b="1" dirty="0" err="1">
                <a:cs typeface="Times New Roman" panose="02020603050405020304" pitchFamily="18" charset="0"/>
              </a:rPr>
              <a:t>int</a:t>
            </a:r>
            <a:r>
              <a:rPr lang="en-US" altLang="zh-CN" sz="2000" b="1" dirty="0">
                <a:cs typeface="Times New Roman" panose="02020603050405020304" pitchFamily="18" charset="0"/>
              </a:rPr>
              <a:t> f[10];</a:t>
            </a:r>
            <a:endParaRPr lang="en-US" altLang="zh-CN" sz="2000" b="1" dirty="0">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       bool test1; </a:t>
            </a:r>
            <a:r>
              <a:rPr lang="en-US" altLang="zh-CN" sz="2000" b="1" dirty="0">
                <a:solidFill>
                  <a:srgbClr val="FF3300"/>
                </a:solidFill>
                <a:cs typeface="Times New Roman" panose="02020603050405020304" pitchFamily="18" charset="0"/>
              </a:rPr>
              <a:t>…………………c</a:t>
            </a:r>
            <a:endParaRPr lang="en-US" altLang="zh-CN" sz="2000" b="1" dirty="0">
              <a:solidFill>
                <a:srgbClr val="FF3300"/>
              </a:solidFill>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   } </a:t>
            </a:r>
            <a:endParaRPr lang="en-US" altLang="zh-CN" sz="2000" b="1" dirty="0">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a:t>
            </a:r>
            <a:endParaRPr lang="en-US" altLang="zh-CN" sz="2000" b="1" dirty="0">
              <a:ea typeface="Arial Unicode MS" pitchFamily="34" charset="-122"/>
              <a:cs typeface="Times New Roman" panose="02020603050405020304" pitchFamily="18" charset="0"/>
            </a:endParaRPr>
          </a:p>
          <a:p>
            <a:pPr eaLnBrk="1" hangingPunct="1">
              <a:spcBef>
                <a:spcPct val="0"/>
              </a:spcBef>
              <a:buFontTx/>
              <a:buNone/>
            </a:pPr>
            <a:r>
              <a:rPr lang="en-US" altLang="zh-CN" sz="2000" b="1" dirty="0">
                <a:cs typeface="Times New Roman" panose="02020603050405020304" pitchFamily="18" charset="0"/>
              </a:rPr>
              <a:t>main()</a:t>
            </a:r>
            <a:endParaRPr lang="en-US" altLang="zh-CN" sz="2000" b="1" dirty="0">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    char name; </a:t>
            </a:r>
            <a:r>
              <a:rPr lang="en-US" altLang="zh-CN" sz="2000" b="1" dirty="0">
                <a:solidFill>
                  <a:srgbClr val="FF3300"/>
                </a:solidFill>
                <a:cs typeface="Times New Roman" panose="02020603050405020304" pitchFamily="18" charset="0"/>
              </a:rPr>
              <a:t>………………………d</a:t>
            </a:r>
            <a:endParaRPr lang="en-US" altLang="zh-CN" sz="2000" b="1" dirty="0">
              <a:solidFill>
                <a:srgbClr val="FF3300"/>
              </a:solidFill>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x=2;y=5;      </a:t>
            </a:r>
            <a:r>
              <a:rPr lang="en-US" altLang="zh-CN" sz="2000" b="1" dirty="0" err="1">
                <a:cs typeface="Times New Roman" panose="02020603050405020304" pitchFamily="18" charset="0"/>
              </a:rPr>
              <a:t>printf</a:t>
            </a:r>
            <a:r>
              <a:rPr lang="en-US" altLang="zh-CN" sz="2000" b="1" dirty="0">
                <a:cs typeface="Times New Roman" panose="02020603050405020304" pitchFamily="18" charset="0"/>
              </a:rPr>
              <a:t>("%d\n",fun1(x/y));</a:t>
            </a:r>
            <a:endParaRPr lang="en-US" altLang="zh-CN" sz="2000" b="1" dirty="0">
              <a:ea typeface="Arial Unicode MS" pitchFamily="34" charset="-122"/>
              <a:cs typeface="Times New Roman" panose="02020603050405020304" pitchFamily="18" charset="0"/>
            </a:endParaRPr>
          </a:p>
          <a:p>
            <a:pPr algn="just" eaLnBrk="1" hangingPunct="1">
              <a:spcBef>
                <a:spcPct val="0"/>
              </a:spcBef>
              <a:buFontTx/>
              <a:buNone/>
            </a:pPr>
            <a:r>
              <a:rPr lang="en-US" altLang="zh-CN" sz="2000" b="1" dirty="0">
                <a:cs typeface="Times New Roman" panose="02020603050405020304" pitchFamily="18" charset="0"/>
              </a:rPr>
              <a:t>}</a:t>
            </a:r>
          </a:p>
        </p:txBody>
      </p:sp>
      <p:graphicFrame>
        <p:nvGraphicFramePr>
          <p:cNvPr id="19461" name="Group 5">
            <a:extLst>
              <a:ext uri="{FF2B5EF4-FFF2-40B4-BE49-F238E27FC236}">
                <a16:creationId xmlns:a16="http://schemas.microsoft.com/office/drawing/2014/main" id="{646F5271-D33B-4D63-9F8E-74E1DC040E60}"/>
              </a:ext>
            </a:extLst>
          </p:cNvPr>
          <p:cNvGraphicFramePr>
            <a:graphicFrameLocks noGrp="1"/>
          </p:cNvGraphicFramePr>
          <p:nvPr>
            <p:extLst>
              <p:ext uri="{D42A27DB-BD31-4B8C-83A1-F6EECF244321}">
                <p14:modId xmlns:p14="http://schemas.microsoft.com/office/powerpoint/2010/main" val="500762513"/>
              </p:ext>
            </p:extLst>
          </p:nvPr>
        </p:nvGraphicFramePr>
        <p:xfrm>
          <a:off x="6227763" y="1254596"/>
          <a:ext cx="838200" cy="1554408"/>
        </p:xfrm>
        <a:graphic>
          <a:graphicData uri="http://schemas.openxmlformats.org/drawingml/2006/table">
            <a:tbl>
              <a:tblPr/>
              <a:tblGrid>
                <a:gridCol w="838200">
                  <a:extLst>
                    <a:ext uri="{9D8B030D-6E8A-4147-A177-3AD203B41FA5}">
                      <a16:colId xmlns:a16="http://schemas.microsoft.com/office/drawing/2014/main" val="2699186513"/>
                    </a:ext>
                  </a:extLst>
                </a:gridCol>
              </a:tblGrid>
              <a:tr h="36568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290693590"/>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name</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316578723"/>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y</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240592814"/>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563419450"/>
                  </a:ext>
                </a:extLst>
              </a:tr>
            </a:tbl>
          </a:graphicData>
        </a:graphic>
      </p:graphicFrame>
      <p:graphicFrame>
        <p:nvGraphicFramePr>
          <p:cNvPr id="19473" name="Group 17">
            <a:extLst>
              <a:ext uri="{FF2B5EF4-FFF2-40B4-BE49-F238E27FC236}">
                <a16:creationId xmlns:a16="http://schemas.microsoft.com/office/drawing/2014/main" id="{666BBC15-0850-466B-95D5-D4E27477A8DE}"/>
              </a:ext>
            </a:extLst>
          </p:cNvPr>
          <p:cNvGraphicFramePr>
            <a:graphicFrameLocks noGrp="1"/>
          </p:cNvGraphicFramePr>
          <p:nvPr>
            <p:extLst>
              <p:ext uri="{D42A27DB-BD31-4B8C-83A1-F6EECF244321}">
                <p14:modId xmlns:p14="http://schemas.microsoft.com/office/powerpoint/2010/main" val="3696035241"/>
              </p:ext>
            </p:extLst>
          </p:nvPr>
        </p:nvGraphicFramePr>
        <p:xfrm>
          <a:off x="7618413" y="1994371"/>
          <a:ext cx="304800" cy="762000"/>
        </p:xfrm>
        <a:graphic>
          <a:graphicData uri="http://schemas.openxmlformats.org/drawingml/2006/table">
            <a:tbl>
              <a:tblPr/>
              <a:tblGrid>
                <a:gridCol w="304800">
                  <a:extLst>
                    <a:ext uri="{9D8B030D-6E8A-4147-A177-3AD203B41FA5}">
                      <a16:colId xmlns:a16="http://schemas.microsoft.com/office/drawing/2014/main" val="1280603597"/>
                    </a:ext>
                  </a:extLst>
                </a:gridCol>
              </a:tblGrid>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51004331"/>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25205351"/>
                  </a:ext>
                </a:extLst>
              </a:tr>
            </a:tbl>
          </a:graphicData>
        </a:graphic>
      </p:graphicFrame>
      <p:cxnSp>
        <p:nvCxnSpPr>
          <p:cNvPr id="45080" name="AutoShape 25">
            <a:extLst>
              <a:ext uri="{FF2B5EF4-FFF2-40B4-BE49-F238E27FC236}">
                <a16:creationId xmlns:a16="http://schemas.microsoft.com/office/drawing/2014/main" id="{4983EFEE-437A-4F9F-B501-9560BE401730}"/>
              </a:ext>
            </a:extLst>
          </p:cNvPr>
          <p:cNvCxnSpPr>
            <a:cxnSpLocks noChangeShapeType="1"/>
          </p:cNvCxnSpPr>
          <p:nvPr/>
        </p:nvCxnSpPr>
        <p:spPr bwMode="auto">
          <a:xfrm flipH="1">
            <a:off x="7065963" y="2557933"/>
            <a:ext cx="552450" cy="50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081" name="Text Box 26">
            <a:extLst>
              <a:ext uri="{FF2B5EF4-FFF2-40B4-BE49-F238E27FC236}">
                <a16:creationId xmlns:a16="http://schemas.microsoft.com/office/drawing/2014/main" id="{1BD2FC45-4BBC-4DE0-98FF-F2262BE4C6B8}"/>
              </a:ext>
            </a:extLst>
          </p:cNvPr>
          <p:cNvSpPr txBox="1">
            <a:spLocks noChangeArrowheads="1"/>
          </p:cNvSpPr>
          <p:nvPr/>
        </p:nvSpPr>
        <p:spPr bwMode="auto">
          <a:xfrm>
            <a:off x="7337425" y="1289521"/>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1800" b="1">
                <a:solidFill>
                  <a:srgbClr val="FF3300"/>
                </a:solidFill>
              </a:rPr>
              <a:t>TOP</a:t>
            </a:r>
          </a:p>
        </p:txBody>
      </p:sp>
      <p:cxnSp>
        <p:nvCxnSpPr>
          <p:cNvPr id="45082" name="AutoShape 27">
            <a:extLst>
              <a:ext uri="{FF2B5EF4-FFF2-40B4-BE49-F238E27FC236}">
                <a16:creationId xmlns:a16="http://schemas.microsoft.com/office/drawing/2014/main" id="{000FD022-A8FD-4689-8559-58075527EDC8}"/>
              </a:ext>
            </a:extLst>
          </p:cNvPr>
          <p:cNvCxnSpPr>
            <a:cxnSpLocks noChangeShapeType="1"/>
            <a:stCxn id="45081" idx="1"/>
          </p:cNvCxnSpPr>
          <p:nvPr/>
        </p:nvCxnSpPr>
        <p:spPr bwMode="auto">
          <a:xfrm flipH="1">
            <a:off x="7065963" y="1427633"/>
            <a:ext cx="271462"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9484" name="Group 28">
            <a:extLst>
              <a:ext uri="{FF2B5EF4-FFF2-40B4-BE49-F238E27FC236}">
                <a16:creationId xmlns:a16="http://schemas.microsoft.com/office/drawing/2014/main" id="{C44AF06F-70CB-4884-AB50-87FB1D87B570}"/>
              </a:ext>
            </a:extLst>
          </p:cNvPr>
          <p:cNvGraphicFramePr>
            <a:graphicFrameLocks noGrp="1"/>
          </p:cNvGraphicFramePr>
          <p:nvPr>
            <p:extLst>
              <p:ext uri="{D42A27DB-BD31-4B8C-83A1-F6EECF244321}">
                <p14:modId xmlns:p14="http://schemas.microsoft.com/office/powerpoint/2010/main" val="2526592755"/>
              </p:ext>
            </p:extLst>
          </p:nvPr>
        </p:nvGraphicFramePr>
        <p:xfrm>
          <a:off x="6227763" y="3107208"/>
          <a:ext cx="838200" cy="2743200"/>
        </p:xfrm>
        <a:graphic>
          <a:graphicData uri="http://schemas.openxmlformats.org/drawingml/2006/table">
            <a:tbl>
              <a:tblPr/>
              <a:tblGrid>
                <a:gridCol w="838200">
                  <a:extLst>
                    <a:ext uri="{9D8B030D-6E8A-4147-A177-3AD203B41FA5}">
                      <a16:colId xmlns:a16="http://schemas.microsoft.com/office/drawing/2014/main" val="3859061717"/>
                    </a:ext>
                  </a:extLst>
                </a:gridCol>
              </a:tblGrid>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480140830"/>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838355538"/>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Times New Roman" panose="02020603050405020304" pitchFamily="18" charset="0"/>
                          <a:ea typeface="Arial Unicode MS" pitchFamily="34" charset="-122"/>
                        </a:rPr>
                        <a:t>ind</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662238891"/>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fun1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8566253"/>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394671366"/>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426950467"/>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214332439"/>
                  </a:ext>
                </a:extLst>
              </a:tr>
            </a:tbl>
          </a:graphicData>
        </a:graphic>
      </p:graphicFrame>
      <p:graphicFrame>
        <p:nvGraphicFramePr>
          <p:cNvPr id="19502" name="Group 46">
            <a:extLst>
              <a:ext uri="{FF2B5EF4-FFF2-40B4-BE49-F238E27FC236}">
                <a16:creationId xmlns:a16="http://schemas.microsoft.com/office/drawing/2014/main" id="{25FE74A9-799A-460A-BDFB-BA0ED360B556}"/>
              </a:ext>
            </a:extLst>
          </p:cNvPr>
          <p:cNvGraphicFramePr>
            <a:graphicFrameLocks noGrp="1"/>
          </p:cNvGraphicFramePr>
          <p:nvPr>
            <p:extLst>
              <p:ext uri="{D42A27DB-BD31-4B8C-83A1-F6EECF244321}">
                <p14:modId xmlns:p14="http://schemas.microsoft.com/office/powerpoint/2010/main" val="2265400610"/>
              </p:ext>
            </p:extLst>
          </p:nvPr>
        </p:nvGraphicFramePr>
        <p:xfrm>
          <a:off x="7618413" y="4196233"/>
          <a:ext cx="304800" cy="1524000"/>
        </p:xfrm>
        <a:graphic>
          <a:graphicData uri="http://schemas.openxmlformats.org/drawingml/2006/table">
            <a:tbl>
              <a:tblPr/>
              <a:tblGrid>
                <a:gridCol w="304800">
                  <a:extLst>
                    <a:ext uri="{9D8B030D-6E8A-4147-A177-3AD203B41FA5}">
                      <a16:colId xmlns:a16="http://schemas.microsoft.com/office/drawing/2014/main" val="3532948649"/>
                    </a:ext>
                  </a:extLst>
                </a:gridCol>
              </a:tblGrid>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758657864"/>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80713850"/>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83663702"/>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38880986"/>
                  </a:ext>
                </a:extLst>
              </a:tr>
            </a:tbl>
          </a:graphicData>
        </a:graphic>
      </p:graphicFrame>
      <p:cxnSp>
        <p:nvCxnSpPr>
          <p:cNvPr id="45113" name="AutoShape 58">
            <a:extLst>
              <a:ext uri="{FF2B5EF4-FFF2-40B4-BE49-F238E27FC236}">
                <a16:creationId xmlns:a16="http://schemas.microsoft.com/office/drawing/2014/main" id="{9D7D796C-63DA-4499-B218-5C23CE915D9E}"/>
              </a:ext>
            </a:extLst>
          </p:cNvPr>
          <p:cNvCxnSpPr>
            <a:cxnSpLocks noChangeShapeType="1"/>
          </p:cNvCxnSpPr>
          <p:nvPr/>
        </p:nvCxnSpPr>
        <p:spPr bwMode="auto">
          <a:xfrm flipH="1">
            <a:off x="7065963" y="5520208"/>
            <a:ext cx="552450" cy="127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114" name="AutoShape 59">
            <a:extLst>
              <a:ext uri="{FF2B5EF4-FFF2-40B4-BE49-F238E27FC236}">
                <a16:creationId xmlns:a16="http://schemas.microsoft.com/office/drawing/2014/main" id="{C3F0CC4F-8949-4F39-BB46-57756D3257E5}"/>
              </a:ext>
            </a:extLst>
          </p:cNvPr>
          <p:cNvCxnSpPr>
            <a:cxnSpLocks noChangeShapeType="1"/>
          </p:cNvCxnSpPr>
          <p:nvPr/>
        </p:nvCxnSpPr>
        <p:spPr bwMode="auto">
          <a:xfrm flipH="1" flipV="1">
            <a:off x="7065963" y="4066058"/>
            <a:ext cx="552450" cy="10588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115" name="Text Box 60">
            <a:extLst>
              <a:ext uri="{FF2B5EF4-FFF2-40B4-BE49-F238E27FC236}">
                <a16:creationId xmlns:a16="http://schemas.microsoft.com/office/drawing/2014/main" id="{34DBF3FD-CC16-425E-A6A8-BD7DBD31B09C}"/>
              </a:ext>
            </a:extLst>
          </p:cNvPr>
          <p:cNvSpPr txBox="1">
            <a:spLocks noChangeArrowheads="1"/>
          </p:cNvSpPr>
          <p:nvPr/>
        </p:nvSpPr>
        <p:spPr bwMode="auto">
          <a:xfrm>
            <a:off x="7337425" y="3142133"/>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1800" b="1">
                <a:solidFill>
                  <a:srgbClr val="FF3300"/>
                </a:solidFill>
              </a:rPr>
              <a:t>TOP</a:t>
            </a:r>
          </a:p>
        </p:txBody>
      </p:sp>
      <p:cxnSp>
        <p:nvCxnSpPr>
          <p:cNvPr id="45116" name="AutoShape 61">
            <a:extLst>
              <a:ext uri="{FF2B5EF4-FFF2-40B4-BE49-F238E27FC236}">
                <a16:creationId xmlns:a16="http://schemas.microsoft.com/office/drawing/2014/main" id="{491C6243-2FFF-4477-BA75-AAC4F497BBC6}"/>
              </a:ext>
            </a:extLst>
          </p:cNvPr>
          <p:cNvCxnSpPr>
            <a:cxnSpLocks noChangeShapeType="1"/>
            <a:stCxn id="45115" idx="1"/>
          </p:cNvCxnSpPr>
          <p:nvPr/>
        </p:nvCxnSpPr>
        <p:spPr bwMode="auto">
          <a:xfrm flipH="1">
            <a:off x="7065963" y="3280246"/>
            <a:ext cx="271462"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F9A9ABF-5851-4CAE-A806-2AF09D64E7F3}"/>
              </a:ext>
            </a:extLst>
          </p:cNvPr>
          <p:cNvSpPr>
            <a:spLocks noGrp="1" noChangeArrowheads="1"/>
          </p:cNvSpPr>
          <p:nvPr>
            <p:ph type="title"/>
          </p:nvPr>
        </p:nvSpPr>
        <p:spPr>
          <a:xfrm>
            <a:off x="685800" y="235496"/>
            <a:ext cx="7772400" cy="457200"/>
          </a:xfrm>
          <a:noFill/>
        </p:spPr>
        <p:txBody>
          <a:bodyPr/>
          <a:lstStyle/>
          <a:p>
            <a:pPr eaLnBrk="1" hangingPunct="1"/>
            <a:r>
              <a:rPr lang="zh-CN" altLang="en-US" sz="3600" b="1" dirty="0">
                <a:solidFill>
                  <a:srgbClr val="FF3300"/>
                </a:solidFill>
                <a:latin typeface="+mn-lt"/>
                <a:ea typeface="隶书" panose="02010509060101010101" pitchFamily="49" charset="-122"/>
              </a:rPr>
              <a:t>栈式符号表</a:t>
            </a:r>
          </a:p>
        </p:txBody>
      </p:sp>
      <p:sp>
        <p:nvSpPr>
          <p:cNvPr id="47107" name="Text Box 3">
            <a:extLst>
              <a:ext uri="{FF2B5EF4-FFF2-40B4-BE49-F238E27FC236}">
                <a16:creationId xmlns:a16="http://schemas.microsoft.com/office/drawing/2014/main" id="{F77B548E-6D43-41A4-BD88-2E318643A38C}"/>
              </a:ext>
            </a:extLst>
          </p:cNvPr>
          <p:cNvSpPr txBox="1">
            <a:spLocks noChangeArrowheads="1"/>
          </p:cNvSpPr>
          <p:nvPr/>
        </p:nvSpPr>
        <p:spPr bwMode="auto">
          <a:xfrm>
            <a:off x="381000" y="909116"/>
            <a:ext cx="838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zh-CN" altLang="en-US" sz="2400">
                <a:latin typeface="+mn-lt"/>
              </a:rPr>
              <a:t>解：</a:t>
            </a:r>
            <a:r>
              <a:rPr lang="en-US" altLang="zh-CN" sz="2400">
                <a:latin typeface="+mn-lt"/>
              </a:rPr>
              <a:t>a</a:t>
            </a:r>
            <a:r>
              <a:rPr lang="zh-CN" altLang="en-US" sz="2400">
                <a:latin typeface="+mn-lt"/>
              </a:rPr>
              <a:t>、</a:t>
            </a:r>
            <a:r>
              <a:rPr lang="en-US" altLang="zh-CN" sz="2400">
                <a:latin typeface="+mn-lt"/>
              </a:rPr>
              <a:t>b</a:t>
            </a:r>
            <a:r>
              <a:rPr lang="zh-CN" altLang="en-US" sz="2400">
                <a:latin typeface="+mn-lt"/>
              </a:rPr>
              <a:t>、</a:t>
            </a:r>
            <a:r>
              <a:rPr lang="en-US" altLang="zh-CN" sz="2400">
                <a:latin typeface="+mn-lt"/>
              </a:rPr>
              <a:t>c</a:t>
            </a:r>
            <a:r>
              <a:rPr lang="zh-CN" altLang="en-US" sz="2400">
                <a:latin typeface="+mn-lt"/>
              </a:rPr>
              <a:t>、</a:t>
            </a:r>
            <a:r>
              <a:rPr lang="en-US" altLang="zh-CN" sz="2400">
                <a:latin typeface="+mn-lt"/>
              </a:rPr>
              <a:t>d</a:t>
            </a:r>
            <a:r>
              <a:rPr lang="zh-CN" altLang="en-US" sz="2400">
                <a:latin typeface="+mn-lt"/>
              </a:rPr>
              <a:t>处的栈式符号表栈式符号表见图</a:t>
            </a:r>
            <a:r>
              <a:rPr lang="en-US" altLang="zh-CN" sz="2400">
                <a:latin typeface="+mn-lt"/>
              </a:rPr>
              <a:t>a</a:t>
            </a:r>
            <a:r>
              <a:rPr lang="zh-CN" altLang="en-US" sz="2400">
                <a:latin typeface="+mn-lt"/>
              </a:rPr>
              <a:t>、</a:t>
            </a:r>
            <a:r>
              <a:rPr lang="en-US" altLang="zh-CN" sz="2400">
                <a:latin typeface="+mn-lt"/>
              </a:rPr>
              <a:t>b</a:t>
            </a:r>
            <a:r>
              <a:rPr lang="zh-CN" altLang="en-US" sz="2400">
                <a:latin typeface="+mn-lt"/>
              </a:rPr>
              <a:t>、</a:t>
            </a:r>
            <a:r>
              <a:rPr lang="en-US" altLang="zh-CN" sz="2400">
                <a:latin typeface="+mn-lt"/>
              </a:rPr>
              <a:t>c</a:t>
            </a:r>
            <a:r>
              <a:rPr lang="zh-CN" altLang="en-US" sz="2400">
                <a:latin typeface="+mn-lt"/>
              </a:rPr>
              <a:t>、</a:t>
            </a:r>
            <a:r>
              <a:rPr lang="en-US" altLang="zh-CN" sz="2400">
                <a:latin typeface="+mn-lt"/>
              </a:rPr>
              <a:t>d</a:t>
            </a:r>
            <a:r>
              <a:rPr lang="zh-CN" altLang="en-US" sz="2400">
                <a:latin typeface="+mn-lt"/>
              </a:rPr>
              <a:t>。 </a:t>
            </a:r>
          </a:p>
        </p:txBody>
      </p:sp>
      <p:graphicFrame>
        <p:nvGraphicFramePr>
          <p:cNvPr id="55300" name="Group 4">
            <a:extLst>
              <a:ext uri="{FF2B5EF4-FFF2-40B4-BE49-F238E27FC236}">
                <a16:creationId xmlns:a16="http://schemas.microsoft.com/office/drawing/2014/main" id="{7EB53D6B-7C91-40AC-8644-AE8E4BE3E867}"/>
              </a:ext>
            </a:extLst>
          </p:cNvPr>
          <p:cNvGraphicFramePr>
            <a:graphicFrameLocks noGrp="1"/>
          </p:cNvGraphicFramePr>
          <p:nvPr>
            <p:extLst>
              <p:ext uri="{D42A27DB-BD31-4B8C-83A1-F6EECF244321}">
                <p14:modId xmlns:p14="http://schemas.microsoft.com/office/powerpoint/2010/main" val="2579683043"/>
              </p:ext>
            </p:extLst>
          </p:nvPr>
        </p:nvGraphicFramePr>
        <p:xfrm>
          <a:off x="4835525" y="1996480"/>
          <a:ext cx="838200" cy="3535608"/>
        </p:xfrm>
        <a:graphic>
          <a:graphicData uri="http://schemas.openxmlformats.org/drawingml/2006/table">
            <a:tbl>
              <a:tblPr/>
              <a:tblGrid>
                <a:gridCol w="838200">
                  <a:extLst>
                    <a:ext uri="{9D8B030D-6E8A-4147-A177-3AD203B41FA5}">
                      <a16:colId xmlns:a16="http://schemas.microsoft.com/office/drawing/2014/main" val="345547668"/>
                    </a:ext>
                  </a:extLst>
                </a:gridCol>
              </a:tblGrid>
              <a:tr h="365727">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14665743"/>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test1</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4081812544"/>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f</a:t>
                      </a:r>
                      <a:r>
                        <a:rPr kumimoji="1"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数组</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925899303"/>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j</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854656649"/>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fun2</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740516541"/>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fun1</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104649803"/>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name</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973165777"/>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y</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704112801"/>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416994665"/>
                  </a:ext>
                </a:extLst>
              </a:tr>
            </a:tbl>
          </a:graphicData>
        </a:graphic>
      </p:graphicFrame>
      <p:graphicFrame>
        <p:nvGraphicFramePr>
          <p:cNvPr id="55322" name="Group 26">
            <a:extLst>
              <a:ext uri="{FF2B5EF4-FFF2-40B4-BE49-F238E27FC236}">
                <a16:creationId xmlns:a16="http://schemas.microsoft.com/office/drawing/2014/main" id="{022A1533-1807-4C84-8BB6-071E0D508562}"/>
              </a:ext>
            </a:extLst>
          </p:cNvPr>
          <p:cNvGraphicFramePr>
            <a:graphicFrameLocks noGrp="1"/>
          </p:cNvGraphicFramePr>
          <p:nvPr>
            <p:extLst>
              <p:ext uri="{D42A27DB-BD31-4B8C-83A1-F6EECF244321}">
                <p14:modId xmlns:p14="http://schemas.microsoft.com/office/powerpoint/2010/main" val="2479729787"/>
              </p:ext>
            </p:extLst>
          </p:nvPr>
        </p:nvGraphicFramePr>
        <p:xfrm>
          <a:off x="6207125" y="3825280"/>
          <a:ext cx="304800" cy="1554408"/>
        </p:xfrm>
        <a:graphic>
          <a:graphicData uri="http://schemas.openxmlformats.org/drawingml/2006/table">
            <a:tbl>
              <a:tblPr/>
              <a:tblGrid>
                <a:gridCol w="304800">
                  <a:extLst>
                    <a:ext uri="{9D8B030D-6E8A-4147-A177-3AD203B41FA5}">
                      <a16:colId xmlns:a16="http://schemas.microsoft.com/office/drawing/2014/main" val="3111910252"/>
                    </a:ext>
                  </a:extLst>
                </a:gridCol>
              </a:tblGrid>
              <a:tr h="36568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rPr>
                        <a:t> </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9435395"/>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6</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3832151"/>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5</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18116741"/>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0</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0438135"/>
                  </a:ext>
                </a:extLst>
              </a:tr>
            </a:tbl>
          </a:graphicData>
        </a:graphic>
      </p:graphicFrame>
      <p:cxnSp>
        <p:nvCxnSpPr>
          <p:cNvPr id="47142" name="AutoShape 38">
            <a:extLst>
              <a:ext uri="{FF2B5EF4-FFF2-40B4-BE49-F238E27FC236}">
                <a16:creationId xmlns:a16="http://schemas.microsoft.com/office/drawing/2014/main" id="{923A5973-EA2F-44F2-BFC7-457873C21ED6}"/>
              </a:ext>
            </a:extLst>
          </p:cNvPr>
          <p:cNvCxnSpPr>
            <a:cxnSpLocks noChangeShapeType="1"/>
          </p:cNvCxnSpPr>
          <p:nvPr/>
        </p:nvCxnSpPr>
        <p:spPr bwMode="auto">
          <a:xfrm flipH="1">
            <a:off x="5673725" y="5179418"/>
            <a:ext cx="533400" cy="1476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43" name="AutoShape 39">
            <a:extLst>
              <a:ext uri="{FF2B5EF4-FFF2-40B4-BE49-F238E27FC236}">
                <a16:creationId xmlns:a16="http://schemas.microsoft.com/office/drawing/2014/main" id="{D36891CC-1D43-49A6-BC3C-A3B5B8394047}"/>
              </a:ext>
            </a:extLst>
          </p:cNvPr>
          <p:cNvCxnSpPr>
            <a:cxnSpLocks noChangeShapeType="1"/>
          </p:cNvCxnSpPr>
          <p:nvPr/>
        </p:nvCxnSpPr>
        <p:spPr bwMode="auto">
          <a:xfrm flipH="1" flipV="1">
            <a:off x="5673725" y="3350618"/>
            <a:ext cx="533400" cy="14335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44" name="AutoShape 40">
            <a:extLst>
              <a:ext uri="{FF2B5EF4-FFF2-40B4-BE49-F238E27FC236}">
                <a16:creationId xmlns:a16="http://schemas.microsoft.com/office/drawing/2014/main" id="{1A303730-9712-4DA9-B612-B94E4B95B12D}"/>
              </a:ext>
            </a:extLst>
          </p:cNvPr>
          <p:cNvCxnSpPr>
            <a:cxnSpLocks noChangeShapeType="1"/>
          </p:cNvCxnSpPr>
          <p:nvPr/>
        </p:nvCxnSpPr>
        <p:spPr bwMode="auto">
          <a:xfrm flipH="1" flipV="1">
            <a:off x="5673725" y="2955330"/>
            <a:ext cx="533400" cy="14335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45" name="Text Box 41">
            <a:extLst>
              <a:ext uri="{FF2B5EF4-FFF2-40B4-BE49-F238E27FC236}">
                <a16:creationId xmlns:a16="http://schemas.microsoft.com/office/drawing/2014/main" id="{B11540DF-E935-459B-AAD9-F709C8D8271D}"/>
              </a:ext>
            </a:extLst>
          </p:cNvPr>
          <p:cNvSpPr txBox="1">
            <a:spLocks noChangeArrowheads="1"/>
          </p:cNvSpPr>
          <p:nvPr/>
        </p:nvSpPr>
        <p:spPr bwMode="auto">
          <a:xfrm>
            <a:off x="5978525" y="204886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1800" b="1">
                <a:solidFill>
                  <a:srgbClr val="FF3300"/>
                </a:solidFill>
                <a:latin typeface="+mn-lt"/>
              </a:rPr>
              <a:t>TOP</a:t>
            </a:r>
          </a:p>
        </p:txBody>
      </p:sp>
      <p:cxnSp>
        <p:nvCxnSpPr>
          <p:cNvPr id="47146" name="AutoShape 42">
            <a:extLst>
              <a:ext uri="{FF2B5EF4-FFF2-40B4-BE49-F238E27FC236}">
                <a16:creationId xmlns:a16="http://schemas.microsoft.com/office/drawing/2014/main" id="{560C1BAA-D148-4250-8D80-516D61DBB5A4}"/>
              </a:ext>
            </a:extLst>
          </p:cNvPr>
          <p:cNvCxnSpPr>
            <a:cxnSpLocks noChangeShapeType="1"/>
            <a:stCxn id="47145" idx="1"/>
          </p:cNvCxnSpPr>
          <p:nvPr/>
        </p:nvCxnSpPr>
        <p:spPr bwMode="auto">
          <a:xfrm flipH="1" flipV="1">
            <a:off x="5673725" y="2179043"/>
            <a:ext cx="304800" cy="7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55339" name="Group 43">
            <a:extLst>
              <a:ext uri="{FF2B5EF4-FFF2-40B4-BE49-F238E27FC236}">
                <a16:creationId xmlns:a16="http://schemas.microsoft.com/office/drawing/2014/main" id="{BAB61D0F-B7F7-4C4B-8F93-4E72E395ACB8}"/>
              </a:ext>
            </a:extLst>
          </p:cNvPr>
          <p:cNvGraphicFramePr>
            <a:graphicFrameLocks noGrp="1"/>
          </p:cNvGraphicFramePr>
          <p:nvPr>
            <p:extLst>
              <p:ext uri="{D42A27DB-BD31-4B8C-83A1-F6EECF244321}">
                <p14:modId xmlns:p14="http://schemas.microsoft.com/office/powerpoint/2010/main" val="2617983638"/>
              </p:ext>
            </p:extLst>
          </p:nvPr>
        </p:nvGraphicFramePr>
        <p:xfrm>
          <a:off x="6969125" y="1983780"/>
          <a:ext cx="838200" cy="3475035"/>
        </p:xfrm>
        <a:graphic>
          <a:graphicData uri="http://schemas.openxmlformats.org/drawingml/2006/table">
            <a:tbl>
              <a:tblPr/>
              <a:tblGrid>
                <a:gridCol w="838200">
                  <a:extLst>
                    <a:ext uri="{9D8B030D-6E8A-4147-A177-3AD203B41FA5}">
                      <a16:colId xmlns:a16="http://schemas.microsoft.com/office/drawing/2014/main" val="4192093654"/>
                    </a:ext>
                  </a:extLst>
                </a:gridCol>
              </a:tblGrid>
              <a:tr h="36579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868034466"/>
                  </a:ext>
                </a:extLst>
              </a:tr>
              <a:tr h="36579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4207713910"/>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name</a:t>
                      </a:r>
                      <a:endParaRPr kumimoji="1"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998162687"/>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main</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228357668"/>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fun2</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847295678"/>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fun1</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787115395"/>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name</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896196168"/>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y</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061872522"/>
                  </a:ext>
                </a:extLst>
              </a:tr>
              <a:tr h="36579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329765068"/>
                  </a:ext>
                </a:extLst>
              </a:tr>
            </a:tbl>
          </a:graphicData>
        </a:graphic>
      </p:graphicFrame>
      <p:graphicFrame>
        <p:nvGraphicFramePr>
          <p:cNvPr id="55361" name="Group 65">
            <a:extLst>
              <a:ext uri="{FF2B5EF4-FFF2-40B4-BE49-F238E27FC236}">
                <a16:creationId xmlns:a16="http://schemas.microsoft.com/office/drawing/2014/main" id="{EFFF3BB2-5875-4646-BBF6-0612EE9ECD26}"/>
              </a:ext>
            </a:extLst>
          </p:cNvPr>
          <p:cNvGraphicFramePr>
            <a:graphicFrameLocks noGrp="1"/>
          </p:cNvGraphicFramePr>
          <p:nvPr>
            <p:extLst>
              <p:ext uri="{D42A27DB-BD31-4B8C-83A1-F6EECF244321}">
                <p14:modId xmlns:p14="http://schemas.microsoft.com/office/powerpoint/2010/main" val="3682881913"/>
              </p:ext>
            </p:extLst>
          </p:nvPr>
        </p:nvGraphicFramePr>
        <p:xfrm>
          <a:off x="8340725" y="4177705"/>
          <a:ext cx="304800" cy="1158875"/>
        </p:xfrm>
        <a:graphic>
          <a:graphicData uri="http://schemas.openxmlformats.org/drawingml/2006/table">
            <a:tbl>
              <a:tblPr/>
              <a:tblGrid>
                <a:gridCol w="304800">
                  <a:extLst>
                    <a:ext uri="{9D8B030D-6E8A-4147-A177-3AD203B41FA5}">
                      <a16:colId xmlns:a16="http://schemas.microsoft.com/office/drawing/2014/main" val="3184584709"/>
                    </a:ext>
                  </a:extLst>
                </a:gridCol>
              </a:tblGrid>
              <a:tr h="365961">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rPr>
                        <a:t> </a:t>
                      </a: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21953337"/>
                  </a:ext>
                </a:extLst>
              </a:tr>
              <a:tr h="396457">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6</a:t>
                      </a: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49413572"/>
                  </a:ext>
                </a:extLst>
              </a:tr>
              <a:tr h="396457">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0</a:t>
                      </a: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47708448"/>
                  </a:ext>
                </a:extLst>
              </a:tr>
            </a:tbl>
          </a:graphicData>
        </a:graphic>
      </p:graphicFrame>
      <p:cxnSp>
        <p:nvCxnSpPr>
          <p:cNvPr id="47179" name="AutoShape 75">
            <a:extLst>
              <a:ext uri="{FF2B5EF4-FFF2-40B4-BE49-F238E27FC236}">
                <a16:creationId xmlns:a16="http://schemas.microsoft.com/office/drawing/2014/main" id="{0AF1016C-4291-4D51-855D-17C831E2D925}"/>
              </a:ext>
            </a:extLst>
          </p:cNvPr>
          <p:cNvCxnSpPr>
            <a:cxnSpLocks noChangeShapeType="1"/>
          </p:cNvCxnSpPr>
          <p:nvPr/>
        </p:nvCxnSpPr>
        <p:spPr bwMode="auto">
          <a:xfrm flipH="1">
            <a:off x="7807325" y="5136555"/>
            <a:ext cx="533400" cy="131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80" name="AutoShape 76">
            <a:extLst>
              <a:ext uri="{FF2B5EF4-FFF2-40B4-BE49-F238E27FC236}">
                <a16:creationId xmlns:a16="http://schemas.microsoft.com/office/drawing/2014/main" id="{7E2879C0-34F8-4EC3-8919-587B3DCF4D4F}"/>
              </a:ext>
            </a:extLst>
          </p:cNvPr>
          <p:cNvCxnSpPr>
            <a:cxnSpLocks noChangeShapeType="1"/>
          </p:cNvCxnSpPr>
          <p:nvPr/>
        </p:nvCxnSpPr>
        <p:spPr bwMode="auto">
          <a:xfrm flipH="1" flipV="1">
            <a:off x="7807325" y="2912468"/>
            <a:ext cx="533400" cy="1828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81" name="Text Box 77">
            <a:extLst>
              <a:ext uri="{FF2B5EF4-FFF2-40B4-BE49-F238E27FC236}">
                <a16:creationId xmlns:a16="http://schemas.microsoft.com/office/drawing/2014/main" id="{D384E641-F2AE-42E5-9D54-74505F9CF890}"/>
              </a:ext>
            </a:extLst>
          </p:cNvPr>
          <p:cNvSpPr txBox="1">
            <a:spLocks noChangeArrowheads="1"/>
          </p:cNvSpPr>
          <p:nvPr/>
        </p:nvSpPr>
        <p:spPr bwMode="auto">
          <a:xfrm>
            <a:off x="8077200" y="239018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1800" b="1">
                <a:solidFill>
                  <a:srgbClr val="FF3300"/>
                </a:solidFill>
                <a:latin typeface="+mn-lt"/>
              </a:rPr>
              <a:t>TOP</a:t>
            </a:r>
          </a:p>
        </p:txBody>
      </p:sp>
      <p:cxnSp>
        <p:nvCxnSpPr>
          <p:cNvPr id="47182" name="AutoShape 78">
            <a:extLst>
              <a:ext uri="{FF2B5EF4-FFF2-40B4-BE49-F238E27FC236}">
                <a16:creationId xmlns:a16="http://schemas.microsoft.com/office/drawing/2014/main" id="{BF9F57AA-7D77-4B90-A275-5ADBD6B12070}"/>
              </a:ext>
            </a:extLst>
          </p:cNvPr>
          <p:cNvCxnSpPr>
            <a:cxnSpLocks noChangeShapeType="1"/>
            <a:stCxn id="47181" idx="1"/>
          </p:cNvCxnSpPr>
          <p:nvPr/>
        </p:nvCxnSpPr>
        <p:spPr bwMode="auto">
          <a:xfrm flipH="1">
            <a:off x="7807325" y="2528293"/>
            <a:ext cx="269875"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55375" name="Group 79">
            <a:extLst>
              <a:ext uri="{FF2B5EF4-FFF2-40B4-BE49-F238E27FC236}">
                <a16:creationId xmlns:a16="http://schemas.microsoft.com/office/drawing/2014/main" id="{D3965B0F-760E-4CB2-9FCE-0D6C98E0ED3D}"/>
              </a:ext>
            </a:extLst>
          </p:cNvPr>
          <p:cNvGraphicFramePr>
            <a:graphicFrameLocks noGrp="1"/>
          </p:cNvGraphicFramePr>
          <p:nvPr>
            <p:extLst>
              <p:ext uri="{D42A27DB-BD31-4B8C-83A1-F6EECF244321}">
                <p14:modId xmlns:p14="http://schemas.microsoft.com/office/powerpoint/2010/main" val="4294539101"/>
              </p:ext>
            </p:extLst>
          </p:nvPr>
        </p:nvGraphicFramePr>
        <p:xfrm>
          <a:off x="2625725" y="2704505"/>
          <a:ext cx="838200" cy="2743200"/>
        </p:xfrm>
        <a:graphic>
          <a:graphicData uri="http://schemas.openxmlformats.org/drawingml/2006/table">
            <a:tbl>
              <a:tblPr/>
              <a:tblGrid>
                <a:gridCol w="838200">
                  <a:extLst>
                    <a:ext uri="{9D8B030D-6E8A-4147-A177-3AD203B41FA5}">
                      <a16:colId xmlns:a16="http://schemas.microsoft.com/office/drawing/2014/main" val="82348798"/>
                    </a:ext>
                  </a:extLst>
                </a:gridCol>
              </a:tblGrid>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479533663"/>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693294001"/>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ind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7751710"/>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fun1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194881811"/>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36581159"/>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256711437"/>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4042979358"/>
                  </a:ext>
                </a:extLst>
              </a:tr>
            </a:tbl>
          </a:graphicData>
        </a:graphic>
      </p:graphicFrame>
      <p:graphicFrame>
        <p:nvGraphicFramePr>
          <p:cNvPr id="55393" name="Group 97">
            <a:extLst>
              <a:ext uri="{FF2B5EF4-FFF2-40B4-BE49-F238E27FC236}">
                <a16:creationId xmlns:a16="http://schemas.microsoft.com/office/drawing/2014/main" id="{F8009B59-59A3-4CCF-A6B2-75F9086620FA}"/>
              </a:ext>
            </a:extLst>
          </p:cNvPr>
          <p:cNvGraphicFramePr>
            <a:graphicFrameLocks noGrp="1"/>
          </p:cNvGraphicFramePr>
          <p:nvPr>
            <p:extLst>
              <p:ext uri="{D42A27DB-BD31-4B8C-83A1-F6EECF244321}">
                <p14:modId xmlns:p14="http://schemas.microsoft.com/office/powerpoint/2010/main" val="2699154555"/>
              </p:ext>
            </p:extLst>
          </p:nvPr>
        </p:nvGraphicFramePr>
        <p:xfrm>
          <a:off x="4016375" y="3793530"/>
          <a:ext cx="304800" cy="1524000"/>
        </p:xfrm>
        <a:graphic>
          <a:graphicData uri="http://schemas.openxmlformats.org/drawingml/2006/table">
            <a:tbl>
              <a:tblPr/>
              <a:tblGrid>
                <a:gridCol w="304800">
                  <a:extLst>
                    <a:ext uri="{9D8B030D-6E8A-4147-A177-3AD203B41FA5}">
                      <a16:colId xmlns:a16="http://schemas.microsoft.com/office/drawing/2014/main" val="3730520917"/>
                    </a:ext>
                  </a:extLst>
                </a:gridCol>
              </a:tblGrid>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61706819"/>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37422623"/>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27221282"/>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35494689"/>
                  </a:ext>
                </a:extLst>
              </a:tr>
            </a:tbl>
          </a:graphicData>
        </a:graphic>
      </p:graphicFrame>
      <p:cxnSp>
        <p:nvCxnSpPr>
          <p:cNvPr id="47213" name="AutoShape 109">
            <a:extLst>
              <a:ext uri="{FF2B5EF4-FFF2-40B4-BE49-F238E27FC236}">
                <a16:creationId xmlns:a16="http://schemas.microsoft.com/office/drawing/2014/main" id="{893F404A-4DB2-4CB4-9DFC-0603AFC6D198}"/>
              </a:ext>
            </a:extLst>
          </p:cNvPr>
          <p:cNvCxnSpPr>
            <a:cxnSpLocks noChangeShapeType="1"/>
          </p:cNvCxnSpPr>
          <p:nvPr/>
        </p:nvCxnSpPr>
        <p:spPr bwMode="auto">
          <a:xfrm flipH="1">
            <a:off x="3463925" y="5117505"/>
            <a:ext cx="552450" cy="127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14" name="AutoShape 110">
            <a:extLst>
              <a:ext uri="{FF2B5EF4-FFF2-40B4-BE49-F238E27FC236}">
                <a16:creationId xmlns:a16="http://schemas.microsoft.com/office/drawing/2014/main" id="{5075F3CA-3456-4501-9273-553AA3D26CFD}"/>
              </a:ext>
            </a:extLst>
          </p:cNvPr>
          <p:cNvCxnSpPr>
            <a:cxnSpLocks noChangeShapeType="1"/>
          </p:cNvCxnSpPr>
          <p:nvPr/>
        </p:nvCxnSpPr>
        <p:spPr bwMode="auto">
          <a:xfrm flipH="1" flipV="1">
            <a:off x="3463925" y="3663355"/>
            <a:ext cx="552450" cy="10588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215" name="Text Box 111">
            <a:extLst>
              <a:ext uri="{FF2B5EF4-FFF2-40B4-BE49-F238E27FC236}">
                <a16:creationId xmlns:a16="http://schemas.microsoft.com/office/drawing/2014/main" id="{7ED586E2-D5AF-4CC9-BA38-E708F3365B00}"/>
              </a:ext>
            </a:extLst>
          </p:cNvPr>
          <p:cNvSpPr txBox="1">
            <a:spLocks noChangeArrowheads="1"/>
          </p:cNvSpPr>
          <p:nvPr/>
        </p:nvSpPr>
        <p:spPr bwMode="auto">
          <a:xfrm>
            <a:off x="3735388" y="273943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1800" b="1">
                <a:solidFill>
                  <a:srgbClr val="FF3300"/>
                </a:solidFill>
                <a:latin typeface="+mn-lt"/>
              </a:rPr>
              <a:t>TOP</a:t>
            </a:r>
          </a:p>
        </p:txBody>
      </p:sp>
      <p:cxnSp>
        <p:nvCxnSpPr>
          <p:cNvPr id="47216" name="AutoShape 112">
            <a:extLst>
              <a:ext uri="{FF2B5EF4-FFF2-40B4-BE49-F238E27FC236}">
                <a16:creationId xmlns:a16="http://schemas.microsoft.com/office/drawing/2014/main" id="{BA372479-6E67-4D93-8D3E-12DE33FB23CD}"/>
              </a:ext>
            </a:extLst>
          </p:cNvPr>
          <p:cNvCxnSpPr>
            <a:cxnSpLocks noChangeShapeType="1"/>
            <a:stCxn id="47215" idx="1"/>
          </p:cNvCxnSpPr>
          <p:nvPr/>
        </p:nvCxnSpPr>
        <p:spPr bwMode="auto">
          <a:xfrm flipH="1">
            <a:off x="3463925" y="2877543"/>
            <a:ext cx="271463"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55409" name="Group 113">
            <a:extLst>
              <a:ext uri="{FF2B5EF4-FFF2-40B4-BE49-F238E27FC236}">
                <a16:creationId xmlns:a16="http://schemas.microsoft.com/office/drawing/2014/main" id="{3A609124-4D06-4EFE-AEFC-F12D3BD633E8}"/>
              </a:ext>
            </a:extLst>
          </p:cNvPr>
          <p:cNvGraphicFramePr>
            <a:graphicFrameLocks noGrp="1"/>
          </p:cNvGraphicFramePr>
          <p:nvPr>
            <p:extLst>
              <p:ext uri="{D42A27DB-BD31-4B8C-83A1-F6EECF244321}">
                <p14:modId xmlns:p14="http://schemas.microsoft.com/office/powerpoint/2010/main" val="2013585482"/>
              </p:ext>
            </p:extLst>
          </p:nvPr>
        </p:nvGraphicFramePr>
        <p:xfrm>
          <a:off x="415925" y="3803055"/>
          <a:ext cx="838200" cy="1554408"/>
        </p:xfrm>
        <a:graphic>
          <a:graphicData uri="http://schemas.openxmlformats.org/drawingml/2006/table">
            <a:tbl>
              <a:tblPr/>
              <a:tblGrid>
                <a:gridCol w="838200">
                  <a:extLst>
                    <a:ext uri="{9D8B030D-6E8A-4147-A177-3AD203B41FA5}">
                      <a16:colId xmlns:a16="http://schemas.microsoft.com/office/drawing/2014/main" val="3806097765"/>
                    </a:ext>
                  </a:extLst>
                </a:gridCol>
              </a:tblGrid>
              <a:tr h="36568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502312185"/>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name</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524159044"/>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y</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157677331"/>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285958734"/>
                  </a:ext>
                </a:extLst>
              </a:tr>
            </a:tbl>
          </a:graphicData>
        </a:graphic>
      </p:graphicFrame>
      <p:graphicFrame>
        <p:nvGraphicFramePr>
          <p:cNvPr id="55421" name="Group 125">
            <a:extLst>
              <a:ext uri="{FF2B5EF4-FFF2-40B4-BE49-F238E27FC236}">
                <a16:creationId xmlns:a16="http://schemas.microsoft.com/office/drawing/2014/main" id="{43CE758B-5858-4CBC-85C0-F08CFF4FD004}"/>
              </a:ext>
            </a:extLst>
          </p:cNvPr>
          <p:cNvGraphicFramePr>
            <a:graphicFrameLocks noGrp="1"/>
          </p:cNvGraphicFramePr>
          <p:nvPr>
            <p:extLst>
              <p:ext uri="{D42A27DB-BD31-4B8C-83A1-F6EECF244321}">
                <p14:modId xmlns:p14="http://schemas.microsoft.com/office/powerpoint/2010/main" val="2338758921"/>
              </p:ext>
            </p:extLst>
          </p:nvPr>
        </p:nvGraphicFramePr>
        <p:xfrm>
          <a:off x="1806575" y="4542830"/>
          <a:ext cx="304800" cy="762000"/>
        </p:xfrm>
        <a:graphic>
          <a:graphicData uri="http://schemas.openxmlformats.org/drawingml/2006/table">
            <a:tbl>
              <a:tblPr/>
              <a:tblGrid>
                <a:gridCol w="304800">
                  <a:extLst>
                    <a:ext uri="{9D8B030D-6E8A-4147-A177-3AD203B41FA5}">
                      <a16:colId xmlns:a16="http://schemas.microsoft.com/office/drawing/2014/main" val="3082817015"/>
                    </a:ext>
                  </a:extLst>
                </a:gridCol>
              </a:tblGrid>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92630155"/>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11691674"/>
                  </a:ext>
                </a:extLst>
              </a:tr>
            </a:tbl>
          </a:graphicData>
        </a:graphic>
      </p:graphicFrame>
      <p:cxnSp>
        <p:nvCxnSpPr>
          <p:cNvPr id="47237" name="AutoShape 133">
            <a:extLst>
              <a:ext uri="{FF2B5EF4-FFF2-40B4-BE49-F238E27FC236}">
                <a16:creationId xmlns:a16="http://schemas.microsoft.com/office/drawing/2014/main" id="{E93A3562-F28A-4674-AAA9-CE25FA3AAAED}"/>
              </a:ext>
            </a:extLst>
          </p:cNvPr>
          <p:cNvCxnSpPr>
            <a:cxnSpLocks noChangeShapeType="1"/>
          </p:cNvCxnSpPr>
          <p:nvPr/>
        </p:nvCxnSpPr>
        <p:spPr bwMode="auto">
          <a:xfrm flipH="1">
            <a:off x="1254125" y="5106393"/>
            <a:ext cx="552450" cy="50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238" name="Text Box 134">
            <a:extLst>
              <a:ext uri="{FF2B5EF4-FFF2-40B4-BE49-F238E27FC236}">
                <a16:creationId xmlns:a16="http://schemas.microsoft.com/office/drawing/2014/main" id="{82B25179-A7CA-4394-9E00-E25AF5EFE4F7}"/>
              </a:ext>
            </a:extLst>
          </p:cNvPr>
          <p:cNvSpPr txBox="1">
            <a:spLocks noChangeArrowheads="1"/>
          </p:cNvSpPr>
          <p:nvPr/>
        </p:nvSpPr>
        <p:spPr bwMode="auto">
          <a:xfrm>
            <a:off x="1525588" y="383798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1800" b="1">
                <a:solidFill>
                  <a:srgbClr val="FF3300"/>
                </a:solidFill>
                <a:latin typeface="+mn-lt"/>
              </a:rPr>
              <a:t>TOP</a:t>
            </a:r>
          </a:p>
        </p:txBody>
      </p:sp>
      <p:cxnSp>
        <p:nvCxnSpPr>
          <p:cNvPr id="47239" name="AutoShape 135">
            <a:extLst>
              <a:ext uri="{FF2B5EF4-FFF2-40B4-BE49-F238E27FC236}">
                <a16:creationId xmlns:a16="http://schemas.microsoft.com/office/drawing/2014/main" id="{5C86BD87-666D-4668-B5F0-19936E2AF8A9}"/>
              </a:ext>
            </a:extLst>
          </p:cNvPr>
          <p:cNvCxnSpPr>
            <a:cxnSpLocks noChangeShapeType="1"/>
            <a:stCxn id="47238" idx="1"/>
          </p:cNvCxnSpPr>
          <p:nvPr/>
        </p:nvCxnSpPr>
        <p:spPr bwMode="auto">
          <a:xfrm flipH="1">
            <a:off x="1254125" y="3976093"/>
            <a:ext cx="271463"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240" name="Text Box 136">
            <a:extLst>
              <a:ext uri="{FF2B5EF4-FFF2-40B4-BE49-F238E27FC236}">
                <a16:creationId xmlns:a16="http://schemas.microsoft.com/office/drawing/2014/main" id="{AF67296A-8AC4-4069-A0DC-C61937C575D9}"/>
              </a:ext>
            </a:extLst>
          </p:cNvPr>
          <p:cNvSpPr txBox="1">
            <a:spLocks noChangeArrowheads="1"/>
          </p:cNvSpPr>
          <p:nvPr/>
        </p:nvSpPr>
        <p:spPr bwMode="auto">
          <a:xfrm>
            <a:off x="304800" y="5501680"/>
            <a:ext cx="85876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algn="just" eaLnBrk="1" hangingPunct="1">
              <a:spcBef>
                <a:spcPct val="50000"/>
              </a:spcBef>
              <a:buFontTx/>
              <a:buNone/>
            </a:pPr>
            <a:r>
              <a:rPr lang="en-US" altLang="zh-CN" sz="1800" dirty="0">
                <a:solidFill>
                  <a:srgbClr val="FF3300"/>
                </a:solidFill>
                <a:latin typeface="+mn-lt"/>
                <a:ea typeface="Arial Unicode MS" pitchFamily="34" charset="-122"/>
              </a:rPr>
              <a:t>     </a:t>
            </a:r>
            <a:r>
              <a:rPr lang="en-US" altLang="zh-CN" sz="2000" b="1" dirty="0">
                <a:solidFill>
                  <a:srgbClr val="FF3300"/>
                </a:solidFill>
                <a:latin typeface="+mn-lt"/>
                <a:ea typeface="Arial Unicode MS" pitchFamily="34" charset="-122"/>
              </a:rPr>
              <a:t>(a)                              (b)                              (c)                              (d)</a:t>
            </a:r>
          </a:p>
          <a:p>
            <a:pPr eaLnBrk="1" hangingPunct="1">
              <a:spcBef>
                <a:spcPts val="0"/>
              </a:spcBef>
              <a:buFontTx/>
              <a:buNone/>
            </a:pPr>
            <a:r>
              <a:rPr lang="en-US" altLang="zh-CN" sz="2000" dirty="0">
                <a:solidFill>
                  <a:srgbClr val="FF3300"/>
                </a:solidFill>
                <a:latin typeface="+mn-lt"/>
              </a:rPr>
              <a:t>                                                </a:t>
            </a:r>
            <a:r>
              <a:rPr lang="zh-CN" altLang="en-US" sz="2000" b="1" dirty="0">
                <a:solidFill>
                  <a:srgbClr val="FF3300"/>
                </a:solidFill>
                <a:latin typeface="+mn-lt"/>
              </a:rPr>
              <a:t>图  栈式符号表</a:t>
            </a:r>
            <a:r>
              <a:rPr lang="zh-CN" altLang="en-US" sz="2000" dirty="0">
                <a:solidFill>
                  <a:srgbClr val="FF3300"/>
                </a:solidFill>
                <a:latin typeface="+mn-lt"/>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D16E9071-CE39-446B-9594-E4572835BB57}"/>
              </a:ext>
            </a:extLst>
          </p:cNvPr>
          <p:cNvSpPr>
            <a:spLocks noGrp="1" noChangeArrowheads="1"/>
          </p:cNvSpPr>
          <p:nvPr>
            <p:ph type="title"/>
          </p:nvPr>
        </p:nvSpPr>
        <p:spPr>
          <a:xfrm>
            <a:off x="685800" y="235496"/>
            <a:ext cx="7772400" cy="457200"/>
          </a:xfrm>
          <a:noFill/>
        </p:spPr>
        <p:txBody>
          <a:bodyPr/>
          <a:lstStyle/>
          <a:p>
            <a:pPr eaLnBrk="1" hangingPunct="1"/>
            <a:r>
              <a:rPr lang="zh-CN" altLang="en-US" sz="3600" b="1" dirty="0">
                <a:solidFill>
                  <a:srgbClr val="FF3300"/>
                </a:solidFill>
                <a:latin typeface="+mn-lt"/>
                <a:ea typeface="隶书" panose="02010509060101010101" pitchFamily="49" charset="-122"/>
              </a:rPr>
              <a:t>栈式符号表</a:t>
            </a:r>
          </a:p>
        </p:txBody>
      </p:sp>
      <p:sp>
        <p:nvSpPr>
          <p:cNvPr id="49155" name="Text Box 4">
            <a:extLst>
              <a:ext uri="{FF2B5EF4-FFF2-40B4-BE49-F238E27FC236}">
                <a16:creationId xmlns:a16="http://schemas.microsoft.com/office/drawing/2014/main" id="{CD2884FA-E34F-4F7B-BF89-66953907D1DF}"/>
              </a:ext>
            </a:extLst>
          </p:cNvPr>
          <p:cNvSpPr txBox="1">
            <a:spLocks noChangeArrowheads="1"/>
          </p:cNvSpPr>
          <p:nvPr/>
        </p:nvSpPr>
        <p:spPr bwMode="auto">
          <a:xfrm>
            <a:off x="381000" y="663079"/>
            <a:ext cx="838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zh-CN" altLang="en-US" sz="2400">
                <a:latin typeface="+mn-lt"/>
              </a:rPr>
              <a:t>解：</a:t>
            </a:r>
            <a:r>
              <a:rPr lang="en-US" altLang="zh-CN" sz="2400">
                <a:latin typeface="+mn-lt"/>
              </a:rPr>
              <a:t>a</a:t>
            </a:r>
            <a:r>
              <a:rPr lang="zh-CN" altLang="en-US" sz="2400">
                <a:latin typeface="+mn-lt"/>
              </a:rPr>
              <a:t>、</a:t>
            </a:r>
            <a:r>
              <a:rPr lang="en-US" altLang="zh-CN" sz="2400">
                <a:latin typeface="+mn-lt"/>
              </a:rPr>
              <a:t>b</a:t>
            </a:r>
            <a:r>
              <a:rPr lang="zh-CN" altLang="en-US" sz="2400">
                <a:latin typeface="+mn-lt"/>
              </a:rPr>
              <a:t>、</a:t>
            </a:r>
            <a:r>
              <a:rPr lang="en-US" altLang="zh-CN" sz="2400">
                <a:latin typeface="+mn-lt"/>
              </a:rPr>
              <a:t>c</a:t>
            </a:r>
            <a:r>
              <a:rPr lang="zh-CN" altLang="en-US" sz="2400">
                <a:latin typeface="+mn-lt"/>
              </a:rPr>
              <a:t>、</a:t>
            </a:r>
            <a:r>
              <a:rPr lang="en-US" altLang="zh-CN" sz="2400">
                <a:latin typeface="+mn-lt"/>
              </a:rPr>
              <a:t>d</a:t>
            </a:r>
            <a:r>
              <a:rPr lang="zh-CN" altLang="en-US" sz="2400">
                <a:latin typeface="+mn-lt"/>
              </a:rPr>
              <a:t>处的栈式符号表栈式符号表见图</a:t>
            </a:r>
            <a:r>
              <a:rPr lang="en-US" altLang="zh-CN" sz="2400">
                <a:latin typeface="+mn-lt"/>
              </a:rPr>
              <a:t>a</a:t>
            </a:r>
            <a:r>
              <a:rPr lang="zh-CN" altLang="en-US" sz="2400">
                <a:latin typeface="+mn-lt"/>
              </a:rPr>
              <a:t>、</a:t>
            </a:r>
            <a:r>
              <a:rPr lang="en-US" altLang="zh-CN" sz="2400">
                <a:latin typeface="+mn-lt"/>
              </a:rPr>
              <a:t>b</a:t>
            </a:r>
            <a:r>
              <a:rPr lang="zh-CN" altLang="en-US" sz="2400">
                <a:latin typeface="+mn-lt"/>
              </a:rPr>
              <a:t>、</a:t>
            </a:r>
            <a:r>
              <a:rPr lang="en-US" altLang="zh-CN" sz="2400">
                <a:latin typeface="+mn-lt"/>
              </a:rPr>
              <a:t>c</a:t>
            </a:r>
            <a:r>
              <a:rPr lang="zh-CN" altLang="en-US" sz="2400">
                <a:latin typeface="+mn-lt"/>
              </a:rPr>
              <a:t>、</a:t>
            </a:r>
            <a:r>
              <a:rPr lang="en-US" altLang="zh-CN" sz="2400">
                <a:latin typeface="+mn-lt"/>
              </a:rPr>
              <a:t>d</a:t>
            </a:r>
            <a:r>
              <a:rPr lang="zh-CN" altLang="en-US" sz="2400">
                <a:latin typeface="+mn-lt"/>
              </a:rPr>
              <a:t>。 </a:t>
            </a:r>
          </a:p>
        </p:txBody>
      </p:sp>
      <p:graphicFrame>
        <p:nvGraphicFramePr>
          <p:cNvPr id="20679" name="Group 199">
            <a:extLst>
              <a:ext uri="{FF2B5EF4-FFF2-40B4-BE49-F238E27FC236}">
                <a16:creationId xmlns:a16="http://schemas.microsoft.com/office/drawing/2014/main" id="{76AD7FC7-B463-4336-A7F9-27B6889494E6}"/>
              </a:ext>
            </a:extLst>
          </p:cNvPr>
          <p:cNvGraphicFramePr>
            <a:graphicFrameLocks noGrp="1"/>
          </p:cNvGraphicFramePr>
          <p:nvPr>
            <p:extLst>
              <p:ext uri="{D42A27DB-BD31-4B8C-83A1-F6EECF244321}">
                <p14:modId xmlns:p14="http://schemas.microsoft.com/office/powerpoint/2010/main" val="951569909"/>
              </p:ext>
            </p:extLst>
          </p:nvPr>
        </p:nvGraphicFramePr>
        <p:xfrm>
          <a:off x="4835525" y="1981200"/>
          <a:ext cx="838200" cy="3535608"/>
        </p:xfrm>
        <a:graphic>
          <a:graphicData uri="http://schemas.openxmlformats.org/drawingml/2006/table">
            <a:tbl>
              <a:tblPr/>
              <a:tblGrid>
                <a:gridCol w="838200">
                  <a:extLst>
                    <a:ext uri="{9D8B030D-6E8A-4147-A177-3AD203B41FA5}">
                      <a16:colId xmlns:a16="http://schemas.microsoft.com/office/drawing/2014/main" val="4132936701"/>
                    </a:ext>
                  </a:extLst>
                </a:gridCol>
              </a:tblGrid>
              <a:tr h="365727">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51943945"/>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test1</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482783241"/>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f</a:t>
                      </a:r>
                      <a:r>
                        <a:rPr kumimoji="1"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数组</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4260051171"/>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j</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401493502"/>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fun2</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252369263"/>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fun1</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355676018"/>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name</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148782592"/>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y</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4223115259"/>
                  </a:ext>
                </a:extLst>
              </a:tr>
              <a:tr h="39620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94066917"/>
                  </a:ext>
                </a:extLst>
              </a:tr>
            </a:tbl>
          </a:graphicData>
        </a:graphic>
      </p:graphicFrame>
      <p:graphicFrame>
        <p:nvGraphicFramePr>
          <p:cNvPr id="20680" name="Group 200">
            <a:extLst>
              <a:ext uri="{FF2B5EF4-FFF2-40B4-BE49-F238E27FC236}">
                <a16:creationId xmlns:a16="http://schemas.microsoft.com/office/drawing/2014/main" id="{CD1C3B1C-0CB6-4B48-963F-58ECA54ED0A8}"/>
              </a:ext>
            </a:extLst>
          </p:cNvPr>
          <p:cNvGraphicFramePr>
            <a:graphicFrameLocks noGrp="1"/>
          </p:cNvGraphicFramePr>
          <p:nvPr/>
        </p:nvGraphicFramePr>
        <p:xfrm>
          <a:off x="6207125" y="3810000"/>
          <a:ext cx="304800" cy="1554408"/>
        </p:xfrm>
        <a:graphic>
          <a:graphicData uri="http://schemas.openxmlformats.org/drawingml/2006/table">
            <a:tbl>
              <a:tblPr/>
              <a:tblGrid>
                <a:gridCol w="304800">
                  <a:extLst>
                    <a:ext uri="{9D8B030D-6E8A-4147-A177-3AD203B41FA5}">
                      <a16:colId xmlns:a16="http://schemas.microsoft.com/office/drawing/2014/main" val="1213285746"/>
                    </a:ext>
                  </a:extLst>
                </a:gridCol>
              </a:tblGrid>
              <a:tr h="36568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rPr>
                        <a:t> </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99525330"/>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6</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08616209"/>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5</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17704299"/>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0</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78467691"/>
                  </a:ext>
                </a:extLst>
              </a:tr>
            </a:tbl>
          </a:graphicData>
        </a:graphic>
      </p:graphicFrame>
      <p:cxnSp>
        <p:nvCxnSpPr>
          <p:cNvPr id="49190" name="AutoShape 70">
            <a:extLst>
              <a:ext uri="{FF2B5EF4-FFF2-40B4-BE49-F238E27FC236}">
                <a16:creationId xmlns:a16="http://schemas.microsoft.com/office/drawing/2014/main" id="{28184D2B-D471-4D67-9BA5-225DD880CBB4}"/>
              </a:ext>
            </a:extLst>
          </p:cNvPr>
          <p:cNvCxnSpPr>
            <a:cxnSpLocks noChangeShapeType="1"/>
          </p:cNvCxnSpPr>
          <p:nvPr/>
        </p:nvCxnSpPr>
        <p:spPr bwMode="auto">
          <a:xfrm flipH="1">
            <a:off x="5673725" y="5164138"/>
            <a:ext cx="533400" cy="1476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91" name="AutoShape 72">
            <a:extLst>
              <a:ext uri="{FF2B5EF4-FFF2-40B4-BE49-F238E27FC236}">
                <a16:creationId xmlns:a16="http://schemas.microsoft.com/office/drawing/2014/main" id="{ABB7C31A-FEEE-48AE-BB5F-4731E23C7CE4}"/>
              </a:ext>
            </a:extLst>
          </p:cNvPr>
          <p:cNvCxnSpPr>
            <a:cxnSpLocks noChangeShapeType="1"/>
          </p:cNvCxnSpPr>
          <p:nvPr/>
        </p:nvCxnSpPr>
        <p:spPr bwMode="auto">
          <a:xfrm flipH="1" flipV="1">
            <a:off x="5673725" y="3335338"/>
            <a:ext cx="533400" cy="14335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92" name="AutoShape 73">
            <a:extLst>
              <a:ext uri="{FF2B5EF4-FFF2-40B4-BE49-F238E27FC236}">
                <a16:creationId xmlns:a16="http://schemas.microsoft.com/office/drawing/2014/main" id="{6DF1F644-53F1-49D7-9285-3A8CAC1D5F30}"/>
              </a:ext>
            </a:extLst>
          </p:cNvPr>
          <p:cNvCxnSpPr>
            <a:cxnSpLocks noChangeShapeType="1"/>
          </p:cNvCxnSpPr>
          <p:nvPr/>
        </p:nvCxnSpPr>
        <p:spPr bwMode="auto">
          <a:xfrm flipH="1" flipV="1">
            <a:off x="5673725" y="2940050"/>
            <a:ext cx="533400" cy="14335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193" name="Text Box 74">
            <a:extLst>
              <a:ext uri="{FF2B5EF4-FFF2-40B4-BE49-F238E27FC236}">
                <a16:creationId xmlns:a16="http://schemas.microsoft.com/office/drawing/2014/main" id="{53432565-41D6-44D5-AAEC-FDAA4B5ABB5E}"/>
              </a:ext>
            </a:extLst>
          </p:cNvPr>
          <p:cNvSpPr txBox="1">
            <a:spLocks noChangeArrowheads="1"/>
          </p:cNvSpPr>
          <p:nvPr/>
        </p:nvSpPr>
        <p:spPr bwMode="auto">
          <a:xfrm>
            <a:off x="5978525" y="203358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1800" b="1">
                <a:solidFill>
                  <a:srgbClr val="FF3300"/>
                </a:solidFill>
                <a:latin typeface="+mn-lt"/>
              </a:rPr>
              <a:t>TOP</a:t>
            </a:r>
          </a:p>
        </p:txBody>
      </p:sp>
      <p:cxnSp>
        <p:nvCxnSpPr>
          <p:cNvPr id="49194" name="AutoShape 75">
            <a:extLst>
              <a:ext uri="{FF2B5EF4-FFF2-40B4-BE49-F238E27FC236}">
                <a16:creationId xmlns:a16="http://schemas.microsoft.com/office/drawing/2014/main" id="{3A1446FC-7889-49CE-AC76-189EC1C98D65}"/>
              </a:ext>
            </a:extLst>
          </p:cNvPr>
          <p:cNvCxnSpPr>
            <a:cxnSpLocks noChangeShapeType="1"/>
            <a:stCxn id="49193" idx="1"/>
          </p:cNvCxnSpPr>
          <p:nvPr/>
        </p:nvCxnSpPr>
        <p:spPr bwMode="auto">
          <a:xfrm flipH="1" flipV="1">
            <a:off x="5673725" y="2163763"/>
            <a:ext cx="304800" cy="7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20681" name="Group 201">
            <a:extLst>
              <a:ext uri="{FF2B5EF4-FFF2-40B4-BE49-F238E27FC236}">
                <a16:creationId xmlns:a16="http://schemas.microsoft.com/office/drawing/2014/main" id="{DB096ACC-0A15-467E-85F4-7ADDBB030DF0}"/>
              </a:ext>
            </a:extLst>
          </p:cNvPr>
          <p:cNvGraphicFramePr>
            <a:graphicFrameLocks noGrp="1"/>
          </p:cNvGraphicFramePr>
          <p:nvPr>
            <p:extLst>
              <p:ext uri="{D42A27DB-BD31-4B8C-83A1-F6EECF244321}">
                <p14:modId xmlns:p14="http://schemas.microsoft.com/office/powerpoint/2010/main" val="3224361531"/>
              </p:ext>
            </p:extLst>
          </p:nvPr>
        </p:nvGraphicFramePr>
        <p:xfrm>
          <a:off x="6969125" y="1968500"/>
          <a:ext cx="838200" cy="3475035"/>
        </p:xfrm>
        <a:graphic>
          <a:graphicData uri="http://schemas.openxmlformats.org/drawingml/2006/table">
            <a:tbl>
              <a:tblPr/>
              <a:tblGrid>
                <a:gridCol w="838200">
                  <a:extLst>
                    <a:ext uri="{9D8B030D-6E8A-4147-A177-3AD203B41FA5}">
                      <a16:colId xmlns:a16="http://schemas.microsoft.com/office/drawing/2014/main" val="3623796437"/>
                    </a:ext>
                  </a:extLst>
                </a:gridCol>
              </a:tblGrid>
              <a:tr h="36579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919789603"/>
                  </a:ext>
                </a:extLst>
              </a:tr>
              <a:tr h="36579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43694153"/>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name</a:t>
                      </a:r>
                      <a:endParaRPr kumimoji="1"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154346786"/>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main</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988866129"/>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fun2</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4117423579"/>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fun1</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4080833606"/>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name</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621626807"/>
                  </a:ext>
                </a:extLst>
              </a:tr>
              <a:tr h="39627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y</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145456693"/>
                  </a:ext>
                </a:extLst>
              </a:tr>
              <a:tr h="36579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263653759"/>
                  </a:ext>
                </a:extLst>
              </a:tr>
            </a:tbl>
          </a:graphicData>
        </a:graphic>
      </p:graphicFrame>
      <p:graphicFrame>
        <p:nvGraphicFramePr>
          <p:cNvPr id="20682" name="Group 202">
            <a:extLst>
              <a:ext uri="{FF2B5EF4-FFF2-40B4-BE49-F238E27FC236}">
                <a16:creationId xmlns:a16="http://schemas.microsoft.com/office/drawing/2014/main" id="{B2FE1549-7335-478F-9C1C-CB82F4CB2945}"/>
              </a:ext>
            </a:extLst>
          </p:cNvPr>
          <p:cNvGraphicFramePr>
            <a:graphicFrameLocks noGrp="1"/>
          </p:cNvGraphicFramePr>
          <p:nvPr/>
        </p:nvGraphicFramePr>
        <p:xfrm>
          <a:off x="8340725" y="4162425"/>
          <a:ext cx="304800" cy="1158875"/>
        </p:xfrm>
        <a:graphic>
          <a:graphicData uri="http://schemas.openxmlformats.org/drawingml/2006/table">
            <a:tbl>
              <a:tblPr/>
              <a:tblGrid>
                <a:gridCol w="304800">
                  <a:extLst>
                    <a:ext uri="{9D8B030D-6E8A-4147-A177-3AD203B41FA5}">
                      <a16:colId xmlns:a16="http://schemas.microsoft.com/office/drawing/2014/main" val="2004532433"/>
                    </a:ext>
                  </a:extLst>
                </a:gridCol>
              </a:tblGrid>
              <a:tr h="365961">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rPr>
                        <a:t> </a:t>
                      </a: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90979904"/>
                  </a:ext>
                </a:extLst>
              </a:tr>
              <a:tr h="396457">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6</a:t>
                      </a: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68336937"/>
                  </a:ext>
                </a:extLst>
              </a:tr>
              <a:tr h="396457">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0</a:t>
                      </a:r>
                    </a:p>
                  </a:txBody>
                  <a:tcPr marT="45745" marB="457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0206858"/>
                  </a:ext>
                </a:extLst>
              </a:tr>
            </a:tbl>
          </a:graphicData>
        </a:graphic>
      </p:graphicFrame>
      <p:cxnSp>
        <p:nvCxnSpPr>
          <p:cNvPr id="49227" name="AutoShape 110">
            <a:extLst>
              <a:ext uri="{FF2B5EF4-FFF2-40B4-BE49-F238E27FC236}">
                <a16:creationId xmlns:a16="http://schemas.microsoft.com/office/drawing/2014/main" id="{369A5F5F-CA8C-416A-91A6-E9CC4C615F6D}"/>
              </a:ext>
            </a:extLst>
          </p:cNvPr>
          <p:cNvCxnSpPr>
            <a:cxnSpLocks noChangeShapeType="1"/>
          </p:cNvCxnSpPr>
          <p:nvPr/>
        </p:nvCxnSpPr>
        <p:spPr bwMode="auto">
          <a:xfrm flipH="1">
            <a:off x="7807325" y="5121275"/>
            <a:ext cx="533400" cy="131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28" name="AutoShape 111">
            <a:extLst>
              <a:ext uri="{FF2B5EF4-FFF2-40B4-BE49-F238E27FC236}">
                <a16:creationId xmlns:a16="http://schemas.microsoft.com/office/drawing/2014/main" id="{CE57E8D8-3A55-4BAC-9E8C-7E168F112D68}"/>
              </a:ext>
            </a:extLst>
          </p:cNvPr>
          <p:cNvCxnSpPr>
            <a:cxnSpLocks noChangeShapeType="1"/>
          </p:cNvCxnSpPr>
          <p:nvPr/>
        </p:nvCxnSpPr>
        <p:spPr bwMode="auto">
          <a:xfrm flipH="1" flipV="1">
            <a:off x="7807325" y="2897188"/>
            <a:ext cx="533400" cy="1828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229" name="Text Box 113">
            <a:extLst>
              <a:ext uri="{FF2B5EF4-FFF2-40B4-BE49-F238E27FC236}">
                <a16:creationId xmlns:a16="http://schemas.microsoft.com/office/drawing/2014/main" id="{E296EE2A-1AD6-4AED-9ADF-2FA3823E9716}"/>
              </a:ext>
            </a:extLst>
          </p:cNvPr>
          <p:cNvSpPr txBox="1">
            <a:spLocks noChangeArrowheads="1"/>
          </p:cNvSpPr>
          <p:nvPr/>
        </p:nvSpPr>
        <p:spPr bwMode="auto">
          <a:xfrm>
            <a:off x="8077200" y="23749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1800" b="1">
                <a:solidFill>
                  <a:srgbClr val="FF3300"/>
                </a:solidFill>
                <a:latin typeface="+mn-lt"/>
              </a:rPr>
              <a:t>TOP</a:t>
            </a:r>
          </a:p>
        </p:txBody>
      </p:sp>
      <p:cxnSp>
        <p:nvCxnSpPr>
          <p:cNvPr id="49230" name="AutoShape 114">
            <a:extLst>
              <a:ext uri="{FF2B5EF4-FFF2-40B4-BE49-F238E27FC236}">
                <a16:creationId xmlns:a16="http://schemas.microsoft.com/office/drawing/2014/main" id="{913C6921-ED84-4977-90AA-F1EF5DBEA561}"/>
              </a:ext>
            </a:extLst>
          </p:cNvPr>
          <p:cNvCxnSpPr>
            <a:cxnSpLocks noChangeShapeType="1"/>
            <a:stCxn id="49229" idx="1"/>
          </p:cNvCxnSpPr>
          <p:nvPr/>
        </p:nvCxnSpPr>
        <p:spPr bwMode="auto">
          <a:xfrm flipH="1">
            <a:off x="7807325" y="2513013"/>
            <a:ext cx="269875"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20675" name="Group 195">
            <a:extLst>
              <a:ext uri="{FF2B5EF4-FFF2-40B4-BE49-F238E27FC236}">
                <a16:creationId xmlns:a16="http://schemas.microsoft.com/office/drawing/2014/main" id="{03147E0D-7E27-481B-89EB-AED8C6F94CE8}"/>
              </a:ext>
            </a:extLst>
          </p:cNvPr>
          <p:cNvGraphicFramePr>
            <a:graphicFrameLocks noGrp="1"/>
          </p:cNvGraphicFramePr>
          <p:nvPr>
            <p:extLst>
              <p:ext uri="{D42A27DB-BD31-4B8C-83A1-F6EECF244321}">
                <p14:modId xmlns:p14="http://schemas.microsoft.com/office/powerpoint/2010/main" val="1744679009"/>
              </p:ext>
            </p:extLst>
          </p:nvPr>
        </p:nvGraphicFramePr>
        <p:xfrm>
          <a:off x="2625725" y="2689225"/>
          <a:ext cx="838200" cy="2743200"/>
        </p:xfrm>
        <a:graphic>
          <a:graphicData uri="http://schemas.openxmlformats.org/drawingml/2006/table">
            <a:tbl>
              <a:tblPr/>
              <a:tblGrid>
                <a:gridCol w="838200">
                  <a:extLst>
                    <a:ext uri="{9D8B030D-6E8A-4147-A177-3AD203B41FA5}">
                      <a16:colId xmlns:a16="http://schemas.microsoft.com/office/drawing/2014/main" val="1415607720"/>
                    </a:ext>
                  </a:extLst>
                </a:gridCol>
              </a:tblGrid>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483523526"/>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79848512"/>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ind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703865108"/>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fun1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637794001"/>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950937437"/>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772650742"/>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238494362"/>
                  </a:ext>
                </a:extLst>
              </a:tr>
            </a:tbl>
          </a:graphicData>
        </a:graphic>
      </p:graphicFrame>
      <p:graphicFrame>
        <p:nvGraphicFramePr>
          <p:cNvPr id="20678" name="Group 198">
            <a:extLst>
              <a:ext uri="{FF2B5EF4-FFF2-40B4-BE49-F238E27FC236}">
                <a16:creationId xmlns:a16="http://schemas.microsoft.com/office/drawing/2014/main" id="{E6C230D2-A3E9-4889-A4F6-B3D0A9A9C8F6}"/>
              </a:ext>
            </a:extLst>
          </p:cNvPr>
          <p:cNvGraphicFramePr>
            <a:graphicFrameLocks noGrp="1"/>
          </p:cNvGraphicFramePr>
          <p:nvPr/>
        </p:nvGraphicFramePr>
        <p:xfrm>
          <a:off x="4016375" y="3778250"/>
          <a:ext cx="304800" cy="1524000"/>
        </p:xfrm>
        <a:graphic>
          <a:graphicData uri="http://schemas.openxmlformats.org/drawingml/2006/table">
            <a:tbl>
              <a:tblPr/>
              <a:tblGrid>
                <a:gridCol w="304800">
                  <a:extLst>
                    <a:ext uri="{9D8B030D-6E8A-4147-A177-3AD203B41FA5}">
                      <a16:colId xmlns:a16="http://schemas.microsoft.com/office/drawing/2014/main" val="593580962"/>
                    </a:ext>
                  </a:extLst>
                </a:gridCol>
              </a:tblGrid>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8574702"/>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71045706"/>
                  </a:ext>
                </a:extLst>
              </a:tr>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809729531"/>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51266647"/>
                  </a:ext>
                </a:extLst>
              </a:tr>
            </a:tbl>
          </a:graphicData>
        </a:graphic>
      </p:graphicFrame>
      <p:cxnSp>
        <p:nvCxnSpPr>
          <p:cNvPr id="49261" name="AutoShape 150">
            <a:extLst>
              <a:ext uri="{FF2B5EF4-FFF2-40B4-BE49-F238E27FC236}">
                <a16:creationId xmlns:a16="http://schemas.microsoft.com/office/drawing/2014/main" id="{36743CFE-6360-4279-A1EF-D41BED3CEFAC}"/>
              </a:ext>
            </a:extLst>
          </p:cNvPr>
          <p:cNvCxnSpPr>
            <a:cxnSpLocks noChangeShapeType="1"/>
          </p:cNvCxnSpPr>
          <p:nvPr/>
        </p:nvCxnSpPr>
        <p:spPr bwMode="auto">
          <a:xfrm flipH="1">
            <a:off x="3463925" y="5102225"/>
            <a:ext cx="552450" cy="127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62" name="AutoShape 151">
            <a:extLst>
              <a:ext uri="{FF2B5EF4-FFF2-40B4-BE49-F238E27FC236}">
                <a16:creationId xmlns:a16="http://schemas.microsoft.com/office/drawing/2014/main" id="{8662221D-D5FD-41A6-8AB2-38B421194057}"/>
              </a:ext>
            </a:extLst>
          </p:cNvPr>
          <p:cNvCxnSpPr>
            <a:cxnSpLocks noChangeShapeType="1"/>
          </p:cNvCxnSpPr>
          <p:nvPr/>
        </p:nvCxnSpPr>
        <p:spPr bwMode="auto">
          <a:xfrm flipH="1" flipV="1">
            <a:off x="3463925" y="3648075"/>
            <a:ext cx="552450" cy="10588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263" name="Text Box 153">
            <a:extLst>
              <a:ext uri="{FF2B5EF4-FFF2-40B4-BE49-F238E27FC236}">
                <a16:creationId xmlns:a16="http://schemas.microsoft.com/office/drawing/2014/main" id="{69C07154-6527-4656-A36D-A944E841A2B9}"/>
              </a:ext>
            </a:extLst>
          </p:cNvPr>
          <p:cNvSpPr txBox="1">
            <a:spLocks noChangeArrowheads="1"/>
          </p:cNvSpPr>
          <p:nvPr/>
        </p:nvSpPr>
        <p:spPr bwMode="auto">
          <a:xfrm>
            <a:off x="3735388" y="272415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1800" b="1">
                <a:solidFill>
                  <a:srgbClr val="FF3300"/>
                </a:solidFill>
                <a:latin typeface="+mn-lt"/>
              </a:rPr>
              <a:t>TOP</a:t>
            </a:r>
          </a:p>
        </p:txBody>
      </p:sp>
      <p:cxnSp>
        <p:nvCxnSpPr>
          <p:cNvPr id="49264" name="AutoShape 154">
            <a:extLst>
              <a:ext uri="{FF2B5EF4-FFF2-40B4-BE49-F238E27FC236}">
                <a16:creationId xmlns:a16="http://schemas.microsoft.com/office/drawing/2014/main" id="{FD4ECF50-F2D6-4278-8D6C-3E573726189A}"/>
              </a:ext>
            </a:extLst>
          </p:cNvPr>
          <p:cNvCxnSpPr>
            <a:cxnSpLocks noChangeShapeType="1"/>
            <a:stCxn id="49263" idx="1"/>
          </p:cNvCxnSpPr>
          <p:nvPr/>
        </p:nvCxnSpPr>
        <p:spPr bwMode="auto">
          <a:xfrm flipH="1">
            <a:off x="3463925" y="2862263"/>
            <a:ext cx="271463"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20676" name="Group 196">
            <a:extLst>
              <a:ext uri="{FF2B5EF4-FFF2-40B4-BE49-F238E27FC236}">
                <a16:creationId xmlns:a16="http://schemas.microsoft.com/office/drawing/2014/main" id="{EA630E84-E42A-42B2-9E62-F34D704D0865}"/>
              </a:ext>
            </a:extLst>
          </p:cNvPr>
          <p:cNvGraphicFramePr>
            <a:graphicFrameLocks noGrp="1"/>
          </p:cNvGraphicFramePr>
          <p:nvPr>
            <p:extLst>
              <p:ext uri="{D42A27DB-BD31-4B8C-83A1-F6EECF244321}">
                <p14:modId xmlns:p14="http://schemas.microsoft.com/office/powerpoint/2010/main" val="2103227318"/>
              </p:ext>
            </p:extLst>
          </p:nvPr>
        </p:nvGraphicFramePr>
        <p:xfrm>
          <a:off x="415925" y="3787775"/>
          <a:ext cx="838200" cy="1554408"/>
        </p:xfrm>
        <a:graphic>
          <a:graphicData uri="http://schemas.openxmlformats.org/drawingml/2006/table">
            <a:tbl>
              <a:tblPr/>
              <a:tblGrid>
                <a:gridCol w="838200">
                  <a:extLst>
                    <a:ext uri="{9D8B030D-6E8A-4147-A177-3AD203B41FA5}">
                      <a16:colId xmlns:a16="http://schemas.microsoft.com/office/drawing/2014/main" val="3056220371"/>
                    </a:ext>
                  </a:extLst>
                </a:gridCol>
              </a:tblGrid>
              <a:tr h="36568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491413315"/>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name</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658912922"/>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y</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3110992632"/>
                  </a:ext>
                </a:extLst>
              </a:tr>
              <a:tr h="39615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Arial Unicode MS" pitchFamily="34" charset="-122"/>
                        </a:rPr>
                        <a:t>x</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2979497424"/>
                  </a:ext>
                </a:extLst>
              </a:tr>
            </a:tbl>
          </a:graphicData>
        </a:graphic>
      </p:graphicFrame>
      <p:graphicFrame>
        <p:nvGraphicFramePr>
          <p:cNvPr id="20677" name="Group 197">
            <a:extLst>
              <a:ext uri="{FF2B5EF4-FFF2-40B4-BE49-F238E27FC236}">
                <a16:creationId xmlns:a16="http://schemas.microsoft.com/office/drawing/2014/main" id="{41997432-DC24-4661-9A60-EB7BC06D6FED}"/>
              </a:ext>
            </a:extLst>
          </p:cNvPr>
          <p:cNvGraphicFramePr>
            <a:graphicFrameLocks noGrp="1"/>
          </p:cNvGraphicFramePr>
          <p:nvPr/>
        </p:nvGraphicFramePr>
        <p:xfrm>
          <a:off x="1806575" y="4527550"/>
          <a:ext cx="304800" cy="762000"/>
        </p:xfrm>
        <a:graphic>
          <a:graphicData uri="http://schemas.openxmlformats.org/drawingml/2006/table">
            <a:tbl>
              <a:tblPr/>
              <a:tblGrid>
                <a:gridCol w="304800">
                  <a:extLst>
                    <a:ext uri="{9D8B030D-6E8A-4147-A177-3AD203B41FA5}">
                      <a16:colId xmlns:a16="http://schemas.microsoft.com/office/drawing/2014/main" val="2863020977"/>
                    </a:ext>
                  </a:extLst>
                </a:gridCol>
              </a:tblGrid>
              <a:tr h="233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98464978"/>
                  </a:ext>
                </a:extLst>
              </a:tr>
              <a:tr h="234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Arial Unicode MS" pitchFamily="34"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27737185"/>
                  </a:ext>
                </a:extLst>
              </a:tr>
            </a:tbl>
          </a:graphicData>
        </a:graphic>
      </p:graphicFrame>
      <p:cxnSp>
        <p:nvCxnSpPr>
          <p:cNvPr id="49285" name="AutoShape 188">
            <a:extLst>
              <a:ext uri="{FF2B5EF4-FFF2-40B4-BE49-F238E27FC236}">
                <a16:creationId xmlns:a16="http://schemas.microsoft.com/office/drawing/2014/main" id="{898C4B92-ADA0-46A7-BC1D-F28D7B3F67C8}"/>
              </a:ext>
            </a:extLst>
          </p:cNvPr>
          <p:cNvCxnSpPr>
            <a:cxnSpLocks noChangeShapeType="1"/>
          </p:cNvCxnSpPr>
          <p:nvPr/>
        </p:nvCxnSpPr>
        <p:spPr bwMode="auto">
          <a:xfrm flipH="1">
            <a:off x="1254125" y="5091113"/>
            <a:ext cx="552450" cy="50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286" name="Text Box 190">
            <a:extLst>
              <a:ext uri="{FF2B5EF4-FFF2-40B4-BE49-F238E27FC236}">
                <a16:creationId xmlns:a16="http://schemas.microsoft.com/office/drawing/2014/main" id="{532D5556-D79E-443F-827E-1EA92E149FCF}"/>
              </a:ext>
            </a:extLst>
          </p:cNvPr>
          <p:cNvSpPr txBox="1">
            <a:spLocks noChangeArrowheads="1"/>
          </p:cNvSpPr>
          <p:nvPr/>
        </p:nvSpPr>
        <p:spPr bwMode="auto">
          <a:xfrm>
            <a:off x="1525588" y="38227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1800" b="1">
                <a:solidFill>
                  <a:srgbClr val="FF3300"/>
                </a:solidFill>
                <a:latin typeface="+mn-lt"/>
              </a:rPr>
              <a:t>TOP</a:t>
            </a:r>
          </a:p>
        </p:txBody>
      </p:sp>
      <p:cxnSp>
        <p:nvCxnSpPr>
          <p:cNvPr id="49287" name="AutoShape 191">
            <a:extLst>
              <a:ext uri="{FF2B5EF4-FFF2-40B4-BE49-F238E27FC236}">
                <a16:creationId xmlns:a16="http://schemas.microsoft.com/office/drawing/2014/main" id="{9665E678-A773-40B8-9BEC-D39446346023}"/>
              </a:ext>
            </a:extLst>
          </p:cNvPr>
          <p:cNvCxnSpPr>
            <a:cxnSpLocks noChangeShapeType="1"/>
            <a:stCxn id="49286" idx="1"/>
          </p:cNvCxnSpPr>
          <p:nvPr/>
        </p:nvCxnSpPr>
        <p:spPr bwMode="auto">
          <a:xfrm flipH="1">
            <a:off x="1254125" y="3960813"/>
            <a:ext cx="271463"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Text Box 136">
            <a:extLst>
              <a:ext uri="{FF2B5EF4-FFF2-40B4-BE49-F238E27FC236}">
                <a16:creationId xmlns:a16="http://schemas.microsoft.com/office/drawing/2014/main" id="{63FBB9D3-6443-4185-850E-2C280238187D}"/>
              </a:ext>
            </a:extLst>
          </p:cNvPr>
          <p:cNvSpPr txBox="1">
            <a:spLocks noChangeArrowheads="1"/>
          </p:cNvSpPr>
          <p:nvPr/>
        </p:nvSpPr>
        <p:spPr bwMode="auto">
          <a:xfrm>
            <a:off x="304800" y="5501680"/>
            <a:ext cx="85876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algn="just" eaLnBrk="1" hangingPunct="1">
              <a:spcBef>
                <a:spcPct val="50000"/>
              </a:spcBef>
              <a:buFontTx/>
              <a:buNone/>
            </a:pPr>
            <a:r>
              <a:rPr lang="en-US" altLang="zh-CN" sz="1800" dirty="0">
                <a:solidFill>
                  <a:srgbClr val="FF3300"/>
                </a:solidFill>
                <a:latin typeface="+mn-lt"/>
                <a:ea typeface="Arial Unicode MS" pitchFamily="34" charset="-122"/>
              </a:rPr>
              <a:t>     </a:t>
            </a:r>
            <a:r>
              <a:rPr lang="en-US" altLang="zh-CN" sz="2000" b="1" dirty="0">
                <a:solidFill>
                  <a:srgbClr val="FF3300"/>
                </a:solidFill>
                <a:latin typeface="+mn-lt"/>
                <a:ea typeface="Arial Unicode MS" pitchFamily="34" charset="-122"/>
              </a:rPr>
              <a:t>(a)                              (b)                              (c)                              (d)</a:t>
            </a:r>
          </a:p>
          <a:p>
            <a:pPr eaLnBrk="1" hangingPunct="1">
              <a:spcBef>
                <a:spcPts val="0"/>
              </a:spcBef>
              <a:buFontTx/>
              <a:buNone/>
            </a:pPr>
            <a:r>
              <a:rPr lang="en-US" altLang="zh-CN" sz="2000" dirty="0">
                <a:solidFill>
                  <a:srgbClr val="FF3300"/>
                </a:solidFill>
                <a:latin typeface="+mn-lt"/>
              </a:rPr>
              <a:t>                                                </a:t>
            </a:r>
            <a:r>
              <a:rPr lang="zh-CN" altLang="en-US" sz="2000" b="1" dirty="0">
                <a:solidFill>
                  <a:srgbClr val="FF3300"/>
                </a:solidFill>
                <a:latin typeface="+mn-lt"/>
              </a:rPr>
              <a:t>图  栈式符号表</a:t>
            </a:r>
            <a:r>
              <a:rPr lang="zh-CN" altLang="en-US" sz="2000" dirty="0">
                <a:solidFill>
                  <a:srgbClr val="FF3300"/>
                </a:solidFill>
                <a:latin typeface="+mn-lt"/>
              </a:rPr>
              <a:t> </a:t>
            </a:r>
          </a:p>
        </p:txBody>
      </p:sp>
      <p:sp>
        <p:nvSpPr>
          <p:cNvPr id="20683" name="Text Box 203">
            <a:extLst>
              <a:ext uri="{FF2B5EF4-FFF2-40B4-BE49-F238E27FC236}">
                <a16:creationId xmlns:a16="http://schemas.microsoft.com/office/drawing/2014/main" id="{1B399B72-D9C2-4D7C-9EEE-A76B4ABE145A}"/>
              </a:ext>
            </a:extLst>
          </p:cNvPr>
          <p:cNvSpPr txBox="1">
            <a:spLocks noChangeArrowheads="1"/>
          </p:cNvSpPr>
          <p:nvPr/>
        </p:nvSpPr>
        <p:spPr bwMode="auto">
          <a:xfrm>
            <a:off x="4500563" y="1196975"/>
            <a:ext cx="3816350" cy="43703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0"/>
              </a:spcBef>
              <a:buFontTx/>
              <a:buNone/>
            </a:pPr>
            <a:r>
              <a:rPr lang="en-US" altLang="zh-CN" sz="1600" b="1" dirty="0">
                <a:latin typeface="+mn-lt"/>
              </a:rPr>
              <a:t>real </a:t>
            </a:r>
            <a:r>
              <a:rPr lang="en-US" altLang="zh-CN" sz="1600" b="1" dirty="0" err="1">
                <a:latin typeface="+mn-lt"/>
              </a:rPr>
              <a:t>x,y</a:t>
            </a:r>
            <a:r>
              <a:rPr lang="en-US" altLang="zh-CN" sz="1600" b="1" dirty="0">
                <a:latin typeface="+mn-lt"/>
              </a:rPr>
              <a:t>;</a:t>
            </a:r>
          </a:p>
          <a:p>
            <a:pPr eaLnBrk="1" hangingPunct="1">
              <a:spcBef>
                <a:spcPct val="0"/>
              </a:spcBef>
              <a:buFontTx/>
              <a:buNone/>
            </a:pPr>
            <a:r>
              <a:rPr lang="en-US" altLang="zh-CN" sz="1600" b="1" dirty="0">
                <a:latin typeface="+mn-lt"/>
              </a:rPr>
              <a:t>char name;</a:t>
            </a:r>
            <a:r>
              <a:rPr lang="en-US" altLang="zh-CN" sz="1600" b="1" dirty="0">
                <a:solidFill>
                  <a:srgbClr val="FF3300"/>
                </a:solidFill>
                <a:latin typeface="+mn-lt"/>
              </a:rPr>
              <a:t>……………………………a</a:t>
            </a:r>
          </a:p>
          <a:p>
            <a:pPr eaLnBrk="1" hangingPunct="1">
              <a:spcBef>
                <a:spcPct val="0"/>
              </a:spcBef>
              <a:buFontTx/>
              <a:buNone/>
            </a:pPr>
            <a:r>
              <a:rPr lang="en-US" altLang="zh-CN" sz="1600" b="1" dirty="0" err="1">
                <a:latin typeface="+mn-lt"/>
              </a:rPr>
              <a:t>int</a:t>
            </a:r>
            <a:r>
              <a:rPr lang="en-US" altLang="zh-CN" sz="1600" b="1" dirty="0">
                <a:latin typeface="+mn-lt"/>
              </a:rPr>
              <a:t> fun1(</a:t>
            </a:r>
            <a:r>
              <a:rPr lang="en-US" altLang="zh-CN" sz="1600" b="1" dirty="0" err="1">
                <a:latin typeface="+mn-lt"/>
              </a:rPr>
              <a:t>int</a:t>
            </a:r>
            <a:r>
              <a:rPr lang="en-US" altLang="zh-CN" sz="1600" b="1" dirty="0">
                <a:latin typeface="+mn-lt"/>
              </a:rPr>
              <a:t> </a:t>
            </a:r>
            <a:r>
              <a:rPr lang="en-US" altLang="zh-CN" sz="1600" b="1" dirty="0" err="1">
                <a:latin typeface="+mn-lt"/>
              </a:rPr>
              <a:t>ind</a:t>
            </a:r>
            <a:r>
              <a:rPr lang="en-US" altLang="zh-CN" sz="1600" b="1" dirty="0">
                <a:latin typeface="+mn-lt"/>
              </a:rPr>
              <a:t>)</a:t>
            </a:r>
          </a:p>
          <a:p>
            <a:pPr eaLnBrk="1" hangingPunct="1">
              <a:spcBef>
                <a:spcPct val="0"/>
              </a:spcBef>
              <a:buFontTx/>
              <a:buNone/>
            </a:pPr>
            <a:r>
              <a:rPr lang="en-US" altLang="zh-CN" sz="1600" b="1" dirty="0">
                <a:latin typeface="+mn-lt"/>
              </a:rPr>
              <a:t>{   </a:t>
            </a:r>
            <a:r>
              <a:rPr lang="en-US" altLang="zh-CN" sz="1600" b="1" dirty="0" err="1">
                <a:latin typeface="+mn-lt"/>
              </a:rPr>
              <a:t>int</a:t>
            </a:r>
            <a:r>
              <a:rPr lang="en-US" altLang="zh-CN" sz="1600" b="1" dirty="0">
                <a:latin typeface="+mn-lt"/>
              </a:rPr>
              <a:t> x; </a:t>
            </a:r>
            <a:r>
              <a:rPr lang="en-US" altLang="zh-CN" sz="1600" b="1" dirty="0">
                <a:solidFill>
                  <a:srgbClr val="FF3300"/>
                </a:solidFill>
                <a:latin typeface="+mn-lt"/>
              </a:rPr>
              <a:t>……………………………b</a:t>
            </a:r>
          </a:p>
          <a:p>
            <a:pPr eaLnBrk="1" hangingPunct="1">
              <a:spcBef>
                <a:spcPct val="0"/>
              </a:spcBef>
              <a:buFontTx/>
              <a:buNone/>
            </a:pPr>
            <a:r>
              <a:rPr lang="en-US" altLang="zh-CN" sz="1600" b="1" dirty="0">
                <a:latin typeface="+mn-lt"/>
              </a:rPr>
              <a:t>     x=m2(ind+1);</a:t>
            </a:r>
          </a:p>
          <a:p>
            <a:pPr eaLnBrk="1" hangingPunct="1">
              <a:spcBef>
                <a:spcPct val="0"/>
              </a:spcBef>
              <a:buFontTx/>
              <a:buNone/>
            </a:pPr>
            <a:r>
              <a:rPr lang="en-US" altLang="zh-CN" sz="1600" b="1" dirty="0">
                <a:latin typeface="+mn-lt"/>
              </a:rPr>
              <a:t>}</a:t>
            </a:r>
          </a:p>
          <a:p>
            <a:pPr eaLnBrk="1" hangingPunct="1">
              <a:spcBef>
                <a:spcPct val="0"/>
              </a:spcBef>
              <a:buFontTx/>
              <a:buNone/>
            </a:pPr>
            <a:r>
              <a:rPr lang="en-US" altLang="zh-CN" sz="1600" b="1" dirty="0" err="1">
                <a:latin typeface="+mn-lt"/>
              </a:rPr>
              <a:t>int</a:t>
            </a:r>
            <a:r>
              <a:rPr lang="en-US" altLang="zh-CN" sz="1600" b="1" dirty="0">
                <a:latin typeface="+mn-lt"/>
              </a:rPr>
              <a:t> fun2(</a:t>
            </a:r>
            <a:r>
              <a:rPr lang="en-US" altLang="zh-CN" sz="1600" b="1" dirty="0" err="1">
                <a:latin typeface="+mn-lt"/>
              </a:rPr>
              <a:t>int</a:t>
            </a:r>
            <a:r>
              <a:rPr lang="en-US" altLang="zh-CN" sz="1600" b="1" dirty="0">
                <a:latin typeface="+mn-lt"/>
              </a:rPr>
              <a:t> j)</a:t>
            </a:r>
          </a:p>
          <a:p>
            <a:pPr eaLnBrk="1" hangingPunct="1">
              <a:spcBef>
                <a:spcPct val="0"/>
              </a:spcBef>
              <a:buFontTx/>
              <a:buNone/>
            </a:pPr>
            <a:r>
              <a:rPr lang="en-US" altLang="zh-CN" sz="1600" b="1" dirty="0">
                <a:latin typeface="+mn-lt"/>
              </a:rPr>
              <a:t>{</a:t>
            </a:r>
          </a:p>
          <a:p>
            <a:pPr eaLnBrk="1" hangingPunct="1">
              <a:spcBef>
                <a:spcPct val="0"/>
              </a:spcBef>
              <a:buFontTx/>
              <a:buNone/>
            </a:pPr>
            <a:r>
              <a:rPr lang="en-US" altLang="zh-CN" sz="1600" b="1" dirty="0">
                <a:latin typeface="+mn-lt"/>
              </a:rPr>
              <a:t>   {  </a:t>
            </a:r>
            <a:r>
              <a:rPr lang="en-US" altLang="zh-CN" sz="1600" b="1" dirty="0" err="1">
                <a:latin typeface="+mn-lt"/>
              </a:rPr>
              <a:t>int</a:t>
            </a:r>
            <a:r>
              <a:rPr lang="en-US" altLang="zh-CN" sz="1600" b="1" dirty="0">
                <a:latin typeface="+mn-lt"/>
              </a:rPr>
              <a:t> f[10];</a:t>
            </a:r>
          </a:p>
          <a:p>
            <a:pPr eaLnBrk="1" hangingPunct="1">
              <a:spcBef>
                <a:spcPct val="0"/>
              </a:spcBef>
              <a:buFontTx/>
              <a:buNone/>
            </a:pPr>
            <a:r>
              <a:rPr lang="en-US" altLang="zh-CN" sz="1600" b="1" dirty="0">
                <a:latin typeface="+mn-lt"/>
              </a:rPr>
              <a:t>       bool test1; </a:t>
            </a:r>
            <a:r>
              <a:rPr lang="en-US" altLang="zh-CN" sz="1600" b="1" dirty="0">
                <a:solidFill>
                  <a:srgbClr val="FF3300"/>
                </a:solidFill>
                <a:latin typeface="+mn-lt"/>
              </a:rPr>
              <a:t>…………………c</a:t>
            </a:r>
          </a:p>
          <a:p>
            <a:pPr eaLnBrk="1" hangingPunct="1">
              <a:spcBef>
                <a:spcPct val="0"/>
              </a:spcBef>
              <a:buFontTx/>
              <a:buNone/>
            </a:pPr>
            <a:r>
              <a:rPr lang="en-US" altLang="zh-CN" sz="1600" b="1" dirty="0">
                <a:latin typeface="+mn-lt"/>
              </a:rPr>
              <a:t>   } </a:t>
            </a:r>
          </a:p>
          <a:p>
            <a:pPr eaLnBrk="1" hangingPunct="1">
              <a:spcBef>
                <a:spcPct val="0"/>
              </a:spcBef>
              <a:buFontTx/>
              <a:buNone/>
            </a:pPr>
            <a:r>
              <a:rPr lang="en-US" altLang="zh-CN" sz="1600" b="1" dirty="0">
                <a:latin typeface="+mn-lt"/>
              </a:rPr>
              <a:t>}</a:t>
            </a:r>
          </a:p>
          <a:p>
            <a:pPr eaLnBrk="1" hangingPunct="1">
              <a:spcBef>
                <a:spcPct val="0"/>
              </a:spcBef>
              <a:buFontTx/>
              <a:buNone/>
            </a:pPr>
            <a:r>
              <a:rPr lang="en-US" altLang="zh-CN" sz="1600" b="1" dirty="0">
                <a:latin typeface="+mn-lt"/>
              </a:rPr>
              <a:t>main()</a:t>
            </a:r>
          </a:p>
          <a:p>
            <a:pPr eaLnBrk="1" hangingPunct="1">
              <a:spcBef>
                <a:spcPct val="0"/>
              </a:spcBef>
              <a:buFontTx/>
              <a:buNone/>
            </a:pPr>
            <a:r>
              <a:rPr lang="en-US" altLang="zh-CN" sz="1600" b="1" dirty="0">
                <a:latin typeface="+mn-lt"/>
              </a:rPr>
              <a:t>{    char name; </a:t>
            </a:r>
            <a:r>
              <a:rPr lang="en-US" altLang="zh-CN" sz="1600" b="1" dirty="0">
                <a:solidFill>
                  <a:srgbClr val="FF3300"/>
                </a:solidFill>
                <a:latin typeface="+mn-lt"/>
              </a:rPr>
              <a:t>………………………d</a:t>
            </a:r>
          </a:p>
          <a:p>
            <a:pPr eaLnBrk="1" hangingPunct="1">
              <a:spcBef>
                <a:spcPct val="0"/>
              </a:spcBef>
              <a:buFontTx/>
              <a:buNone/>
            </a:pPr>
            <a:r>
              <a:rPr lang="en-US" altLang="zh-CN" sz="1600" b="1" dirty="0">
                <a:latin typeface="+mn-lt"/>
              </a:rPr>
              <a:t>x=2;y=5;      </a:t>
            </a:r>
            <a:r>
              <a:rPr lang="en-US" altLang="zh-CN" sz="1600" b="1" dirty="0" err="1">
                <a:latin typeface="+mn-lt"/>
              </a:rPr>
              <a:t>printf</a:t>
            </a:r>
            <a:r>
              <a:rPr lang="en-US" altLang="zh-CN" sz="1600" b="1" dirty="0">
                <a:latin typeface="+mn-lt"/>
              </a:rPr>
              <a:t>("%d\n",fun1(x/y));</a:t>
            </a:r>
          </a:p>
          <a:p>
            <a:pPr eaLnBrk="1" hangingPunct="1">
              <a:spcBef>
                <a:spcPct val="0"/>
              </a:spcBef>
              <a:buFontTx/>
              <a:buNone/>
            </a:pPr>
            <a:r>
              <a:rPr lang="en-US" altLang="zh-CN" sz="1600" b="1" dirty="0">
                <a:latin typeface="+mn-lt"/>
              </a:rPr>
              <a:t>}</a:t>
            </a:r>
          </a:p>
          <a:p>
            <a:pPr eaLnBrk="1" hangingPunct="1">
              <a:spcBef>
                <a:spcPct val="50000"/>
              </a:spcBef>
              <a:buFontTx/>
              <a:buNone/>
            </a:pPr>
            <a:endParaRPr lang="en-US" altLang="zh-CN" sz="1600" dirty="0">
              <a:latin typeface="+mn-lt"/>
            </a:endParaRPr>
          </a:p>
        </p:txBody>
      </p:sp>
      <p:sp>
        <p:nvSpPr>
          <p:cNvPr id="20684" name="Text Box 204">
            <a:extLst>
              <a:ext uri="{FF2B5EF4-FFF2-40B4-BE49-F238E27FC236}">
                <a16:creationId xmlns:a16="http://schemas.microsoft.com/office/drawing/2014/main" id="{5F42C8DA-CE48-4E3C-A885-CEE56FACF536}"/>
              </a:ext>
            </a:extLst>
          </p:cNvPr>
          <p:cNvSpPr txBox="1">
            <a:spLocks noChangeArrowheads="1"/>
          </p:cNvSpPr>
          <p:nvPr/>
        </p:nvSpPr>
        <p:spPr bwMode="auto">
          <a:xfrm>
            <a:off x="539750" y="1146175"/>
            <a:ext cx="3816350" cy="43703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0"/>
              </a:spcBef>
              <a:buFontTx/>
              <a:buNone/>
            </a:pPr>
            <a:r>
              <a:rPr lang="en-US" altLang="zh-CN" sz="1600" b="1" dirty="0">
                <a:latin typeface="+mn-lt"/>
              </a:rPr>
              <a:t>real </a:t>
            </a:r>
            <a:r>
              <a:rPr lang="en-US" altLang="zh-CN" sz="1600" b="1" dirty="0" err="1">
                <a:latin typeface="+mn-lt"/>
              </a:rPr>
              <a:t>x,y</a:t>
            </a:r>
            <a:r>
              <a:rPr lang="en-US" altLang="zh-CN" sz="1600" b="1" dirty="0">
                <a:latin typeface="+mn-lt"/>
              </a:rPr>
              <a:t>;</a:t>
            </a:r>
          </a:p>
          <a:p>
            <a:pPr eaLnBrk="1" hangingPunct="1">
              <a:spcBef>
                <a:spcPct val="0"/>
              </a:spcBef>
              <a:buFontTx/>
              <a:buNone/>
            </a:pPr>
            <a:r>
              <a:rPr lang="en-US" altLang="zh-CN" sz="1600" b="1" dirty="0">
                <a:latin typeface="+mn-lt"/>
              </a:rPr>
              <a:t>char name;</a:t>
            </a:r>
            <a:r>
              <a:rPr lang="en-US" altLang="zh-CN" sz="1600" b="1" dirty="0">
                <a:solidFill>
                  <a:srgbClr val="FF3300"/>
                </a:solidFill>
                <a:latin typeface="+mn-lt"/>
              </a:rPr>
              <a:t>……………………………a</a:t>
            </a:r>
          </a:p>
          <a:p>
            <a:pPr eaLnBrk="1" hangingPunct="1">
              <a:spcBef>
                <a:spcPct val="0"/>
              </a:spcBef>
              <a:buFontTx/>
              <a:buNone/>
            </a:pPr>
            <a:r>
              <a:rPr lang="en-US" altLang="zh-CN" sz="1600" b="1" dirty="0" err="1">
                <a:latin typeface="+mn-lt"/>
              </a:rPr>
              <a:t>int</a:t>
            </a:r>
            <a:r>
              <a:rPr lang="en-US" altLang="zh-CN" sz="1600" b="1" dirty="0">
                <a:latin typeface="+mn-lt"/>
              </a:rPr>
              <a:t> fun1(</a:t>
            </a:r>
            <a:r>
              <a:rPr lang="en-US" altLang="zh-CN" sz="1600" b="1" dirty="0" err="1">
                <a:latin typeface="+mn-lt"/>
              </a:rPr>
              <a:t>int</a:t>
            </a:r>
            <a:r>
              <a:rPr lang="en-US" altLang="zh-CN" sz="1600" b="1" dirty="0">
                <a:latin typeface="+mn-lt"/>
              </a:rPr>
              <a:t> </a:t>
            </a:r>
            <a:r>
              <a:rPr lang="en-US" altLang="zh-CN" sz="1600" b="1" dirty="0" err="1">
                <a:latin typeface="+mn-lt"/>
              </a:rPr>
              <a:t>ind</a:t>
            </a:r>
            <a:r>
              <a:rPr lang="en-US" altLang="zh-CN" sz="1600" b="1" dirty="0">
                <a:latin typeface="+mn-lt"/>
              </a:rPr>
              <a:t>)</a:t>
            </a:r>
          </a:p>
          <a:p>
            <a:pPr eaLnBrk="1" hangingPunct="1">
              <a:spcBef>
                <a:spcPct val="0"/>
              </a:spcBef>
              <a:buFontTx/>
              <a:buNone/>
            </a:pPr>
            <a:r>
              <a:rPr lang="en-US" altLang="zh-CN" sz="1600" b="1" dirty="0">
                <a:latin typeface="+mn-lt"/>
              </a:rPr>
              <a:t>{   </a:t>
            </a:r>
            <a:r>
              <a:rPr lang="en-US" altLang="zh-CN" sz="1600" b="1" dirty="0" err="1">
                <a:latin typeface="+mn-lt"/>
              </a:rPr>
              <a:t>int</a:t>
            </a:r>
            <a:r>
              <a:rPr lang="en-US" altLang="zh-CN" sz="1600" b="1" dirty="0">
                <a:latin typeface="+mn-lt"/>
              </a:rPr>
              <a:t> x; </a:t>
            </a:r>
            <a:r>
              <a:rPr lang="en-US" altLang="zh-CN" sz="1600" b="1" dirty="0">
                <a:solidFill>
                  <a:srgbClr val="FF3300"/>
                </a:solidFill>
                <a:latin typeface="+mn-lt"/>
              </a:rPr>
              <a:t>……………………………b</a:t>
            </a:r>
          </a:p>
          <a:p>
            <a:pPr eaLnBrk="1" hangingPunct="1">
              <a:spcBef>
                <a:spcPct val="0"/>
              </a:spcBef>
              <a:buFontTx/>
              <a:buNone/>
            </a:pPr>
            <a:r>
              <a:rPr lang="en-US" altLang="zh-CN" sz="1600" b="1" dirty="0">
                <a:latin typeface="+mn-lt"/>
              </a:rPr>
              <a:t>     x=m2(ind+1);</a:t>
            </a:r>
          </a:p>
          <a:p>
            <a:pPr eaLnBrk="1" hangingPunct="1">
              <a:spcBef>
                <a:spcPct val="0"/>
              </a:spcBef>
              <a:buFontTx/>
              <a:buNone/>
            </a:pPr>
            <a:r>
              <a:rPr lang="en-US" altLang="zh-CN" sz="1600" b="1" dirty="0">
                <a:latin typeface="+mn-lt"/>
              </a:rPr>
              <a:t>}</a:t>
            </a:r>
          </a:p>
          <a:p>
            <a:pPr eaLnBrk="1" hangingPunct="1">
              <a:spcBef>
                <a:spcPct val="0"/>
              </a:spcBef>
              <a:buFontTx/>
              <a:buNone/>
            </a:pPr>
            <a:r>
              <a:rPr lang="en-US" altLang="zh-CN" sz="1600" b="1" dirty="0" err="1">
                <a:latin typeface="+mn-lt"/>
              </a:rPr>
              <a:t>int</a:t>
            </a:r>
            <a:r>
              <a:rPr lang="en-US" altLang="zh-CN" sz="1600" b="1" dirty="0">
                <a:latin typeface="+mn-lt"/>
              </a:rPr>
              <a:t> fun2(</a:t>
            </a:r>
            <a:r>
              <a:rPr lang="en-US" altLang="zh-CN" sz="1600" b="1" dirty="0" err="1">
                <a:latin typeface="+mn-lt"/>
              </a:rPr>
              <a:t>int</a:t>
            </a:r>
            <a:r>
              <a:rPr lang="en-US" altLang="zh-CN" sz="1600" b="1" dirty="0">
                <a:latin typeface="+mn-lt"/>
              </a:rPr>
              <a:t> j)</a:t>
            </a:r>
          </a:p>
          <a:p>
            <a:pPr eaLnBrk="1" hangingPunct="1">
              <a:spcBef>
                <a:spcPct val="0"/>
              </a:spcBef>
              <a:buFontTx/>
              <a:buNone/>
            </a:pPr>
            <a:r>
              <a:rPr lang="en-US" altLang="zh-CN" sz="1600" b="1" dirty="0">
                <a:latin typeface="+mn-lt"/>
              </a:rPr>
              <a:t>{</a:t>
            </a:r>
          </a:p>
          <a:p>
            <a:pPr eaLnBrk="1" hangingPunct="1">
              <a:spcBef>
                <a:spcPct val="0"/>
              </a:spcBef>
              <a:buFontTx/>
              <a:buNone/>
            </a:pPr>
            <a:r>
              <a:rPr lang="en-US" altLang="zh-CN" sz="1600" b="1" dirty="0">
                <a:latin typeface="+mn-lt"/>
              </a:rPr>
              <a:t>   {  </a:t>
            </a:r>
            <a:r>
              <a:rPr lang="en-US" altLang="zh-CN" sz="1600" b="1" dirty="0" err="1">
                <a:latin typeface="+mn-lt"/>
              </a:rPr>
              <a:t>int</a:t>
            </a:r>
            <a:r>
              <a:rPr lang="en-US" altLang="zh-CN" sz="1600" b="1" dirty="0">
                <a:latin typeface="+mn-lt"/>
              </a:rPr>
              <a:t> f[10];</a:t>
            </a:r>
          </a:p>
          <a:p>
            <a:pPr eaLnBrk="1" hangingPunct="1">
              <a:spcBef>
                <a:spcPct val="0"/>
              </a:spcBef>
              <a:buFontTx/>
              <a:buNone/>
            </a:pPr>
            <a:r>
              <a:rPr lang="en-US" altLang="zh-CN" sz="1600" b="1" dirty="0">
                <a:latin typeface="+mn-lt"/>
              </a:rPr>
              <a:t>       bool test1; </a:t>
            </a:r>
            <a:r>
              <a:rPr lang="en-US" altLang="zh-CN" sz="1600" b="1" dirty="0">
                <a:solidFill>
                  <a:srgbClr val="FF3300"/>
                </a:solidFill>
                <a:latin typeface="+mn-lt"/>
              </a:rPr>
              <a:t>…………………c</a:t>
            </a:r>
          </a:p>
          <a:p>
            <a:pPr eaLnBrk="1" hangingPunct="1">
              <a:spcBef>
                <a:spcPct val="0"/>
              </a:spcBef>
              <a:buFontTx/>
              <a:buNone/>
            </a:pPr>
            <a:r>
              <a:rPr lang="en-US" altLang="zh-CN" sz="1600" b="1" dirty="0">
                <a:latin typeface="+mn-lt"/>
              </a:rPr>
              <a:t>   } </a:t>
            </a:r>
          </a:p>
          <a:p>
            <a:pPr eaLnBrk="1" hangingPunct="1">
              <a:spcBef>
                <a:spcPct val="0"/>
              </a:spcBef>
              <a:buFontTx/>
              <a:buNone/>
            </a:pPr>
            <a:r>
              <a:rPr lang="en-US" altLang="zh-CN" sz="1600" b="1" dirty="0">
                <a:latin typeface="+mn-lt"/>
              </a:rPr>
              <a:t>}</a:t>
            </a:r>
          </a:p>
          <a:p>
            <a:pPr eaLnBrk="1" hangingPunct="1">
              <a:spcBef>
                <a:spcPct val="0"/>
              </a:spcBef>
              <a:buFontTx/>
              <a:buNone/>
            </a:pPr>
            <a:r>
              <a:rPr lang="en-US" altLang="zh-CN" sz="1600" b="1" dirty="0">
                <a:latin typeface="+mn-lt"/>
              </a:rPr>
              <a:t>main()</a:t>
            </a:r>
          </a:p>
          <a:p>
            <a:pPr eaLnBrk="1" hangingPunct="1">
              <a:spcBef>
                <a:spcPct val="0"/>
              </a:spcBef>
              <a:buFontTx/>
              <a:buNone/>
            </a:pPr>
            <a:r>
              <a:rPr lang="en-US" altLang="zh-CN" sz="1600" b="1" dirty="0">
                <a:latin typeface="+mn-lt"/>
              </a:rPr>
              <a:t>{    char name; </a:t>
            </a:r>
            <a:r>
              <a:rPr lang="en-US" altLang="zh-CN" sz="1600" b="1" dirty="0">
                <a:solidFill>
                  <a:srgbClr val="FF3300"/>
                </a:solidFill>
                <a:latin typeface="+mn-lt"/>
              </a:rPr>
              <a:t>………………………d</a:t>
            </a:r>
          </a:p>
          <a:p>
            <a:pPr eaLnBrk="1" hangingPunct="1">
              <a:spcBef>
                <a:spcPct val="0"/>
              </a:spcBef>
              <a:buFontTx/>
              <a:buNone/>
            </a:pPr>
            <a:r>
              <a:rPr lang="en-US" altLang="zh-CN" sz="1600" b="1" dirty="0">
                <a:latin typeface="+mn-lt"/>
              </a:rPr>
              <a:t>x=2;y=5;      </a:t>
            </a:r>
            <a:r>
              <a:rPr lang="en-US" altLang="zh-CN" sz="1600" b="1" dirty="0" err="1">
                <a:latin typeface="+mn-lt"/>
              </a:rPr>
              <a:t>printf</a:t>
            </a:r>
            <a:r>
              <a:rPr lang="en-US" altLang="zh-CN" sz="1600" b="1" dirty="0">
                <a:latin typeface="+mn-lt"/>
              </a:rPr>
              <a:t>("%d\n",fun1(x/y));</a:t>
            </a:r>
          </a:p>
          <a:p>
            <a:pPr eaLnBrk="1" hangingPunct="1">
              <a:spcBef>
                <a:spcPct val="0"/>
              </a:spcBef>
              <a:buFontTx/>
              <a:buNone/>
            </a:pPr>
            <a:r>
              <a:rPr lang="en-US" altLang="zh-CN" sz="1600" b="1" dirty="0">
                <a:latin typeface="+mn-lt"/>
              </a:rPr>
              <a:t>}</a:t>
            </a:r>
          </a:p>
          <a:p>
            <a:pPr eaLnBrk="1" hangingPunct="1">
              <a:spcBef>
                <a:spcPct val="50000"/>
              </a:spcBef>
              <a:buFontTx/>
              <a:buNone/>
            </a:pPr>
            <a:endParaRPr lang="en-US" altLang="zh-CN" sz="16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20683"/>
                                        </p:tgtEl>
                                        <p:attrNameLst>
                                          <p:attrName>ppt_x</p:attrName>
                                        </p:attrNameLst>
                                      </p:cBhvr>
                                      <p:tavLst>
                                        <p:tav tm="0">
                                          <p:val>
                                            <p:strVal val="ppt_x"/>
                                          </p:val>
                                        </p:tav>
                                        <p:tav tm="100000">
                                          <p:val>
                                            <p:strVal val="1+ppt_w/2"/>
                                          </p:val>
                                        </p:tav>
                                      </p:tavLst>
                                    </p:anim>
                                    <p:anim calcmode="lin" valueType="num">
                                      <p:cBhvr additive="base">
                                        <p:cTn id="7" dur="500"/>
                                        <p:tgtEl>
                                          <p:spTgt spid="20683"/>
                                        </p:tgtEl>
                                        <p:attrNameLst>
                                          <p:attrName>ppt_y</p:attrName>
                                        </p:attrNameLst>
                                      </p:cBhvr>
                                      <p:tavLst>
                                        <p:tav tm="0">
                                          <p:val>
                                            <p:strVal val="ppt_y"/>
                                          </p:val>
                                        </p:tav>
                                        <p:tav tm="100000">
                                          <p:val>
                                            <p:strVal val="ppt_y"/>
                                          </p:val>
                                        </p:tav>
                                      </p:tavLst>
                                    </p:anim>
                                    <p:set>
                                      <p:cBhvr>
                                        <p:cTn id="8" dur="1" fill="hold">
                                          <p:stCondLst>
                                            <p:cond delay="499"/>
                                          </p:stCondLst>
                                        </p:cTn>
                                        <p:tgtEl>
                                          <p:spTgt spid="20683"/>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3" grpId="0" animBg="1"/>
      <p:bldP spid="2068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3">
            <a:extLst>
              <a:ext uri="{FF2B5EF4-FFF2-40B4-BE49-F238E27FC236}">
                <a16:creationId xmlns:a16="http://schemas.microsoft.com/office/drawing/2014/main" id="{4C621714-2D41-4626-A1F5-901DB3879776}"/>
              </a:ext>
            </a:extLst>
          </p:cNvPr>
          <p:cNvSpPr txBox="1">
            <a:spLocks noChangeArrowheads="1"/>
          </p:cNvSpPr>
          <p:nvPr/>
        </p:nvSpPr>
        <p:spPr bwMode="auto">
          <a:xfrm>
            <a:off x="332910" y="1412776"/>
            <a:ext cx="8478180" cy="175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zh-CN" altLang="en-US" sz="2400" b="1" dirty="0">
                <a:solidFill>
                  <a:srgbClr val="FF3300"/>
                </a:solidFill>
                <a:latin typeface="华文细黑" panose="02010600040101010101" pitchFamily="2" charset="-122"/>
              </a:rPr>
              <a:t>符号表的作用∶ 作为目标代码生成阶段地址分配的依据。</a:t>
            </a:r>
          </a:p>
          <a:p>
            <a:pPr eaLnBrk="1" hangingPunct="1">
              <a:lnSpc>
                <a:spcPct val="160000"/>
              </a:lnSpc>
              <a:spcBef>
                <a:spcPct val="50000"/>
              </a:spcBef>
              <a:buFontTx/>
              <a:buNone/>
            </a:pPr>
            <a:r>
              <a:rPr lang="zh-CN" altLang="en-US" sz="2400" b="1" dirty="0">
                <a:latin typeface="华文细黑" panose="02010600040101010101" pitchFamily="2" charset="-122"/>
              </a:rPr>
              <a:t>        对于变量标识符，在目标代码生成时需要确定其存储分配的位置。主要依据符号变量的存储类别及被定义的位置来确定。</a:t>
            </a:r>
          </a:p>
        </p:txBody>
      </p:sp>
      <p:sp>
        <p:nvSpPr>
          <p:cNvPr id="6" name="Rectangle 4">
            <a:extLst>
              <a:ext uri="{FF2B5EF4-FFF2-40B4-BE49-F238E27FC236}">
                <a16:creationId xmlns:a16="http://schemas.microsoft.com/office/drawing/2014/main" id="{699684A8-4285-4970-9F97-83296AE52855}"/>
              </a:ext>
            </a:extLst>
          </p:cNvPr>
          <p:cNvSpPr>
            <a:spLocks noGrp="1" noChangeArrowheads="1"/>
          </p:cNvSpPr>
          <p:nvPr>
            <p:ph type="title"/>
          </p:nvPr>
        </p:nvSpPr>
        <p:spPr>
          <a:xfrm>
            <a:off x="2718910" y="260648"/>
            <a:ext cx="3706180" cy="457200"/>
          </a:xfrm>
          <a:noFill/>
        </p:spPr>
        <p:txBody>
          <a:bodyPr/>
          <a:lstStyle/>
          <a:p>
            <a:pPr eaLnBrk="1" hangingPunct="1"/>
            <a:r>
              <a:rPr lang="zh-CN" altLang="en-US" sz="2800" b="1" dirty="0">
                <a:solidFill>
                  <a:srgbClr val="FF3300"/>
                </a:solidFill>
                <a:latin typeface="华文细黑" panose="02010600040101010101" pitchFamily="2" charset="-122"/>
              </a:rPr>
              <a:t>第</a:t>
            </a:r>
            <a:r>
              <a:rPr lang="en-US" altLang="zh-CN" sz="2800" b="1" dirty="0">
                <a:solidFill>
                  <a:srgbClr val="FF3300"/>
                </a:solidFill>
                <a:latin typeface="华文细黑" panose="02010600040101010101" pitchFamily="2" charset="-122"/>
              </a:rPr>
              <a:t>9</a:t>
            </a:r>
            <a:r>
              <a:rPr lang="zh-CN" altLang="en-US" sz="2800" b="1" dirty="0">
                <a:solidFill>
                  <a:srgbClr val="FF3300"/>
                </a:solidFill>
                <a:latin typeface="华文细黑" panose="02010600040101010101" pitchFamily="2" charset="-122"/>
              </a:rPr>
              <a:t>章 符号表管理技术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0370536E-C3CB-4CCB-A313-A48E71F0D430}"/>
              </a:ext>
            </a:extLst>
          </p:cNvPr>
          <p:cNvSpPr>
            <a:spLocks noGrp="1" noChangeArrowheads="1"/>
          </p:cNvSpPr>
          <p:nvPr>
            <p:ph type="title"/>
          </p:nvPr>
        </p:nvSpPr>
        <p:spPr>
          <a:xfrm>
            <a:off x="647700" y="260648"/>
            <a:ext cx="7772400" cy="457200"/>
          </a:xfrm>
        </p:spPr>
        <p:txBody>
          <a:bodyPr/>
          <a:lstStyle/>
          <a:p>
            <a:pPr eaLnBrk="1" hangingPunct="1"/>
            <a:r>
              <a:rPr lang="zh-CN" altLang="en-US" sz="2400" b="1" dirty="0">
                <a:solidFill>
                  <a:srgbClr val="FF3300"/>
                </a:solidFill>
                <a:latin typeface="华文细黑" panose="02010600040101010101" pitchFamily="2" charset="-122"/>
              </a:rPr>
              <a:t>何时建立和访问符号表</a:t>
            </a:r>
            <a:r>
              <a:rPr lang="zh-CN" altLang="en-US" sz="3600" b="1" dirty="0">
                <a:solidFill>
                  <a:srgbClr val="FF3300"/>
                </a:solidFill>
                <a:latin typeface="华文细黑" panose="02010600040101010101" pitchFamily="2" charset="-122"/>
              </a:rPr>
              <a:t> </a:t>
            </a:r>
          </a:p>
        </p:txBody>
      </p:sp>
      <p:sp>
        <p:nvSpPr>
          <p:cNvPr id="10243" name="Text Box 4">
            <a:extLst>
              <a:ext uri="{FF2B5EF4-FFF2-40B4-BE49-F238E27FC236}">
                <a16:creationId xmlns:a16="http://schemas.microsoft.com/office/drawing/2014/main" id="{5CA5FAD3-C99C-4825-B263-4C87612EFCCC}"/>
              </a:ext>
            </a:extLst>
          </p:cNvPr>
          <p:cNvSpPr txBox="1">
            <a:spLocks noChangeArrowheads="1"/>
          </p:cNvSpPr>
          <p:nvPr/>
        </p:nvSpPr>
        <p:spPr bwMode="auto">
          <a:xfrm>
            <a:off x="707736" y="1988840"/>
            <a:ext cx="7871792" cy="3046988"/>
          </a:xfrm>
          <a:prstGeom prst="rect">
            <a:avLst/>
          </a:prstGeom>
          <a:solidFill>
            <a:srgbClr val="CCFFCC"/>
          </a:solid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3300"/>
                </a:solidFill>
                <a:latin typeface="华文细黑" panose="02010600040101010101" pitchFamily="2" charset="-122"/>
                <a:ea typeface="华文细黑" panose="02010600040101010101" pitchFamily="2" charset="-122"/>
              </a:rPr>
              <a:t>        </a:t>
            </a:r>
            <a:r>
              <a:rPr lang="zh-CN" altLang="en-US" b="1" dirty="0">
                <a:solidFill>
                  <a:srgbClr val="000066"/>
                </a:solidFill>
                <a:latin typeface="华文细黑" panose="02010600040101010101" pitchFamily="2" charset="-122"/>
                <a:ea typeface="华文细黑" panose="02010600040101010101" pitchFamily="2" charset="-122"/>
              </a:rPr>
              <a:t>有的编译程序中，符号表在词法分析阶段创建，符号表此时只含有标识符的名字，其它属性要在语义分析阶段填入。</a:t>
            </a:r>
          </a:p>
          <a:p>
            <a:pPr eaLnBrk="1" hangingPunct="1">
              <a:spcBef>
                <a:spcPct val="50000"/>
              </a:spcBef>
            </a:pPr>
            <a:r>
              <a:rPr lang="zh-CN" altLang="en-US" b="1" dirty="0">
                <a:solidFill>
                  <a:srgbClr val="FF3300"/>
                </a:solidFill>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当从源程序中识别出一个标识符时，就以此名字查符号表，若表中尚无此登记项，则将该名字列入表中。 </a:t>
            </a:r>
          </a:p>
          <a:p>
            <a:pPr eaLnBrk="1" hangingPunct="1">
              <a:spcBef>
                <a:spcPct val="50000"/>
              </a:spcBef>
            </a:pPr>
            <a:r>
              <a:rPr lang="zh-CN" altLang="en-US"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语法分析阶段只检查源程序语法的正确性，一般不使用符号表。    </a:t>
            </a:r>
          </a:p>
        </p:txBody>
      </p:sp>
      <p:sp>
        <p:nvSpPr>
          <p:cNvPr id="10244" name="Text Box 5">
            <a:extLst>
              <a:ext uri="{FF2B5EF4-FFF2-40B4-BE49-F238E27FC236}">
                <a16:creationId xmlns:a16="http://schemas.microsoft.com/office/drawing/2014/main" id="{ECDEBFAA-0828-46E1-A2E8-206647E5CCEF}"/>
              </a:ext>
            </a:extLst>
          </p:cNvPr>
          <p:cNvSpPr txBox="1">
            <a:spLocks noChangeArrowheads="1"/>
          </p:cNvSpPr>
          <p:nvPr/>
        </p:nvSpPr>
        <p:spPr bwMode="auto">
          <a:xfrm>
            <a:off x="723900" y="1178992"/>
            <a:ext cx="7855628"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0066"/>
                </a:solidFill>
                <a:latin typeface="华文细黑" panose="02010600040101010101" pitchFamily="2" charset="-122"/>
                <a:ea typeface="华文细黑" panose="02010600040101010101" pitchFamily="2" charset="-122"/>
              </a:rPr>
              <a:t>符号表可在词法分析时创建，也可在语义分析时创建。</a:t>
            </a:r>
            <a:endParaRPr lang="zh-CN" altLang="en-US" dirty="0">
              <a:solidFill>
                <a:srgbClr val="000066"/>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59E8DA1-AEB5-44EC-BB45-183BCF4ACB07}"/>
              </a:ext>
            </a:extLst>
          </p:cNvPr>
          <p:cNvSpPr>
            <a:spLocks noGrp="1" noChangeArrowheads="1"/>
          </p:cNvSpPr>
          <p:nvPr>
            <p:ph type="title"/>
          </p:nvPr>
        </p:nvSpPr>
        <p:spPr>
          <a:xfrm>
            <a:off x="685800" y="260648"/>
            <a:ext cx="7772400" cy="457200"/>
          </a:xfrm>
        </p:spPr>
        <p:txBody>
          <a:bodyPr/>
          <a:lstStyle/>
          <a:p>
            <a:pPr eaLnBrk="1" hangingPunct="1"/>
            <a:r>
              <a:rPr lang="zh-CN" altLang="en-US" sz="2400" b="1" dirty="0">
                <a:solidFill>
                  <a:srgbClr val="FF3300"/>
                </a:solidFill>
                <a:latin typeface="华文细黑" panose="02010600040101010101" pitchFamily="2" charset="-122"/>
              </a:rPr>
              <a:t>何时建立和访问符号表</a:t>
            </a:r>
            <a:r>
              <a:rPr lang="zh-CN" altLang="en-US" sz="3600" b="1" dirty="0">
                <a:solidFill>
                  <a:srgbClr val="FF3300"/>
                </a:solidFill>
                <a:latin typeface="华文细黑" panose="02010600040101010101" pitchFamily="2" charset="-122"/>
              </a:rPr>
              <a:t> </a:t>
            </a:r>
          </a:p>
        </p:txBody>
      </p:sp>
      <p:sp>
        <p:nvSpPr>
          <p:cNvPr id="12291" name="Text Box 3">
            <a:extLst>
              <a:ext uri="{FF2B5EF4-FFF2-40B4-BE49-F238E27FC236}">
                <a16:creationId xmlns:a16="http://schemas.microsoft.com/office/drawing/2014/main" id="{7CD3EA9E-8ED3-40DF-81A9-6D40CDAD83D7}"/>
              </a:ext>
            </a:extLst>
          </p:cNvPr>
          <p:cNvSpPr txBox="1">
            <a:spLocks noChangeArrowheads="1"/>
          </p:cNvSpPr>
          <p:nvPr/>
        </p:nvSpPr>
        <p:spPr bwMode="auto">
          <a:xfrm>
            <a:off x="304800" y="990600"/>
            <a:ext cx="8610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00066"/>
                </a:solidFill>
                <a:latin typeface="华文细黑" panose="02010600040101010101" pitchFamily="2" charset="-122"/>
                <a:ea typeface="华文细黑" panose="02010600040101010101" pitchFamily="2" charset="-122"/>
              </a:rPr>
              <a:t>        </a:t>
            </a:r>
            <a:r>
              <a:rPr lang="zh-CN" altLang="en-US" b="1" dirty="0">
                <a:solidFill>
                  <a:srgbClr val="000066"/>
                </a:solidFill>
                <a:latin typeface="华文细黑" panose="02010600040101010101" pitchFamily="2" charset="-122"/>
                <a:ea typeface="华文细黑" panose="02010600040101010101" pitchFamily="2" charset="-122"/>
              </a:rPr>
              <a:t>有的编译程序，只在语义分析时才创建符号表。</a:t>
            </a:r>
            <a:r>
              <a:rPr lang="zh-CN" altLang="en-US" b="1" dirty="0">
                <a:latin typeface="华文细黑" panose="02010600040101010101" pitchFamily="2" charset="-122"/>
                <a:ea typeface="华文细黑" panose="02010600040101010101" pitchFamily="2" charset="-122"/>
              </a:rPr>
              <a:t>在语义分析阶段，遇到声明语句时会根据标识符的类别、名字属性创建符号表记录。同时对源程序代码需要检查语义的正确性。</a:t>
            </a:r>
          </a:p>
          <a:p>
            <a:pPr eaLnBrk="1" hangingPunct="1">
              <a:spcBef>
                <a:spcPct val="50000"/>
              </a:spcBef>
            </a:pPr>
            <a:r>
              <a:rPr lang="zh-CN" altLang="en-US" b="1" dirty="0">
                <a:latin typeface="华文细黑" panose="02010600040101010101" pitchFamily="2" charset="-122"/>
                <a:ea typeface="华文细黑" panose="02010600040101010101" pitchFamily="2" charset="-122"/>
              </a:rPr>
              <a:t>        在符号表中记录的标识符的属性信息会在代码生成阶段用于产生目标代码的指令序列。</a:t>
            </a:r>
          </a:p>
          <a:p>
            <a:pPr eaLnBrk="1" hangingPunct="1">
              <a:spcBef>
                <a:spcPct val="50000"/>
              </a:spcBef>
            </a:pPr>
            <a:r>
              <a:rPr lang="zh-CN" altLang="en-US" b="1" dirty="0">
                <a:latin typeface="华文细黑" panose="02010600040101010101" pitchFamily="2" charset="-122"/>
                <a:ea typeface="华文细黑" panose="02010600040101010101" pitchFamily="2" charset="-122"/>
              </a:rPr>
              <a:t>        因此，直到语义分析和代码生成阶段，许多与变量有关的属性才能够相继填入符号表。</a:t>
            </a:r>
          </a:p>
          <a:p>
            <a:pPr eaLnBrk="1" hangingPunct="1">
              <a:spcBef>
                <a:spcPct val="50000"/>
              </a:spcBef>
            </a:pPr>
            <a:r>
              <a:rPr lang="zh-CN" altLang="en-US"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总之，如果在词法分析阶段创建符号表，只能在符号表中将标识符的名字填入符号表，而其他属性则要在语义分析和代码生成阶段填入。如果在语义分析阶段创建符号表，那么与符号表打交道的就仅局限于语义分析和代码生成部分。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D6878871-4F43-4BD5-A30B-87A27A22D91B}"/>
              </a:ext>
            </a:extLst>
          </p:cNvPr>
          <p:cNvSpPr>
            <a:spLocks noGrp="1" noChangeArrowheads="1"/>
          </p:cNvSpPr>
          <p:nvPr>
            <p:ph type="title"/>
          </p:nvPr>
        </p:nvSpPr>
        <p:spPr>
          <a:xfrm>
            <a:off x="685800" y="260648"/>
            <a:ext cx="7772400" cy="457200"/>
          </a:xfrm>
          <a:noFill/>
        </p:spPr>
        <p:txBody>
          <a:bodyPr/>
          <a:lstStyle/>
          <a:p>
            <a:pPr eaLnBrk="1" hangingPunct="1"/>
            <a:r>
              <a:rPr lang="zh-CN" altLang="en-US" sz="2400" b="1" dirty="0">
                <a:solidFill>
                  <a:srgbClr val="FF3300"/>
                </a:solidFill>
                <a:latin typeface="华文细黑" panose="02010600040101010101" pitchFamily="2" charset="-122"/>
              </a:rPr>
              <a:t>符号表的组织和内容</a:t>
            </a:r>
            <a:r>
              <a:rPr lang="zh-CN" altLang="en-US" sz="3600" b="1" dirty="0">
                <a:solidFill>
                  <a:srgbClr val="FF3300"/>
                </a:solidFill>
                <a:latin typeface="隶书" panose="02010509060101010101" pitchFamily="49" charset="-122"/>
                <a:ea typeface="隶书" panose="02010509060101010101" pitchFamily="49" charset="-122"/>
              </a:rPr>
              <a:t> </a:t>
            </a:r>
          </a:p>
        </p:txBody>
      </p:sp>
      <p:sp>
        <p:nvSpPr>
          <p:cNvPr id="14339" name="Text Box 4">
            <a:extLst>
              <a:ext uri="{FF2B5EF4-FFF2-40B4-BE49-F238E27FC236}">
                <a16:creationId xmlns:a16="http://schemas.microsoft.com/office/drawing/2014/main" id="{47CA8520-C4D4-436A-B34B-236ADC8C9D8B}"/>
              </a:ext>
            </a:extLst>
          </p:cNvPr>
          <p:cNvSpPr txBox="1">
            <a:spLocks noChangeArrowheads="1"/>
          </p:cNvSpPr>
          <p:nvPr/>
        </p:nvSpPr>
        <p:spPr bwMode="auto">
          <a:xfrm>
            <a:off x="357188" y="1357313"/>
            <a:ext cx="8534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符号表的管理程序应该具有快速查找、快速删除、易于使用、易于维护的特点。符号表具体包含哪些内容，属性的种类和多少在一定程度上取决于程序设计语言的性质。 </a:t>
            </a:r>
          </a:p>
          <a:p>
            <a:pPr eaLnBrk="1" hangingPunct="1">
              <a:spcBef>
                <a:spcPct val="50000"/>
              </a:spcBef>
            </a:pPr>
            <a:r>
              <a:rPr lang="zh-CN" altLang="en-US" b="1" dirty="0">
                <a:latin typeface="华文细黑" panose="02010600040101010101" pitchFamily="2" charset="-122"/>
                <a:ea typeface="华文细黑" panose="02010600040101010101" pitchFamily="2" charset="-122"/>
              </a:rPr>
              <a:t>        符号表基本上都是由一些表项组成的二维表格，每个表项可分为两部分：</a:t>
            </a:r>
            <a:endParaRPr lang="en-US" altLang="zh-CN" b="1" dirty="0">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latin typeface="华文细黑" panose="02010600040101010101" pitchFamily="2" charset="-122"/>
                <a:ea typeface="华文细黑" panose="02010600040101010101" pitchFamily="2" charset="-122"/>
              </a:rPr>
              <a:t>        第一部分是</a:t>
            </a:r>
            <a:r>
              <a:rPr lang="zh-CN" altLang="en-US" b="1" dirty="0">
                <a:solidFill>
                  <a:srgbClr val="FF0000"/>
                </a:solidFill>
                <a:latin typeface="华文细黑" panose="02010600040101010101" pitchFamily="2" charset="-122"/>
                <a:ea typeface="华文细黑" panose="02010600040101010101" pitchFamily="2" charset="-122"/>
              </a:rPr>
              <a:t>名字域</a:t>
            </a:r>
            <a:r>
              <a:rPr lang="zh-CN" altLang="en-US" b="1" dirty="0">
                <a:latin typeface="华文细黑" panose="02010600040101010101" pitchFamily="2" charset="-122"/>
                <a:ea typeface="华文细黑" panose="02010600040101010101" pitchFamily="2" charset="-122"/>
              </a:rPr>
              <a:t>，用来存放符号的名字；</a:t>
            </a:r>
            <a:endParaRPr lang="en-US" altLang="zh-CN" b="1" dirty="0">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latin typeface="华文细黑" panose="02010600040101010101" pitchFamily="2" charset="-122"/>
                <a:ea typeface="华文细黑" panose="02010600040101010101" pitchFamily="2" charset="-122"/>
              </a:rPr>
              <a:t>        第二部分是</a:t>
            </a:r>
            <a:r>
              <a:rPr lang="zh-CN" altLang="en-US" b="1" dirty="0">
                <a:solidFill>
                  <a:srgbClr val="FF0000"/>
                </a:solidFill>
                <a:latin typeface="华文细黑" panose="02010600040101010101" pitchFamily="2" charset="-122"/>
                <a:ea typeface="华文细黑" panose="02010600040101010101" pitchFamily="2" charset="-122"/>
              </a:rPr>
              <a:t>属性域</a:t>
            </a:r>
            <a:r>
              <a:rPr lang="zh-CN" altLang="en-US" b="1" dirty="0">
                <a:latin typeface="华文细黑" panose="02010600040101010101" pitchFamily="2" charset="-122"/>
                <a:ea typeface="华文细黑" panose="02010600040101010101" pitchFamily="2" charset="-122"/>
              </a:rPr>
              <a:t>，用来记录与该名字相对应的各种属性和特征。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5BF6789-FD22-441B-A60C-0A2FFF23AD8E}"/>
              </a:ext>
            </a:extLst>
          </p:cNvPr>
          <p:cNvSpPr>
            <a:spLocks noGrp="1" noChangeArrowheads="1"/>
          </p:cNvSpPr>
          <p:nvPr>
            <p:ph type="title"/>
          </p:nvPr>
        </p:nvSpPr>
        <p:spPr>
          <a:xfrm>
            <a:off x="685800" y="260648"/>
            <a:ext cx="7772400" cy="457200"/>
          </a:xfrm>
          <a:noFill/>
        </p:spPr>
        <p:txBody>
          <a:bodyPr/>
          <a:lstStyle/>
          <a:p>
            <a:pPr eaLnBrk="1" hangingPunct="1"/>
            <a:r>
              <a:rPr lang="zh-CN" altLang="en-US" sz="2400" b="1" dirty="0">
                <a:solidFill>
                  <a:srgbClr val="FF3300"/>
                </a:solidFill>
                <a:latin typeface="华文细黑" panose="02010600040101010101" pitchFamily="2" charset="-122"/>
              </a:rPr>
              <a:t>符号表的组织和内容</a:t>
            </a:r>
            <a:r>
              <a:rPr lang="zh-CN" altLang="en-US" sz="3600" b="1" dirty="0">
                <a:solidFill>
                  <a:srgbClr val="FF3300"/>
                </a:solidFill>
                <a:latin typeface="隶书" panose="02010509060101010101" pitchFamily="49" charset="-122"/>
                <a:ea typeface="隶书" panose="02010509060101010101" pitchFamily="49" charset="-122"/>
              </a:rPr>
              <a:t> </a:t>
            </a:r>
          </a:p>
        </p:txBody>
      </p:sp>
      <p:sp>
        <p:nvSpPr>
          <p:cNvPr id="16387" name="Text Box 4">
            <a:extLst>
              <a:ext uri="{FF2B5EF4-FFF2-40B4-BE49-F238E27FC236}">
                <a16:creationId xmlns:a16="http://schemas.microsoft.com/office/drawing/2014/main" id="{B657602C-CBDE-4BA6-A1DE-68D1614A9CC6}"/>
              </a:ext>
            </a:extLst>
          </p:cNvPr>
          <p:cNvSpPr txBox="1">
            <a:spLocks noChangeArrowheads="1"/>
          </p:cNvSpPr>
          <p:nvPr/>
        </p:nvSpPr>
        <p:spPr bwMode="auto">
          <a:xfrm>
            <a:off x="1178260" y="1196752"/>
            <a:ext cx="6787480" cy="3786188"/>
          </a:xfrm>
          <a:prstGeom prst="rect">
            <a:avLst/>
          </a:prstGeom>
          <a:solidFill>
            <a:schemeClr val="accent3">
              <a:lumMod val="90000"/>
            </a:schemeClr>
          </a:solid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dirty="0">
                <a:latin typeface="华文细黑" panose="02010600040101010101" pitchFamily="2" charset="-122"/>
                <a:ea typeface="华文细黑" panose="02010600040101010101" pitchFamily="2" charset="-122"/>
              </a:rPr>
              <a:t>几种主要属性通常是需要的。</a:t>
            </a:r>
          </a:p>
          <a:p>
            <a:pPr algn="just" eaLnBrk="1" hangingPunct="1">
              <a:spcBef>
                <a:spcPct val="50000"/>
              </a:spcBef>
            </a:pPr>
            <a:r>
              <a:rPr lang="zh-CN" altLang="en-US" b="1" dirty="0">
                <a:latin typeface="华文细黑" panose="02010600040101010101" pitchFamily="2" charset="-122"/>
                <a:ea typeface="华文细黑" panose="02010600040101010101" pitchFamily="2" charset="-122"/>
              </a:rPr>
              <a:t>	</a:t>
            </a:r>
            <a:r>
              <a:rPr lang="en-US" altLang="zh-CN" b="1" dirty="0">
                <a:latin typeface="华文细黑" panose="02010600040101010101" pitchFamily="2" charset="-122"/>
                <a:ea typeface="华文细黑" panose="02010600040101010101" pitchFamily="2" charset="-122"/>
              </a:rPr>
              <a:t>1</a:t>
            </a:r>
            <a:r>
              <a:rPr lang="zh-CN" altLang="en-US" b="1" dirty="0">
                <a:latin typeface="华文细黑" panose="02010600040101010101" pitchFamily="2" charset="-122"/>
                <a:ea typeface="华文细黑" panose="02010600040101010101" pitchFamily="2" charset="-122"/>
              </a:rPr>
              <a:t>．名字</a:t>
            </a:r>
          </a:p>
          <a:p>
            <a:pPr algn="just" eaLnBrk="1" hangingPunct="1">
              <a:spcBef>
                <a:spcPct val="50000"/>
              </a:spcBef>
            </a:pPr>
            <a:r>
              <a:rPr lang="zh-CN" altLang="en-US" b="1" dirty="0">
                <a:latin typeface="华文细黑" panose="02010600040101010101" pitchFamily="2" charset="-122"/>
                <a:ea typeface="华文细黑" panose="02010600040101010101" pitchFamily="2" charset="-122"/>
              </a:rPr>
              <a:t>	</a:t>
            </a:r>
            <a:r>
              <a:rPr lang="en-US" altLang="zh-CN" b="1" dirty="0">
                <a:latin typeface="华文细黑" panose="02010600040101010101" pitchFamily="2" charset="-122"/>
                <a:ea typeface="华文细黑" panose="02010600040101010101" pitchFamily="2" charset="-122"/>
              </a:rPr>
              <a:t>2</a:t>
            </a:r>
            <a:r>
              <a:rPr lang="zh-CN" altLang="en-US" b="1" dirty="0">
                <a:latin typeface="华文细黑" panose="02010600040101010101" pitchFamily="2" charset="-122"/>
                <a:ea typeface="华文细黑" panose="02010600040101010101" pitchFamily="2" charset="-122"/>
              </a:rPr>
              <a:t>．符号类型</a:t>
            </a:r>
          </a:p>
          <a:p>
            <a:pPr algn="just" eaLnBrk="1" hangingPunct="1">
              <a:spcBef>
                <a:spcPct val="50000"/>
              </a:spcBef>
            </a:pPr>
            <a:r>
              <a:rPr lang="zh-CN" altLang="en-US" b="1" dirty="0">
                <a:latin typeface="华文细黑" panose="02010600040101010101" pitchFamily="2" charset="-122"/>
                <a:ea typeface="华文细黑" panose="02010600040101010101" pitchFamily="2" charset="-122"/>
              </a:rPr>
              <a:t>	</a:t>
            </a:r>
            <a:r>
              <a:rPr lang="en-US" altLang="zh-CN" b="1" dirty="0">
                <a:latin typeface="华文细黑" panose="02010600040101010101" pitchFamily="2" charset="-122"/>
                <a:ea typeface="华文细黑" panose="02010600040101010101" pitchFamily="2" charset="-122"/>
              </a:rPr>
              <a:t>3</a:t>
            </a:r>
            <a:r>
              <a:rPr lang="zh-CN" altLang="en-US" b="1" dirty="0">
                <a:latin typeface="华文细黑" panose="02010600040101010101" pitchFamily="2" charset="-122"/>
                <a:ea typeface="华文细黑" panose="02010600040101010101" pitchFamily="2" charset="-122"/>
              </a:rPr>
              <a:t>．符号存储类别</a:t>
            </a:r>
          </a:p>
          <a:p>
            <a:pPr algn="just" eaLnBrk="1" hangingPunct="1">
              <a:spcBef>
                <a:spcPct val="50000"/>
              </a:spcBef>
            </a:pPr>
            <a:r>
              <a:rPr lang="zh-CN" altLang="en-US" b="1" dirty="0">
                <a:latin typeface="华文细黑" panose="02010600040101010101" pitchFamily="2" charset="-122"/>
                <a:ea typeface="华文细黑" panose="02010600040101010101" pitchFamily="2" charset="-122"/>
              </a:rPr>
              <a:t>	</a:t>
            </a:r>
            <a:r>
              <a:rPr lang="en-US" altLang="zh-CN" b="1" dirty="0">
                <a:latin typeface="华文细黑" panose="02010600040101010101" pitchFamily="2" charset="-122"/>
                <a:ea typeface="华文细黑" panose="02010600040101010101" pitchFamily="2" charset="-122"/>
              </a:rPr>
              <a:t>4</a:t>
            </a:r>
            <a:r>
              <a:rPr lang="zh-CN" altLang="en-US" b="1" dirty="0">
                <a:latin typeface="华文细黑" panose="02010600040101010101" pitchFamily="2" charset="-122"/>
                <a:ea typeface="华文细黑" panose="02010600040101010101" pitchFamily="2" charset="-122"/>
              </a:rPr>
              <a:t>．符号的作用域及可视性</a:t>
            </a:r>
          </a:p>
          <a:p>
            <a:pPr algn="just" eaLnBrk="1" hangingPunct="1">
              <a:spcBef>
                <a:spcPct val="50000"/>
              </a:spcBef>
            </a:pPr>
            <a:r>
              <a:rPr lang="zh-CN" altLang="en-US" b="1" dirty="0">
                <a:latin typeface="华文细黑" panose="02010600040101010101" pitchFamily="2" charset="-122"/>
                <a:ea typeface="华文细黑" panose="02010600040101010101" pitchFamily="2" charset="-122"/>
              </a:rPr>
              <a:t>	</a:t>
            </a:r>
            <a:r>
              <a:rPr lang="en-US" altLang="zh-CN" b="1" dirty="0">
                <a:latin typeface="华文细黑" panose="02010600040101010101" pitchFamily="2" charset="-122"/>
                <a:ea typeface="华文细黑" panose="02010600040101010101" pitchFamily="2" charset="-122"/>
              </a:rPr>
              <a:t>5</a:t>
            </a:r>
            <a:r>
              <a:rPr lang="zh-CN" altLang="en-US" b="1" dirty="0">
                <a:latin typeface="华文细黑" panose="02010600040101010101" pitchFamily="2" charset="-122"/>
                <a:ea typeface="华文细黑" panose="02010600040101010101" pitchFamily="2" charset="-122"/>
              </a:rPr>
              <a:t>．符号变量的存储分配信息（目标地址）</a:t>
            </a:r>
          </a:p>
          <a:p>
            <a:pPr algn="just" eaLnBrk="1" hangingPunct="1">
              <a:spcBef>
                <a:spcPct val="50000"/>
              </a:spcBef>
            </a:pPr>
            <a:r>
              <a:rPr lang="zh-CN" altLang="en-US" b="1" dirty="0">
                <a:latin typeface="华文细黑" panose="02010600040101010101" pitchFamily="2" charset="-122"/>
                <a:ea typeface="华文细黑" panose="02010600040101010101" pitchFamily="2" charset="-122"/>
              </a:rPr>
              <a:t>	</a:t>
            </a:r>
            <a:r>
              <a:rPr lang="en-US" altLang="zh-CN" b="1" dirty="0">
                <a:latin typeface="华文细黑" panose="02010600040101010101" pitchFamily="2" charset="-122"/>
                <a:ea typeface="华文细黑" panose="02010600040101010101" pitchFamily="2" charset="-122"/>
              </a:rPr>
              <a:t>6</a:t>
            </a:r>
            <a:r>
              <a:rPr lang="zh-CN" altLang="en-US" b="1" dirty="0">
                <a:latin typeface="华文细黑" panose="02010600040101010101" pitchFamily="2" charset="-122"/>
                <a:ea typeface="华文细黑" panose="02010600040101010101" pitchFamily="2" charset="-122"/>
              </a:rPr>
              <a:t>．符号的其它属性</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AFDE48C4-D2E6-430D-B14B-0BA7DF174417}"/>
              </a:ext>
            </a:extLst>
          </p:cNvPr>
          <p:cNvSpPr>
            <a:spLocks noGrp="1" noChangeArrowheads="1"/>
          </p:cNvSpPr>
          <p:nvPr>
            <p:ph type="title"/>
          </p:nvPr>
        </p:nvSpPr>
        <p:spPr>
          <a:xfrm>
            <a:off x="685800" y="212725"/>
            <a:ext cx="7772400" cy="457200"/>
          </a:xfrm>
        </p:spPr>
        <p:txBody>
          <a:bodyPr/>
          <a:lstStyle/>
          <a:p>
            <a:pPr eaLnBrk="1" hangingPunct="1"/>
            <a:r>
              <a:rPr lang="zh-CN" altLang="en-US" sz="2400" b="1" dirty="0">
                <a:solidFill>
                  <a:srgbClr val="FF3300"/>
                </a:solidFill>
                <a:latin typeface="华文细黑" panose="02010600040101010101" pitchFamily="2" charset="-122"/>
              </a:rPr>
              <a:t>符号表管理技术</a:t>
            </a:r>
          </a:p>
        </p:txBody>
      </p:sp>
      <p:sp>
        <p:nvSpPr>
          <p:cNvPr id="18435" name="Text Box 4">
            <a:extLst>
              <a:ext uri="{FF2B5EF4-FFF2-40B4-BE49-F238E27FC236}">
                <a16:creationId xmlns:a16="http://schemas.microsoft.com/office/drawing/2014/main" id="{5FC8BBE9-4F89-481A-8288-BF00EC37425E}"/>
              </a:ext>
            </a:extLst>
          </p:cNvPr>
          <p:cNvSpPr txBox="1">
            <a:spLocks noChangeArrowheads="1"/>
          </p:cNvSpPr>
          <p:nvPr/>
        </p:nvSpPr>
        <p:spPr bwMode="auto">
          <a:xfrm>
            <a:off x="326504" y="525463"/>
            <a:ext cx="8839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3300"/>
                </a:solidFill>
                <a:latin typeface="华文细黑" panose="02010600040101010101" pitchFamily="2" charset="-122"/>
                <a:ea typeface="华文细黑" panose="02010600040101010101" pitchFamily="2" charset="-122"/>
              </a:rPr>
              <a:t>名字</a:t>
            </a:r>
            <a:r>
              <a:rPr lang="zh-CN" altLang="en-US" b="1" dirty="0">
                <a:latin typeface="华文细黑" panose="02010600040101010101" pitchFamily="2" charset="-122"/>
                <a:ea typeface="华文细黑" panose="02010600040101010101" pitchFamily="2" charset="-122"/>
              </a:rPr>
              <a:t>：</a:t>
            </a:r>
            <a:r>
              <a:rPr lang="zh-CN" altLang="en-US" sz="2000" b="1" dirty="0">
                <a:latin typeface="华文细黑" panose="02010600040101010101" pitchFamily="2" charset="-122"/>
                <a:ea typeface="华文细黑" panose="02010600040101010101" pitchFamily="2" charset="-122"/>
              </a:rPr>
              <a:t>名字必须常驻在表中，因为它是在语义分析和代码生成中识别一个具体标识符的依据。在符号表的组织中，一个要解决的重要问题是标识符长度的可变问题。对标识符名字的处理要考虑语言中对标识符长度的规定是定长还是不定长。根据标识符的定义特点，通常采用的存储方法有两种：</a:t>
            </a:r>
          </a:p>
          <a:p>
            <a:pPr eaLnBrk="1" hangingPunct="1">
              <a:spcBef>
                <a:spcPct val="50000"/>
              </a:spcBef>
            </a:pPr>
            <a:r>
              <a:rPr lang="zh-CN" altLang="en-US" sz="2000" b="1" dirty="0">
                <a:solidFill>
                  <a:srgbClr val="FF3300"/>
                </a:solidFill>
                <a:latin typeface="华文细黑" panose="02010600040101010101" pitchFamily="2" charset="-122"/>
                <a:ea typeface="华文细黑" panose="02010600040101010101" pitchFamily="2" charset="-122"/>
              </a:rPr>
              <a:t>①</a:t>
            </a:r>
            <a:r>
              <a:rPr lang="en-US" altLang="zh-CN" sz="2000" b="1" dirty="0">
                <a:solidFill>
                  <a:srgbClr val="FF3300"/>
                </a:solidFill>
                <a:latin typeface="华文细黑" panose="02010600040101010101" pitchFamily="2" charset="-122"/>
                <a:ea typeface="华文细黑" panose="02010600040101010101" pitchFamily="2" charset="-122"/>
              </a:rPr>
              <a:t> </a:t>
            </a:r>
            <a:r>
              <a:rPr lang="zh-CN" altLang="en-US" sz="2000" b="1" dirty="0">
                <a:solidFill>
                  <a:srgbClr val="FF3300"/>
                </a:solidFill>
                <a:latin typeface="华文细黑" panose="02010600040101010101" pitchFamily="2" charset="-122"/>
                <a:ea typeface="华文细黑" panose="02010600040101010101" pitchFamily="2" charset="-122"/>
              </a:rPr>
              <a:t>定长存贮方法</a:t>
            </a:r>
            <a:r>
              <a:rPr lang="zh-CN" altLang="en-US" sz="2000" b="1" dirty="0">
                <a:latin typeface="华文细黑" panose="02010600040101010101" pitchFamily="2" charset="-122"/>
                <a:ea typeface="华文细黑" panose="02010600040101010101" pitchFamily="2" charset="-122"/>
              </a:rPr>
              <a:t>，即为标识符名字域规定一个宽度，标识符按左对齐方式存放在其中，特点是简单且存取速度快，缺点是空间利用率低，标识符长度不能超过名字域的宽度。</a:t>
            </a:r>
          </a:p>
          <a:p>
            <a:pPr eaLnBrk="1" hangingPunct="1">
              <a:spcBef>
                <a:spcPct val="50000"/>
              </a:spcBef>
            </a:pPr>
            <a:r>
              <a:rPr lang="zh-CN" altLang="en-US" sz="2000" b="1" dirty="0">
                <a:solidFill>
                  <a:srgbClr val="FF3300"/>
                </a:solidFill>
                <a:latin typeface="华文细黑" panose="02010600040101010101" pitchFamily="2" charset="-122"/>
                <a:ea typeface="华文细黑" panose="02010600040101010101" pitchFamily="2" charset="-122"/>
              </a:rPr>
              <a:t>②</a:t>
            </a:r>
            <a:r>
              <a:rPr lang="en-US" altLang="zh-CN" sz="2000" b="1" dirty="0">
                <a:solidFill>
                  <a:srgbClr val="FF3300"/>
                </a:solidFill>
                <a:latin typeface="华文细黑" panose="02010600040101010101" pitchFamily="2" charset="-122"/>
                <a:ea typeface="华文细黑" panose="02010600040101010101" pitchFamily="2" charset="-122"/>
              </a:rPr>
              <a:t> </a:t>
            </a:r>
            <a:r>
              <a:rPr lang="zh-CN" altLang="en-US" sz="2000" b="1" dirty="0">
                <a:solidFill>
                  <a:srgbClr val="FF3300"/>
                </a:solidFill>
                <a:latin typeface="华文细黑" panose="02010600040101010101" pitchFamily="2" charset="-122"/>
                <a:ea typeface="华文细黑" panose="02010600040101010101" pitchFamily="2" charset="-122"/>
              </a:rPr>
              <a:t>集中存贮方法</a:t>
            </a:r>
            <a:r>
              <a:rPr lang="zh-CN" altLang="en-US" sz="2000" b="1" dirty="0">
                <a:latin typeface="华文细黑" panose="02010600040101010101" pitchFamily="2" charset="-122"/>
                <a:ea typeface="华文细黑" panose="02010600040101010101" pitchFamily="2" charset="-122"/>
              </a:rPr>
              <a:t>，即开辟一个存放所有标识符的缓冲区，而在标识符名字域中只存放标识符在缓冲区中的偏移地址和标识符的长度。特点是存贮效率高，标识符无长度限制，但存取效率低。</a:t>
            </a:r>
          </a:p>
        </p:txBody>
      </p:sp>
      <p:sp>
        <p:nvSpPr>
          <p:cNvPr id="18436" name="Text Box 5">
            <a:extLst>
              <a:ext uri="{FF2B5EF4-FFF2-40B4-BE49-F238E27FC236}">
                <a16:creationId xmlns:a16="http://schemas.microsoft.com/office/drawing/2014/main" id="{559B312E-CD33-4915-BEDE-F10D8038681A}"/>
              </a:ext>
            </a:extLst>
          </p:cNvPr>
          <p:cNvSpPr txBox="1">
            <a:spLocks noChangeArrowheads="1"/>
          </p:cNvSpPr>
          <p:nvPr/>
        </p:nvSpPr>
        <p:spPr bwMode="auto">
          <a:xfrm>
            <a:off x="1212672" y="6136826"/>
            <a:ext cx="3124198" cy="466725"/>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en-US" altLang="zh-CN" sz="2400" b="1"/>
              <a:t>ComputerX1FORM1</a:t>
            </a:r>
            <a:r>
              <a:rPr lang="en-US" altLang="zh-CN" sz="2400"/>
              <a:t> </a:t>
            </a:r>
          </a:p>
        </p:txBody>
      </p:sp>
      <p:graphicFrame>
        <p:nvGraphicFramePr>
          <p:cNvPr id="5177" name="Group 57">
            <a:extLst>
              <a:ext uri="{FF2B5EF4-FFF2-40B4-BE49-F238E27FC236}">
                <a16:creationId xmlns:a16="http://schemas.microsoft.com/office/drawing/2014/main" id="{54C31152-4B47-4DBD-AB6E-0059D909A843}"/>
              </a:ext>
            </a:extLst>
          </p:cNvPr>
          <p:cNvGraphicFramePr>
            <a:graphicFrameLocks noGrp="1"/>
          </p:cNvGraphicFramePr>
          <p:nvPr>
            <p:extLst>
              <p:ext uri="{D42A27DB-BD31-4B8C-83A1-F6EECF244321}">
                <p14:modId xmlns:p14="http://schemas.microsoft.com/office/powerpoint/2010/main" val="850266342"/>
              </p:ext>
            </p:extLst>
          </p:nvPr>
        </p:nvGraphicFramePr>
        <p:xfrm>
          <a:off x="3270072" y="4003226"/>
          <a:ext cx="4114803" cy="1981200"/>
        </p:xfrm>
        <a:graphic>
          <a:graphicData uri="http://schemas.openxmlformats.org/drawingml/2006/table">
            <a:tbl>
              <a:tblPr/>
              <a:tblGrid>
                <a:gridCol w="1371601">
                  <a:extLst>
                    <a:ext uri="{9D8B030D-6E8A-4147-A177-3AD203B41FA5}">
                      <a16:colId xmlns:a16="http://schemas.microsoft.com/office/drawing/2014/main" val="561908026"/>
                    </a:ext>
                  </a:extLst>
                </a:gridCol>
                <a:gridCol w="1371601">
                  <a:extLst>
                    <a:ext uri="{9D8B030D-6E8A-4147-A177-3AD203B41FA5}">
                      <a16:colId xmlns:a16="http://schemas.microsoft.com/office/drawing/2014/main" val="2072170208"/>
                    </a:ext>
                  </a:extLst>
                </a:gridCol>
                <a:gridCol w="1371601">
                  <a:extLst>
                    <a:ext uri="{9D8B030D-6E8A-4147-A177-3AD203B41FA5}">
                      <a16:colId xmlns:a16="http://schemas.microsoft.com/office/drawing/2014/main" val="423927482"/>
                    </a:ext>
                  </a:extLst>
                </a:gridCol>
              </a:tblGrid>
              <a:tr h="2238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名字位置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名字长度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其它属性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981290924"/>
                  </a:ext>
                </a:extLst>
              </a:tr>
              <a:tr h="2238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9359452"/>
                  </a:ext>
                </a:extLst>
              </a:tr>
              <a:tr h="2222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275870445"/>
                  </a:ext>
                </a:extLst>
              </a:tr>
              <a:tr h="2238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357428065"/>
                  </a:ext>
                </a:extLst>
              </a:tr>
              <a:tr h="2238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723983037"/>
                  </a:ext>
                </a:extLst>
              </a:tr>
            </a:tbl>
          </a:graphicData>
        </a:graphic>
      </p:graphicFrame>
      <p:sp>
        <p:nvSpPr>
          <p:cNvPr id="18463" name="Line 59">
            <a:extLst>
              <a:ext uri="{FF2B5EF4-FFF2-40B4-BE49-F238E27FC236}">
                <a16:creationId xmlns:a16="http://schemas.microsoft.com/office/drawing/2014/main" id="{4084750D-9BE5-44B7-9184-1283CF743038}"/>
              </a:ext>
            </a:extLst>
          </p:cNvPr>
          <p:cNvSpPr>
            <a:spLocks noChangeShapeType="1"/>
          </p:cNvSpPr>
          <p:nvPr/>
        </p:nvSpPr>
        <p:spPr bwMode="auto">
          <a:xfrm flipH="1">
            <a:off x="1365072" y="4536626"/>
            <a:ext cx="19050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4" name="Line 60">
            <a:extLst>
              <a:ext uri="{FF2B5EF4-FFF2-40B4-BE49-F238E27FC236}">
                <a16:creationId xmlns:a16="http://schemas.microsoft.com/office/drawing/2014/main" id="{484FDBB4-DF51-4C2C-ADB1-E9D140FC77FC}"/>
              </a:ext>
            </a:extLst>
          </p:cNvPr>
          <p:cNvSpPr>
            <a:spLocks noChangeShapeType="1"/>
          </p:cNvSpPr>
          <p:nvPr/>
        </p:nvSpPr>
        <p:spPr bwMode="auto">
          <a:xfrm>
            <a:off x="1365072" y="4536626"/>
            <a:ext cx="0" cy="16002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65" name="Line 61">
            <a:extLst>
              <a:ext uri="{FF2B5EF4-FFF2-40B4-BE49-F238E27FC236}">
                <a16:creationId xmlns:a16="http://schemas.microsoft.com/office/drawing/2014/main" id="{2DE61184-5221-4C7F-9320-0A3161BCB55F}"/>
              </a:ext>
            </a:extLst>
          </p:cNvPr>
          <p:cNvSpPr>
            <a:spLocks noChangeShapeType="1"/>
          </p:cNvSpPr>
          <p:nvPr/>
        </p:nvSpPr>
        <p:spPr bwMode="auto">
          <a:xfrm flipH="1">
            <a:off x="2736672" y="4993826"/>
            <a:ext cx="5334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6" name="Line 62">
            <a:extLst>
              <a:ext uri="{FF2B5EF4-FFF2-40B4-BE49-F238E27FC236}">
                <a16:creationId xmlns:a16="http://schemas.microsoft.com/office/drawing/2014/main" id="{5789CFBA-092C-4408-9003-6EB1215D6B13}"/>
              </a:ext>
            </a:extLst>
          </p:cNvPr>
          <p:cNvSpPr>
            <a:spLocks noChangeShapeType="1"/>
          </p:cNvSpPr>
          <p:nvPr/>
        </p:nvSpPr>
        <p:spPr bwMode="auto">
          <a:xfrm>
            <a:off x="2736672" y="4993826"/>
            <a:ext cx="0" cy="11430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67" name="Line 63">
            <a:extLst>
              <a:ext uri="{FF2B5EF4-FFF2-40B4-BE49-F238E27FC236}">
                <a16:creationId xmlns:a16="http://schemas.microsoft.com/office/drawing/2014/main" id="{B4BDE68B-435F-43AA-B715-45935BFFDE32}"/>
              </a:ext>
            </a:extLst>
          </p:cNvPr>
          <p:cNvSpPr>
            <a:spLocks noChangeShapeType="1"/>
          </p:cNvSpPr>
          <p:nvPr/>
        </p:nvSpPr>
        <p:spPr bwMode="auto">
          <a:xfrm flipH="1">
            <a:off x="3041472" y="5374826"/>
            <a:ext cx="228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8" name="Line 64">
            <a:extLst>
              <a:ext uri="{FF2B5EF4-FFF2-40B4-BE49-F238E27FC236}">
                <a16:creationId xmlns:a16="http://schemas.microsoft.com/office/drawing/2014/main" id="{B0736966-73B5-4F01-B2D4-45A21ACBC54C}"/>
              </a:ext>
            </a:extLst>
          </p:cNvPr>
          <p:cNvSpPr>
            <a:spLocks noChangeShapeType="1"/>
          </p:cNvSpPr>
          <p:nvPr/>
        </p:nvSpPr>
        <p:spPr bwMode="auto">
          <a:xfrm>
            <a:off x="3041472" y="5374826"/>
            <a:ext cx="0" cy="7620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69" name="Text Box 65">
            <a:extLst>
              <a:ext uri="{FF2B5EF4-FFF2-40B4-BE49-F238E27FC236}">
                <a16:creationId xmlns:a16="http://schemas.microsoft.com/office/drawing/2014/main" id="{20C119EA-BD33-4A75-B055-D55FEC070027}"/>
              </a:ext>
            </a:extLst>
          </p:cNvPr>
          <p:cNvSpPr txBox="1">
            <a:spLocks noChangeArrowheads="1"/>
          </p:cNvSpPr>
          <p:nvPr/>
        </p:nvSpPr>
        <p:spPr bwMode="auto">
          <a:xfrm>
            <a:off x="4499992" y="6171750"/>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细黑" panose="02010600040101010101" pitchFamily="2" charset="-122"/>
              </a:defRPr>
            </a:lvl9pPr>
          </a:lstStyle>
          <a:p>
            <a:pPr eaLnBrk="1" hangingPunct="1">
              <a:spcBef>
                <a:spcPct val="50000"/>
              </a:spcBef>
              <a:buFontTx/>
              <a:buNone/>
            </a:pPr>
            <a:r>
              <a:rPr lang="zh-CN" altLang="en-US" sz="2000" b="1" dirty="0">
                <a:solidFill>
                  <a:srgbClr val="FF3300"/>
                </a:solidFill>
              </a:rPr>
              <a:t>图</a:t>
            </a:r>
            <a:r>
              <a:rPr lang="en-US" altLang="zh-CN" sz="2000" b="1" dirty="0">
                <a:solidFill>
                  <a:srgbClr val="FF3300"/>
                </a:solidFill>
              </a:rPr>
              <a:t>1  </a:t>
            </a:r>
            <a:r>
              <a:rPr lang="zh-CN" altLang="en-US" sz="2000" b="1" dirty="0">
                <a:solidFill>
                  <a:srgbClr val="FF3300"/>
                </a:solidFill>
              </a:rPr>
              <a:t>集中存贮方法符号表</a:t>
            </a:r>
            <a:r>
              <a:rPr lang="zh-CN" altLang="en-US" sz="1800" b="1" dirty="0">
                <a:solidFill>
                  <a:srgbClr val="FF3300"/>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A3569F06-2EA4-47BF-82CE-7F059230F7C9}"/>
              </a:ext>
            </a:extLst>
          </p:cNvPr>
          <p:cNvSpPr txBox="1">
            <a:spLocks noChangeArrowheads="1"/>
          </p:cNvSpPr>
          <p:nvPr/>
        </p:nvSpPr>
        <p:spPr bwMode="auto">
          <a:xfrm>
            <a:off x="18473" y="747688"/>
            <a:ext cx="9144000" cy="60016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3300"/>
                </a:solidFill>
                <a:latin typeface="华文细黑" panose="02010600040101010101" pitchFamily="2" charset="-122"/>
                <a:ea typeface="华文细黑" panose="02010600040101010101" pitchFamily="2" charset="-122"/>
              </a:rPr>
              <a:t>        目标地址</a:t>
            </a:r>
            <a:r>
              <a:rPr lang="zh-CN" altLang="en-US" b="1" dirty="0">
                <a:latin typeface="华文细黑" panose="02010600040101010101" pitchFamily="2" charset="-122"/>
                <a:ea typeface="华文细黑" panose="02010600040101010101" pitchFamily="2" charset="-122"/>
              </a:rPr>
              <a:t>：标识符主要作为变量名字。程序中每个变量都必须有一个相应的目标地址，该地址是为该变量分配的内存地址</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可能是相对的</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a:t>
            </a:r>
          </a:p>
          <a:p>
            <a:pPr eaLnBrk="1" hangingPunct="1">
              <a:spcBef>
                <a:spcPct val="50000"/>
              </a:spcBef>
            </a:pPr>
            <a:r>
              <a:rPr lang="zh-CN" altLang="en-US" b="1" dirty="0">
                <a:latin typeface="华文细黑" panose="02010600040101010101" pitchFamily="2" charset="-122"/>
                <a:ea typeface="华文细黑" panose="02010600040101010101" pitchFamily="2" charset="-122"/>
              </a:rPr>
              <a:t>        当声明一个变量时，就要为该变量分配内存地址，并将其分配的地址填入符号表中。当该变量在程序的其它处被引用时，可以从符号表中查询该地址，并填入存取该变量值的目标代码中。</a:t>
            </a:r>
          </a:p>
          <a:p>
            <a:pPr eaLnBrk="1" hangingPunct="1">
              <a:spcBef>
                <a:spcPct val="50000"/>
              </a:spcBef>
            </a:pPr>
            <a:r>
              <a:rPr lang="zh-CN" altLang="en-US" b="1" dirty="0">
                <a:latin typeface="华文细黑" panose="02010600040101010101" pitchFamily="2" charset="-122"/>
                <a:ea typeface="华文细黑" panose="02010600040101010101" pitchFamily="2" charset="-122"/>
              </a:rPr>
              <a:t>        对于采用静态存储分配的语言</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如</a:t>
            </a:r>
            <a:r>
              <a:rPr lang="en-US" altLang="zh-CN" b="1" dirty="0">
                <a:ea typeface="华文细黑" panose="02010600040101010101" pitchFamily="2" charset="-122"/>
                <a:cs typeface="Times New Roman" panose="02020603050405020304" pitchFamily="18" charset="0"/>
              </a:rPr>
              <a:t>FORTRAN</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，分配的地址是按连续的顺序分配的。</a:t>
            </a:r>
            <a:endParaRPr lang="en-US" altLang="zh-CN" b="1" dirty="0">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latin typeface="华文细黑" panose="02010600040101010101" pitchFamily="2" charset="-122"/>
                <a:ea typeface="华文细黑" panose="02010600040101010101" pitchFamily="2" charset="-122"/>
              </a:rPr>
              <a:t>        对于采用动态存储分配的语言，每个程序块内的变量连续分配，这是一个相对地址，运行时还要根据该程序块分配的数据区的起始地址和变量的相对地址计算出变量的绝对内存地址。</a:t>
            </a:r>
          </a:p>
          <a:p>
            <a:pPr eaLnBrk="1" hangingPunct="1">
              <a:spcBef>
                <a:spcPct val="50000"/>
              </a:spcBef>
            </a:pPr>
            <a:r>
              <a:rPr lang="zh-CN" altLang="en-US" b="1" dirty="0">
                <a:latin typeface="华文细黑" panose="02010600040101010101" pitchFamily="2" charset="-122"/>
                <a:ea typeface="华文细黑" panose="02010600040101010101" pitchFamily="2" charset="-122"/>
              </a:rPr>
              <a:t>        如果标识符表示的是函数名或子程序名，则目标地址是该函数或子程序代码的开始地址。如果是数组名，则应为数组模板的起始地址。      </a:t>
            </a:r>
          </a:p>
        </p:txBody>
      </p:sp>
      <p:sp>
        <p:nvSpPr>
          <p:cNvPr id="20483" name="Rectangle 6">
            <a:extLst>
              <a:ext uri="{FF2B5EF4-FFF2-40B4-BE49-F238E27FC236}">
                <a16:creationId xmlns:a16="http://schemas.microsoft.com/office/drawing/2014/main" id="{0EE70855-441E-4AE3-B5EE-13144E7599B4}"/>
              </a:ext>
            </a:extLst>
          </p:cNvPr>
          <p:cNvSpPr>
            <a:spLocks noGrp="1" noChangeArrowheads="1"/>
          </p:cNvSpPr>
          <p:nvPr>
            <p:ph type="title"/>
          </p:nvPr>
        </p:nvSpPr>
        <p:spPr>
          <a:xfrm>
            <a:off x="685800" y="260648"/>
            <a:ext cx="7772400" cy="457200"/>
          </a:xfrm>
        </p:spPr>
        <p:txBody>
          <a:bodyPr/>
          <a:lstStyle/>
          <a:p>
            <a:pPr eaLnBrk="1" hangingPunct="1"/>
            <a:r>
              <a:rPr lang="zh-CN" altLang="en-US" sz="2400" b="1">
                <a:solidFill>
                  <a:srgbClr val="FF3300"/>
                </a:solidFill>
                <a:latin typeface="华文细黑" panose="02010600040101010101" pitchFamily="2" charset="-122"/>
              </a:rPr>
              <a:t>符号表管理技术</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543</TotalTime>
  <Words>3389</Words>
  <Application>Microsoft Office PowerPoint</Application>
  <PresentationFormat>全屏显示(4:3)</PresentationFormat>
  <Paragraphs>295</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Times New Roman</vt:lpstr>
      <vt:lpstr>宋体</vt:lpstr>
      <vt:lpstr>Arial</vt:lpstr>
      <vt:lpstr>华文细黑</vt:lpstr>
      <vt:lpstr>隶书</vt:lpstr>
      <vt:lpstr>Arial Unicode MS</vt:lpstr>
      <vt:lpstr>Notebook</vt:lpstr>
      <vt:lpstr>第9章 符号表管理技术</vt:lpstr>
      <vt:lpstr>第9章 符号表管理技术</vt:lpstr>
      <vt:lpstr>第9章 符号表管理技术</vt:lpstr>
      <vt:lpstr>何时建立和访问符号表 </vt:lpstr>
      <vt:lpstr>何时建立和访问符号表 </vt:lpstr>
      <vt:lpstr>符号表的组织和内容 </vt:lpstr>
      <vt:lpstr>符号表的组织和内容 </vt:lpstr>
      <vt:lpstr>符号表管理技术</vt:lpstr>
      <vt:lpstr>符号表管理技术</vt:lpstr>
      <vt:lpstr>符号表管理技术</vt:lpstr>
      <vt:lpstr>PowerPoint 演示文稿</vt:lpstr>
      <vt:lpstr>符号表上的操作 </vt:lpstr>
      <vt:lpstr>非块程序结构语言的符号表结构 </vt:lpstr>
      <vt:lpstr>非块程序结构语言的符号表结构 </vt:lpstr>
      <vt:lpstr>PowerPoint 演示文稿</vt:lpstr>
      <vt:lpstr>PowerPoint 演示文稿</vt:lpstr>
      <vt:lpstr>PowerPoint 演示文稿</vt:lpstr>
      <vt:lpstr>栈式符号表 </vt:lpstr>
      <vt:lpstr>栈式符号表 </vt:lpstr>
      <vt:lpstr>栈式符号表</vt:lpstr>
      <vt:lpstr>栈式符号表</vt:lpstr>
      <vt:lpstr>栈式符号表</vt:lpstr>
      <vt:lpstr>栈式符号表</vt:lpstr>
    </vt:vector>
  </TitlesOfParts>
  <Company>by1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符号表管理技术</dc:title>
  <dc:creator>by</dc:creator>
  <cp:lastModifiedBy>高振博</cp:lastModifiedBy>
  <cp:revision>44</cp:revision>
  <dcterms:created xsi:type="dcterms:W3CDTF">2005-03-26T08:58:06Z</dcterms:created>
  <dcterms:modified xsi:type="dcterms:W3CDTF">2017-11-08T02:26:23Z</dcterms:modified>
</cp:coreProperties>
</file>