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256" r:id="rId3"/>
    <p:sldId id="260" r:id="rId5"/>
    <p:sldId id="261" r:id="rId6"/>
    <p:sldId id="263" r:id="rId7"/>
    <p:sldId id="264" r:id="rId8"/>
    <p:sldId id="265" r:id="rId9"/>
    <p:sldId id="266" r:id="rId10"/>
    <p:sldId id="257" r:id="rId11"/>
    <p:sldId id="258" r:id="rId12"/>
    <p:sldId id="25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3.png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9" Type="http://schemas.openxmlformats.org/officeDocument/2006/relationships/tags" Target="../tags/tag19.xml"/><Relationship Id="rId28" Type="http://schemas.openxmlformats.org/officeDocument/2006/relationships/tags" Target="../tags/tag18.xml"/><Relationship Id="rId27" Type="http://schemas.openxmlformats.org/officeDocument/2006/relationships/tags" Target="../tags/tag17.xml"/><Relationship Id="rId26" Type="http://schemas.openxmlformats.org/officeDocument/2006/relationships/tags" Target="../tags/tag16.xml"/><Relationship Id="rId25" Type="http://schemas.openxmlformats.org/officeDocument/2006/relationships/tags" Target="../tags/tag15.xml"/><Relationship Id="rId24" Type="http://schemas.openxmlformats.org/officeDocument/2006/relationships/image" Target="../media/image9.png"/><Relationship Id="rId23" Type="http://schemas.openxmlformats.org/officeDocument/2006/relationships/tags" Target="../tags/tag14.xml"/><Relationship Id="rId22" Type="http://schemas.openxmlformats.org/officeDocument/2006/relationships/image" Target="../media/image8.png"/><Relationship Id="rId21" Type="http://schemas.openxmlformats.org/officeDocument/2006/relationships/tags" Target="../tags/tag13.xml"/><Relationship Id="rId20" Type="http://schemas.openxmlformats.org/officeDocument/2006/relationships/tags" Target="../tags/tag12.xml"/><Relationship Id="rId2" Type="http://schemas.openxmlformats.org/officeDocument/2006/relationships/tags" Target="../tags/tag1.xml"/><Relationship Id="rId19" Type="http://schemas.openxmlformats.org/officeDocument/2006/relationships/tags" Target="../tags/tag11.xml"/><Relationship Id="rId18" Type="http://schemas.openxmlformats.org/officeDocument/2006/relationships/tags" Target="../tags/tag10.xml"/><Relationship Id="rId17" Type="http://schemas.openxmlformats.org/officeDocument/2006/relationships/image" Target="../media/image7.png"/><Relationship Id="rId16" Type="http://schemas.openxmlformats.org/officeDocument/2006/relationships/tags" Target="../tags/tag9.xml"/><Relationship Id="rId15" Type="http://schemas.openxmlformats.org/officeDocument/2006/relationships/image" Target="../media/image6.png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image" Target="../media/image5.png"/><Relationship Id="rId11" Type="http://schemas.openxmlformats.org/officeDocument/2006/relationships/tags" Target="../tags/tag6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image" Target="../media/image12.png"/><Relationship Id="rId6" Type="http://schemas.openxmlformats.org/officeDocument/2006/relationships/tags" Target="../tags/tag109.xml"/><Relationship Id="rId5" Type="http://schemas.openxmlformats.org/officeDocument/2006/relationships/image" Target="../media/image11.png"/><Relationship Id="rId4" Type="http://schemas.openxmlformats.org/officeDocument/2006/relationships/tags" Target="../tags/tag108.xml"/><Relationship Id="rId3" Type="http://schemas.openxmlformats.org/officeDocument/2006/relationships/image" Target="../media/image10.png"/><Relationship Id="rId2" Type="http://schemas.openxmlformats.org/officeDocument/2006/relationships/tags" Target="../tags/tag107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../media/image8.png"/><Relationship Id="rId7" Type="http://schemas.openxmlformats.org/officeDocument/2006/relationships/tags" Target="../tags/tag120.xml"/><Relationship Id="rId6" Type="http://schemas.openxmlformats.org/officeDocument/2006/relationships/image" Target="../media/image10.png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tags" Target="../tags/tag116.xml"/><Relationship Id="rId19" Type="http://schemas.openxmlformats.org/officeDocument/2006/relationships/image" Target="../media/image16.png"/><Relationship Id="rId18" Type="http://schemas.openxmlformats.org/officeDocument/2006/relationships/tags" Target="../tags/tag127.xml"/><Relationship Id="rId17" Type="http://schemas.openxmlformats.org/officeDocument/2006/relationships/image" Target="../media/image15.png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image" Target="../media/image14.png"/><Relationship Id="rId11" Type="http://schemas.openxmlformats.org/officeDocument/2006/relationships/tags" Target="../tags/tag122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36.xml"/><Relationship Id="rId7" Type="http://schemas.openxmlformats.org/officeDocument/2006/relationships/image" Target="../media/image11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image" Target="../media/image10.png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5" Type="http://schemas.openxmlformats.org/officeDocument/2006/relationships/tags" Target="../tags/tag142.xml"/><Relationship Id="rId14" Type="http://schemas.openxmlformats.org/officeDocument/2006/relationships/tags" Target="../tags/tag141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image" Target="../media/image10.png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image" Target="../media/image11.png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image" Target="../media/image10.png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8" Type="http://schemas.openxmlformats.org/officeDocument/2006/relationships/tags" Target="../tags/tag165.xml"/><Relationship Id="rId17" Type="http://schemas.openxmlformats.org/officeDocument/2006/relationships/tags" Target="../tags/tag164.xml"/><Relationship Id="rId16" Type="http://schemas.openxmlformats.org/officeDocument/2006/relationships/tags" Target="../tags/tag163.xml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image" Target="../media/image11.png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image" Target="../media/image10.png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8" Type="http://schemas.openxmlformats.org/officeDocument/2006/relationships/tags" Target="../tags/tag179.xml"/><Relationship Id="rId17" Type="http://schemas.openxmlformats.org/officeDocument/2006/relationships/tags" Target="../tags/tag178.xml"/><Relationship Id="rId16" Type="http://schemas.openxmlformats.org/officeDocument/2006/relationships/tags" Target="../tags/tag177.xml"/><Relationship Id="rId15" Type="http://schemas.openxmlformats.org/officeDocument/2006/relationships/tags" Target="../tags/tag176.xml"/><Relationship Id="rId14" Type="http://schemas.openxmlformats.org/officeDocument/2006/relationships/tags" Target="../tags/tag175.xml"/><Relationship Id="rId13" Type="http://schemas.openxmlformats.org/officeDocument/2006/relationships/tags" Target="../tags/tag174.xml"/><Relationship Id="rId12" Type="http://schemas.openxmlformats.org/officeDocument/2006/relationships/tags" Target="../tags/tag173.xml"/><Relationship Id="rId11" Type="http://schemas.openxmlformats.org/officeDocument/2006/relationships/tags" Target="../tags/tag172.xml"/><Relationship Id="rId10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image" Target="../media/image11.png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image" Target="../media/image10.png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8" Type="http://schemas.openxmlformats.org/officeDocument/2006/relationships/tags" Target="../tags/tag193.xml"/><Relationship Id="rId17" Type="http://schemas.openxmlformats.org/officeDocument/2006/relationships/tags" Target="../tags/tag192.xml"/><Relationship Id="rId16" Type="http://schemas.openxmlformats.org/officeDocument/2006/relationships/tags" Target="../tags/tag191.xml"/><Relationship Id="rId15" Type="http://schemas.openxmlformats.org/officeDocument/2006/relationships/tags" Target="../tags/tag190.xml"/><Relationship Id="rId14" Type="http://schemas.openxmlformats.org/officeDocument/2006/relationships/tags" Target="../tags/tag189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98.xml"/><Relationship Id="rId7" Type="http://schemas.openxmlformats.org/officeDocument/2006/relationships/image" Target="../media/image11.png"/><Relationship Id="rId6" Type="http://schemas.openxmlformats.org/officeDocument/2006/relationships/tags" Target="../tags/tag197.xml"/><Relationship Id="rId5" Type="http://schemas.openxmlformats.org/officeDocument/2006/relationships/image" Target="../media/image10.png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9" Type="http://schemas.openxmlformats.org/officeDocument/2006/relationships/tags" Target="../tags/tag208.xml"/><Relationship Id="rId18" Type="http://schemas.openxmlformats.org/officeDocument/2006/relationships/tags" Target="../tags/tag207.xml"/><Relationship Id="rId17" Type="http://schemas.openxmlformats.org/officeDocument/2006/relationships/tags" Target="../tags/tag206.xml"/><Relationship Id="rId16" Type="http://schemas.openxmlformats.org/officeDocument/2006/relationships/tags" Target="../tags/tag205.xml"/><Relationship Id="rId15" Type="http://schemas.openxmlformats.org/officeDocument/2006/relationships/tags" Target="../tags/tag204.xml"/><Relationship Id="rId14" Type="http://schemas.openxmlformats.org/officeDocument/2006/relationships/tags" Target="../tags/tag203.xml"/><Relationship Id="rId13" Type="http://schemas.openxmlformats.org/officeDocument/2006/relationships/tags" Target="../tags/tag202.xml"/><Relationship Id="rId12" Type="http://schemas.openxmlformats.org/officeDocument/2006/relationships/tags" Target="../tags/tag201.xml"/><Relationship Id="rId11" Type="http://schemas.openxmlformats.org/officeDocument/2006/relationships/tags" Target="../tags/tag200.xml"/><Relationship Id="rId10" Type="http://schemas.openxmlformats.org/officeDocument/2006/relationships/tags" Target="../tags/tag19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image" Target="../media/image10.png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1" Type="http://schemas.openxmlformats.org/officeDocument/2006/relationships/tags" Target="../tags/tag217.xml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image" Target="../media/image12.png"/><Relationship Id="rId6" Type="http://schemas.openxmlformats.org/officeDocument/2006/relationships/tags" Target="../tags/tag22.xml"/><Relationship Id="rId5" Type="http://schemas.openxmlformats.org/officeDocument/2006/relationships/image" Target="../media/image11.png"/><Relationship Id="rId4" Type="http://schemas.openxmlformats.org/officeDocument/2006/relationships/tags" Target="../tags/tag21.xml"/><Relationship Id="rId3" Type="http://schemas.openxmlformats.org/officeDocument/2006/relationships/image" Target="../media/image10.png"/><Relationship Id="rId2" Type="http://schemas.openxmlformats.org/officeDocument/2006/relationships/tags" Target="../tags/tag2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8.png"/><Relationship Id="rId7" Type="http://schemas.openxmlformats.org/officeDocument/2006/relationships/tags" Target="../tags/tag34.xml"/><Relationship Id="rId6" Type="http://schemas.openxmlformats.org/officeDocument/2006/relationships/image" Target="../media/image10.png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4" Type="http://schemas.openxmlformats.org/officeDocument/2006/relationships/tags" Target="../tags/tag46.xml"/><Relationship Id="rId23" Type="http://schemas.openxmlformats.org/officeDocument/2006/relationships/tags" Target="../tags/tag45.xml"/><Relationship Id="rId22" Type="http://schemas.openxmlformats.org/officeDocument/2006/relationships/tags" Target="../tags/tag44.xml"/><Relationship Id="rId21" Type="http://schemas.openxmlformats.org/officeDocument/2006/relationships/tags" Target="../tags/tag43.xml"/><Relationship Id="rId20" Type="http://schemas.openxmlformats.org/officeDocument/2006/relationships/tags" Target="../tags/tag42.xml"/><Relationship Id="rId2" Type="http://schemas.openxmlformats.org/officeDocument/2006/relationships/tags" Target="../tags/tag30.xml"/><Relationship Id="rId19" Type="http://schemas.openxmlformats.org/officeDocument/2006/relationships/image" Target="../media/image16.png"/><Relationship Id="rId18" Type="http://schemas.openxmlformats.org/officeDocument/2006/relationships/tags" Target="../tags/tag41.xml"/><Relationship Id="rId17" Type="http://schemas.openxmlformats.org/officeDocument/2006/relationships/image" Target="../media/image15.png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image" Target="../media/image14.png"/><Relationship Id="rId11" Type="http://schemas.openxmlformats.org/officeDocument/2006/relationships/tags" Target="../tags/tag36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image" Target="../media/image12.png"/><Relationship Id="rId6" Type="http://schemas.openxmlformats.org/officeDocument/2006/relationships/tags" Target="../tags/tag49.xml"/><Relationship Id="rId5" Type="http://schemas.openxmlformats.org/officeDocument/2006/relationships/image" Target="../media/image11.png"/><Relationship Id="rId4" Type="http://schemas.openxmlformats.org/officeDocument/2006/relationships/tags" Target="../tags/tag48.xml"/><Relationship Id="rId3" Type="http://schemas.openxmlformats.org/officeDocument/2006/relationships/image" Target="../media/image10.png"/><Relationship Id="rId2" Type="http://schemas.openxmlformats.org/officeDocument/2006/relationships/tags" Target="../tags/tag47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image" Target="../media/image12.png"/><Relationship Id="rId6" Type="http://schemas.openxmlformats.org/officeDocument/2006/relationships/tags" Target="../tags/tag60.xml"/><Relationship Id="rId5" Type="http://schemas.openxmlformats.org/officeDocument/2006/relationships/image" Target="../media/image11.png"/><Relationship Id="rId4" Type="http://schemas.openxmlformats.org/officeDocument/2006/relationships/tags" Target="../tags/tag59.xml"/><Relationship Id="rId3" Type="http://schemas.openxmlformats.org/officeDocument/2006/relationships/image" Target="../media/image10.png"/><Relationship Id="rId2" Type="http://schemas.openxmlformats.org/officeDocument/2006/relationships/tags" Target="../tags/tag58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image" Target="../media/image11.png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6" Type="http://schemas.openxmlformats.org/officeDocument/2006/relationships/tags" Target="../tags/tag82.xml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image" Target="../media/image12.png"/><Relationship Id="rId11" Type="http://schemas.openxmlformats.org/officeDocument/2006/relationships/tags" Target="../tags/tag78.xml"/><Relationship Id="rId10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image" Target="../media/image12.png"/><Relationship Id="rId6" Type="http://schemas.openxmlformats.org/officeDocument/2006/relationships/tags" Target="../tags/tag88.xml"/><Relationship Id="rId5" Type="http://schemas.openxmlformats.org/officeDocument/2006/relationships/image" Target="../media/image11.png"/><Relationship Id="rId4" Type="http://schemas.openxmlformats.org/officeDocument/2006/relationships/tags" Target="../tags/tag87.xml"/><Relationship Id="rId3" Type="http://schemas.openxmlformats.org/officeDocument/2006/relationships/image" Target="../media/image10.png"/><Relationship Id="rId2" Type="http://schemas.openxmlformats.org/officeDocument/2006/relationships/tags" Target="../tags/tag86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image" Target="../media/image12.png"/><Relationship Id="rId6" Type="http://schemas.openxmlformats.org/officeDocument/2006/relationships/tags" Target="../tags/tag99.xml"/><Relationship Id="rId5" Type="http://schemas.openxmlformats.org/officeDocument/2006/relationships/image" Target="../media/image11.png"/><Relationship Id="rId4" Type="http://schemas.openxmlformats.org/officeDocument/2006/relationships/tags" Target="../tags/tag98.xml"/><Relationship Id="rId3" Type="http://schemas.openxmlformats.org/officeDocument/2006/relationships/image" Target="../media/image10.png"/><Relationship Id="rId2" Type="http://schemas.openxmlformats.org/officeDocument/2006/relationships/tags" Target="../tags/tag9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rcRect/>
          <a:stretch>
            <a:fillRect/>
          </a:stretch>
        </p:blipFill>
        <p:spPr>
          <a:xfrm rot="13260000">
            <a:off x="3704590" y="-1502410"/>
            <a:ext cx="3617595" cy="4262120"/>
          </a:xfrm>
          <a:custGeom>
            <a:avLst/>
            <a:gdLst>
              <a:gd name="connsiteX0" fmla="*/ 3617595 w 3617595"/>
              <a:gd name="connsiteY0" fmla="*/ 1413996 h 4262120"/>
              <a:gd name="connsiteX1" fmla="*/ 341203 w 3617595"/>
              <a:gd name="connsiteY1" fmla="*/ 4262120 h 4262120"/>
              <a:gd name="connsiteX2" fmla="*/ 0 w 3617595"/>
              <a:gd name="connsiteY2" fmla="*/ 4262120 h 4262120"/>
              <a:gd name="connsiteX3" fmla="*/ 0 w 3617595"/>
              <a:gd name="connsiteY3" fmla="*/ 0 h 4262120"/>
              <a:gd name="connsiteX4" fmla="*/ 3617595 w 3617595"/>
              <a:gd name="connsiteY4" fmla="*/ 0 h 4262120"/>
              <a:gd name="connsiteX5" fmla="*/ 3617595 w 3617595"/>
              <a:gd name="connsiteY5" fmla="*/ 4262120 h 4262120"/>
              <a:gd name="connsiteX6" fmla="*/ 3598761 w 3617595"/>
              <a:gd name="connsiteY6" fmla="*/ 4262120 h 4262120"/>
              <a:gd name="connsiteX7" fmla="*/ 3617595 w 3617595"/>
              <a:gd name="connsiteY7" fmla="*/ 4245748 h 426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7595" h="4262120">
                <a:moveTo>
                  <a:pt x="3617595" y="1413996"/>
                </a:moveTo>
                <a:lnTo>
                  <a:pt x="341203" y="4262120"/>
                </a:lnTo>
                <a:lnTo>
                  <a:pt x="0" y="4262120"/>
                </a:lnTo>
                <a:lnTo>
                  <a:pt x="0" y="0"/>
                </a:lnTo>
                <a:lnTo>
                  <a:pt x="3617595" y="0"/>
                </a:lnTo>
                <a:close/>
                <a:moveTo>
                  <a:pt x="3617595" y="4262120"/>
                </a:moveTo>
                <a:lnTo>
                  <a:pt x="3598761" y="4262120"/>
                </a:lnTo>
                <a:lnTo>
                  <a:pt x="3617595" y="4245748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-156210" y="-17145"/>
            <a:ext cx="12952095" cy="8042910"/>
            <a:chOff x="-246" y="-27"/>
            <a:chExt cx="20397" cy="12666"/>
          </a:xfrm>
        </p:grpSpPr>
        <p:pic>
          <p:nvPicPr>
            <p:cNvPr id="9" name="图片 8" descr="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email"/>
            <a:stretch>
              <a:fillRect/>
            </a:stretch>
          </p:blipFill>
          <p:spPr>
            <a:xfrm>
              <a:off x="0" y="-27"/>
              <a:ext cx="5085" cy="4913"/>
            </a:xfrm>
            <a:prstGeom prst="rect">
              <a:avLst/>
            </a:prstGeom>
          </p:spPr>
        </p:pic>
        <p:pic>
          <p:nvPicPr>
            <p:cNvPr id="12" name="图片 11" descr="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email"/>
            <a:stretch>
              <a:fillRect/>
            </a:stretch>
          </p:blipFill>
          <p:spPr>
            <a:xfrm>
              <a:off x="13897" y="4867"/>
              <a:ext cx="6255" cy="6712"/>
            </a:xfrm>
            <a:prstGeom prst="rect">
              <a:avLst/>
            </a:prstGeom>
          </p:spPr>
        </p:pic>
        <p:pic>
          <p:nvPicPr>
            <p:cNvPr id="7" name="图片 6" descr="1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email"/>
            <a:stretch>
              <a:fillRect/>
            </a:stretch>
          </p:blipFill>
          <p:spPr>
            <a:xfrm>
              <a:off x="12468" y="-27"/>
              <a:ext cx="6711" cy="4947"/>
            </a:xfrm>
            <a:prstGeom prst="rect">
              <a:avLst/>
            </a:prstGeom>
          </p:spPr>
        </p:pic>
        <p:pic>
          <p:nvPicPr>
            <p:cNvPr id="8" name="图片 7" descr="2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 cstate="email"/>
            <a:stretch>
              <a:fillRect/>
            </a:stretch>
          </p:blipFill>
          <p:spPr>
            <a:xfrm>
              <a:off x="-246" y="4867"/>
              <a:ext cx="6034" cy="5948"/>
            </a:xfrm>
            <a:prstGeom prst="rect">
              <a:avLst/>
            </a:prstGeom>
          </p:spPr>
        </p:pic>
        <p:pic>
          <p:nvPicPr>
            <p:cNvPr id="15" name="图片 14" descr="4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" cstate="email"/>
            <a:srcRect/>
            <a:stretch>
              <a:fillRect/>
            </a:stretch>
          </p:blipFill>
          <p:spPr>
            <a:xfrm rot="1800000">
              <a:off x="8685" y="5927"/>
              <a:ext cx="5697" cy="6712"/>
            </a:xfrm>
            <a:custGeom>
              <a:avLst/>
              <a:gdLst>
                <a:gd name="connsiteX0" fmla="*/ 0 w 3617595"/>
                <a:gd name="connsiteY0" fmla="*/ 0 h 4262120"/>
                <a:gd name="connsiteX1" fmla="*/ 3617595 w 3617595"/>
                <a:gd name="connsiteY1" fmla="*/ 0 h 4262120"/>
                <a:gd name="connsiteX2" fmla="*/ 3617595 w 3617595"/>
                <a:gd name="connsiteY2" fmla="*/ 2199068 h 4262120"/>
                <a:gd name="connsiteX3" fmla="*/ 44283 w 3617595"/>
                <a:gd name="connsiteY3" fmla="*/ 4262120 h 4262120"/>
                <a:gd name="connsiteX4" fmla="*/ 0 w 3617595"/>
                <a:gd name="connsiteY4" fmla="*/ 4262120 h 426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7595" h="4262120">
                  <a:moveTo>
                    <a:pt x="0" y="0"/>
                  </a:moveTo>
                  <a:lnTo>
                    <a:pt x="3617595" y="0"/>
                  </a:lnTo>
                  <a:lnTo>
                    <a:pt x="3617595" y="2199068"/>
                  </a:lnTo>
                  <a:lnTo>
                    <a:pt x="44283" y="4262120"/>
                  </a:lnTo>
                  <a:lnTo>
                    <a:pt x="0" y="4262120"/>
                  </a:lnTo>
                  <a:close/>
                </a:path>
              </a:pathLst>
            </a:custGeom>
          </p:spPr>
        </p:pic>
        <p:pic>
          <p:nvPicPr>
            <p:cNvPr id="11" name="图片 10" descr="5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 cstate="email"/>
            <a:stretch>
              <a:fillRect/>
            </a:stretch>
          </p:blipFill>
          <p:spPr>
            <a:xfrm rot="2700000">
              <a:off x="5337" y="8209"/>
              <a:ext cx="2171" cy="2434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7" cstate="email"/>
            <a:stretch>
              <a:fillRect/>
            </a:stretch>
          </p:blipFill>
          <p:spPr>
            <a:xfrm>
              <a:off x="1485" y="5377"/>
              <a:ext cx="5557" cy="4595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7" cstate="email"/>
            <a:stretch>
              <a:fillRect/>
            </a:stretch>
          </p:blipFill>
          <p:spPr>
            <a:xfrm>
              <a:off x="11327" y="782"/>
              <a:ext cx="5557" cy="4595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17" cstate="email"/>
            <a:stretch>
              <a:fillRect/>
            </a:stretch>
          </p:blipFill>
          <p:spPr>
            <a:xfrm>
              <a:off x="2518" y="782"/>
              <a:ext cx="5557" cy="459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17" cstate="email"/>
            <a:stretch>
              <a:fillRect/>
            </a:stretch>
          </p:blipFill>
          <p:spPr>
            <a:xfrm>
              <a:off x="7042" y="6918"/>
              <a:ext cx="5557" cy="4595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2" cstate="email"/>
            <a:stretch>
              <a:fillRect/>
            </a:stretch>
          </p:blipFill>
          <p:spPr>
            <a:xfrm>
              <a:off x="1485" y="4131"/>
              <a:ext cx="647" cy="538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24" cstate="email"/>
            <a:stretch>
              <a:fillRect/>
            </a:stretch>
          </p:blipFill>
          <p:spPr>
            <a:xfrm>
              <a:off x="16884" y="4229"/>
              <a:ext cx="743" cy="741"/>
            </a:xfrm>
            <a:prstGeom prst="rect">
              <a:avLst/>
            </a:prstGeom>
          </p:spPr>
        </p:pic>
      </p:grpSp>
      <p:sp>
        <p:nvSpPr>
          <p:cNvPr id="20" name="标题 19"/>
          <p:cNvSpPr>
            <a:spLocks noGrp="1"/>
          </p:cNvSpPr>
          <p:nvPr>
            <p:ph type="ctrTitle" hasCustomPrompt="1"/>
            <p:custDataLst>
              <p:tags r:id="rId25"/>
            </p:custDataLst>
          </p:nvPr>
        </p:nvSpPr>
        <p:spPr>
          <a:xfrm>
            <a:off x="2264400" y="2196000"/>
            <a:ext cx="7664400" cy="1324800"/>
          </a:xfrm>
        </p:spPr>
        <p:txBody>
          <a:bodyPr anchor="b">
            <a:normAutofit/>
          </a:bodyPr>
          <a:lstStyle>
            <a:lvl1pPr algn="ctr">
              <a:defRPr sz="80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29" name="副标题 2"/>
          <p:cNvSpPr>
            <a:spLocks noGrp="1"/>
          </p:cNvSpPr>
          <p:nvPr>
            <p:ph type="subTitle" idx="1" hasCustomPrompt="1"/>
            <p:custDataLst>
              <p:tags r:id="rId26"/>
            </p:custDataLst>
          </p:nvPr>
        </p:nvSpPr>
        <p:spPr>
          <a:xfrm>
            <a:off x="4708800" y="3542400"/>
            <a:ext cx="2775600" cy="453600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484800" y="4356000"/>
            <a:ext cx="2214000" cy="374400"/>
          </a:xfrm>
        </p:spPr>
        <p:txBody>
          <a:bodyPr/>
          <a:lstStyle>
            <a:lvl1pPr marL="0" indent="0" eaLnBrk="1" fontAlgn="auto" latinLnBrk="0" hangingPunct="1">
              <a:lnSpc>
                <a:spcPct val="120000"/>
              </a:lnSpc>
              <a:buNone/>
              <a:defRPr sz="15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4356000"/>
            <a:ext cx="1946275" cy="374400"/>
          </a:xfrm>
        </p:spPr>
        <p:txBody>
          <a:bodyPr/>
          <a:lstStyle>
            <a:lvl1pPr marL="0" indent="0" algn="r" eaLnBrk="1" fontAlgn="auto" latinLnBrk="0" hangingPunct="1">
              <a:lnSpc>
                <a:spcPct val="120000"/>
              </a:lnSpc>
              <a:buNone/>
              <a:defRPr sz="15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0" y="0"/>
            <a:ext cx="2040890" cy="197294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538605" y="1299845"/>
            <a:ext cx="9042400" cy="42151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369695" y="1185545"/>
            <a:ext cx="9353550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4D5C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369695" y="992505"/>
            <a:ext cx="9353550" cy="4657725"/>
            <a:chOff x="2157" y="1563"/>
            <a:chExt cx="14730" cy="7335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email"/>
            <a:stretch>
              <a:fillRect/>
            </a:stretch>
          </p:blipFill>
          <p:spPr>
            <a:xfrm>
              <a:off x="2157" y="1867"/>
              <a:ext cx="4825" cy="466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email"/>
            <a:stretch>
              <a:fillRect/>
            </a:stretch>
          </p:blipFill>
          <p:spPr>
            <a:xfrm>
              <a:off x="3137" y="7049"/>
              <a:ext cx="647" cy="538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email"/>
            <a:stretch>
              <a:fillRect/>
            </a:stretch>
          </p:blipFill>
          <p:spPr>
            <a:xfrm flipH="1" flipV="1">
              <a:off x="12491" y="4650"/>
              <a:ext cx="4396" cy="424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3880" y="4446"/>
              <a:ext cx="4513" cy="314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1198" y="1895"/>
              <a:ext cx="4513" cy="3141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4183" y="1563"/>
              <a:ext cx="4513" cy="3141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8392" y="4856"/>
              <a:ext cx="4513" cy="314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7" cstate="email"/>
            <a:stretch>
              <a:fillRect/>
            </a:stretch>
          </p:blipFill>
          <p:spPr>
            <a:xfrm>
              <a:off x="15849" y="3919"/>
              <a:ext cx="603" cy="507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9" cstate="email"/>
            <a:stretch>
              <a:fillRect/>
            </a:stretch>
          </p:blipFill>
          <p:spPr>
            <a:xfrm>
              <a:off x="5670" y="2509"/>
              <a:ext cx="525" cy="36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908800" y="2696400"/>
            <a:ext cx="6675968" cy="1746682"/>
          </a:xfrm>
        </p:spPr>
        <p:txBody>
          <a:bodyPr anchor="ctr" anchorCtr="0">
            <a:normAutofit/>
          </a:bodyPr>
          <a:lstStyle>
            <a:lvl1pPr algn="ctr">
              <a:defRPr sz="6000" b="1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1" y="0"/>
            <a:ext cx="12191998" cy="6858000"/>
            <a:chOff x="1" y="0"/>
            <a:chExt cx="12191998" cy="6858000"/>
          </a:xfrm>
        </p:grpSpPr>
        <p:pic>
          <p:nvPicPr>
            <p:cNvPr id="6" name="图片 5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email"/>
            <a:stretch>
              <a:fillRect/>
            </a:stretch>
          </p:blipFill>
          <p:spPr>
            <a:xfrm>
              <a:off x="1" y="0"/>
              <a:ext cx="1442720" cy="139457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4" cstate="email"/>
            <a:stretch>
              <a:fillRect/>
            </a:stretch>
          </p:blipFill>
          <p:spPr>
            <a:xfrm rot="10800000">
              <a:off x="10749279" y="5463421"/>
              <a:ext cx="1442720" cy="139457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7" cstate="email"/>
            <a:stretch>
              <a:fillRect/>
            </a:stretch>
          </p:blipFill>
          <p:spPr>
            <a:xfrm>
              <a:off x="7436074" y="194531"/>
              <a:ext cx="4026468" cy="277081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 cstate="email"/>
            <a:stretch>
              <a:fillRect/>
            </a:stretch>
          </p:blipFill>
          <p:spPr>
            <a:xfrm>
              <a:off x="11462542" y="2273093"/>
              <a:ext cx="538360" cy="44682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7" cstate="email"/>
            <a:stretch>
              <a:fillRect/>
            </a:stretch>
          </p:blipFill>
          <p:spPr>
            <a:xfrm>
              <a:off x="729459" y="2496506"/>
              <a:ext cx="4026468" cy="277081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9" cstate="email"/>
            <a:stretch>
              <a:fillRect/>
            </a:stretch>
          </p:blipFill>
          <p:spPr>
            <a:xfrm rot="19800000">
              <a:off x="374333" y="5380277"/>
              <a:ext cx="538360" cy="44682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/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" y="0"/>
            <a:ext cx="12191998" cy="6858000"/>
            <a:chOff x="1" y="0"/>
            <a:chExt cx="12191998" cy="6858000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 cstate="email"/>
            <a:stretch>
              <a:fillRect/>
            </a:stretch>
          </p:blipFill>
          <p:spPr>
            <a:xfrm>
              <a:off x="1" y="0"/>
              <a:ext cx="1442720" cy="139457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5" cstate="email"/>
            <a:stretch>
              <a:fillRect/>
            </a:stretch>
          </p:blipFill>
          <p:spPr>
            <a:xfrm rot="10800000">
              <a:off x="10749279" y="5463421"/>
              <a:ext cx="1442720" cy="1394579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3" name="组合 12"/>
          <p:cNvGrpSpPr/>
          <p:nvPr>
            <p:custDataLst>
              <p:tags r:id="rId3"/>
            </p:custDataLst>
          </p:nvPr>
        </p:nvGrpSpPr>
        <p:grpSpPr>
          <a:xfrm>
            <a:off x="1" y="0"/>
            <a:ext cx="12191998" cy="6858000"/>
            <a:chOff x="1" y="0"/>
            <a:chExt cx="12191998" cy="6858000"/>
          </a:xfrm>
        </p:grpSpPr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 cstate="email"/>
            <a:stretch>
              <a:fillRect/>
            </a:stretch>
          </p:blipFill>
          <p:spPr>
            <a:xfrm>
              <a:off x="1" y="0"/>
              <a:ext cx="1442720" cy="139457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5" cstate="email"/>
            <a:stretch>
              <a:fillRect/>
            </a:stretch>
          </p:blipFill>
          <p:spPr>
            <a:xfrm rot="10800000">
              <a:off x="10749279" y="5463421"/>
              <a:ext cx="1442720" cy="139457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8" cstate="email"/>
            <a:stretch>
              <a:fillRect/>
            </a:stretch>
          </p:blipFill>
          <p:spPr>
            <a:xfrm>
              <a:off x="7436074" y="194531"/>
              <a:ext cx="4026468" cy="277081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0" cstate="email"/>
            <a:stretch>
              <a:fillRect/>
            </a:stretch>
          </p:blipFill>
          <p:spPr>
            <a:xfrm>
              <a:off x="11462542" y="2273093"/>
              <a:ext cx="538360" cy="446827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8" cstate="email"/>
            <a:stretch>
              <a:fillRect/>
            </a:stretch>
          </p:blipFill>
          <p:spPr>
            <a:xfrm>
              <a:off x="729459" y="2496506"/>
              <a:ext cx="4026468" cy="2770813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 userDrawn="1">
              <p:custDataLst>
                <p:tags r:id="rId12"/>
              </p:custDataLst>
            </p:nvPr>
          </p:nvPicPr>
          <p:blipFill>
            <a:blip r:embed="rId10" cstate="email"/>
            <a:stretch>
              <a:fillRect/>
            </a:stretch>
          </p:blipFill>
          <p:spPr>
            <a:xfrm rot="19800000">
              <a:off x="374333" y="5380277"/>
              <a:ext cx="538360" cy="44682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3" name="组合 12"/>
          <p:cNvGrpSpPr/>
          <p:nvPr>
            <p:custDataLst>
              <p:tags r:id="rId3"/>
            </p:custDataLst>
          </p:nvPr>
        </p:nvGrpSpPr>
        <p:grpSpPr>
          <a:xfrm>
            <a:off x="1" y="0"/>
            <a:ext cx="12191998" cy="6858000"/>
            <a:chOff x="1" y="0"/>
            <a:chExt cx="12191998" cy="6858000"/>
          </a:xfrm>
        </p:grpSpPr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 cstate="email"/>
            <a:stretch>
              <a:fillRect/>
            </a:stretch>
          </p:blipFill>
          <p:spPr>
            <a:xfrm>
              <a:off x="1" y="0"/>
              <a:ext cx="1442720" cy="139457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5" cstate="email"/>
            <a:stretch>
              <a:fillRect/>
            </a:stretch>
          </p:blipFill>
          <p:spPr>
            <a:xfrm rot="10800000">
              <a:off x="10749279" y="5463421"/>
              <a:ext cx="1442720" cy="139457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8" cstate="email"/>
            <a:stretch>
              <a:fillRect/>
            </a:stretch>
          </p:blipFill>
          <p:spPr>
            <a:xfrm>
              <a:off x="7436074" y="194531"/>
              <a:ext cx="4026468" cy="277081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0" cstate="email"/>
            <a:stretch>
              <a:fillRect/>
            </a:stretch>
          </p:blipFill>
          <p:spPr>
            <a:xfrm>
              <a:off x="11462542" y="2273093"/>
              <a:ext cx="538360" cy="446827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8" cstate="email"/>
            <a:stretch>
              <a:fillRect/>
            </a:stretch>
          </p:blipFill>
          <p:spPr>
            <a:xfrm>
              <a:off x="729459" y="2496506"/>
              <a:ext cx="4026468" cy="2770813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 userDrawn="1">
              <p:custDataLst>
                <p:tags r:id="rId12"/>
              </p:custDataLst>
            </p:nvPr>
          </p:nvPicPr>
          <p:blipFill>
            <a:blip r:embed="rId10" cstate="email"/>
            <a:stretch>
              <a:fillRect/>
            </a:stretch>
          </p:blipFill>
          <p:spPr>
            <a:xfrm rot="19800000">
              <a:off x="374333" y="5380277"/>
              <a:ext cx="538360" cy="44682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3" name="组合 12"/>
          <p:cNvGrpSpPr/>
          <p:nvPr>
            <p:custDataLst>
              <p:tags r:id="rId3"/>
            </p:custDataLst>
          </p:nvPr>
        </p:nvGrpSpPr>
        <p:grpSpPr>
          <a:xfrm>
            <a:off x="1" y="0"/>
            <a:ext cx="12191998" cy="6858000"/>
            <a:chOff x="1" y="0"/>
            <a:chExt cx="12191998" cy="6858000"/>
          </a:xfrm>
        </p:grpSpPr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 cstate="email"/>
            <a:stretch>
              <a:fillRect/>
            </a:stretch>
          </p:blipFill>
          <p:spPr>
            <a:xfrm>
              <a:off x="1" y="0"/>
              <a:ext cx="1442720" cy="139457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5" cstate="email"/>
            <a:stretch>
              <a:fillRect/>
            </a:stretch>
          </p:blipFill>
          <p:spPr>
            <a:xfrm rot="10800000">
              <a:off x="10749279" y="5463421"/>
              <a:ext cx="1442720" cy="139457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8" cstate="email"/>
            <a:stretch>
              <a:fillRect/>
            </a:stretch>
          </p:blipFill>
          <p:spPr>
            <a:xfrm>
              <a:off x="7436074" y="194531"/>
              <a:ext cx="4026468" cy="277081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0" cstate="email"/>
            <a:stretch>
              <a:fillRect/>
            </a:stretch>
          </p:blipFill>
          <p:spPr>
            <a:xfrm>
              <a:off x="11462542" y="2273093"/>
              <a:ext cx="538360" cy="446827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8" cstate="email"/>
            <a:stretch>
              <a:fillRect/>
            </a:stretch>
          </p:blipFill>
          <p:spPr>
            <a:xfrm>
              <a:off x="729459" y="2496506"/>
              <a:ext cx="4026468" cy="2770813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 userDrawn="1">
              <p:custDataLst>
                <p:tags r:id="rId12"/>
              </p:custDataLst>
            </p:nvPr>
          </p:nvPicPr>
          <p:blipFill>
            <a:blip r:embed="rId10" cstate="email"/>
            <a:stretch>
              <a:fillRect/>
            </a:stretch>
          </p:blipFill>
          <p:spPr>
            <a:xfrm rot="19800000">
              <a:off x="374333" y="5380277"/>
              <a:ext cx="538360" cy="44682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3"/>
            </p:custDataLst>
          </p:nvPr>
        </p:nvGrpSpPr>
        <p:grpSpPr>
          <a:xfrm>
            <a:off x="374333" y="194531"/>
            <a:ext cx="11817666" cy="6663469"/>
            <a:chOff x="374333" y="194531"/>
            <a:chExt cx="11817666" cy="6663469"/>
          </a:xfrm>
        </p:grpSpPr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 cstate="email"/>
            <a:stretch>
              <a:fillRect/>
            </a:stretch>
          </p:blipFill>
          <p:spPr>
            <a:xfrm rot="10800000">
              <a:off x="10749279" y="5463421"/>
              <a:ext cx="1442720" cy="139457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7" cstate="email"/>
            <a:stretch>
              <a:fillRect/>
            </a:stretch>
          </p:blipFill>
          <p:spPr>
            <a:xfrm>
              <a:off x="7436074" y="194531"/>
              <a:ext cx="4026468" cy="2770813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 cstate="email"/>
            <a:stretch>
              <a:fillRect/>
            </a:stretch>
          </p:blipFill>
          <p:spPr>
            <a:xfrm>
              <a:off x="11462542" y="2273093"/>
              <a:ext cx="538360" cy="44682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7" cstate="email"/>
            <a:stretch>
              <a:fillRect/>
            </a:stretch>
          </p:blipFill>
          <p:spPr>
            <a:xfrm>
              <a:off x="729459" y="2496506"/>
              <a:ext cx="4026468" cy="2770813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9" cstate="email"/>
            <a:stretch>
              <a:fillRect/>
            </a:stretch>
          </p:blipFill>
          <p:spPr>
            <a:xfrm rot="19800000">
              <a:off x="374333" y="5380277"/>
              <a:ext cx="538360" cy="44682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1999" cy="6857999"/>
            <a:chOff x="0" y="0"/>
            <a:chExt cx="12191999" cy="6857999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 cstate="email"/>
            <a:stretch>
              <a:fillRect/>
            </a:stretch>
          </p:blipFill>
          <p:spPr>
            <a:xfrm>
              <a:off x="0" y="0"/>
              <a:ext cx="3393463" cy="328022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5" cstate="email"/>
            <a:stretch>
              <a:fillRect/>
            </a:stretch>
          </p:blipFill>
          <p:spPr>
            <a:xfrm rot="10800000">
              <a:off x="8798536" y="3577770"/>
              <a:ext cx="3393463" cy="3280229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 rot="10800000">
            <a:off x="9275445" y="4060190"/>
            <a:ext cx="2917190" cy="282003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538605" y="1299845"/>
            <a:ext cx="9042400" cy="42151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369695" y="1185545"/>
            <a:ext cx="9353550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4D5C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>
            <p:custDataLst>
              <p:tags r:id="rId4"/>
            </p:custDataLst>
          </p:nvPr>
        </p:nvGrpSpPr>
        <p:grpSpPr>
          <a:xfrm>
            <a:off x="1369695" y="992505"/>
            <a:ext cx="9353550" cy="4659630"/>
            <a:chOff x="2157" y="1563"/>
            <a:chExt cx="14730" cy="7338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email"/>
            <a:stretch>
              <a:fillRect/>
            </a:stretch>
          </p:blipFill>
          <p:spPr>
            <a:xfrm>
              <a:off x="2157" y="1867"/>
              <a:ext cx="4825" cy="466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email"/>
            <a:stretch>
              <a:fillRect/>
            </a:stretch>
          </p:blipFill>
          <p:spPr>
            <a:xfrm>
              <a:off x="3137" y="7049"/>
              <a:ext cx="647" cy="53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email"/>
            <a:stretch>
              <a:fillRect/>
            </a:stretch>
          </p:blipFill>
          <p:spPr>
            <a:xfrm flipH="1" flipV="1">
              <a:off x="12491" y="4653"/>
              <a:ext cx="4396" cy="4249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3880" y="4446"/>
              <a:ext cx="4513" cy="3141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1198" y="1895"/>
              <a:ext cx="4513" cy="3141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4183" y="1563"/>
              <a:ext cx="4513" cy="314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8392" y="4856"/>
              <a:ext cx="4513" cy="3141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7" cstate="email"/>
            <a:stretch>
              <a:fillRect/>
            </a:stretch>
          </p:blipFill>
          <p:spPr>
            <a:xfrm>
              <a:off x="15849" y="3919"/>
              <a:ext cx="603" cy="50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9" cstate="email"/>
            <a:stretch>
              <a:fillRect/>
            </a:stretch>
          </p:blipFill>
          <p:spPr>
            <a:xfrm>
              <a:off x="5670" y="2509"/>
              <a:ext cx="525" cy="36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3358800" y="3254400"/>
            <a:ext cx="5475600" cy="770400"/>
          </a:xfrm>
        </p:spPr>
        <p:txBody>
          <a:bodyPr anchor="b">
            <a:normAutofit/>
          </a:bodyPr>
          <a:lstStyle>
            <a:lvl1pPr algn="ctr" eaLnBrk="1" fontAlgn="auto" latinLnBrk="0" hangingPunct="1">
              <a:defRPr sz="4000" b="1" u="none" strike="noStrike" kern="1200" cap="none" spc="6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3744000" y="4064400"/>
            <a:ext cx="4705200" cy="453600"/>
          </a:xfrm>
        </p:spPr>
        <p:txBody>
          <a:bodyPr>
            <a:normAutofit/>
          </a:bodyPr>
          <a:lstStyle>
            <a:lvl1pPr marL="0" indent="0" algn="ctr" eaLnBrk="1" fontAlgn="auto" latinLnBrk="0" hangingPunct="1">
              <a:lnSpc>
                <a:spcPct val="120000"/>
              </a:lnSpc>
              <a:buNone/>
              <a:defRPr sz="1400" spc="3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 rot="10800000">
            <a:off x="9472295" y="4229100"/>
            <a:ext cx="2719705" cy="26289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 rot="10800000">
            <a:off x="9254490" y="4018915"/>
            <a:ext cx="2937510" cy="283908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202565" y="194310"/>
            <a:ext cx="11798300" cy="6471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-12065" y="0"/>
            <a:ext cx="12204065" cy="6858000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4D5C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304800" y="2965450"/>
            <a:ext cx="4026535" cy="27711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11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1053465" y="194310"/>
            <a:ext cx="4026535" cy="27711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4331335" y="3894455"/>
            <a:ext cx="4026535" cy="27711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email"/>
          <a:stretch>
            <a:fillRect/>
          </a:stretch>
        </p:blipFill>
        <p:spPr>
          <a:xfrm>
            <a:off x="304800" y="2214245"/>
            <a:ext cx="468630" cy="3244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 rot="10800000">
            <a:off x="9109075" y="3877945"/>
            <a:ext cx="3082925" cy="298005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0" y="0"/>
            <a:ext cx="2351405" cy="22733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23.xml"/><Relationship Id="rId24" Type="http://schemas.openxmlformats.org/officeDocument/2006/relationships/tags" Target="../tags/tag222.xml"/><Relationship Id="rId23" Type="http://schemas.openxmlformats.org/officeDocument/2006/relationships/tags" Target="../tags/tag221.xml"/><Relationship Id="rId22" Type="http://schemas.openxmlformats.org/officeDocument/2006/relationships/tags" Target="../tags/tag220.xml"/><Relationship Id="rId21" Type="http://schemas.openxmlformats.org/officeDocument/2006/relationships/tags" Target="../tags/tag219.xml"/><Relationship Id="rId20" Type="http://schemas.openxmlformats.org/officeDocument/2006/relationships/tags" Target="../tags/tag218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tags" Target="../tags/tag2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1.xml"/><Relationship Id="rId1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2.xml"/><Relationship Id="rId1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3.xml"/><Relationship Id="rId1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4.xml"/><Relationship Id="rId1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8.xml"/><Relationship Id="rId2" Type="http://schemas.openxmlformats.org/officeDocument/2006/relationships/image" Target="../media/image18.png"/><Relationship Id="rId1" Type="http://schemas.openxmlformats.org/officeDocument/2006/relationships/tags" Target="../tags/tag2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1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2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3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4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5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6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7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0.xml"/><Relationship Id="rId2" Type="http://schemas.openxmlformats.org/officeDocument/2006/relationships/image" Target="../media/image19.png"/><Relationship Id="rId1" Type="http://schemas.openxmlformats.org/officeDocument/2006/relationships/tags" Target="../tags/tag2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8.xml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9.xml"/><Relationship Id="rId1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0.xml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1.xml"/><Relationship Id="rId1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2.xml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3.xml"/><Relationship Id="rId1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4.xml"/><Relationship Id="rId1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5.xml"/><Relationship Id="rId1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6.xml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7.xml"/><Relationship Id="rId1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编译原理课设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常钧淋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PL/0文法的EBNF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&lt;复合语句&gt; ::= begin&lt;语句&gt;{;&lt;语句&gt;}end</a:t>
            </a:r>
            <a:endParaRPr lang="zh-CN" altLang="en-US"/>
          </a:p>
          <a:p>
            <a:r>
              <a:rPr lang="zh-CN" altLang="en-US"/>
              <a:t>&lt;重复语句&gt; ::= repeat&lt;语句&gt;{;&lt;语句&gt;}until&lt;条件&gt;</a:t>
            </a:r>
            <a:endParaRPr lang="zh-CN" altLang="en-US"/>
          </a:p>
          <a:p>
            <a:r>
              <a:rPr lang="zh-CN" altLang="en-US"/>
              <a:t>&lt;读语句&gt; ::= read'('&lt;标识符&gt;{,&lt;标识符&gt;}')‘</a:t>
            </a:r>
            <a:endParaRPr lang="zh-CN" altLang="en-US"/>
          </a:p>
          <a:p>
            <a:r>
              <a:rPr lang="zh-CN" altLang="en-US"/>
              <a:t>&lt;写语句&gt; ::= write'('&lt;标识符&gt;{,&lt;标识符&gt;}')‘</a:t>
            </a:r>
            <a:endParaRPr lang="zh-CN" altLang="en-US"/>
          </a:p>
          <a:p>
            <a:r>
              <a:rPr lang="zh-CN" altLang="en-US"/>
              <a:t>&lt;字母&gt; ::= a|b|...|X|Y|Z</a:t>
            </a:r>
            <a:endParaRPr lang="zh-CN" altLang="en-US"/>
          </a:p>
          <a:p>
            <a:r>
              <a:rPr lang="zh-CN" altLang="en-US"/>
              <a:t>&lt;数字&gt; ::= 0|1|2|...|8|9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语法分析与语义分析</a:t>
            </a:r>
            <a:endParaRPr lang="zh-CN" altLang="en-US"/>
          </a:p>
        </p:txBody>
      </p:sp>
      <p:pic>
        <p:nvPicPr>
          <p:cNvPr id="11" name="内容占位符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7215" y="2438400"/>
            <a:ext cx="8341995" cy="1417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语法分析与语义分析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2700" y="1216660"/>
            <a:ext cx="8534400" cy="5517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语法分析与语义分析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32430" y="2078990"/>
            <a:ext cx="6809740" cy="28467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语法分析与语义分析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8705" y="1849120"/>
            <a:ext cx="7308215" cy="33159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生成</a:t>
            </a:r>
            <a:r>
              <a:rPr lang="en-US" altLang="zh-CN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Pcode</a:t>
            </a:r>
            <a:r>
              <a:rPr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代码</a:t>
            </a:r>
            <a:endParaRPr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69882" y="952508"/>
          <a:ext cx="1085215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6075"/>
                <a:gridCol w="54260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具体含义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LIT 0, 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取常量a放到数据栈栈顶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OPR 0, 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执行运算，a表示执行何种运算(+ - * /)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LOD l, 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取变量放到数据栈栈顶(相对地址为a,层次差为l)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STO l, 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将数据栈栈顶内容存入变量(相对地址为a,层次差为l)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CAL l, 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调用过程(入口指令地址为a,层次差为l)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 0, 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数据栈栈顶指针增加a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JMP 0, 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无条件转移到指令地址a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JPC 0, 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条件转移到指令地址a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OPR 0 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过程调用结束后,返回调用点并退栈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OPR 0 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栈顶元素取反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OPR 0 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次栈顶与栈顶相加，退两个栈元素，结果值进栈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OPR 0 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次栈顶减去栈顶，退两个栈元素，结果值进栈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OPR 0 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次栈顶乘以栈顶，退两个栈元素，结果值进栈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生成</a:t>
            </a:r>
            <a:r>
              <a:rPr lang="en-US" altLang="zh-CN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Pcode</a:t>
            </a:r>
            <a:r>
              <a:rPr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代码</a:t>
            </a:r>
            <a:br>
              <a:rPr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</a:br>
            <a:endParaRPr lang="zh-CN" altLang="en-US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sym typeface="+mn-ea"/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69925" y="952500"/>
          <a:ext cx="10864850" cy="592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2425"/>
                <a:gridCol w="5432425"/>
              </a:tblGrid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具体含义</a:t>
                      </a:r>
                      <a:endParaRPr lang="zh-CN" altLang="en-US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OPR 0 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次栈顶除以栈顶，退两个栈元素，结果值进栈</a:t>
                      </a:r>
                      <a:endParaRPr lang="zh-CN" altLang="en-US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OPR 0 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栈顶元素的奇偶判断，结果值在栈顶</a:t>
                      </a:r>
                      <a:endParaRPr lang="zh-CN" altLang="en-US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OPR 0 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OPR 0 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次栈顶与栈顶是否相等，退两个栈元素，结果值进栈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OPR 0 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次栈顶与栈顶是否不等，退两个栈元素，结果值进栈</a:t>
                      </a:r>
                      <a:endParaRPr lang="zh-CN" altLang="en-US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OPR 0 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次栈顶是否小于栈顶，退两个栈元素，结果值进栈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OPR 0 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次栈顶是否大于等于栈顶，退两个栈元素，结果值进栈</a:t>
                      </a:r>
                      <a:endParaRPr lang="zh-CN" altLang="en-US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OPR 0 1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次栈顶是否大于栈顶，退两个栈元素，结果值进栈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OPR 0 1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次栈顶是否小于等于栈顶，退两个栈元素，结果值进栈</a:t>
                      </a:r>
                      <a:endParaRPr lang="zh-CN" altLang="en-US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OPR 0 1</a:t>
                      </a:r>
                      <a:r>
                        <a:rPr lang="en-US" altLang="zh-CN" sz="1800">
                          <a:sym typeface="+mn-ea"/>
                        </a:rPr>
                        <a:t>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栈顶值输出至屏幕</a:t>
                      </a:r>
                      <a:endParaRPr lang="zh-CN" altLang="en-US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OPR 0 1</a:t>
                      </a:r>
                      <a:r>
                        <a:rPr lang="en-US" altLang="zh-CN" sz="1800">
                          <a:sym typeface="+mn-ea"/>
                        </a:rPr>
                        <a:t>5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屏幕输出换行</a:t>
                      </a:r>
                      <a:endParaRPr lang="zh-CN" altLang="en-US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OPR 0 1</a:t>
                      </a:r>
                      <a:r>
                        <a:rPr lang="en-US" altLang="zh-CN" sz="1800">
                          <a:sym typeface="+mn-ea"/>
                        </a:rPr>
                        <a:t>6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从命令行读入一个输入置于栈顶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生成</a:t>
            </a:r>
            <a:r>
              <a:rPr lang="en-US" altLang="zh-CN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Pcode</a:t>
            </a:r>
            <a:r>
              <a:rPr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代码</a:t>
            </a:r>
            <a:endParaRPr lang="zh-CN" altLang="en-US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if-then语句的目标代码生成模式：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946275" y="1851660"/>
          <a:ext cx="7519670" cy="326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0890"/>
                <a:gridCol w="5478780"/>
              </a:tblGrid>
              <a:tr h="54356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i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f 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&lt;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条件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&gt; then &lt;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语句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&gt;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R>
                      <a:noFill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>
                      <a:noFill/>
                    </a:lnB>
                  </a:tcPr>
                </a:tc>
              </a:tr>
              <a:tr h="54356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FFFFFF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</a:t>
                      </a:r>
                      <a:endParaRPr lang="en-US" altLang="en-US" sz="2400" b="0">
                        <a:solidFill>
                          <a:srgbClr val="FFFFFF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 hMerge="1"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35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E34D4D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</a:t>
                      </a:r>
                      <a:endParaRPr lang="en-US" altLang="en-US" sz="2400" b="0">
                        <a:solidFill>
                          <a:srgbClr val="E34D4D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BDB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E34D4D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&lt;</a:t>
                      </a:r>
                      <a:r>
                        <a:rPr lang="en-US" sz="2400" b="0">
                          <a:solidFill>
                            <a:srgbClr val="E34D4D"/>
                          </a:solidFill>
                          <a:latin typeface="华文仿宋" charset="0"/>
                          <a:cs typeface="华文仿宋" charset="0"/>
                        </a:rPr>
                        <a:t>条件</a:t>
                      </a:r>
                      <a:r>
                        <a:rPr lang="en-US" sz="2400" b="0">
                          <a:solidFill>
                            <a:srgbClr val="E34D4D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&gt;</a:t>
                      </a:r>
                      <a:endParaRPr lang="en-US" altLang="en-US" sz="2400" b="0">
                        <a:solidFill>
                          <a:srgbClr val="E34D4D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 w="63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BDB"/>
                    </a:solidFill>
                  </a:tcPr>
                </a:tc>
              </a:tr>
              <a:tr h="5435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JPC addr1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华文仿宋" charset="0"/>
                        <a:ea typeface="华文仿宋" charset="0"/>
                        <a:cs typeface="华文仿宋" charset="0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435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&lt;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语句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&gt;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435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a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ddr1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: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生成</a:t>
            </a:r>
            <a:r>
              <a:rPr lang="en-US" altLang="zh-CN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Pcode</a:t>
            </a:r>
            <a:r>
              <a:rPr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代码</a:t>
            </a:r>
            <a:endParaRPr lang="zh-CN" altLang="en-US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If-then-else语句的目标代码生成模式：</a:t>
            </a:r>
            <a:endParaRPr lang="zh-C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41170" y="1875155"/>
          <a:ext cx="8258810" cy="446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0915"/>
                <a:gridCol w="6017895"/>
              </a:tblGrid>
              <a:tr h="66929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i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f </a:t>
                      </a: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条件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then </a:t>
                      </a: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语句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[else]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R>
                      <a:noFill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>
                      <a:noFill/>
                    </a:lnB>
                  </a:tcPr>
                </a:tc>
              </a:tr>
              <a:tr h="474345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FFFFFF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</a:t>
                      </a:r>
                      <a:endParaRPr lang="en-US" altLang="en-US" sz="2400" b="0">
                        <a:solidFill>
                          <a:srgbClr val="FFFFFF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 hMerge="1"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43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E34D4D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</a:t>
                      </a:r>
                      <a:endParaRPr lang="en-US" altLang="en-US" sz="2400" b="0">
                        <a:solidFill>
                          <a:srgbClr val="E34D4D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BDB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400" b="0">
                          <a:solidFill>
                            <a:srgbClr val="E34D4D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条件</a:t>
                      </a:r>
                      <a:endParaRPr lang="zh-CN" altLang="en-US" sz="2400" b="0">
                        <a:solidFill>
                          <a:srgbClr val="E34D4D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 w="63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BDB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JPC addr1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华文仿宋" charset="0"/>
                        <a:ea typeface="华文仿宋" charset="0"/>
                        <a:cs typeface="华文仿宋" charset="0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语句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JMP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addr2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华文仿宋" charset="0"/>
                        <a:ea typeface="华文仿宋" charset="0"/>
                        <a:cs typeface="华文仿宋" charset="0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a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ddr1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: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[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else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]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华文仿宋" charset="0"/>
                        <a:ea typeface="华文仿宋" charset="0"/>
                        <a:cs typeface="华文仿宋" charset="0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华文仿宋" charset="0"/>
                          <a:ea typeface="华文仿宋" charset="0"/>
                          <a:cs typeface="华文仿宋" charset="0"/>
                        </a:rPr>
                        <a:t>语句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华文仿宋" charset="0"/>
                        <a:ea typeface="华文仿宋" charset="0"/>
                        <a:cs typeface="华文仿宋" charset="0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a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ddr2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华文仿宋" charset="0"/>
                        <a:ea typeface="Courier New" panose="02070309020205020404" charset="0"/>
                        <a:cs typeface="华文仿宋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4646930" y="4221480"/>
            <a:ext cx="5043170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生成</a:t>
            </a:r>
            <a:r>
              <a:rPr lang="en-US" altLang="zh-CN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Pcode</a:t>
            </a:r>
            <a:r>
              <a:rPr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代码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016643"/>
            <a:ext cx="10852237" cy="5388907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while-do语句的目标代码生成模式：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11555" y="2042160"/>
          <a:ext cx="10052050" cy="3798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6680"/>
                <a:gridCol w="7405370"/>
              </a:tblGrid>
              <a:tr h="633095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while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 </a:t>
                      </a: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条件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do </a:t>
                      </a: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语句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R>
                      <a:noFill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>
                      <a:noFill/>
                    </a:lnB>
                  </a:tcPr>
                </a:tc>
              </a:tr>
              <a:tr h="633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FFFFFF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a</a:t>
                      </a:r>
                      <a:r>
                        <a:rPr lang="en-US" sz="2400" b="0">
                          <a:solidFill>
                            <a:srgbClr val="FFFFFF"/>
                          </a:solidFill>
                          <a:latin typeface="华文仿宋" charset="0"/>
                          <a:cs typeface="华文仿宋" charset="0"/>
                        </a:rPr>
                        <a:t>ddr2</a:t>
                      </a:r>
                      <a:r>
                        <a:rPr lang="en-US" sz="2400" b="0">
                          <a:solidFill>
                            <a:srgbClr val="FFFFFF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:</a:t>
                      </a:r>
                      <a:endParaRPr lang="en-US" altLang="en-US" sz="2400" b="0">
                        <a:solidFill>
                          <a:srgbClr val="FFFFFF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400" b="0">
                          <a:solidFill>
                            <a:srgbClr val="FFFFFF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条件</a:t>
                      </a:r>
                      <a:endParaRPr lang="zh-CN" altLang="en-US" sz="2400" b="0">
                        <a:solidFill>
                          <a:srgbClr val="FFFFFF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A4A"/>
                    </a:solidFill>
                  </a:tcPr>
                </a:tc>
              </a:tr>
              <a:tr h="633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JPC addr3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华文仿宋" charset="0"/>
                        <a:ea typeface="华文仿宋" charset="0"/>
                        <a:cs typeface="华文仿宋" charset="0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33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语句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33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JPC addr2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华文仿宋" charset="0"/>
                        <a:ea typeface="华文仿宋" charset="0"/>
                        <a:cs typeface="华文仿宋" charset="0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33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a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ddr3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: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编译程序各部分关联</a:t>
            </a:r>
            <a:endParaRPr lang="zh-CN" altLang="en-US"/>
          </a:p>
        </p:txBody>
      </p:sp>
      <p:pic>
        <p:nvPicPr>
          <p:cNvPr id="4" name="图片 2" descr="C:\Users\shiyi\AppData\Local\Microsoft\Windows\INetCache\Content.Word\general-compilation-process.png"/>
          <p:cNvPicPr>
            <a:picLocks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00145" y="952500"/>
            <a:ext cx="4790440" cy="538861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生成</a:t>
            </a:r>
            <a:r>
              <a:rPr lang="en-US" altLang="zh-CN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Pcode</a:t>
            </a:r>
            <a:r>
              <a:rPr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代码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repeat-until语句的目标代码生成模式：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98295" y="2044700"/>
          <a:ext cx="9835515" cy="4086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035"/>
                <a:gridCol w="7777480"/>
              </a:tblGrid>
              <a:tr h="1021715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repeat </a:t>
                      </a: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语句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until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 </a:t>
                      </a: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条件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华文仿宋" charset="0"/>
                        <a:ea typeface="Courier New" panose="02070309020205020404" charset="0"/>
                        <a:cs typeface="华文仿宋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R>
                      <a:noFill/>
                    </a:lnR>
                    <a:lnT w="19050">
                      <a:solidFill>
                        <a:srgbClr val="595959"/>
                      </a:solidFill>
                      <a:prstDash val="solid"/>
                    </a:lnT>
                    <a:lnB>
                      <a:noFill/>
                    </a:lnB>
                  </a:tcPr>
                </a:tc>
              </a:tr>
              <a:tr h="10217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FFFFFF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a</a:t>
                      </a:r>
                      <a:r>
                        <a:rPr lang="en-US" sz="2400" b="0">
                          <a:solidFill>
                            <a:srgbClr val="FFFFFF"/>
                          </a:solidFill>
                          <a:latin typeface="华文仿宋" charset="0"/>
                          <a:cs typeface="华文仿宋" charset="0"/>
                        </a:rPr>
                        <a:t>ddr4</a:t>
                      </a:r>
                      <a:r>
                        <a:rPr lang="en-US" sz="2400" b="0">
                          <a:solidFill>
                            <a:srgbClr val="FFFFFF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:</a:t>
                      </a:r>
                      <a:endParaRPr lang="en-US" altLang="en-US" sz="2400" b="0">
                        <a:solidFill>
                          <a:srgbClr val="FFFFFF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400" b="0">
                          <a:solidFill>
                            <a:srgbClr val="FFFFFF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语句</a:t>
                      </a:r>
                      <a:endParaRPr lang="zh-CN" altLang="en-US" sz="2400" b="0">
                        <a:solidFill>
                          <a:srgbClr val="FFFFFF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7A4A"/>
                    </a:solidFill>
                  </a:tcPr>
                </a:tc>
              </a:tr>
              <a:tr h="10217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条件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217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华文仿宋" charset="0"/>
                          <a:cs typeface="华文仿宋" charset="0"/>
                        </a:rPr>
                        <a:t>JPC addr4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华文仿宋" charset="0"/>
                        <a:ea typeface="华文仿宋" charset="0"/>
                        <a:cs typeface="华文仿宋" charset="0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错误表</a:t>
            </a:r>
            <a:endParaRPr lang="zh-CN" altLang="en-US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69882" y="952508"/>
          <a:ext cx="1085215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65"/>
                <a:gridCol w="77920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出错编号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出错信息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常量定义不是const开头，变量定义不是var开头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缺少分号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标识符不合法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不合法的比较符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常量赋值没用=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缺少（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缺少  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缺少begin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缺少end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缺少then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缺少do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call, write, read语句中，不存在标识符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该标识符不是proc类型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错误表</a:t>
            </a:r>
            <a:br>
              <a:rPr lang="zh-CN" altLang="en-US">
                <a:ln/>
                <a:solidFill>
                  <a:schemeClr val="accent4"/>
                </a:solidFill>
              </a:rPr>
            </a:br>
            <a:endParaRPr lang="zh-CN" altLang="en-US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69882" y="952508"/>
          <a:ext cx="1085215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975"/>
                <a:gridCol w="78771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出错编号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出错信息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read, write语句中，该标识符不是var类型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赋值语句中，该标识符不是var类型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赋值语句中，该标识符不存在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该标识符已存在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调用函数参数错误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缺少.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多余代码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缺少until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赋值符应为：=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until前多了；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缺少,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>
                <a:ln/>
                <a:solidFill>
                  <a:schemeClr val="accent3"/>
                </a:solidFill>
                <a:effectLst/>
              </a:rPr>
              <a:t>测试代码</a:t>
            </a:r>
            <a:r>
              <a:rPr lang="en-US" altLang="zh-CN">
                <a:ln/>
                <a:solidFill>
                  <a:schemeClr val="accent3"/>
                </a:solidFill>
                <a:effectLst/>
              </a:rPr>
              <a:t>1     </a:t>
            </a:r>
            <a:r>
              <a:rPr>
                <a:ln/>
                <a:solidFill>
                  <a:schemeClr val="accent3"/>
                </a:solidFill>
                <a:effectLst/>
              </a:rPr>
              <a:t>鸡兔同笼问题</a:t>
            </a:r>
            <a:endParaRPr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" name="内容占位符 3" descr="1.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50590" y="1214120"/>
            <a:ext cx="4648200" cy="4735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olidFill>
                  <a:schemeClr val="accent3"/>
                </a:solidFill>
                <a:effectLst/>
                <a:sym typeface="+mn-ea"/>
              </a:rPr>
              <a:t>测试代码</a:t>
            </a:r>
            <a:r>
              <a:rPr lang="en-US" altLang="zh-CN">
                <a:solidFill>
                  <a:schemeClr val="accent3"/>
                </a:solidFill>
                <a:effectLst/>
                <a:sym typeface="+mn-ea"/>
              </a:rPr>
              <a:t>1     </a:t>
            </a:r>
            <a:r>
              <a:rPr>
                <a:solidFill>
                  <a:schemeClr val="accent3"/>
                </a:solidFill>
                <a:effectLst/>
                <a:sym typeface="+mn-ea"/>
              </a:rPr>
              <a:t>鸡兔同笼问题</a:t>
            </a:r>
            <a:br>
              <a:rPr>
                <a:solidFill>
                  <a:schemeClr val="accent3"/>
                </a:solidFill>
                <a:effectLst/>
              </a:rPr>
            </a:br>
            <a:endParaRPr lang="zh-CN" altLang="en-US"/>
          </a:p>
        </p:txBody>
      </p:sp>
      <p:pic>
        <p:nvPicPr>
          <p:cNvPr id="4" name="内容占位符 3" descr="1.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46525" y="952500"/>
            <a:ext cx="4297680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olidFill>
                  <a:schemeClr val="accent3"/>
                </a:solidFill>
                <a:effectLst/>
                <a:sym typeface="+mn-ea"/>
              </a:rPr>
              <a:t>测试代码</a:t>
            </a:r>
            <a:r>
              <a:rPr lang="en-US" altLang="zh-CN">
                <a:solidFill>
                  <a:schemeClr val="accent3"/>
                </a:solidFill>
                <a:effectLst/>
                <a:sym typeface="+mn-ea"/>
              </a:rPr>
              <a:t>1     </a:t>
            </a:r>
            <a:r>
              <a:rPr>
                <a:solidFill>
                  <a:schemeClr val="accent3"/>
                </a:solidFill>
                <a:effectLst/>
                <a:sym typeface="+mn-ea"/>
              </a:rPr>
              <a:t>鸡兔同笼问题</a:t>
            </a:r>
            <a:br>
              <a:rPr>
                <a:solidFill>
                  <a:schemeClr val="accent3"/>
                </a:solidFill>
                <a:effectLst/>
              </a:rPr>
            </a:br>
            <a:endParaRPr lang="zh-CN" altLang="en-US"/>
          </a:p>
        </p:txBody>
      </p:sp>
      <p:pic>
        <p:nvPicPr>
          <p:cNvPr id="4" name="内容占位符 3" descr="1.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74035" y="1664970"/>
            <a:ext cx="6042660" cy="3962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olidFill>
                  <a:schemeClr val="accent3"/>
                </a:solidFill>
                <a:effectLst/>
                <a:sym typeface="+mn-ea"/>
              </a:rPr>
              <a:t>测试代码</a:t>
            </a:r>
            <a:r>
              <a:rPr lang="en-US" altLang="zh-CN">
                <a:solidFill>
                  <a:schemeClr val="accent3"/>
                </a:solidFill>
                <a:effectLst/>
                <a:sym typeface="+mn-ea"/>
              </a:rPr>
              <a:t>1     </a:t>
            </a:r>
            <a:r>
              <a:rPr>
                <a:solidFill>
                  <a:schemeClr val="accent3"/>
                </a:solidFill>
                <a:effectLst/>
                <a:sym typeface="+mn-ea"/>
              </a:rPr>
              <a:t>鸡兔同笼问题</a:t>
            </a:r>
            <a:br>
              <a:rPr>
                <a:solidFill>
                  <a:schemeClr val="accent3"/>
                </a:solidFill>
                <a:effectLst/>
              </a:rPr>
            </a:br>
            <a:endParaRPr lang="zh-CN" altLang="en-US"/>
          </a:p>
        </p:txBody>
      </p:sp>
      <p:pic>
        <p:nvPicPr>
          <p:cNvPr id="4" name="内容占位符 3" descr="1.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9225" y="952500"/>
            <a:ext cx="4272915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olidFill>
                  <a:schemeClr val="accent3"/>
                </a:solidFill>
                <a:effectLst/>
                <a:sym typeface="+mn-ea"/>
              </a:rPr>
              <a:t>测试代码</a:t>
            </a:r>
            <a:r>
              <a:rPr lang="en-US" altLang="zh-CN">
                <a:solidFill>
                  <a:schemeClr val="accent3"/>
                </a:solidFill>
                <a:effectLst/>
                <a:sym typeface="+mn-ea"/>
              </a:rPr>
              <a:t>1     </a:t>
            </a:r>
            <a:r>
              <a:rPr>
                <a:solidFill>
                  <a:schemeClr val="accent3"/>
                </a:solidFill>
                <a:effectLst/>
                <a:sym typeface="+mn-ea"/>
              </a:rPr>
              <a:t>鸡兔同笼问题</a:t>
            </a:r>
            <a:br>
              <a:rPr>
                <a:solidFill>
                  <a:schemeClr val="accent3"/>
                </a:solidFill>
                <a:effectLst/>
              </a:rPr>
            </a:br>
            <a:endParaRPr lang="zh-CN" altLang="en-US"/>
          </a:p>
        </p:txBody>
      </p:sp>
      <p:pic>
        <p:nvPicPr>
          <p:cNvPr id="4" name="内容占位符 3" descr="1.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7135" y="1464310"/>
            <a:ext cx="5245100" cy="31629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>
                <a:ln/>
                <a:solidFill>
                  <a:schemeClr val="accent3"/>
                </a:solidFill>
                <a:effectLst/>
              </a:rPr>
              <a:t>测试代码二    求</a:t>
            </a:r>
            <a:r>
              <a:rPr lang="en-US" altLang="zh-CN">
                <a:ln/>
                <a:solidFill>
                  <a:schemeClr val="accent3"/>
                </a:solidFill>
                <a:effectLst/>
              </a:rPr>
              <a:t>45</a:t>
            </a:r>
            <a:r>
              <a:rPr>
                <a:ln/>
                <a:solidFill>
                  <a:schemeClr val="accent3"/>
                </a:solidFill>
                <a:effectLst/>
              </a:rPr>
              <a:t>与</a:t>
            </a:r>
            <a:r>
              <a:rPr lang="en-US" altLang="zh-CN">
                <a:ln/>
                <a:solidFill>
                  <a:schemeClr val="accent3"/>
                </a:solidFill>
                <a:effectLst/>
              </a:rPr>
              <a:t>27</a:t>
            </a:r>
            <a:r>
              <a:rPr>
                <a:ln/>
                <a:solidFill>
                  <a:schemeClr val="accent3"/>
                </a:solidFill>
                <a:effectLst/>
              </a:rPr>
              <a:t>的</a:t>
            </a:r>
            <a:r>
              <a:rPr lang="zh-CN" altLang="en-US">
                <a:ln/>
                <a:solidFill>
                  <a:schemeClr val="accent3"/>
                </a:solidFill>
                <a:effectLst/>
              </a:rPr>
              <a:t>最小公倍数和最大公约数</a:t>
            </a:r>
            <a:endParaRPr lang="zh-CN" altLang="en-US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" name="内容占位符 3" descr="2.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44240" y="952500"/>
            <a:ext cx="5302250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olidFill>
                  <a:schemeClr val="accent3"/>
                </a:solidFill>
                <a:effectLst/>
                <a:sym typeface="+mn-ea"/>
              </a:rPr>
              <a:t>测试代码二    求</a:t>
            </a:r>
            <a:r>
              <a:rPr lang="en-US" altLang="zh-CN">
                <a:solidFill>
                  <a:schemeClr val="accent3"/>
                </a:solidFill>
                <a:effectLst/>
                <a:sym typeface="+mn-ea"/>
              </a:rPr>
              <a:t>45</a:t>
            </a:r>
            <a:r>
              <a:rPr>
                <a:solidFill>
                  <a:schemeClr val="accent3"/>
                </a:solidFill>
                <a:effectLst/>
                <a:sym typeface="+mn-ea"/>
              </a:rPr>
              <a:t>与</a:t>
            </a:r>
            <a:r>
              <a:rPr lang="en-US" altLang="zh-CN">
                <a:solidFill>
                  <a:schemeClr val="accent3"/>
                </a:solidFill>
                <a:effectLst/>
                <a:sym typeface="+mn-ea"/>
              </a:rPr>
              <a:t>27</a:t>
            </a:r>
            <a:r>
              <a:rPr>
                <a:solidFill>
                  <a:schemeClr val="accent3"/>
                </a:solidFill>
                <a:effectLst/>
                <a:sym typeface="+mn-ea"/>
              </a:rPr>
              <a:t>的最小公倍数和最大公约数</a:t>
            </a:r>
            <a:br>
              <a:rPr lang="zh-CN" altLang="en-US">
                <a:solidFill>
                  <a:schemeClr val="accent3"/>
                </a:solidFill>
                <a:effectLst/>
              </a:rPr>
            </a:br>
            <a:endParaRPr lang="zh-CN" altLang="en-US"/>
          </a:p>
        </p:txBody>
      </p:sp>
      <p:pic>
        <p:nvPicPr>
          <p:cNvPr id="4" name="内容占位符 3" descr="2.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74465" y="952500"/>
            <a:ext cx="4241800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编译过程流程图</a:t>
            </a:r>
            <a:endParaRPr lang="zh-CN" altLang="en-US"/>
          </a:p>
        </p:txBody>
      </p:sp>
      <p:pic>
        <p:nvPicPr>
          <p:cNvPr id="4" name="图片 1" descr="C:\Users\shiyi\AppData\Local\Microsoft\Windows\INetCache\Content.Word\将源程序编译成P-code.png"/>
          <p:cNvPicPr>
            <a:picLocks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6170" y="1674495"/>
            <a:ext cx="7439025" cy="39433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olidFill>
                  <a:schemeClr val="accent3"/>
                </a:solidFill>
                <a:effectLst/>
                <a:sym typeface="+mn-ea"/>
              </a:rPr>
              <a:t>测试代码二    求</a:t>
            </a:r>
            <a:r>
              <a:rPr lang="en-US" altLang="zh-CN">
                <a:solidFill>
                  <a:schemeClr val="accent3"/>
                </a:solidFill>
                <a:effectLst/>
                <a:sym typeface="+mn-ea"/>
              </a:rPr>
              <a:t>45</a:t>
            </a:r>
            <a:r>
              <a:rPr>
                <a:solidFill>
                  <a:schemeClr val="accent3"/>
                </a:solidFill>
                <a:effectLst/>
                <a:sym typeface="+mn-ea"/>
              </a:rPr>
              <a:t>与</a:t>
            </a:r>
            <a:r>
              <a:rPr lang="en-US" altLang="zh-CN">
                <a:solidFill>
                  <a:schemeClr val="accent3"/>
                </a:solidFill>
                <a:effectLst/>
                <a:sym typeface="+mn-ea"/>
              </a:rPr>
              <a:t>27</a:t>
            </a:r>
            <a:r>
              <a:rPr>
                <a:solidFill>
                  <a:schemeClr val="accent3"/>
                </a:solidFill>
                <a:effectLst/>
                <a:sym typeface="+mn-ea"/>
              </a:rPr>
              <a:t>的最小公倍数和最大公约数</a:t>
            </a:r>
            <a:br>
              <a:rPr lang="zh-CN" altLang="en-US">
                <a:solidFill>
                  <a:schemeClr val="accent3"/>
                </a:solidFill>
                <a:effectLst/>
              </a:rPr>
            </a:br>
            <a:endParaRPr lang="zh-CN" altLang="en-US"/>
          </a:p>
        </p:txBody>
      </p:sp>
      <p:pic>
        <p:nvPicPr>
          <p:cNvPr id="4" name="内容占位符 3" descr="2.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34155" y="952500"/>
            <a:ext cx="4123055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olidFill>
                  <a:schemeClr val="accent3"/>
                </a:solidFill>
                <a:effectLst/>
                <a:sym typeface="+mn-ea"/>
              </a:rPr>
              <a:t>测试代码二    求</a:t>
            </a:r>
            <a:r>
              <a:rPr lang="en-US" altLang="zh-CN">
                <a:solidFill>
                  <a:schemeClr val="accent3"/>
                </a:solidFill>
                <a:effectLst/>
                <a:sym typeface="+mn-ea"/>
              </a:rPr>
              <a:t>45</a:t>
            </a:r>
            <a:r>
              <a:rPr>
                <a:solidFill>
                  <a:schemeClr val="accent3"/>
                </a:solidFill>
                <a:effectLst/>
                <a:sym typeface="+mn-ea"/>
              </a:rPr>
              <a:t>与</a:t>
            </a:r>
            <a:r>
              <a:rPr lang="en-US" altLang="zh-CN">
                <a:solidFill>
                  <a:schemeClr val="accent3"/>
                </a:solidFill>
                <a:effectLst/>
                <a:sym typeface="+mn-ea"/>
              </a:rPr>
              <a:t>27</a:t>
            </a:r>
            <a:r>
              <a:rPr>
                <a:solidFill>
                  <a:schemeClr val="accent3"/>
                </a:solidFill>
                <a:effectLst/>
                <a:sym typeface="+mn-ea"/>
              </a:rPr>
              <a:t>的最小公倍数和最大公约数</a:t>
            </a:r>
            <a:br>
              <a:rPr lang="zh-CN" altLang="en-US">
                <a:solidFill>
                  <a:schemeClr val="accent3"/>
                </a:solidFill>
                <a:effectLst/>
              </a:rPr>
            </a:br>
            <a:endParaRPr lang="zh-CN" altLang="en-US"/>
          </a:p>
        </p:txBody>
      </p:sp>
      <p:pic>
        <p:nvPicPr>
          <p:cNvPr id="4" name="内容占位符 3" descr="2.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4070" y="2091690"/>
            <a:ext cx="6213475" cy="2407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>
                <a:ln/>
                <a:solidFill>
                  <a:schemeClr val="accent3"/>
                </a:solidFill>
                <a:effectLst/>
              </a:rPr>
              <a:t>测试代码三     循环求出小于等于输入数的全部质数，直到</a:t>
            </a:r>
            <a:r>
              <a:rPr lang="en-US" altLang="zh-CN">
                <a:ln/>
                <a:solidFill>
                  <a:schemeClr val="accent3"/>
                </a:solidFill>
                <a:effectLst/>
              </a:rPr>
              <a:t>0</a:t>
            </a:r>
            <a:r>
              <a:rPr>
                <a:ln/>
                <a:solidFill>
                  <a:schemeClr val="accent3"/>
                </a:solidFill>
                <a:effectLst/>
              </a:rPr>
              <a:t>或</a:t>
            </a:r>
            <a:r>
              <a:rPr lang="en-US" altLang="zh-CN">
                <a:ln/>
                <a:solidFill>
                  <a:schemeClr val="accent3"/>
                </a:solidFill>
                <a:effectLst/>
              </a:rPr>
              <a:t>1</a:t>
            </a:r>
            <a:r>
              <a:rPr>
                <a:ln/>
                <a:solidFill>
                  <a:schemeClr val="accent3"/>
                </a:solidFill>
                <a:effectLst/>
              </a:rPr>
              <a:t>结束</a:t>
            </a:r>
            <a:endParaRPr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" name="内容占位符 3" descr="3.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0110" y="952500"/>
            <a:ext cx="5351145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olidFill>
                  <a:schemeClr val="accent3"/>
                </a:solidFill>
                <a:effectLst/>
                <a:sym typeface="+mn-ea"/>
              </a:rPr>
              <a:t>测试代码三     循环求出小于等于输入数的全部质数，直到</a:t>
            </a:r>
            <a:r>
              <a:rPr lang="en-US" altLang="zh-CN">
                <a:solidFill>
                  <a:schemeClr val="accent3"/>
                </a:solidFill>
                <a:effectLst/>
                <a:sym typeface="+mn-ea"/>
              </a:rPr>
              <a:t>0</a:t>
            </a:r>
            <a:r>
              <a:rPr>
                <a:solidFill>
                  <a:schemeClr val="accent3"/>
                </a:solidFill>
                <a:effectLst/>
                <a:sym typeface="+mn-ea"/>
              </a:rPr>
              <a:t>或</a:t>
            </a:r>
            <a:r>
              <a:rPr lang="en-US" altLang="zh-CN">
                <a:solidFill>
                  <a:schemeClr val="accent3"/>
                </a:solidFill>
                <a:effectLst/>
                <a:sym typeface="+mn-ea"/>
              </a:rPr>
              <a:t>1</a:t>
            </a:r>
            <a:r>
              <a:rPr>
                <a:solidFill>
                  <a:schemeClr val="accent3"/>
                </a:solidFill>
                <a:effectLst/>
                <a:sym typeface="+mn-ea"/>
              </a:rPr>
              <a:t>结束</a:t>
            </a:r>
            <a:br>
              <a:rPr>
                <a:solidFill>
                  <a:schemeClr val="accent3"/>
                </a:solidFill>
                <a:effectLst/>
              </a:rPr>
            </a:br>
            <a:endParaRPr lang="zh-CN" altLang="en-US"/>
          </a:p>
        </p:txBody>
      </p:sp>
      <p:pic>
        <p:nvPicPr>
          <p:cNvPr id="4" name="内容占位符 3" descr="3.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71290" y="952500"/>
            <a:ext cx="4248785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olidFill>
                  <a:schemeClr val="accent3"/>
                </a:solidFill>
                <a:effectLst/>
                <a:sym typeface="+mn-ea"/>
              </a:rPr>
              <a:t>测试代码三     循环求出小于等于输入数的全部质数，直到</a:t>
            </a:r>
            <a:r>
              <a:rPr lang="en-US" altLang="zh-CN">
                <a:solidFill>
                  <a:schemeClr val="accent3"/>
                </a:solidFill>
                <a:effectLst/>
                <a:sym typeface="+mn-ea"/>
              </a:rPr>
              <a:t>0</a:t>
            </a:r>
            <a:r>
              <a:rPr>
                <a:solidFill>
                  <a:schemeClr val="accent3"/>
                </a:solidFill>
                <a:effectLst/>
                <a:sym typeface="+mn-ea"/>
              </a:rPr>
              <a:t>或</a:t>
            </a:r>
            <a:r>
              <a:rPr lang="en-US" altLang="zh-CN">
                <a:solidFill>
                  <a:schemeClr val="accent3"/>
                </a:solidFill>
                <a:effectLst/>
                <a:sym typeface="+mn-ea"/>
              </a:rPr>
              <a:t>1</a:t>
            </a:r>
            <a:r>
              <a:rPr>
                <a:solidFill>
                  <a:schemeClr val="accent3"/>
                </a:solidFill>
                <a:effectLst/>
                <a:sym typeface="+mn-ea"/>
              </a:rPr>
              <a:t>结束</a:t>
            </a:r>
            <a:br>
              <a:rPr>
                <a:solidFill>
                  <a:schemeClr val="accent3"/>
                </a:solidFill>
                <a:effectLst/>
              </a:rPr>
            </a:br>
            <a:endParaRPr lang="zh-CN" altLang="en-US"/>
          </a:p>
        </p:txBody>
      </p:sp>
      <p:pic>
        <p:nvPicPr>
          <p:cNvPr id="4" name="内容占位符 3" descr="3.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3085" y="1661160"/>
            <a:ext cx="6004560" cy="3970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olidFill>
                  <a:schemeClr val="accent3"/>
                </a:solidFill>
                <a:effectLst/>
                <a:sym typeface="+mn-ea"/>
              </a:rPr>
              <a:t>测试代码三     循环求出小于等于输入数的全部质数，直到</a:t>
            </a:r>
            <a:r>
              <a:rPr lang="en-US" altLang="zh-CN">
                <a:solidFill>
                  <a:schemeClr val="accent3"/>
                </a:solidFill>
                <a:effectLst/>
                <a:sym typeface="+mn-ea"/>
              </a:rPr>
              <a:t>0</a:t>
            </a:r>
            <a:r>
              <a:rPr>
                <a:solidFill>
                  <a:schemeClr val="accent3"/>
                </a:solidFill>
                <a:effectLst/>
                <a:sym typeface="+mn-ea"/>
              </a:rPr>
              <a:t>或</a:t>
            </a:r>
            <a:r>
              <a:rPr lang="en-US" altLang="zh-CN">
                <a:solidFill>
                  <a:schemeClr val="accent3"/>
                </a:solidFill>
                <a:effectLst/>
                <a:sym typeface="+mn-ea"/>
              </a:rPr>
              <a:t>1</a:t>
            </a:r>
            <a:r>
              <a:rPr>
                <a:solidFill>
                  <a:schemeClr val="accent3"/>
                </a:solidFill>
                <a:effectLst/>
                <a:sym typeface="+mn-ea"/>
              </a:rPr>
              <a:t>结束</a:t>
            </a:r>
            <a:br>
              <a:rPr>
                <a:solidFill>
                  <a:schemeClr val="accent3"/>
                </a:solidFill>
                <a:effectLst/>
              </a:rPr>
            </a:br>
            <a:endParaRPr lang="zh-CN" altLang="en-US"/>
          </a:p>
        </p:txBody>
      </p:sp>
      <p:pic>
        <p:nvPicPr>
          <p:cNvPr id="4" name="内容占位符 3" descr="3.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40505" y="952500"/>
            <a:ext cx="4110355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olidFill>
                  <a:schemeClr val="accent3"/>
                </a:solidFill>
                <a:effectLst/>
                <a:sym typeface="+mn-ea"/>
              </a:rPr>
              <a:t>测试代码三     循环求出小于等于输入数的全部质数，直到</a:t>
            </a:r>
            <a:r>
              <a:rPr lang="en-US" altLang="zh-CN">
                <a:solidFill>
                  <a:schemeClr val="accent3"/>
                </a:solidFill>
                <a:effectLst/>
                <a:sym typeface="+mn-ea"/>
              </a:rPr>
              <a:t>0</a:t>
            </a:r>
            <a:r>
              <a:rPr>
                <a:solidFill>
                  <a:schemeClr val="accent3"/>
                </a:solidFill>
                <a:effectLst/>
                <a:sym typeface="+mn-ea"/>
              </a:rPr>
              <a:t>或</a:t>
            </a:r>
            <a:r>
              <a:rPr lang="en-US" altLang="zh-CN">
                <a:solidFill>
                  <a:schemeClr val="accent3"/>
                </a:solidFill>
                <a:effectLst/>
                <a:sym typeface="+mn-ea"/>
              </a:rPr>
              <a:t>1</a:t>
            </a:r>
            <a:r>
              <a:rPr>
                <a:solidFill>
                  <a:schemeClr val="accent3"/>
                </a:solidFill>
                <a:effectLst/>
                <a:sym typeface="+mn-ea"/>
              </a:rPr>
              <a:t>结束</a:t>
            </a:r>
            <a:br>
              <a:rPr>
                <a:solidFill>
                  <a:schemeClr val="accent3"/>
                </a:solidFill>
                <a:effectLst/>
              </a:rPr>
            </a:br>
            <a:endParaRPr lang="zh-CN" altLang="en-US"/>
          </a:p>
        </p:txBody>
      </p:sp>
      <p:pic>
        <p:nvPicPr>
          <p:cNvPr id="4" name="内容占位符 3" descr="3.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3525" y="1029335"/>
            <a:ext cx="4881880" cy="51987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>
                <a:ln/>
                <a:solidFill>
                  <a:schemeClr val="accent3"/>
                </a:solidFill>
                <a:effectLst/>
              </a:rPr>
              <a:t>测试代码四    存在错误的代码</a:t>
            </a:r>
            <a:r>
              <a:rPr lang="en-US" altLang="zh-CN">
                <a:ln/>
                <a:solidFill>
                  <a:schemeClr val="accent3"/>
                </a:solidFill>
                <a:effectLst/>
              </a:rPr>
              <a:t>1</a:t>
            </a:r>
            <a:endParaRPr lang="en-US" altLang="zh-CN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" name="内容占位符 3" descr="4.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35350" y="952500"/>
            <a:ext cx="5320030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>
                <a:ln/>
                <a:solidFill>
                  <a:schemeClr val="accent3"/>
                </a:solidFill>
                <a:effectLst/>
              </a:rPr>
              <a:t>测试代码五   存在错误的代码</a:t>
            </a:r>
            <a:r>
              <a:rPr lang="en-US" altLang="zh-CN">
                <a:ln/>
                <a:solidFill>
                  <a:schemeClr val="accent3"/>
                </a:solidFill>
                <a:effectLst/>
              </a:rPr>
              <a:t>2</a:t>
            </a:r>
            <a:endParaRPr lang="en-US" altLang="zh-CN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" name="内容占位符 3" descr="5.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53765" y="952500"/>
            <a:ext cx="5283200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词法分析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69882" y="952508"/>
          <a:ext cx="1085215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6075"/>
                <a:gridCol w="54260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符号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符号代表字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begin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BEG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END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IF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THEN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ELS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CON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procedure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PROC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VAR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DO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while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WHI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CAL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REA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write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WRI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词法分析</a:t>
            </a:r>
            <a:br>
              <a:rPr lang="zh-CN" altLang="en-US"/>
            </a:b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69882" y="952508"/>
          <a:ext cx="1085215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6075"/>
                <a:gridCol w="54260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符号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符号代表字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ODD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repeat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REP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until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UNT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EQU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LES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LESE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&gt;=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LARE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&gt;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LAR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&lt;&gt;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NEQE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ADD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SUB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MUL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DIV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词法分析</a:t>
            </a:r>
            <a:br>
              <a:rPr lang="zh-CN" altLang="en-US"/>
            </a:b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69882" y="952508"/>
          <a:ext cx="1085215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6075"/>
                <a:gridCol w="54260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符号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符号代表字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标识符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SYM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常量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CONST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:=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CEQU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,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COMMA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SEMIC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POI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LBR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RBR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: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COL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文件结尾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EOF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词法分析自动机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5380" y="1218565"/>
            <a:ext cx="7780655" cy="54089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PL/0文法的EBNF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&lt;程序&gt; ::= &lt;分程序&gt;.</a:t>
            </a:r>
            <a:endParaRPr lang="zh-CN" altLang="en-US"/>
          </a:p>
          <a:p>
            <a:r>
              <a:rPr lang="zh-CN" altLang="en-US"/>
              <a:t>&lt;分程序&gt; ::= [&lt;常量说明部分&gt;][变量说明部分&gt;][&lt;过程说明部分&gt;]&lt;语句&gt;</a:t>
            </a:r>
            <a:endParaRPr lang="zh-CN" altLang="en-US"/>
          </a:p>
          <a:p>
            <a:r>
              <a:rPr lang="zh-CN" altLang="en-US"/>
              <a:t>&lt;常量说明部分&gt; ::= const&lt;常量定义&gt;{,&lt;常量定义&gt;};</a:t>
            </a:r>
            <a:endParaRPr lang="zh-CN" altLang="en-US"/>
          </a:p>
          <a:p>
            <a:r>
              <a:rPr lang="zh-CN" altLang="en-US"/>
              <a:t>&lt;常量定义&gt; ::= &lt;标识符&gt;=&lt;无符号整数&gt;</a:t>
            </a:r>
            <a:endParaRPr lang="zh-CN" altLang="en-US"/>
          </a:p>
          <a:p>
            <a:r>
              <a:rPr lang="zh-CN" altLang="en-US"/>
              <a:t>&lt;无符号整数&gt; ::= &lt;数字&gt;{&lt;数字&gt;}</a:t>
            </a:r>
            <a:endParaRPr lang="zh-CN" altLang="en-US"/>
          </a:p>
          <a:p>
            <a:r>
              <a:rPr lang="zh-CN" altLang="en-US"/>
              <a:t>&lt;标识符&gt; ::= &lt;字母&gt;{&lt;字母&gt;|&lt;数字&gt;}</a:t>
            </a:r>
            <a:endParaRPr lang="zh-CN" altLang="en-US"/>
          </a:p>
          <a:p>
            <a:r>
              <a:rPr lang="zh-CN" altLang="en-US"/>
              <a:t>&lt;变量说明部分&gt;::= var&lt;标识符&gt;{,&lt;标识符&gt;};</a:t>
            </a:r>
            <a:endParaRPr lang="zh-CN" altLang="en-US"/>
          </a:p>
          <a:p>
            <a:r>
              <a:rPr lang="zh-CN" altLang="en-US"/>
              <a:t>&lt;过程说明部分&gt; ::= &lt;过程首部&gt;&lt;分程序&gt;;{&lt;过程说明部分&gt;}</a:t>
            </a:r>
            <a:endParaRPr lang="zh-CN" altLang="en-US"/>
          </a:p>
          <a:p>
            <a:r>
              <a:rPr lang="zh-CN" altLang="en-US"/>
              <a:t>&lt;过程首部&gt; ::= procedure&lt;标识符&gt;;</a:t>
            </a:r>
            <a:endParaRPr lang="zh-CN" altLang="en-US"/>
          </a:p>
          <a:p>
            <a:r>
              <a:rPr lang="zh-CN" altLang="en-US"/>
              <a:t>&lt;语句&gt; ::= &lt;赋值语句&gt;|&lt;条件语句&gt;|&lt;当型循环语句&gt;|&lt;过程调用语句&gt;|&lt;读语句&gt;|&lt;写语句&gt;|&lt;复合语句&gt;|&lt;重复语句&gt;|&lt;空&gt;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PL/0文法的EBNF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&lt;赋值语句&gt; ::= &lt;标识符&gt;:=&lt;表达式&gt;</a:t>
            </a:r>
            <a:endParaRPr lang="zh-CN" altLang="en-US"/>
          </a:p>
          <a:p>
            <a:r>
              <a:rPr lang="zh-CN" altLang="en-US"/>
              <a:t>&lt;表达式&gt; ::= [+|-]&lt;项&gt;{&lt;加法运算符&gt;&lt;项&gt;}</a:t>
            </a:r>
            <a:endParaRPr lang="zh-CN" altLang="en-US"/>
          </a:p>
          <a:p>
            <a:r>
              <a:rPr lang="zh-CN" altLang="en-US"/>
              <a:t>&lt;项&gt; ::= &lt;因子&gt;{&lt;乘法运算符&gt;&lt;因子&gt;}</a:t>
            </a:r>
            <a:endParaRPr lang="zh-CN" altLang="en-US"/>
          </a:p>
          <a:p>
            <a:r>
              <a:rPr lang="zh-CN" altLang="en-US"/>
              <a:t>&lt;因子&gt; ::= &lt;标识符&gt;|&lt;无符号整数&gt;|'('&lt;表达式&gt;')‘</a:t>
            </a:r>
            <a:endParaRPr lang="zh-CN" altLang="en-US"/>
          </a:p>
          <a:p>
            <a:r>
              <a:rPr lang="zh-CN" altLang="en-US"/>
              <a:t>&lt;加法运算符&gt; ::= +|-</a:t>
            </a:r>
            <a:endParaRPr lang="zh-CN" altLang="en-US"/>
          </a:p>
          <a:p>
            <a:r>
              <a:rPr lang="zh-CN" altLang="en-US"/>
              <a:t>&lt;乘法运算符&gt; ::= *|/</a:t>
            </a:r>
            <a:endParaRPr lang="zh-CN" altLang="en-US"/>
          </a:p>
          <a:p>
            <a:r>
              <a:rPr lang="zh-CN" altLang="en-US"/>
              <a:t>&lt;条件&gt; ::= &lt;表达式&gt;&lt;关系运算符&gt;&lt;表达式&gt;|odd&lt;表达式&gt;</a:t>
            </a:r>
            <a:endParaRPr lang="zh-CN" altLang="en-US"/>
          </a:p>
          <a:p>
            <a:r>
              <a:rPr lang="zh-CN" altLang="en-US"/>
              <a:t>&lt;关系运算符&gt; ::= =|&lt;&gt;|&lt;|&lt;=|&gt;|&gt;=</a:t>
            </a:r>
            <a:endParaRPr lang="zh-CN" altLang="en-US"/>
          </a:p>
          <a:p>
            <a:r>
              <a:rPr lang="zh-CN" altLang="en-US"/>
              <a:t>&lt;条件语句&gt; ::= if&lt;条件&gt;then&lt;语句&gt;[else&lt;语句&gt;]</a:t>
            </a:r>
            <a:endParaRPr lang="zh-CN" altLang="en-US"/>
          </a:p>
          <a:p>
            <a:r>
              <a:rPr lang="zh-CN" altLang="en-US"/>
              <a:t>&lt;当型循环语句&gt; ::= while&lt;条件&gt;do&lt;语句&gt;</a:t>
            </a:r>
            <a:endParaRPr lang="zh-CN" altLang="en-US"/>
          </a:p>
          <a:p>
            <a:r>
              <a:rPr lang="zh-CN" altLang="en-US"/>
              <a:t>&lt;过程调用语句&gt; ::= call&lt;标识符&gt;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general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15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6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8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18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18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429_1"/>
  <p:tag name="KSO_WM_TEMPLATE_CATEGORY" val="custom"/>
  <p:tag name="KSO_WM_TEMPLATE_INDEX" val="20177118"/>
  <p:tag name="KSO_WM_TEMPLATE_SUBCATEGORY" val="0"/>
  <p:tag name="KSO_WM_TEMPLATE_THUMBS_INDEX" val="1、5、8、11、14、19、25、28、29、30、32"/>
  <p:tag name="KSO_WM_TEMPLATE_MASTER_TYPE" val="1"/>
  <p:tag name="KSO_WM_TEMPLATE_COLOR_TYPE" val="1"/>
  <p:tag name="KSO_WM_TEMPLATE_MASTER_THUMB_INDEX" val="12"/>
</p:tagLst>
</file>

<file path=ppt/tags/tag22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77118"/>
  <p:tag name="KSO_WM_SLIDE_LAYOUT" val="a_b"/>
  <p:tag name="KSO_WM_SLIDE_LAYOUT_CNT" val="1_1"/>
</p:tagLst>
</file>

<file path=ppt/tags/tag227.xml><?xml version="1.0" encoding="utf-8"?>
<p:tagLst xmlns:p="http://schemas.openxmlformats.org/presentationml/2006/main">
  <p:tag name="REFSHAPE" val="522179148"/>
  <p:tag name="KSO_WM_UNIT_PLACING_PICTURE_USER_VIEWPORT" val="{&quot;height&quot;:8486,&quot;width&quot;:7544}"/>
</p:tagLst>
</file>

<file path=ppt/tags/tag228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29.xml><?xml version="1.0" encoding="utf-8"?>
<p:tagLst xmlns:p="http://schemas.openxmlformats.org/presentationml/2006/main">
  <p:tag name="REFSHAPE" val="513832212"/>
  <p:tag name="KSO_WM_UNIT_PLACING_PICTURE_USER_VIEWPORT" val="{&quot;height&quot;:6210,&quot;width&quot;:11715}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31.xml><?xml version="1.0" encoding="utf-8"?>
<p:tagLst xmlns:p="http://schemas.openxmlformats.org/presentationml/2006/main">
  <p:tag name="KSO_WM_UNIT_TABLE_BEAUTIFY" val="smartTable{980689b6-0443-4f0d-85b0-1939e2d59e58}"/>
</p:tagLst>
</file>

<file path=ppt/tags/tag232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33.xml><?xml version="1.0" encoding="utf-8"?>
<p:tagLst xmlns:p="http://schemas.openxmlformats.org/presentationml/2006/main">
  <p:tag name="KSO_WM_UNIT_TABLE_BEAUTIFY" val="smartTable{2c069df6-bafe-4183-9c00-054b16975a5c}"/>
</p:tagLst>
</file>

<file path=ppt/tags/tag234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35.xml><?xml version="1.0" encoding="utf-8"?>
<p:tagLst xmlns:p="http://schemas.openxmlformats.org/presentationml/2006/main">
  <p:tag name="KSO_WM_UNIT_TABLE_BEAUTIFY" val="smartTable{d837c77d-ac69-492a-a304-5fd43e450f1e}"/>
</p:tagLst>
</file>

<file path=ppt/tags/tag236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37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38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39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41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42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43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44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45.xml><?xml version="1.0" encoding="utf-8"?>
<p:tagLst xmlns:p="http://schemas.openxmlformats.org/presentationml/2006/main">
  <p:tag name="KSO_WM_UNIT_TABLE_BEAUTIFY" val="smartTable{ee477338-bb8e-4289-876e-ec629341c94b}"/>
</p:tagLst>
</file>

<file path=ppt/tags/tag246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47.xml><?xml version="1.0" encoding="utf-8"?>
<p:tagLst xmlns:p="http://schemas.openxmlformats.org/presentationml/2006/main">
  <p:tag name="KSO_WM_UNIT_TABLE_BEAUTIFY" val="smartTable{cdbf572e-d67d-4292-9702-bcff0c178fb3}"/>
</p:tagLst>
</file>

<file path=ppt/tags/tag248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49.xml><?xml version="1.0" encoding="utf-8"?>
<p:tagLst xmlns:p="http://schemas.openxmlformats.org/presentationml/2006/main">
  <p:tag name="KSO_WM_UNIT_TABLE_BEAUTIFY" val="smartTable{d65abf00-a3b1-4f15-82ec-68ca1c24b75b}"/>
  <p:tag name="TABLE_SKINIDX" val="3"/>
  <p:tag name="TABLE_ENCOLOR" val="#FFFFFF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51.xml><?xml version="1.0" encoding="utf-8"?>
<p:tagLst xmlns:p="http://schemas.openxmlformats.org/presentationml/2006/main">
  <p:tag name="KSO_WM_UNIT_TABLE_BEAUTIFY" val="smartTable{9de4a82d-3477-4a4c-88f2-6a1ed1f28072}"/>
  <p:tag name="TABLE_SKINIDX" val="3"/>
  <p:tag name="TABLE_ENCOLOR" val="#FFFFFF"/>
</p:tagLst>
</file>

<file path=ppt/tags/tag252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53.xml><?xml version="1.0" encoding="utf-8"?>
<p:tagLst xmlns:p="http://schemas.openxmlformats.org/presentationml/2006/main">
  <p:tag name="KSO_WM_UNIT_TABLE_BEAUTIFY" val="smartTable{e2123042-be0e-4b23-bc88-a588ce5b141b}"/>
  <p:tag name="TABLE_SKINIDX" val="3"/>
  <p:tag name="TABLE_ENCOLOR" val="#FFFFFF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55.xml><?xml version="1.0" encoding="utf-8"?>
<p:tagLst xmlns:p="http://schemas.openxmlformats.org/presentationml/2006/main">
  <p:tag name="KSO_WM_UNIT_TABLE_BEAUTIFY" val="smartTable{1db8086a-a115-4ee6-9359-919e03cbe8e3}"/>
  <p:tag name="TABLE_SKINIDX" val="3"/>
  <p:tag name="TABLE_ENCOLOR" val="#FFFFFF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57.xml><?xml version="1.0" encoding="utf-8"?>
<p:tagLst xmlns:p="http://schemas.openxmlformats.org/presentationml/2006/main">
  <p:tag name="KSO_WM_UNIT_TABLE_BEAUTIFY" val="smartTable{69c66ff3-99dd-4a51-b66e-395b1db12c82}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59.xml><?xml version="1.0" encoding="utf-8"?>
<p:tagLst xmlns:p="http://schemas.openxmlformats.org/presentationml/2006/main">
  <p:tag name="KSO_WM_UNIT_TABLE_BEAUTIFY" val="smartTable{da24ad10-613e-4e74-a7b2-920927066dc1}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61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63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65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67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69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71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72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73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74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75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76.xml><?xml version="1.0" encoding="utf-8"?>
<p:tagLst xmlns:p="http://schemas.openxmlformats.org/presentationml/2006/main">
  <p:tag name="KSO_WM_BEAUTIFY_FLAG" val="#wm#"/>
  <p:tag name="KSO_WM_TEMPLATE_CATEGORY" val="custom"/>
  <p:tag name="KSO_WM_TEMPLATE_INDEX" val="20177118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116">
      <a:dk1>
        <a:srgbClr val="000000"/>
      </a:dk1>
      <a:lt1>
        <a:srgbClr val="FFFFFF"/>
      </a:lt1>
      <a:dk2>
        <a:srgbClr val="A4D5CF"/>
      </a:dk2>
      <a:lt2>
        <a:srgbClr val="DFF4F2"/>
      </a:lt2>
      <a:accent1>
        <a:srgbClr val="3C8178"/>
      </a:accent1>
      <a:accent2>
        <a:srgbClr val="007B87"/>
      </a:accent2>
      <a:accent3>
        <a:srgbClr val="007297"/>
      </a:accent3>
      <a:accent4>
        <a:srgbClr val="12659F"/>
      </a:accent4>
      <a:accent5>
        <a:srgbClr val="4F5296"/>
      </a:accent5>
      <a:accent6>
        <a:srgbClr val="783C81"/>
      </a:accent6>
      <a:hlink>
        <a:srgbClr val="658BD5"/>
      </a:hlink>
      <a:folHlink>
        <a:srgbClr val="9F69A3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2870</Words>
  <Application>WPS 演示</Application>
  <PresentationFormat>宽屏</PresentationFormat>
  <Paragraphs>584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Arial Unicode MS</vt:lpstr>
      <vt:lpstr>汉仪旗黑-85S</vt:lpstr>
      <vt:lpstr>黑体</vt:lpstr>
      <vt:lpstr>Times New Roman</vt:lpstr>
      <vt:lpstr>Courier New</vt:lpstr>
      <vt:lpstr>华文仿宋</vt:lpstr>
      <vt:lpstr>仿宋</vt:lpstr>
      <vt:lpstr>Calibri</vt:lpstr>
      <vt:lpstr>汉仪晓波美妍体简</vt:lpstr>
      <vt:lpstr>Segoe Print</vt:lpstr>
      <vt:lpstr>1_Office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qzuser</cp:lastModifiedBy>
  <cp:revision>25</cp:revision>
  <dcterms:created xsi:type="dcterms:W3CDTF">2019-06-19T02:08:00Z</dcterms:created>
  <dcterms:modified xsi:type="dcterms:W3CDTF">2019-12-07T08:00:08Z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