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1"/>
  </p:notesMasterIdLst>
  <p:sldIdLst>
    <p:sldId id="256" r:id="rId2"/>
    <p:sldId id="257" r:id="rId3"/>
    <p:sldId id="866" r:id="rId4"/>
    <p:sldId id="867" r:id="rId5"/>
    <p:sldId id="868" r:id="rId6"/>
    <p:sldId id="869" r:id="rId7"/>
    <p:sldId id="870" r:id="rId8"/>
    <p:sldId id="871" r:id="rId9"/>
    <p:sldId id="872" r:id="rId10"/>
    <p:sldId id="874" r:id="rId11"/>
    <p:sldId id="875" r:id="rId12"/>
    <p:sldId id="876" r:id="rId13"/>
    <p:sldId id="877" r:id="rId14"/>
    <p:sldId id="878" r:id="rId15"/>
    <p:sldId id="879" r:id="rId16"/>
    <p:sldId id="880" r:id="rId17"/>
    <p:sldId id="881" r:id="rId18"/>
    <p:sldId id="882" r:id="rId19"/>
    <p:sldId id="883" r:id="rId20"/>
    <p:sldId id="884" r:id="rId21"/>
    <p:sldId id="885" r:id="rId22"/>
    <p:sldId id="886" r:id="rId23"/>
    <p:sldId id="887" r:id="rId24"/>
    <p:sldId id="888" r:id="rId25"/>
    <p:sldId id="889" r:id="rId26"/>
    <p:sldId id="890" r:id="rId27"/>
    <p:sldId id="891" r:id="rId28"/>
    <p:sldId id="892" r:id="rId29"/>
    <p:sldId id="893" r:id="rId30"/>
    <p:sldId id="699" r:id="rId31"/>
    <p:sldId id="701" r:id="rId32"/>
    <p:sldId id="702" r:id="rId33"/>
    <p:sldId id="703" r:id="rId34"/>
    <p:sldId id="704" r:id="rId35"/>
    <p:sldId id="705" r:id="rId36"/>
    <p:sldId id="706" r:id="rId37"/>
    <p:sldId id="707" r:id="rId38"/>
    <p:sldId id="708" r:id="rId39"/>
    <p:sldId id="709" r:id="rId40"/>
    <p:sldId id="710" r:id="rId41"/>
    <p:sldId id="711" r:id="rId42"/>
    <p:sldId id="712" r:id="rId43"/>
    <p:sldId id="713" r:id="rId44"/>
    <p:sldId id="714" r:id="rId45"/>
    <p:sldId id="715" r:id="rId46"/>
    <p:sldId id="717" r:id="rId47"/>
    <p:sldId id="720" r:id="rId48"/>
    <p:sldId id="721" r:id="rId49"/>
    <p:sldId id="722" r:id="rId50"/>
    <p:sldId id="723" r:id="rId51"/>
    <p:sldId id="724" r:id="rId52"/>
    <p:sldId id="725" r:id="rId53"/>
    <p:sldId id="726" r:id="rId54"/>
    <p:sldId id="727" r:id="rId55"/>
    <p:sldId id="728" r:id="rId56"/>
    <p:sldId id="729" r:id="rId57"/>
    <p:sldId id="730" r:id="rId58"/>
    <p:sldId id="732" r:id="rId59"/>
    <p:sldId id="733" r:id="rId60"/>
    <p:sldId id="734" r:id="rId61"/>
    <p:sldId id="735" r:id="rId62"/>
    <p:sldId id="736" r:id="rId63"/>
    <p:sldId id="737" r:id="rId64"/>
    <p:sldId id="763" r:id="rId65"/>
    <p:sldId id="738" r:id="rId66"/>
    <p:sldId id="739" r:id="rId67"/>
    <p:sldId id="864" r:id="rId68"/>
    <p:sldId id="746" r:id="rId69"/>
    <p:sldId id="747" r:id="rId70"/>
    <p:sldId id="748" r:id="rId71"/>
    <p:sldId id="749" r:id="rId72"/>
    <p:sldId id="750" r:id="rId73"/>
    <p:sldId id="751" r:id="rId74"/>
    <p:sldId id="753" r:id="rId75"/>
    <p:sldId id="754" r:id="rId76"/>
    <p:sldId id="757" r:id="rId77"/>
    <p:sldId id="758" r:id="rId78"/>
    <p:sldId id="759" r:id="rId79"/>
    <p:sldId id="760" r:id="rId80"/>
    <p:sldId id="761" r:id="rId81"/>
    <p:sldId id="762" r:id="rId82"/>
    <p:sldId id="764" r:id="rId83"/>
    <p:sldId id="765" r:id="rId84"/>
    <p:sldId id="766" r:id="rId85"/>
    <p:sldId id="767" r:id="rId86"/>
    <p:sldId id="768" r:id="rId87"/>
    <p:sldId id="769" r:id="rId88"/>
    <p:sldId id="770" r:id="rId89"/>
    <p:sldId id="771" r:id="rId90"/>
    <p:sldId id="772" r:id="rId91"/>
    <p:sldId id="773" r:id="rId92"/>
    <p:sldId id="774" r:id="rId93"/>
    <p:sldId id="776" r:id="rId94"/>
    <p:sldId id="777" r:id="rId95"/>
    <p:sldId id="778" r:id="rId96"/>
    <p:sldId id="779" r:id="rId97"/>
    <p:sldId id="780" r:id="rId98"/>
    <p:sldId id="781" r:id="rId99"/>
    <p:sldId id="783" r:id="rId100"/>
    <p:sldId id="784" r:id="rId101"/>
    <p:sldId id="785" r:id="rId102"/>
    <p:sldId id="508" r:id="rId103"/>
    <p:sldId id="845" r:id="rId104"/>
    <p:sldId id="850" r:id="rId105"/>
    <p:sldId id="851" r:id="rId106"/>
    <p:sldId id="853" r:id="rId107"/>
    <p:sldId id="511" r:id="rId108"/>
    <p:sldId id="817" r:id="rId109"/>
    <p:sldId id="857" r:id="rId110"/>
    <p:sldId id="515" r:id="rId111"/>
    <p:sldId id="516" r:id="rId112"/>
    <p:sldId id="858" r:id="rId113"/>
    <p:sldId id="518" r:id="rId114"/>
    <p:sldId id="517" r:id="rId115"/>
    <p:sldId id="859" r:id="rId116"/>
    <p:sldId id="861" r:id="rId117"/>
    <p:sldId id="860" r:id="rId118"/>
    <p:sldId id="863" r:id="rId119"/>
    <p:sldId id="827" r:id="rId120"/>
    <p:sldId id="829" r:id="rId121"/>
    <p:sldId id="835" r:id="rId122"/>
    <p:sldId id="836" r:id="rId123"/>
    <p:sldId id="837" r:id="rId124"/>
    <p:sldId id="838" r:id="rId125"/>
    <p:sldId id="839" r:id="rId126"/>
    <p:sldId id="840" r:id="rId127"/>
    <p:sldId id="842" r:id="rId128"/>
    <p:sldId id="843" r:id="rId129"/>
    <p:sldId id="793" r:id="rId130"/>
  </p:sldIdLst>
  <p:sldSz cx="9118600" cy="68199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22"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9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黑体" pitchFamily="2"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黑体" pitchFamily="2" charset="-122"/>
              </a:defRPr>
            </a:lvl1pPr>
          </a:lstStyle>
          <a:p>
            <a:fld id="{3DD192A5-512B-4E6D-9A1B-C7CE581E4472}" type="datetimeFigureOut">
              <a:rPr lang="zh-CN" altLang="en-US" smtClean="0"/>
              <a:pPr/>
              <a:t>2019/8/27</a:t>
            </a:fld>
            <a:endParaRPr lang="zh-CN" altLang="en-US" dirty="0"/>
          </a:p>
        </p:txBody>
      </p:sp>
      <p:sp>
        <p:nvSpPr>
          <p:cNvPr id="4" name="幻灯片图像占位符 3"/>
          <p:cNvSpPr>
            <a:spLocks noGrp="1" noRot="1" noChangeAspect="1"/>
          </p:cNvSpPr>
          <p:nvPr>
            <p:ph type="sldImg" idx="2"/>
          </p:nvPr>
        </p:nvSpPr>
        <p:spPr>
          <a:xfrm>
            <a:off x="1136650" y="685800"/>
            <a:ext cx="45847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黑体"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黑体" pitchFamily="2" charset="-122"/>
              </a:defRPr>
            </a:lvl1pPr>
          </a:lstStyle>
          <a:p>
            <a:fld id="{A0685E56-D9F8-4107-A62B-C4BCEE1C8F7E}" type="slidenum">
              <a:rPr lang="zh-CN" altLang="en-US" smtClean="0"/>
              <a:pPr/>
              <a:t>‹#›</a:t>
            </a:fld>
            <a:endParaRPr lang="zh-CN" altLang="en-US" dirty="0"/>
          </a:p>
        </p:txBody>
      </p:sp>
    </p:spTree>
    <p:extLst>
      <p:ext uri="{BB962C8B-B14F-4D97-AF65-F5344CB8AC3E}">
        <p14:creationId xmlns:p14="http://schemas.microsoft.com/office/powerpoint/2010/main" val="1670802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黑体" pitchFamily="2" charset="-122"/>
        <a:cs typeface="+mn-cs"/>
      </a:defRPr>
    </a:lvl1pPr>
    <a:lvl2pPr marL="457200" algn="l" defTabSz="914400" rtl="0" eaLnBrk="1" latinLnBrk="0" hangingPunct="1">
      <a:defRPr sz="1200" kern="1200">
        <a:solidFill>
          <a:schemeClr val="tx1"/>
        </a:solidFill>
        <a:latin typeface="+mn-lt"/>
        <a:ea typeface="黑体" pitchFamily="2" charset="-122"/>
        <a:cs typeface="+mn-cs"/>
      </a:defRPr>
    </a:lvl2pPr>
    <a:lvl3pPr marL="914400" algn="l" defTabSz="914400" rtl="0" eaLnBrk="1" latinLnBrk="0" hangingPunct="1">
      <a:defRPr sz="1200" kern="1200">
        <a:solidFill>
          <a:schemeClr val="tx1"/>
        </a:solidFill>
        <a:latin typeface="+mn-lt"/>
        <a:ea typeface="黑体" pitchFamily="2" charset="-122"/>
        <a:cs typeface="+mn-cs"/>
      </a:defRPr>
    </a:lvl3pPr>
    <a:lvl4pPr marL="1371600" algn="l" defTabSz="914400" rtl="0" eaLnBrk="1" latinLnBrk="0" hangingPunct="1">
      <a:defRPr sz="1200" kern="1200">
        <a:solidFill>
          <a:schemeClr val="tx1"/>
        </a:solidFill>
        <a:latin typeface="+mn-lt"/>
        <a:ea typeface="黑体" pitchFamily="2" charset="-122"/>
        <a:cs typeface="+mn-cs"/>
      </a:defRPr>
    </a:lvl4pPr>
    <a:lvl5pPr marL="1828800" algn="l" defTabSz="914400" rtl="0" eaLnBrk="1" latinLnBrk="0" hangingPunct="1">
      <a:defRPr sz="1200" kern="1200">
        <a:solidFill>
          <a:schemeClr val="tx1"/>
        </a:solidFill>
        <a:latin typeface="+mn-lt"/>
        <a:ea typeface="黑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0685E56-D9F8-4107-A62B-C4BCEE1C8F7E}" type="slidenum">
              <a:rPr lang="zh-CN" altLang="en-US" smtClean="0"/>
              <a:pPr/>
              <a:t>1</a:t>
            </a:fld>
            <a:endParaRPr lang="zh-CN" altLang="en-US"/>
          </a:p>
        </p:txBody>
      </p:sp>
    </p:spTree>
    <p:extLst>
      <p:ext uri="{BB962C8B-B14F-4D97-AF65-F5344CB8AC3E}">
        <p14:creationId xmlns:p14="http://schemas.microsoft.com/office/powerpoint/2010/main" val="21397508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B6D9A301-0EB0-4CC9-AF95-A2DF3F79E517}" type="slidenum">
              <a:rPr lang="en-US" altLang="zh-CN"/>
              <a:pPr/>
              <a:t>37</a:t>
            </a:fld>
            <a:endParaRPr lang="en-US" altLang="zh-CN"/>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8823567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BEA33F6-DD6B-49E0-95EA-475B55FB73B7}" type="slidenum">
              <a:rPr lang="zh-CN" altLang="en-US" smtClean="0"/>
              <a:pPr/>
              <a:t>127</a:t>
            </a:fld>
            <a:endParaRPr lang="zh-CN" altLang="en-US"/>
          </a:p>
        </p:txBody>
      </p:sp>
    </p:spTree>
    <p:extLst>
      <p:ext uri="{BB962C8B-B14F-4D97-AF65-F5344CB8AC3E}">
        <p14:creationId xmlns:p14="http://schemas.microsoft.com/office/powerpoint/2010/main" val="91258880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BEA33F6-DD6B-49E0-95EA-475B55FB73B7}" type="slidenum">
              <a:rPr lang="zh-CN" altLang="en-US" smtClean="0"/>
              <a:pPr/>
              <a:t>128</a:t>
            </a:fld>
            <a:endParaRPr lang="zh-CN" altLang="en-US"/>
          </a:p>
        </p:txBody>
      </p:sp>
    </p:spTree>
    <p:extLst>
      <p:ext uri="{BB962C8B-B14F-4D97-AF65-F5344CB8AC3E}">
        <p14:creationId xmlns:p14="http://schemas.microsoft.com/office/powerpoint/2010/main" val="16915119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0685E56-D9F8-4107-A62B-C4BCEE1C8F7E}" type="slidenum">
              <a:rPr lang="zh-CN" altLang="en-US" smtClean="0"/>
              <a:pPr/>
              <a:t>129</a:t>
            </a:fld>
            <a:endParaRPr lang="zh-CN" altLang="en-US"/>
          </a:p>
        </p:txBody>
      </p:sp>
    </p:spTree>
    <p:extLst>
      <p:ext uri="{BB962C8B-B14F-4D97-AF65-F5344CB8AC3E}">
        <p14:creationId xmlns:p14="http://schemas.microsoft.com/office/powerpoint/2010/main" val="46181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D51B4250-57A2-436B-A422-92CA63DB2950}" type="slidenum">
              <a:rPr lang="en-US" altLang="zh-CN"/>
              <a:pPr/>
              <a:t>38</a:t>
            </a:fld>
            <a:endParaRPr lang="en-US" altLang="zh-CN"/>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610920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868CA58A-9384-40DA-8103-AEABD40B7C48}" type="slidenum">
              <a:rPr lang="en-US" altLang="zh-CN"/>
              <a:pPr/>
              <a:t>39</a:t>
            </a:fld>
            <a:endParaRPr lang="en-US" altLang="zh-CN"/>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4150947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D6EA8F6C-3F9B-4851-8889-75B1CAD3364C}" type="slidenum">
              <a:rPr lang="en-US" altLang="zh-CN"/>
              <a:pPr/>
              <a:t>40</a:t>
            </a:fld>
            <a:endParaRPr lang="en-US" altLang="zh-CN"/>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7047438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D2BCA983-92B1-4CC1-BA7C-0F4BC8FA7E87}" type="slidenum">
              <a:rPr lang="en-US" altLang="zh-CN"/>
              <a:pPr/>
              <a:t>41</a:t>
            </a:fld>
            <a:endParaRPr lang="en-US" altLang="zh-CN"/>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807369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C62009E5-AF4D-4FF5-BE7D-7326975BA8EF}" type="slidenum">
              <a:rPr lang="en-US" altLang="zh-CN"/>
              <a:pPr/>
              <a:t>42</a:t>
            </a:fld>
            <a:endParaRPr lang="en-US" altLang="zh-CN"/>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823516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7488B977-AC5B-4F15-A03E-0018D59D229A}" type="slidenum">
              <a:rPr lang="en-US" altLang="zh-CN"/>
              <a:pPr/>
              <a:t>43</a:t>
            </a:fld>
            <a:endParaRPr lang="en-US" altLang="zh-CN"/>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9241599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0B8ACCB1-8356-427B-B897-45BA948B88DB}" type="slidenum">
              <a:rPr lang="en-US" altLang="zh-CN"/>
              <a:pPr/>
              <a:t>44</a:t>
            </a:fld>
            <a:endParaRPr lang="en-US" altLang="zh-CN"/>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305191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99D8F422-C127-4457-B70E-3831B12D6207}" type="slidenum">
              <a:rPr lang="en-US" altLang="zh-CN"/>
              <a:pPr/>
              <a:t>45</a:t>
            </a:fld>
            <a:endParaRPr lang="en-US" altLang="zh-CN"/>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40402455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fld id="{40FD5C4B-ED8C-4A0F-8284-1B09BF809C1B}" type="slidenum">
              <a:rPr lang="en-US" altLang="zh-CN"/>
              <a:pPr/>
              <a:t>46</a:t>
            </a:fld>
            <a:endParaRPr lang="en-US" altLang="zh-CN"/>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540412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0685E56-D9F8-4107-A62B-C4BCEE1C8F7E}" type="slidenum">
              <a:rPr lang="zh-CN" altLang="en-US" smtClean="0"/>
              <a:pPr/>
              <a:t>2</a:t>
            </a:fld>
            <a:endParaRPr lang="zh-CN" altLang="en-US"/>
          </a:p>
        </p:txBody>
      </p:sp>
    </p:spTree>
    <p:extLst>
      <p:ext uri="{BB962C8B-B14F-4D97-AF65-F5344CB8AC3E}">
        <p14:creationId xmlns:p14="http://schemas.microsoft.com/office/powerpoint/2010/main" val="13834379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039DDF64-0394-40C3-BD1D-587D0259E035}" type="slidenum">
              <a:rPr lang="en-US" altLang="zh-CN"/>
              <a:pPr/>
              <a:t>47</a:t>
            </a:fld>
            <a:endParaRPr lang="en-US" altLang="zh-CN"/>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4615190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81D2D02D-AFAE-45C6-B0FA-210DB0B84A8E}" type="slidenum">
              <a:rPr lang="en-US" altLang="zh-CN"/>
              <a:pPr/>
              <a:t>48</a:t>
            </a:fld>
            <a:endParaRPr lang="en-US" altLang="zh-CN"/>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7281623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93A6EA45-D504-47B4-84F2-30F2C24F36D4}" type="slidenum">
              <a:rPr lang="en-US" altLang="zh-CN"/>
              <a:pPr/>
              <a:t>49</a:t>
            </a:fld>
            <a:endParaRPr lang="en-US" altLang="zh-CN"/>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7624654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p>
            <a:fld id="{8AC7E661-1ABE-4F02-99E6-EA3BC576E8AD}" type="slidenum">
              <a:rPr lang="en-US" altLang="zh-CN"/>
              <a:pPr/>
              <a:t>50</a:t>
            </a:fld>
            <a:endParaRPr lang="en-US" altLang="zh-CN"/>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7817046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BA73EF5E-EC08-4959-854C-4AED15514BA5}" type="slidenum">
              <a:rPr lang="en-US" altLang="zh-CN"/>
              <a:pPr/>
              <a:t>51</a:t>
            </a:fld>
            <a:endParaRPr lang="en-US" altLang="zh-CN"/>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1499447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04F1D986-890D-4C3C-90D1-3F92F0AD6C69}" type="slidenum">
              <a:rPr lang="en-US" altLang="zh-CN"/>
              <a:pPr/>
              <a:t>52</a:t>
            </a:fld>
            <a:endParaRPr lang="en-US" altLang="zh-CN"/>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7652933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BABE3AE1-D4DC-48DE-BAA3-3E197C009A35}" type="slidenum">
              <a:rPr lang="en-US" altLang="zh-CN"/>
              <a:pPr/>
              <a:t>53</a:t>
            </a:fld>
            <a:endParaRPr lang="en-US" altLang="zh-CN"/>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2851986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p>
            <a:fld id="{3648D5BB-0754-43A8-B1E2-507E30EA409C}" type="slidenum">
              <a:rPr lang="en-US" altLang="zh-CN"/>
              <a:pPr/>
              <a:t>54</a:t>
            </a:fld>
            <a:endParaRPr lang="en-US" altLang="zh-CN"/>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9767300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p>
            <a:fld id="{2BA4744A-CA61-4950-89E0-6AA37A866699}" type="slidenum">
              <a:rPr lang="en-US" altLang="zh-CN"/>
              <a:pPr/>
              <a:t>55</a:t>
            </a:fld>
            <a:endParaRPr lang="en-US" altLang="zh-CN"/>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6611091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D3ADCD1A-678C-45F9-AD33-3A166800D640}" type="slidenum">
              <a:rPr lang="en-US" altLang="zh-CN"/>
              <a:pPr/>
              <a:t>56</a:t>
            </a:fld>
            <a:endParaRPr lang="en-US" altLang="zh-CN"/>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758189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F93F292E-56DB-4820-9463-DFD3C2DABCD6}" type="slidenum">
              <a:rPr lang="en-US" altLang="zh-CN"/>
              <a:pPr/>
              <a:t>30</a:t>
            </a:fld>
            <a:endParaRPr lang="en-US" altLang="zh-CN"/>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0855239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fld id="{608DA401-4BAF-4450-A711-A0BC86576E61}" type="slidenum">
              <a:rPr lang="en-US" altLang="zh-CN"/>
              <a:pPr/>
              <a:t>57</a:t>
            </a:fld>
            <a:endParaRPr lang="en-US" altLang="zh-CN"/>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1932048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p>
            <a:fld id="{D89C9744-7D80-42C9-81F3-B2C170774D0B}" type="slidenum">
              <a:rPr lang="en-US" altLang="zh-CN"/>
              <a:pPr/>
              <a:t>58</a:t>
            </a:fld>
            <a:endParaRPr lang="en-US" altLang="zh-CN"/>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8176051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p>
            <a:fld id="{FC8ED699-CEAE-4870-9EFE-321E2C1A545B}" type="slidenum">
              <a:rPr lang="en-US" altLang="zh-CN"/>
              <a:pPr/>
              <a:t>59</a:t>
            </a:fld>
            <a:endParaRPr lang="en-US" altLang="zh-CN"/>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103824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p>
            <a:fld id="{5ADA1D51-0077-48C0-8C63-348D69D2ABF0}" type="slidenum">
              <a:rPr lang="en-US" altLang="zh-CN"/>
              <a:pPr/>
              <a:t>60</a:t>
            </a:fld>
            <a:endParaRPr lang="en-US" altLang="zh-CN"/>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405580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p>
            <a:fld id="{2D2D5E2A-DDA3-454A-8056-724170D388A4}" type="slidenum">
              <a:rPr lang="en-US" altLang="zh-CN"/>
              <a:pPr/>
              <a:t>61</a:t>
            </a:fld>
            <a:endParaRPr lang="en-US" altLang="zh-CN"/>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4981715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p:spPr>
        <p:txBody>
          <a:bodyPr/>
          <a:lstStyle/>
          <a:p>
            <a:fld id="{517C75DB-84E4-4942-857B-95FEA23CF65A}" type="slidenum">
              <a:rPr lang="en-US" altLang="zh-CN"/>
              <a:pPr/>
              <a:t>62</a:t>
            </a:fld>
            <a:endParaRPr lang="en-US" altLang="zh-CN"/>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5261988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fld id="{B8C2315E-6500-4F34-94D3-4E0774194D5A}" type="slidenum">
              <a:rPr lang="en-US" altLang="zh-CN"/>
              <a:pPr/>
              <a:t>63</a:t>
            </a:fld>
            <a:endParaRPr lang="en-US" altLang="zh-CN"/>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3145928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p:spPr>
        <p:txBody>
          <a:bodyPr/>
          <a:lstStyle/>
          <a:p>
            <a:fld id="{138B5BAA-E752-4821-9A3D-0F10D0CB7BE4}" type="slidenum">
              <a:rPr lang="en-US" altLang="zh-CN"/>
              <a:pPr/>
              <a:t>64</a:t>
            </a:fld>
            <a:endParaRPr lang="en-US" altLang="zh-CN"/>
          </a:p>
        </p:txBody>
      </p:sp>
      <p:sp>
        <p:nvSpPr>
          <p:cNvPr id="224259" name="Rectangle 2"/>
          <p:cNvSpPr>
            <a:spLocks noGrp="1" noRot="1" noChangeAspect="1" noChangeArrowheads="1" noTextEdit="1"/>
          </p:cNvSpPr>
          <p:nvPr>
            <p:ph type="sldImg"/>
          </p:nvPr>
        </p:nvSpPr>
        <p:spPr>
          <a:ln/>
        </p:spPr>
      </p:sp>
      <p:sp>
        <p:nvSpPr>
          <p:cNvPr id="22426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726662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p>
            <a:fld id="{4BB00674-8BA7-492B-856C-092C141740AA}" type="slidenum">
              <a:rPr lang="en-US" altLang="zh-CN"/>
              <a:pPr/>
              <a:t>65</a:t>
            </a:fld>
            <a:endParaRPr lang="en-US" altLang="zh-CN"/>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9367722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p>
            <a:fld id="{1A3263E8-F6EC-491B-B5E9-1F4144C3DC61}" type="slidenum">
              <a:rPr lang="en-US" altLang="zh-CN"/>
              <a:pPr/>
              <a:t>66</a:t>
            </a:fld>
            <a:endParaRPr lang="en-US" altLang="zh-CN"/>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837489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AB7C808C-913B-44CC-BCED-D0E6BE863804}" type="slidenum">
              <a:rPr lang="en-US" altLang="zh-CN"/>
              <a:pPr/>
              <a:t>31</a:t>
            </a:fld>
            <a:endParaRPr lang="en-US" altLang="zh-CN"/>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2017476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0685E56-D9F8-4107-A62B-C4BCEE1C8F7E}" type="slidenum">
              <a:rPr lang="zh-CN" altLang="en-US" smtClean="0"/>
              <a:pPr/>
              <a:t>67</a:t>
            </a:fld>
            <a:endParaRPr lang="zh-CN" altLang="en-US"/>
          </a:p>
        </p:txBody>
      </p:sp>
    </p:spTree>
    <p:extLst>
      <p:ext uri="{BB962C8B-B14F-4D97-AF65-F5344CB8AC3E}">
        <p14:creationId xmlns:p14="http://schemas.microsoft.com/office/powerpoint/2010/main" val="39938770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p>
            <a:fld id="{0739770F-85B3-4635-9AA6-246A9760DE80}" type="slidenum">
              <a:rPr lang="en-US" altLang="zh-CN"/>
              <a:pPr/>
              <a:t>68</a:t>
            </a:fld>
            <a:endParaRPr lang="en-US" altLang="zh-CN"/>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1265588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p:spPr>
        <p:txBody>
          <a:bodyPr/>
          <a:lstStyle/>
          <a:p>
            <a:fld id="{6FE6E694-FC76-401F-8DF7-6238BB49111A}" type="slidenum">
              <a:rPr lang="en-US" altLang="zh-CN"/>
              <a:pPr/>
              <a:t>69</a:t>
            </a:fld>
            <a:endParaRPr lang="en-US" altLang="zh-CN"/>
          </a:p>
        </p:txBody>
      </p:sp>
      <p:sp>
        <p:nvSpPr>
          <p:cNvPr id="210947" name="Rectangle 2"/>
          <p:cNvSpPr>
            <a:spLocks noGrp="1" noRot="1" noChangeAspect="1" noChangeArrowheads="1" noTextEdit="1"/>
          </p:cNvSpPr>
          <p:nvPr>
            <p:ph type="sldImg"/>
          </p:nvPr>
        </p:nvSpPr>
        <p:spPr>
          <a:ln/>
        </p:spPr>
      </p:sp>
      <p:sp>
        <p:nvSpPr>
          <p:cNvPr id="21094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8268228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BF9C548-AC7E-4F03-8577-F42CFD3E841E}" type="slidenum">
              <a:rPr lang="en-US" altLang="zh-CN" smtClean="0"/>
              <a:pPr>
                <a:defRPr/>
              </a:pPr>
              <a:t>70</a:t>
            </a:fld>
            <a:endParaRPr lang="en-US" altLang="zh-CN"/>
          </a:p>
        </p:txBody>
      </p:sp>
    </p:spTree>
    <p:extLst>
      <p:ext uri="{BB962C8B-B14F-4D97-AF65-F5344CB8AC3E}">
        <p14:creationId xmlns:p14="http://schemas.microsoft.com/office/powerpoint/2010/main" val="27287720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BF9C548-AC7E-4F03-8577-F42CFD3E841E}" type="slidenum">
              <a:rPr lang="en-US" altLang="zh-CN" smtClean="0"/>
              <a:pPr>
                <a:defRPr/>
              </a:pPr>
              <a:t>71</a:t>
            </a:fld>
            <a:endParaRPr lang="en-US" altLang="zh-CN"/>
          </a:p>
        </p:txBody>
      </p:sp>
    </p:spTree>
    <p:extLst>
      <p:ext uri="{BB962C8B-B14F-4D97-AF65-F5344CB8AC3E}">
        <p14:creationId xmlns:p14="http://schemas.microsoft.com/office/powerpoint/2010/main" val="26986498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p>
            <a:fld id="{04D68175-3FD7-4D38-A041-1D9E2CF6E8A3}" type="slidenum">
              <a:rPr lang="en-US" altLang="zh-CN"/>
              <a:pPr/>
              <a:t>72</a:t>
            </a:fld>
            <a:endParaRPr lang="en-US" altLang="zh-CN"/>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6623931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p:spPr>
        <p:txBody>
          <a:bodyPr/>
          <a:lstStyle/>
          <a:p>
            <a:fld id="{18F3EBFE-E37A-4A73-8CF8-1642B09367F4}" type="slidenum">
              <a:rPr lang="en-US" altLang="zh-CN"/>
              <a:pPr/>
              <a:t>73</a:t>
            </a:fld>
            <a:endParaRPr lang="en-US" altLang="zh-CN"/>
          </a:p>
        </p:txBody>
      </p:sp>
      <p:sp>
        <p:nvSpPr>
          <p:cNvPr id="212995" name="Rectangle 2"/>
          <p:cNvSpPr>
            <a:spLocks noGrp="1" noRot="1" noChangeAspect="1" noChangeArrowheads="1" noTextEdit="1"/>
          </p:cNvSpPr>
          <p:nvPr>
            <p:ph type="sldImg"/>
          </p:nvPr>
        </p:nvSpPr>
        <p:spPr>
          <a:ln/>
        </p:spPr>
      </p:sp>
      <p:sp>
        <p:nvSpPr>
          <p:cNvPr id="21299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176196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p>
            <a:fld id="{3C98C240-2837-485D-B560-DC428D50A672}" type="slidenum">
              <a:rPr lang="en-US" altLang="zh-CN"/>
              <a:pPr/>
              <a:t>74</a:t>
            </a:fld>
            <a:endParaRPr lang="en-US" altLang="zh-CN"/>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3703039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p:spPr>
        <p:txBody>
          <a:bodyPr/>
          <a:lstStyle/>
          <a:p>
            <a:fld id="{9F943A38-6142-48B4-9C5A-2D20CCEE52FB}" type="slidenum">
              <a:rPr lang="en-US" altLang="zh-CN"/>
              <a:pPr/>
              <a:t>75</a:t>
            </a:fld>
            <a:endParaRPr lang="en-US" altLang="zh-CN"/>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9089600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p>
            <a:fld id="{41161381-0815-4BD7-8CFD-68EDAA87FC21}" type="slidenum">
              <a:rPr lang="en-US" altLang="zh-CN"/>
              <a:pPr/>
              <a:t>76</a:t>
            </a:fld>
            <a:endParaRPr lang="en-US" altLang="zh-CN"/>
          </a:p>
        </p:txBody>
      </p:sp>
      <p:sp>
        <p:nvSpPr>
          <p:cNvPr id="218115" name="Rectangle 2"/>
          <p:cNvSpPr>
            <a:spLocks noGrp="1" noRot="1" noChangeAspect="1" noChangeArrowheads="1" noTextEdit="1"/>
          </p:cNvSpPr>
          <p:nvPr>
            <p:ph type="sldImg"/>
          </p:nvPr>
        </p:nvSpPr>
        <p:spPr>
          <a:ln/>
        </p:spPr>
      </p:sp>
      <p:sp>
        <p:nvSpPr>
          <p:cNvPr id="21811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990880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6528C5D6-0FE9-4593-8DEB-AD548D6453CA}" type="slidenum">
              <a:rPr lang="en-US" altLang="zh-CN"/>
              <a:pPr/>
              <a:t>32</a:t>
            </a:fld>
            <a:endParaRPr lang="en-US" altLang="zh-CN"/>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9773499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p:spPr>
        <p:txBody>
          <a:bodyPr/>
          <a:lstStyle/>
          <a:p>
            <a:fld id="{B320C304-055B-40DA-B088-DE97DD4B41F7}" type="slidenum">
              <a:rPr lang="en-US" altLang="zh-CN"/>
              <a:pPr/>
              <a:t>77</a:t>
            </a:fld>
            <a:endParaRPr lang="en-US" altLang="zh-CN"/>
          </a:p>
        </p:txBody>
      </p:sp>
      <p:sp>
        <p:nvSpPr>
          <p:cNvPr id="219139" name="Rectangle 2"/>
          <p:cNvSpPr>
            <a:spLocks noGrp="1" noRot="1" noChangeAspect="1" noChangeArrowheads="1" noTextEdit="1"/>
          </p:cNvSpPr>
          <p:nvPr>
            <p:ph type="sldImg"/>
          </p:nvPr>
        </p:nvSpPr>
        <p:spPr>
          <a:ln/>
        </p:spPr>
      </p:sp>
      <p:sp>
        <p:nvSpPr>
          <p:cNvPr id="21914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220852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ABD638EF-CB5F-4146-8FD9-4C342A5E41E2}" type="slidenum">
              <a:rPr lang="en-US" altLang="zh-CN"/>
              <a:pPr/>
              <a:t>78</a:t>
            </a:fld>
            <a:endParaRPr lang="en-US" altLang="zh-CN"/>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2377356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p>
            <a:fld id="{A0A06E98-6531-4CFD-8B3D-75B9D1DCC10F}" type="slidenum">
              <a:rPr lang="en-US" altLang="zh-CN"/>
              <a:pPr/>
              <a:t>79</a:t>
            </a:fld>
            <a:endParaRPr lang="en-US" altLang="zh-CN"/>
          </a:p>
        </p:txBody>
      </p:sp>
      <p:sp>
        <p:nvSpPr>
          <p:cNvPr id="221187" name="Rectangle 2"/>
          <p:cNvSpPr>
            <a:spLocks noGrp="1" noRot="1" noChangeAspect="1" noChangeArrowheads="1" noTextEdit="1"/>
          </p:cNvSpPr>
          <p:nvPr>
            <p:ph type="sldImg"/>
          </p:nvPr>
        </p:nvSpPr>
        <p:spPr>
          <a:ln/>
        </p:spPr>
      </p:sp>
      <p:sp>
        <p:nvSpPr>
          <p:cNvPr id="22118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9920263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p:spPr>
        <p:txBody>
          <a:bodyPr/>
          <a:lstStyle/>
          <a:p>
            <a:fld id="{5E68CD39-B13B-4E69-B455-216F07DFE5DA}" type="slidenum">
              <a:rPr lang="en-US" altLang="zh-CN"/>
              <a:pPr/>
              <a:t>80</a:t>
            </a:fld>
            <a:endParaRPr lang="en-US" altLang="zh-CN"/>
          </a:p>
        </p:txBody>
      </p:sp>
      <p:sp>
        <p:nvSpPr>
          <p:cNvPr id="222211" name="Rectangle 2"/>
          <p:cNvSpPr>
            <a:spLocks noGrp="1" noRot="1" noChangeAspect="1" noChangeArrowheads="1" noTextEdit="1"/>
          </p:cNvSpPr>
          <p:nvPr>
            <p:ph type="sldImg"/>
          </p:nvPr>
        </p:nvSpPr>
        <p:spPr>
          <a:ln/>
        </p:spPr>
      </p:sp>
      <p:sp>
        <p:nvSpPr>
          <p:cNvPr id="22221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7768147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p:spPr>
        <p:txBody>
          <a:bodyPr/>
          <a:lstStyle/>
          <a:p>
            <a:fld id="{1ED9EFEB-FCFC-4B13-B61C-44892E62ED42}" type="slidenum">
              <a:rPr lang="en-US" altLang="zh-CN"/>
              <a:pPr/>
              <a:t>81</a:t>
            </a:fld>
            <a:endParaRPr lang="en-US" altLang="zh-CN"/>
          </a:p>
        </p:txBody>
      </p:sp>
      <p:sp>
        <p:nvSpPr>
          <p:cNvPr id="223235" name="Rectangle 2"/>
          <p:cNvSpPr>
            <a:spLocks noGrp="1" noRot="1" noChangeAspect="1" noChangeArrowheads="1" noTextEdit="1"/>
          </p:cNvSpPr>
          <p:nvPr>
            <p:ph type="sldImg"/>
          </p:nvPr>
        </p:nvSpPr>
        <p:spPr>
          <a:ln/>
        </p:spPr>
      </p:sp>
      <p:sp>
        <p:nvSpPr>
          <p:cNvPr id="22323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12952937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BF9C548-AC7E-4F03-8577-F42CFD3E841E}" type="slidenum">
              <a:rPr lang="en-US" altLang="zh-CN" smtClean="0"/>
              <a:pPr>
                <a:defRPr/>
              </a:pPr>
              <a:t>82</a:t>
            </a:fld>
            <a:endParaRPr lang="en-US" altLang="zh-CN"/>
          </a:p>
        </p:txBody>
      </p:sp>
    </p:spTree>
    <p:extLst>
      <p:ext uri="{BB962C8B-B14F-4D97-AF65-F5344CB8AC3E}">
        <p14:creationId xmlns:p14="http://schemas.microsoft.com/office/powerpoint/2010/main" val="22453867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p:spPr>
        <p:txBody>
          <a:bodyPr/>
          <a:lstStyle/>
          <a:p>
            <a:fld id="{D6830098-19E6-48D0-A1BC-B240C8C49A0B}" type="slidenum">
              <a:rPr lang="en-US" altLang="zh-CN"/>
              <a:pPr/>
              <a:t>83</a:t>
            </a:fld>
            <a:endParaRPr lang="en-US" altLang="zh-CN"/>
          </a:p>
        </p:txBody>
      </p:sp>
      <p:sp>
        <p:nvSpPr>
          <p:cNvPr id="225283" name="Rectangle 2"/>
          <p:cNvSpPr>
            <a:spLocks noGrp="1" noRot="1" noChangeAspect="1" noChangeArrowheads="1" noTextEdit="1"/>
          </p:cNvSpPr>
          <p:nvPr>
            <p:ph type="sldImg"/>
          </p:nvPr>
        </p:nvSpPr>
        <p:spPr>
          <a:ln/>
        </p:spPr>
      </p:sp>
      <p:sp>
        <p:nvSpPr>
          <p:cNvPr id="22528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44310679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p>
            <a:fld id="{FD7A3230-EF60-45D1-9D14-8E2D76159BED}" type="slidenum">
              <a:rPr lang="en-US" altLang="zh-CN"/>
              <a:pPr/>
              <a:t>84</a:t>
            </a:fld>
            <a:endParaRPr lang="en-US" altLang="zh-CN"/>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29894278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p>
            <a:fld id="{76E94748-E06C-41AD-ACF7-14A27E47C1EA}" type="slidenum">
              <a:rPr lang="en-US" altLang="zh-CN"/>
              <a:pPr/>
              <a:t>85</a:t>
            </a:fld>
            <a:endParaRPr lang="en-US" altLang="zh-CN"/>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4289621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p:spPr>
        <p:txBody>
          <a:bodyPr/>
          <a:lstStyle/>
          <a:p>
            <a:fld id="{2014E0B3-1844-433C-B720-F9554908EEA1}" type="slidenum">
              <a:rPr lang="en-US" altLang="zh-CN"/>
              <a:pPr/>
              <a:t>86</a:t>
            </a:fld>
            <a:endParaRPr lang="en-US" altLang="zh-CN"/>
          </a:p>
        </p:txBody>
      </p:sp>
      <p:sp>
        <p:nvSpPr>
          <p:cNvPr id="228355" name="Rectangle 2"/>
          <p:cNvSpPr>
            <a:spLocks noGrp="1" noRot="1" noChangeAspect="1" noChangeArrowheads="1" noTextEdit="1"/>
          </p:cNvSpPr>
          <p:nvPr>
            <p:ph type="sldImg"/>
          </p:nvPr>
        </p:nvSpPr>
        <p:spPr>
          <a:ln/>
        </p:spPr>
      </p:sp>
      <p:sp>
        <p:nvSpPr>
          <p:cNvPr id="22835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91867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1BFE3731-D80B-4C75-BFD8-89EB336C1208}" type="slidenum">
              <a:rPr lang="en-US" altLang="zh-CN"/>
              <a:pPr/>
              <a:t>33</a:t>
            </a:fld>
            <a:endParaRPr lang="en-US" altLang="zh-CN"/>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00440651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p:spPr>
        <p:txBody>
          <a:bodyPr/>
          <a:lstStyle/>
          <a:p>
            <a:fld id="{9856055B-AB22-4044-9773-B5733E3D1ECE}" type="slidenum">
              <a:rPr lang="en-US" altLang="zh-CN"/>
              <a:pPr/>
              <a:t>87</a:t>
            </a:fld>
            <a:endParaRPr lang="en-US" altLang="zh-CN"/>
          </a:p>
        </p:txBody>
      </p:sp>
      <p:sp>
        <p:nvSpPr>
          <p:cNvPr id="229379" name="Rectangle 2"/>
          <p:cNvSpPr>
            <a:spLocks noGrp="1" noRot="1" noChangeAspect="1" noChangeArrowheads="1" noTextEdit="1"/>
          </p:cNvSpPr>
          <p:nvPr>
            <p:ph type="sldImg"/>
          </p:nvPr>
        </p:nvSpPr>
        <p:spPr>
          <a:ln/>
        </p:spPr>
      </p:sp>
      <p:sp>
        <p:nvSpPr>
          <p:cNvPr id="22938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96404213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p:spPr>
        <p:txBody>
          <a:bodyPr/>
          <a:lstStyle/>
          <a:p>
            <a:fld id="{2E9B90E3-FD90-4F1C-BB78-7A94AFAB602A}" type="slidenum">
              <a:rPr lang="en-US" altLang="zh-CN"/>
              <a:pPr/>
              <a:t>88</a:t>
            </a:fld>
            <a:endParaRPr lang="en-US" altLang="zh-CN"/>
          </a:p>
        </p:txBody>
      </p:sp>
      <p:sp>
        <p:nvSpPr>
          <p:cNvPr id="230403" name="Rectangle 2"/>
          <p:cNvSpPr>
            <a:spLocks noGrp="1" noRot="1" noChangeAspect="1" noChangeArrowheads="1" noTextEdit="1"/>
          </p:cNvSpPr>
          <p:nvPr>
            <p:ph type="sldImg"/>
          </p:nvPr>
        </p:nvSpPr>
        <p:spPr>
          <a:ln/>
        </p:spPr>
      </p:sp>
      <p:sp>
        <p:nvSpPr>
          <p:cNvPr id="23040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8856321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BF9C548-AC7E-4F03-8577-F42CFD3E841E}" type="slidenum">
              <a:rPr lang="en-US" altLang="zh-CN" smtClean="0"/>
              <a:pPr>
                <a:defRPr/>
              </a:pPr>
              <a:t>89</a:t>
            </a:fld>
            <a:endParaRPr lang="en-US" altLang="zh-CN"/>
          </a:p>
        </p:txBody>
      </p:sp>
    </p:spTree>
    <p:extLst>
      <p:ext uri="{BB962C8B-B14F-4D97-AF65-F5344CB8AC3E}">
        <p14:creationId xmlns:p14="http://schemas.microsoft.com/office/powerpoint/2010/main" val="204232135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p:spPr>
        <p:txBody>
          <a:bodyPr/>
          <a:lstStyle/>
          <a:p>
            <a:fld id="{70A15A0C-E18C-44E8-B16C-D5BBC0B4DD94}" type="slidenum">
              <a:rPr lang="en-US" altLang="zh-CN"/>
              <a:pPr/>
              <a:t>90</a:t>
            </a:fld>
            <a:endParaRPr lang="en-US" altLang="zh-CN"/>
          </a:p>
        </p:txBody>
      </p:sp>
      <p:sp>
        <p:nvSpPr>
          <p:cNvPr id="231427" name="Rectangle 2"/>
          <p:cNvSpPr>
            <a:spLocks noGrp="1" noRot="1" noChangeAspect="1" noChangeArrowheads="1" noTextEdit="1"/>
          </p:cNvSpPr>
          <p:nvPr>
            <p:ph type="sldImg"/>
          </p:nvPr>
        </p:nvSpPr>
        <p:spPr>
          <a:ln/>
        </p:spPr>
      </p:sp>
      <p:sp>
        <p:nvSpPr>
          <p:cNvPr id="23142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98429056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p:spPr>
        <p:txBody>
          <a:bodyPr/>
          <a:lstStyle/>
          <a:p>
            <a:fld id="{B2DA3CD6-C5BA-4235-9D30-F91391F8E36E}" type="slidenum">
              <a:rPr lang="en-US" altLang="zh-CN"/>
              <a:pPr/>
              <a:t>91</a:t>
            </a:fld>
            <a:endParaRPr lang="en-US" altLang="zh-CN"/>
          </a:p>
        </p:txBody>
      </p:sp>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81831104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p:spPr>
        <p:txBody>
          <a:bodyPr/>
          <a:lstStyle/>
          <a:p>
            <a:fld id="{3100E312-710D-4CFA-8476-424638A0FEBC}" type="slidenum">
              <a:rPr lang="en-US" altLang="zh-CN"/>
              <a:pPr/>
              <a:t>92</a:t>
            </a:fld>
            <a:endParaRPr lang="en-US" altLang="zh-CN"/>
          </a:p>
        </p:txBody>
      </p:sp>
      <p:sp>
        <p:nvSpPr>
          <p:cNvPr id="233475" name="Rectangle 2"/>
          <p:cNvSpPr>
            <a:spLocks noGrp="1" noRot="1" noChangeAspect="1" noChangeArrowheads="1" noTextEdit="1"/>
          </p:cNvSpPr>
          <p:nvPr>
            <p:ph type="sldImg"/>
          </p:nvPr>
        </p:nvSpPr>
        <p:spPr>
          <a:ln/>
        </p:spPr>
      </p:sp>
      <p:sp>
        <p:nvSpPr>
          <p:cNvPr id="23347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10716738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p:spPr>
        <p:txBody>
          <a:bodyPr/>
          <a:lstStyle/>
          <a:p>
            <a:fld id="{E5957F1F-7523-4710-9F0D-5F440B7D5AFA}" type="slidenum">
              <a:rPr lang="en-US" altLang="zh-CN"/>
              <a:pPr/>
              <a:t>93</a:t>
            </a:fld>
            <a:endParaRPr lang="en-US" altLang="zh-CN"/>
          </a:p>
        </p:txBody>
      </p:sp>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28806124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BF9C548-AC7E-4F03-8577-F42CFD3E841E}" type="slidenum">
              <a:rPr lang="en-US" altLang="zh-CN" smtClean="0"/>
              <a:pPr>
                <a:defRPr/>
              </a:pPr>
              <a:t>94</a:t>
            </a:fld>
            <a:endParaRPr lang="en-US" altLang="zh-CN"/>
          </a:p>
        </p:txBody>
      </p:sp>
    </p:spTree>
    <p:extLst>
      <p:ext uri="{BB962C8B-B14F-4D97-AF65-F5344CB8AC3E}">
        <p14:creationId xmlns:p14="http://schemas.microsoft.com/office/powerpoint/2010/main" val="112743873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p:spPr>
        <p:txBody>
          <a:bodyPr/>
          <a:lstStyle/>
          <a:p>
            <a:fld id="{244B208F-B204-4DBA-B30E-1B0A085EB0E1}" type="slidenum">
              <a:rPr lang="en-US" altLang="zh-CN"/>
              <a:pPr/>
              <a:t>95</a:t>
            </a:fld>
            <a:endParaRPr lang="en-US" altLang="zh-CN"/>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412597240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BF9C548-AC7E-4F03-8577-F42CFD3E841E}" type="slidenum">
              <a:rPr lang="en-US" altLang="zh-CN" smtClean="0"/>
              <a:pPr>
                <a:defRPr/>
              </a:pPr>
              <a:t>96</a:t>
            </a:fld>
            <a:endParaRPr lang="en-US" altLang="zh-CN"/>
          </a:p>
        </p:txBody>
      </p:sp>
    </p:spTree>
    <p:extLst>
      <p:ext uri="{BB962C8B-B14F-4D97-AF65-F5344CB8AC3E}">
        <p14:creationId xmlns:p14="http://schemas.microsoft.com/office/powerpoint/2010/main" val="2872730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7E11B5AA-1A7E-4927-987E-0E195CA61412}" type="slidenum">
              <a:rPr lang="en-US" altLang="zh-CN"/>
              <a:pPr/>
              <a:t>34</a:t>
            </a:fld>
            <a:endParaRPr lang="en-US" altLang="zh-CN"/>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24508056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p:spPr>
        <p:txBody>
          <a:bodyPr/>
          <a:lstStyle/>
          <a:p>
            <a:fld id="{915C7EA5-3F45-4043-A7F1-A40C64D52B42}" type="slidenum">
              <a:rPr lang="en-US" altLang="zh-CN"/>
              <a:pPr/>
              <a:t>97</a:t>
            </a:fld>
            <a:endParaRPr lang="en-US" altLang="zh-CN"/>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33027583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p>
            <a:fld id="{6C96DEDD-18BE-40C8-8BC6-FE5E838B2853}" type="slidenum">
              <a:rPr lang="en-US" altLang="zh-CN"/>
              <a:pPr/>
              <a:t>98</a:t>
            </a:fld>
            <a:endParaRPr lang="en-US" altLang="zh-CN"/>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90722291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p>
            <a:fld id="{90620C0D-0843-401D-BE2B-84637C39902E}" type="slidenum">
              <a:rPr lang="en-US" altLang="zh-CN"/>
              <a:pPr/>
              <a:t>99</a:t>
            </a:fld>
            <a:endParaRPr lang="en-US" altLang="zh-CN"/>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09291969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p:spPr>
        <p:txBody>
          <a:bodyPr/>
          <a:lstStyle/>
          <a:p>
            <a:fld id="{6C14B70E-6AF7-4E6B-8C6D-863E8FBB595F}" type="slidenum">
              <a:rPr lang="en-US" altLang="zh-CN"/>
              <a:pPr/>
              <a:t>100</a:t>
            </a:fld>
            <a:endParaRPr lang="en-US" altLang="zh-CN"/>
          </a:p>
        </p:txBody>
      </p:sp>
      <p:sp>
        <p:nvSpPr>
          <p:cNvPr id="241667" name="Rectangle 2"/>
          <p:cNvSpPr>
            <a:spLocks noGrp="1" noRot="1" noChangeAspect="1" noChangeArrowheads="1" noTextEdit="1"/>
          </p:cNvSpPr>
          <p:nvPr>
            <p:ph type="sldImg"/>
          </p:nvPr>
        </p:nvSpPr>
        <p:spPr>
          <a:ln/>
        </p:spPr>
      </p:sp>
      <p:sp>
        <p:nvSpPr>
          <p:cNvPr id="24166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9188889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p:spPr>
        <p:txBody>
          <a:bodyPr/>
          <a:lstStyle/>
          <a:p>
            <a:fld id="{1BE31375-EA29-4667-BD1F-41D8B6483351}" type="slidenum">
              <a:rPr lang="en-US" altLang="zh-CN"/>
              <a:pPr/>
              <a:t>101</a:t>
            </a:fld>
            <a:endParaRPr lang="en-US" altLang="zh-CN"/>
          </a:p>
        </p:txBody>
      </p:sp>
      <p:sp>
        <p:nvSpPr>
          <p:cNvPr id="242691" name="Rectangle 2"/>
          <p:cNvSpPr>
            <a:spLocks noGrp="1" noRot="1" noChangeAspect="1" noChangeArrowheads="1" noTextEdit="1"/>
          </p:cNvSpPr>
          <p:nvPr>
            <p:ph type="sldImg"/>
          </p:nvPr>
        </p:nvSpPr>
        <p:spPr>
          <a:ln/>
        </p:spPr>
      </p:sp>
      <p:sp>
        <p:nvSpPr>
          <p:cNvPr id="24269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407246462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C66E30E-6686-4482-86C6-40105230AA48}" type="slidenum">
              <a:rPr lang="zh-CN" altLang="en-US" smtClean="0"/>
              <a:pPr/>
              <a:t>102</a:t>
            </a:fld>
            <a:endParaRPr lang="zh-CN" altLang="en-US"/>
          </a:p>
        </p:txBody>
      </p:sp>
    </p:spTree>
    <p:extLst>
      <p:ext uri="{BB962C8B-B14F-4D97-AF65-F5344CB8AC3E}">
        <p14:creationId xmlns:p14="http://schemas.microsoft.com/office/powerpoint/2010/main" val="364179716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BEA33F6-DD6B-49E0-95EA-475B55FB73B7}" type="slidenum">
              <a:rPr lang="zh-CN" altLang="en-US" smtClean="0"/>
              <a:pPr/>
              <a:t>103</a:t>
            </a:fld>
            <a:endParaRPr lang="zh-CN" altLang="en-US"/>
          </a:p>
        </p:txBody>
      </p:sp>
    </p:spTree>
    <p:extLst>
      <p:ext uri="{BB962C8B-B14F-4D97-AF65-F5344CB8AC3E}">
        <p14:creationId xmlns:p14="http://schemas.microsoft.com/office/powerpoint/2010/main" val="396257161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BEA33F6-DD6B-49E0-95EA-475B55FB73B7}" type="slidenum">
              <a:rPr lang="zh-CN" altLang="en-US" smtClean="0"/>
              <a:pPr/>
              <a:t>104</a:t>
            </a:fld>
            <a:endParaRPr lang="zh-CN" altLang="en-US"/>
          </a:p>
        </p:txBody>
      </p:sp>
    </p:spTree>
    <p:extLst>
      <p:ext uri="{BB962C8B-B14F-4D97-AF65-F5344CB8AC3E}">
        <p14:creationId xmlns:p14="http://schemas.microsoft.com/office/powerpoint/2010/main" val="244388350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BEA33F6-DD6B-49E0-95EA-475B55FB73B7}" type="slidenum">
              <a:rPr lang="zh-CN" altLang="en-US" smtClean="0"/>
              <a:pPr/>
              <a:t>105</a:t>
            </a:fld>
            <a:endParaRPr lang="zh-CN" altLang="en-US"/>
          </a:p>
        </p:txBody>
      </p:sp>
    </p:spTree>
    <p:extLst>
      <p:ext uri="{BB962C8B-B14F-4D97-AF65-F5344CB8AC3E}">
        <p14:creationId xmlns:p14="http://schemas.microsoft.com/office/powerpoint/2010/main" val="153460065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BEA33F6-DD6B-49E0-95EA-475B55FB73B7}" type="slidenum">
              <a:rPr lang="zh-CN" altLang="en-US" smtClean="0"/>
              <a:pPr/>
              <a:t>106</a:t>
            </a:fld>
            <a:endParaRPr lang="zh-CN" altLang="en-US"/>
          </a:p>
        </p:txBody>
      </p:sp>
    </p:spTree>
    <p:extLst>
      <p:ext uri="{BB962C8B-B14F-4D97-AF65-F5344CB8AC3E}">
        <p14:creationId xmlns:p14="http://schemas.microsoft.com/office/powerpoint/2010/main" val="2401934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01071A8F-CD71-45F3-A5F3-9D904A35E3BB}" type="slidenum">
              <a:rPr lang="en-US" altLang="zh-CN"/>
              <a:pPr/>
              <a:t>35</a:t>
            </a:fld>
            <a:endParaRPr lang="en-US" altLang="zh-CN"/>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73082592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C66E30E-6686-4482-86C6-40105230AA48}" type="slidenum">
              <a:rPr lang="zh-CN" altLang="en-US" smtClean="0"/>
              <a:pPr/>
              <a:t>107</a:t>
            </a:fld>
            <a:endParaRPr lang="zh-CN" altLang="en-US"/>
          </a:p>
        </p:txBody>
      </p:sp>
    </p:spTree>
    <p:extLst>
      <p:ext uri="{BB962C8B-B14F-4D97-AF65-F5344CB8AC3E}">
        <p14:creationId xmlns:p14="http://schemas.microsoft.com/office/powerpoint/2010/main" val="274391253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BEA33F6-DD6B-49E0-95EA-475B55FB73B7}" type="slidenum">
              <a:rPr lang="zh-CN" altLang="en-US" smtClean="0"/>
              <a:pPr/>
              <a:t>108</a:t>
            </a:fld>
            <a:endParaRPr lang="zh-CN" altLang="en-US"/>
          </a:p>
        </p:txBody>
      </p:sp>
    </p:spTree>
    <p:extLst>
      <p:ext uri="{BB962C8B-B14F-4D97-AF65-F5344CB8AC3E}">
        <p14:creationId xmlns:p14="http://schemas.microsoft.com/office/powerpoint/2010/main" val="105902540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0685E56-D9F8-4107-A62B-C4BCEE1C8F7E}" type="slidenum">
              <a:rPr lang="zh-CN" altLang="en-US" smtClean="0"/>
              <a:pPr/>
              <a:t>109</a:t>
            </a:fld>
            <a:endParaRPr lang="zh-CN" altLang="en-US"/>
          </a:p>
        </p:txBody>
      </p:sp>
    </p:spTree>
    <p:extLst>
      <p:ext uri="{BB962C8B-B14F-4D97-AF65-F5344CB8AC3E}">
        <p14:creationId xmlns:p14="http://schemas.microsoft.com/office/powerpoint/2010/main" val="179520771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C66E30E-6686-4482-86C6-40105230AA48}" type="slidenum">
              <a:rPr lang="zh-CN" altLang="en-US" smtClean="0"/>
              <a:pPr/>
              <a:t>110</a:t>
            </a:fld>
            <a:endParaRPr lang="zh-CN" altLang="en-US"/>
          </a:p>
        </p:txBody>
      </p:sp>
    </p:spTree>
    <p:extLst>
      <p:ext uri="{BB962C8B-B14F-4D97-AF65-F5344CB8AC3E}">
        <p14:creationId xmlns:p14="http://schemas.microsoft.com/office/powerpoint/2010/main" val="8689924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C66E30E-6686-4482-86C6-40105230AA48}" type="slidenum">
              <a:rPr lang="zh-CN" altLang="en-US" smtClean="0"/>
              <a:pPr/>
              <a:t>111</a:t>
            </a:fld>
            <a:endParaRPr lang="zh-CN" altLang="en-US"/>
          </a:p>
        </p:txBody>
      </p:sp>
    </p:spTree>
    <p:extLst>
      <p:ext uri="{BB962C8B-B14F-4D97-AF65-F5344CB8AC3E}">
        <p14:creationId xmlns:p14="http://schemas.microsoft.com/office/powerpoint/2010/main" val="167905791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0685E56-D9F8-4107-A62B-C4BCEE1C8F7E}" type="slidenum">
              <a:rPr lang="zh-CN" altLang="en-US" smtClean="0"/>
              <a:pPr/>
              <a:t>112</a:t>
            </a:fld>
            <a:endParaRPr lang="zh-CN" altLang="en-US"/>
          </a:p>
        </p:txBody>
      </p:sp>
    </p:spTree>
    <p:extLst>
      <p:ext uri="{BB962C8B-B14F-4D97-AF65-F5344CB8AC3E}">
        <p14:creationId xmlns:p14="http://schemas.microsoft.com/office/powerpoint/2010/main" val="278720265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C66E30E-6686-4482-86C6-40105230AA48}" type="slidenum">
              <a:rPr lang="zh-CN" altLang="en-US" smtClean="0"/>
              <a:pPr/>
              <a:t>113</a:t>
            </a:fld>
            <a:endParaRPr lang="zh-CN" altLang="en-US"/>
          </a:p>
        </p:txBody>
      </p:sp>
    </p:spTree>
    <p:extLst>
      <p:ext uri="{BB962C8B-B14F-4D97-AF65-F5344CB8AC3E}">
        <p14:creationId xmlns:p14="http://schemas.microsoft.com/office/powerpoint/2010/main" val="71647051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C66E30E-6686-4482-86C6-40105230AA48}" type="slidenum">
              <a:rPr lang="zh-CN" altLang="en-US" smtClean="0"/>
              <a:pPr/>
              <a:t>114</a:t>
            </a:fld>
            <a:endParaRPr lang="zh-CN" altLang="en-US"/>
          </a:p>
        </p:txBody>
      </p:sp>
    </p:spTree>
    <p:extLst>
      <p:ext uri="{BB962C8B-B14F-4D97-AF65-F5344CB8AC3E}">
        <p14:creationId xmlns:p14="http://schemas.microsoft.com/office/powerpoint/2010/main" val="391735103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BEA33F6-DD6B-49E0-95EA-475B55FB73B7}" type="slidenum">
              <a:rPr lang="zh-CN" altLang="en-US" smtClean="0"/>
              <a:pPr/>
              <a:t>115</a:t>
            </a:fld>
            <a:endParaRPr lang="zh-CN" altLang="en-US"/>
          </a:p>
        </p:txBody>
      </p:sp>
    </p:spTree>
    <p:extLst>
      <p:ext uri="{BB962C8B-B14F-4D97-AF65-F5344CB8AC3E}">
        <p14:creationId xmlns:p14="http://schemas.microsoft.com/office/powerpoint/2010/main" val="68866440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BEA33F6-DD6B-49E0-95EA-475B55FB73B7}" type="slidenum">
              <a:rPr lang="zh-CN" altLang="en-US" smtClean="0"/>
              <a:pPr/>
              <a:t>116</a:t>
            </a:fld>
            <a:endParaRPr lang="zh-CN" altLang="en-US"/>
          </a:p>
        </p:txBody>
      </p:sp>
    </p:spTree>
    <p:extLst>
      <p:ext uri="{BB962C8B-B14F-4D97-AF65-F5344CB8AC3E}">
        <p14:creationId xmlns:p14="http://schemas.microsoft.com/office/powerpoint/2010/main" val="2961833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33E6033A-725F-42CB-B1EF-DF240ECB12EB}" type="slidenum">
              <a:rPr lang="en-US" altLang="zh-CN"/>
              <a:pPr/>
              <a:t>36</a:t>
            </a:fld>
            <a:endParaRPr lang="en-US" altLang="zh-CN"/>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44735136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BEA33F6-DD6B-49E0-95EA-475B55FB73B7}" type="slidenum">
              <a:rPr lang="zh-CN" altLang="en-US" smtClean="0"/>
              <a:pPr/>
              <a:t>117</a:t>
            </a:fld>
            <a:endParaRPr lang="zh-CN" altLang="en-US"/>
          </a:p>
        </p:txBody>
      </p:sp>
    </p:spTree>
    <p:extLst>
      <p:ext uri="{BB962C8B-B14F-4D97-AF65-F5344CB8AC3E}">
        <p14:creationId xmlns:p14="http://schemas.microsoft.com/office/powerpoint/2010/main" val="303750938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BEA33F6-DD6B-49E0-95EA-475B55FB73B7}" type="slidenum">
              <a:rPr lang="zh-CN" altLang="en-US" smtClean="0"/>
              <a:pPr/>
              <a:t>118</a:t>
            </a:fld>
            <a:endParaRPr lang="zh-CN" altLang="en-US"/>
          </a:p>
        </p:txBody>
      </p:sp>
    </p:spTree>
    <p:extLst>
      <p:ext uri="{BB962C8B-B14F-4D97-AF65-F5344CB8AC3E}">
        <p14:creationId xmlns:p14="http://schemas.microsoft.com/office/powerpoint/2010/main" val="425777581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BEA33F6-DD6B-49E0-95EA-475B55FB73B7}" type="slidenum">
              <a:rPr lang="zh-CN" altLang="en-US" smtClean="0"/>
              <a:pPr/>
              <a:t>119</a:t>
            </a:fld>
            <a:endParaRPr lang="zh-CN" altLang="en-US"/>
          </a:p>
        </p:txBody>
      </p:sp>
    </p:spTree>
    <p:extLst>
      <p:ext uri="{BB962C8B-B14F-4D97-AF65-F5344CB8AC3E}">
        <p14:creationId xmlns:p14="http://schemas.microsoft.com/office/powerpoint/2010/main" val="410280668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BEA33F6-DD6B-49E0-95EA-475B55FB73B7}" type="slidenum">
              <a:rPr lang="zh-CN" altLang="en-US" smtClean="0"/>
              <a:pPr/>
              <a:t>120</a:t>
            </a:fld>
            <a:endParaRPr lang="zh-CN" altLang="en-US"/>
          </a:p>
        </p:txBody>
      </p:sp>
    </p:spTree>
    <p:extLst>
      <p:ext uri="{BB962C8B-B14F-4D97-AF65-F5344CB8AC3E}">
        <p14:creationId xmlns:p14="http://schemas.microsoft.com/office/powerpoint/2010/main" val="264095500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BEA33F6-DD6B-49E0-95EA-475B55FB73B7}" type="slidenum">
              <a:rPr lang="zh-CN" altLang="en-US" smtClean="0"/>
              <a:pPr/>
              <a:t>121</a:t>
            </a:fld>
            <a:endParaRPr lang="zh-CN" altLang="en-US"/>
          </a:p>
        </p:txBody>
      </p:sp>
    </p:spTree>
    <p:extLst>
      <p:ext uri="{BB962C8B-B14F-4D97-AF65-F5344CB8AC3E}">
        <p14:creationId xmlns:p14="http://schemas.microsoft.com/office/powerpoint/2010/main" val="423485637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BEA33F6-DD6B-49E0-95EA-475B55FB73B7}" type="slidenum">
              <a:rPr lang="zh-CN" altLang="en-US" smtClean="0"/>
              <a:pPr/>
              <a:t>122</a:t>
            </a:fld>
            <a:endParaRPr lang="zh-CN" altLang="en-US"/>
          </a:p>
        </p:txBody>
      </p:sp>
    </p:spTree>
    <p:extLst>
      <p:ext uri="{BB962C8B-B14F-4D97-AF65-F5344CB8AC3E}">
        <p14:creationId xmlns:p14="http://schemas.microsoft.com/office/powerpoint/2010/main" val="284629033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BEA33F6-DD6B-49E0-95EA-475B55FB73B7}" type="slidenum">
              <a:rPr lang="zh-CN" altLang="en-US" smtClean="0"/>
              <a:pPr/>
              <a:t>123</a:t>
            </a:fld>
            <a:endParaRPr lang="zh-CN" altLang="en-US"/>
          </a:p>
        </p:txBody>
      </p:sp>
    </p:spTree>
    <p:extLst>
      <p:ext uri="{BB962C8B-B14F-4D97-AF65-F5344CB8AC3E}">
        <p14:creationId xmlns:p14="http://schemas.microsoft.com/office/powerpoint/2010/main" val="412109037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BEA33F6-DD6B-49E0-95EA-475B55FB73B7}" type="slidenum">
              <a:rPr lang="zh-CN" altLang="en-US" smtClean="0"/>
              <a:pPr/>
              <a:t>124</a:t>
            </a:fld>
            <a:endParaRPr lang="zh-CN" altLang="en-US"/>
          </a:p>
        </p:txBody>
      </p:sp>
    </p:spTree>
    <p:extLst>
      <p:ext uri="{BB962C8B-B14F-4D97-AF65-F5344CB8AC3E}">
        <p14:creationId xmlns:p14="http://schemas.microsoft.com/office/powerpoint/2010/main" val="403024689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BEA33F6-DD6B-49E0-95EA-475B55FB73B7}" type="slidenum">
              <a:rPr lang="zh-CN" altLang="en-US" smtClean="0"/>
              <a:pPr/>
              <a:t>125</a:t>
            </a:fld>
            <a:endParaRPr lang="zh-CN" altLang="en-US"/>
          </a:p>
        </p:txBody>
      </p:sp>
    </p:spTree>
    <p:extLst>
      <p:ext uri="{BB962C8B-B14F-4D97-AF65-F5344CB8AC3E}">
        <p14:creationId xmlns:p14="http://schemas.microsoft.com/office/powerpoint/2010/main" val="305265006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BEA33F6-DD6B-49E0-95EA-475B55FB73B7}" type="slidenum">
              <a:rPr lang="zh-CN" altLang="en-US" smtClean="0"/>
              <a:pPr/>
              <a:t>126</a:t>
            </a:fld>
            <a:endParaRPr lang="zh-CN" altLang="en-US"/>
          </a:p>
        </p:txBody>
      </p:sp>
    </p:spTree>
    <p:extLst>
      <p:ext uri="{BB962C8B-B14F-4D97-AF65-F5344CB8AC3E}">
        <p14:creationId xmlns:p14="http://schemas.microsoft.com/office/powerpoint/2010/main" val="3694813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EEE331-0B4E-498E-A3DF-F5B2C08EC4BA}" type="datetime1">
              <a:rPr lang="en-US" altLang="zh-CN" smtClean="0"/>
              <a:pPr/>
              <a:t>8/27/2019</a:t>
            </a:fld>
            <a:endParaRPr lang="en-US"/>
          </a:p>
        </p:txBody>
      </p:sp>
      <p:sp>
        <p:nvSpPr>
          <p:cNvPr id="5" name="Footer Placeholder 4"/>
          <p:cNvSpPr>
            <a:spLocks noGrp="1"/>
          </p:cNvSpPr>
          <p:nvPr>
            <p:ph type="ftr" sz="quarter" idx="11"/>
          </p:nvPr>
        </p:nvSpPr>
        <p:spPr/>
        <p:txBody>
          <a:bodyPr/>
          <a:lstStyle>
            <a:lvl1pPr>
              <a:defRPr sz="1800" baseline="0">
                <a:solidFill>
                  <a:schemeClr val="tx2"/>
                </a:solidFill>
                <a:ea typeface="隶书" pitchFamily="49" charset="-122"/>
              </a:defRPr>
            </a:lvl1p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8253E9-B3EC-453E-B599-CED0EDEEE83F}" type="datetime1">
              <a:rPr lang="en-US" altLang="zh-CN"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C1182D-6DE8-4513-93B1-1EB8D657DC58}" type="datetime1">
              <a:rPr lang="en-US" altLang="zh-CN"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47741" y="213123"/>
            <a:ext cx="7771390" cy="1453964"/>
          </a:xfrm>
        </p:spPr>
        <p:txBody>
          <a:bodyPr/>
          <a:lstStyle>
            <a:lvl1pPr>
              <a:defRPr>
                <a:ea typeface="黑体"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sz="half" idx="1"/>
          </p:nvPr>
        </p:nvSpPr>
        <p:spPr>
          <a:xfrm>
            <a:off x="1040091" y="1763387"/>
            <a:ext cx="3799417" cy="4091940"/>
          </a:xfrm>
        </p:spPr>
        <p:txBody>
          <a:bodyPr/>
          <a:lstStyle>
            <a:lvl1pPr>
              <a:defRPr>
                <a:ea typeface="黑体" pitchFamily="2" charset="-122"/>
              </a:defRPr>
            </a:lvl1pPr>
            <a:lvl2pPr>
              <a:defRPr>
                <a:ea typeface="黑体" pitchFamily="2" charset="-122"/>
              </a:defRPr>
            </a:lvl2pPr>
            <a:lvl3pPr>
              <a:defRPr>
                <a:ea typeface="黑体" pitchFamily="2" charset="-122"/>
              </a:defRPr>
            </a:lvl3pPr>
            <a:lvl4pPr>
              <a:defRPr>
                <a:ea typeface="黑体" pitchFamily="2" charset="-122"/>
              </a:defRPr>
            </a:lvl4pPr>
            <a:lvl5pPr>
              <a:defRPr>
                <a:ea typeface="黑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991484" y="1763387"/>
            <a:ext cx="3799417" cy="4091940"/>
          </a:xfrm>
        </p:spPr>
        <p:txBody>
          <a:bodyPr/>
          <a:lstStyle>
            <a:lvl1pPr>
              <a:defRPr>
                <a:ea typeface="黑体" pitchFamily="2" charset="-122"/>
              </a:defRPr>
            </a:lvl1pPr>
            <a:lvl2pPr>
              <a:defRPr>
                <a:ea typeface="黑体" pitchFamily="2" charset="-122"/>
              </a:defRPr>
            </a:lvl2pPr>
            <a:lvl3pPr>
              <a:defRPr>
                <a:ea typeface="黑体" pitchFamily="2" charset="-122"/>
              </a:defRPr>
            </a:lvl3pPr>
            <a:lvl4pPr>
              <a:defRPr>
                <a:ea typeface="黑体" pitchFamily="2" charset="-122"/>
              </a:defRPr>
            </a:lvl4pPr>
            <a:lvl5pPr>
              <a:defRPr>
                <a:ea typeface="黑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ea typeface="黑体" pitchFamily="2" charset="-122"/>
              </a:defRPr>
            </a:lvl1pPr>
          </a:lstStyle>
          <a:p>
            <a:pPr>
              <a:defRPr/>
            </a:pPr>
            <a:endParaRPr lang="zh-CN" altLang="en-US" dirty="0"/>
          </a:p>
        </p:txBody>
      </p:sp>
      <p:sp>
        <p:nvSpPr>
          <p:cNvPr id="7" name="Rectangle 13"/>
          <p:cNvSpPr>
            <a:spLocks noGrp="1" noChangeArrowheads="1"/>
          </p:cNvSpPr>
          <p:nvPr>
            <p:ph type="sldNum" sz="quarter" idx="12"/>
          </p:nvPr>
        </p:nvSpPr>
        <p:spPr>
          <a:ln/>
        </p:spPr>
        <p:txBody>
          <a:bodyPr/>
          <a:lstStyle>
            <a:lvl1pPr>
              <a:defRPr>
                <a:ea typeface="黑体" pitchFamily="2" charset="-122"/>
              </a:defRPr>
            </a:lvl1pPr>
          </a:lstStyle>
          <a:p>
            <a:pPr>
              <a:defRPr/>
            </a:pPr>
            <a:fld id="{C17D48F8-5035-4E1E-A2F4-3BFDC4337629}" type="slidenum">
              <a:rPr lang="en-US" altLang="zh-CN" smtClean="0"/>
              <a:pPr>
                <a:defRPr/>
              </a:pPr>
              <a:t>‹#›</a:t>
            </a:fld>
            <a:endParaRPr lang="en-US" altLang="zh-C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47741" y="213123"/>
            <a:ext cx="7771390" cy="1453964"/>
          </a:xfrm>
        </p:spPr>
        <p:txBody>
          <a:bodyPr/>
          <a:lstStyle>
            <a:lvl1pPr>
              <a:defRPr>
                <a:ea typeface="黑体" pitchFamily="2" charset="-122"/>
              </a:defRPr>
            </a:lvl1pPr>
          </a:lstStyle>
          <a:p>
            <a:r>
              <a:rPr lang="zh-CN" altLang="en-US" dirty="0" smtClean="0"/>
              <a:t>单击此处编辑母版标题样式</a:t>
            </a:r>
            <a:endParaRPr lang="zh-CN" altLang="en-US" dirty="0"/>
          </a:p>
        </p:txBody>
      </p:sp>
      <p:sp>
        <p:nvSpPr>
          <p:cNvPr id="3" name="表格占位符 2"/>
          <p:cNvSpPr>
            <a:spLocks noGrp="1"/>
          </p:cNvSpPr>
          <p:nvPr>
            <p:ph type="tbl" idx="1"/>
          </p:nvPr>
        </p:nvSpPr>
        <p:spPr>
          <a:xfrm>
            <a:off x="1040091" y="1763387"/>
            <a:ext cx="7750810" cy="4091940"/>
          </a:xfrm>
        </p:spPr>
        <p:txBody>
          <a:bodyPr/>
          <a:lstStyle>
            <a:lvl1pPr>
              <a:defRPr>
                <a:ea typeface="黑体" pitchFamily="2" charset="-122"/>
              </a:defRPr>
            </a:lvl1pPr>
          </a:lstStyle>
          <a:p>
            <a:pPr lvl="0"/>
            <a:endParaRPr lang="zh-CN" altLang="en-US" noProof="0" dirty="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ea typeface="黑体" pitchFamily="2" charset="-122"/>
              </a:defRPr>
            </a:lvl1pPr>
          </a:lstStyle>
          <a:p>
            <a:pPr>
              <a:defRPr/>
            </a:pPr>
            <a:endParaRPr lang="zh-CN" altLang="en-US" dirty="0"/>
          </a:p>
        </p:txBody>
      </p:sp>
      <p:sp>
        <p:nvSpPr>
          <p:cNvPr id="6" name="Rectangle 13"/>
          <p:cNvSpPr>
            <a:spLocks noGrp="1" noChangeArrowheads="1"/>
          </p:cNvSpPr>
          <p:nvPr>
            <p:ph type="sldNum" sz="quarter" idx="12"/>
          </p:nvPr>
        </p:nvSpPr>
        <p:spPr>
          <a:ln/>
        </p:spPr>
        <p:txBody>
          <a:bodyPr/>
          <a:lstStyle>
            <a:lvl1pPr>
              <a:defRPr>
                <a:ea typeface="黑体" pitchFamily="2" charset="-122"/>
              </a:defRPr>
            </a:lvl1pPr>
          </a:lstStyle>
          <a:p>
            <a:pPr>
              <a:defRPr/>
            </a:pPr>
            <a:fld id="{EE9BD9A4-FE00-4017-A71F-323D7C872688}" type="slidenum">
              <a:rPr lang="en-US" altLang="zh-CN" smtClean="0"/>
              <a:pPr>
                <a:defRPr/>
              </a:pPr>
              <a:t>‹#›</a:t>
            </a:fld>
            <a:endParaRPr lang="en-US" altLang="zh-C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035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F6729A-DA56-405A-9BA0-828CD644D895}" type="datetime1">
              <a:rPr lang="en-US" altLang="zh-CN" smtClean="0"/>
              <a:pPr/>
              <a:t>8/27/2019</a:t>
            </a:fld>
            <a:endParaRPr lang="en-US"/>
          </a:p>
        </p:txBody>
      </p:sp>
      <p:sp>
        <p:nvSpPr>
          <p:cNvPr id="5" name="Footer Placeholder 4"/>
          <p:cNvSpPr>
            <a:spLocks noGrp="1"/>
          </p:cNvSpPr>
          <p:nvPr>
            <p:ph type="ftr" sz="quarter" idx="11"/>
          </p:nvPr>
        </p:nvSpPr>
        <p:spPr/>
        <p:txBody>
          <a:bodyPr/>
          <a:lstStyle>
            <a:lvl1pPr>
              <a:defRPr sz="1800" baseline="0">
                <a:solidFill>
                  <a:schemeClr val="tx2"/>
                </a:solidFill>
                <a:ea typeface="隶书" pitchFamily="49" charset="-122"/>
              </a:defRPr>
            </a:lvl1p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F47BC7-33D3-4D5C-B865-5E835ABEF0A9}" type="datetime1">
              <a:rPr lang="en-US" altLang="zh-CN"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4A9695-7A31-46E9-AD4F-686B9652F7C1}" type="datetime1">
              <a:rPr lang="en-US" altLang="zh-CN" smtClean="0"/>
              <a:pPr/>
              <a:t>8/27/2019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6B8937-7AF4-4FAC-85A0-803527C06497}" type="datetime1">
              <a:rPr lang="en-US" altLang="zh-CN" smtClean="0"/>
              <a:pPr/>
              <a:t>8/27/2019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EEDF98-39DF-4624-87C4-13EEE48AFAFA}" type="datetime1">
              <a:rPr lang="en-US" altLang="zh-CN" smtClean="0"/>
              <a:pPr/>
              <a:t>8/27/2019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BEF5B1-6D37-4D43-A8F4-DA279E453C99}" type="datetime1">
              <a:rPr lang="en-US" altLang="zh-CN" smtClean="0"/>
              <a:pPr/>
              <a:t>8/27/2019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501860-1210-4851-829B-C644EEF876C2}" type="datetime1">
              <a:rPr lang="en-US" altLang="zh-CN" smtClean="0"/>
              <a:pPr/>
              <a:t>8/27/2019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08BEA8-A089-4466-91B8-829DC56EDD87}" type="datetime1">
              <a:rPr lang="en-US" altLang="zh-CN" smtClean="0"/>
              <a:pPr/>
              <a:t>8/27/2019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黑体" pitchFamily="2" charset="-122"/>
              </a:defRPr>
            </a:lvl1pPr>
          </a:lstStyle>
          <a:p>
            <a:fld id="{CE62B0C2-666D-4544-8256-E6EE169BA7D6}" type="datetime1">
              <a:rPr lang="en-US" altLang="zh-CN" smtClean="0"/>
              <a:pPr/>
              <a:t>8/27/2019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5.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2.jpeg"/></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80.xml"/><Relationship Id="rId7" Type="http://schemas.openxmlformats.org/officeDocument/2006/relationships/image" Target="../media/image14.emf"/><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2.jpeg"/><Relationship Id="rId4" Type="http://schemas.openxmlformats.org/officeDocument/2006/relationships/image" Target="../media/image1.jpeg"/></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3.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4.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6.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wmf"/><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wmf"/><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wmf"/><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wmf"/><Relationship Id="rId4" Type="http://schemas.openxmlformats.org/officeDocument/2006/relationships/oleObject" Target="../embeddings/oleObject1.bin"/></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oleObject3.bin"/></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10.wmf"/><Relationship Id="rId4" Type="http://schemas.openxmlformats.org/officeDocument/2006/relationships/image" Target="../media/image6.wmf"/></Relationships>
</file>

<file path=ppt/slides/_rels/slide8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8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2.xml"/><Relationship Id="rId1" Type="http://schemas.openxmlformats.org/officeDocument/2006/relationships/slideLayout" Target="../slideLayouts/slideLayout6.xml"/><Relationship Id="rId4" Type="http://schemas.openxmlformats.org/officeDocument/2006/relationships/image" Target="../media/image12.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7.xml"/><Relationship Id="rId1" Type="http://schemas.openxmlformats.org/officeDocument/2006/relationships/slideLayout" Target="../slideLayouts/slideLayout6.xml"/><Relationship Id="rId4" Type="http://schemas.openxmlformats.org/officeDocument/2006/relationships/image" Target="../media/image12.wmf"/></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114312" cy="107569"/>
          </a:xfrm>
          <a:custGeom>
            <a:avLst/>
            <a:gdLst>
              <a:gd name="connsiteX0" fmla="*/ 0 w 114312"/>
              <a:gd name="connsiteY0" fmla="*/ 0 h 107569"/>
              <a:gd name="connsiteX1" fmla="*/ 114312 w 114312"/>
              <a:gd name="connsiteY1" fmla="*/ 0 h 107569"/>
              <a:gd name="connsiteX2" fmla="*/ 114312 w 114312"/>
              <a:gd name="connsiteY2" fmla="*/ 107569 h 107569"/>
              <a:gd name="connsiteX3" fmla="*/ 0 w 114312"/>
              <a:gd name="connsiteY3" fmla="*/ 107569 h 107569"/>
              <a:gd name="connsiteX4" fmla="*/ 0 w 114312"/>
              <a:gd name="connsiteY4" fmla="*/ 0 h 10756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4312" h="107569">
                <a:moveTo>
                  <a:pt x="0" y="0"/>
                </a:moveTo>
                <a:lnTo>
                  <a:pt x="114312" y="0"/>
                </a:lnTo>
                <a:lnTo>
                  <a:pt x="114312" y="107569"/>
                </a:lnTo>
                <a:lnTo>
                  <a:pt x="0" y="107569"/>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itchFamily="2" charset="-122"/>
            </a:endParaRPr>
          </a:p>
        </p:txBody>
      </p:sp>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4" cstate="print"/>
          <a:srcRect/>
          <a:stretch>
            <a:fillRect/>
          </a:stretch>
        </p:blipFill>
        <p:spPr bwMode="auto">
          <a:xfrm>
            <a:off x="228600" y="12700"/>
            <a:ext cx="1968500" cy="546100"/>
          </a:xfrm>
          <a:prstGeom prst="rect">
            <a:avLst/>
          </a:prstGeom>
          <a:noFill/>
        </p:spPr>
      </p:pic>
      <p:sp>
        <p:nvSpPr>
          <p:cNvPr id="2" name="TextBox 1"/>
          <p:cNvSpPr txBox="1"/>
          <p:nvPr/>
        </p:nvSpPr>
        <p:spPr>
          <a:xfrm>
            <a:off x="609600" y="1841500"/>
            <a:ext cx="3847207" cy="4008726"/>
          </a:xfrm>
          <a:prstGeom prst="rect">
            <a:avLst/>
          </a:prstGeom>
          <a:noFill/>
        </p:spPr>
        <p:txBody>
          <a:bodyPr wrap="none" lIns="0" tIns="0" rIns="0" rtlCol="0">
            <a:spAutoFit/>
          </a:bodyPr>
          <a:lstStyle/>
          <a:p>
            <a:pPr>
              <a:lnSpc>
                <a:spcPct val="150000"/>
              </a:lnSpc>
              <a:tabLst/>
            </a:pPr>
            <a:r>
              <a:rPr lang="en-US" altLang="zh-CN" sz="6000" dirty="0" smtClean="0">
                <a:solidFill>
                  <a:srgbClr val="FF0000"/>
                </a:solidFill>
                <a:latin typeface="黑体" panose="02010609060101010101" pitchFamily="49" charset="-122"/>
                <a:ea typeface="黑体" panose="02010609060101010101" pitchFamily="49" charset="-122"/>
                <a:cs typeface="华文新魏" pitchFamily="18" charset="0"/>
              </a:rPr>
              <a:t>第</a:t>
            </a:r>
            <a:r>
              <a:rPr lang="en-US" altLang="zh-CN" sz="6000" b="1" dirty="0">
                <a:solidFill>
                  <a:srgbClr val="FF0000"/>
                </a:solidFill>
                <a:latin typeface="黑体" panose="02010609060101010101" pitchFamily="49" charset="-122"/>
                <a:ea typeface="黑体" panose="02010609060101010101" pitchFamily="49" charset="-122"/>
                <a:cs typeface="Times New Roman" pitchFamily="18" charset="0"/>
              </a:rPr>
              <a:t>3</a:t>
            </a:r>
            <a:r>
              <a:rPr lang="en-US" altLang="zh-CN" sz="6000" dirty="0" smtClean="0">
                <a:solidFill>
                  <a:srgbClr val="FF0000"/>
                </a:solidFill>
                <a:latin typeface="黑体" panose="02010609060101010101" pitchFamily="49" charset="-122"/>
                <a:ea typeface="黑体" panose="02010609060101010101" pitchFamily="49" charset="-122"/>
                <a:cs typeface="华文新魏" pitchFamily="18" charset="0"/>
              </a:rPr>
              <a:t>章</a:t>
            </a:r>
          </a:p>
          <a:p>
            <a:pPr>
              <a:lnSpc>
                <a:spcPct val="150000"/>
              </a:lnSpc>
            </a:pPr>
            <a:r>
              <a:rPr lang="en-US" altLang="zh-CN" sz="6000" dirty="0" err="1">
                <a:solidFill>
                  <a:srgbClr val="FF0000"/>
                </a:solidFill>
                <a:latin typeface="黑体" panose="02010609060101010101" pitchFamily="49" charset="-122"/>
                <a:ea typeface="黑体" panose="02010609060101010101" pitchFamily="49" charset="-122"/>
                <a:cs typeface="华文新魏" pitchFamily="18" charset="0"/>
              </a:rPr>
              <a:t>数据链路层</a:t>
            </a:r>
            <a:endParaRPr lang="en-US" altLang="zh-CN" sz="6000" dirty="0">
              <a:solidFill>
                <a:srgbClr val="FF0000"/>
              </a:solidFill>
              <a:latin typeface="黑体" panose="02010609060101010101" pitchFamily="49" charset="-122"/>
              <a:ea typeface="黑体" panose="02010609060101010101" pitchFamily="49" charset="-122"/>
              <a:cs typeface="华文新魏" pitchFamily="18" charset="0"/>
            </a:endParaRPr>
          </a:p>
          <a:p>
            <a:pPr>
              <a:lnSpc>
                <a:spcPts val="9900"/>
              </a:lnSpc>
              <a:tabLst/>
            </a:pPr>
            <a:endParaRPr lang="en-US" altLang="zh-CN" sz="7998" dirty="0" smtClean="0">
              <a:solidFill>
                <a:srgbClr val="FF0000"/>
              </a:solidFill>
              <a:latin typeface="Times New Roman" pitchFamily="18" charset="0"/>
              <a:ea typeface="黑体" pitchFamily="2" charset="-122"/>
              <a:cs typeface="华文新魏" pitchFamily="18" charset="0"/>
            </a:endParaRPr>
          </a:p>
        </p:txBody>
      </p:sp>
      <p:sp>
        <p:nvSpPr>
          <p:cNvPr id="7" name="灯片编号占位符 6"/>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5050" y="1478599"/>
            <a:ext cx="8106434" cy="352947"/>
          </a:xfrm>
          <a:prstGeom prst="roundRect">
            <a:avLst>
              <a:gd name="adj" fmla="val 16667"/>
            </a:avLst>
          </a:prstGeom>
          <a:solidFill>
            <a:srgbClr val="00B050"/>
          </a:solidFill>
          <a:ln>
            <a:noFill/>
          </a:ln>
          <a:effectLst/>
          <a:extLst/>
        </p:spPr>
        <p:txBody>
          <a:bodyPr wrap="none" anchor="ctr"/>
          <a:lstStyle/>
          <a:p>
            <a:endParaRPr lang="zh-CN" altLang="en-US" sz="1795"/>
          </a:p>
        </p:txBody>
      </p:sp>
      <p:sp>
        <p:nvSpPr>
          <p:cNvPr id="6" name="Rectangle 6"/>
          <p:cNvSpPr>
            <a:spLocks noChangeArrowheads="1"/>
          </p:cNvSpPr>
          <p:nvPr/>
        </p:nvSpPr>
        <p:spPr bwMode="auto">
          <a:xfrm>
            <a:off x="3179763" y="1455573"/>
            <a:ext cx="2741834" cy="3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994" b="1" dirty="0">
                <a:solidFill>
                  <a:schemeClr val="bg1"/>
                </a:solidFill>
                <a:ea typeface="微软雅黑" pitchFamily="34" charset="-122"/>
              </a:rPr>
              <a:t>数据链路层传送的是帧</a:t>
            </a:r>
          </a:p>
        </p:txBody>
      </p:sp>
      <p:sp>
        <p:nvSpPr>
          <p:cNvPr id="7" name="圆角矩形 6"/>
          <p:cNvSpPr/>
          <p:nvPr/>
        </p:nvSpPr>
        <p:spPr>
          <a:xfrm>
            <a:off x="465049" y="1925349"/>
            <a:ext cx="8106434" cy="326956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72" name="矩形 71"/>
          <p:cNvSpPr/>
          <p:nvPr/>
        </p:nvSpPr>
        <p:spPr>
          <a:xfrm>
            <a:off x="2630169" y="4838641"/>
            <a:ext cx="3851270" cy="337614"/>
          </a:xfrm>
          <a:prstGeom prst="rect">
            <a:avLst/>
          </a:prstGeom>
        </p:spPr>
        <p:txBody>
          <a:bodyPr wrap="square">
            <a:spAutoFit/>
          </a:bodyPr>
          <a:lstStyle/>
          <a:p>
            <a:pPr algn="ctr"/>
            <a:r>
              <a:rPr lang="zh-CN" altLang="en-US" sz="1596" b="1" dirty="0">
                <a:latin typeface="微软雅黑" pitchFamily="34" charset="-122"/>
                <a:ea typeface="微软雅黑" pitchFamily="34" charset="-122"/>
              </a:rPr>
              <a:t>使用点对点信道的数据链路层</a:t>
            </a:r>
          </a:p>
        </p:txBody>
      </p:sp>
      <p:grpSp>
        <p:nvGrpSpPr>
          <p:cNvPr id="132" name="组合 131"/>
          <p:cNvGrpSpPr/>
          <p:nvPr/>
        </p:nvGrpSpPr>
        <p:grpSpPr>
          <a:xfrm>
            <a:off x="1723663" y="3883398"/>
            <a:ext cx="5288364" cy="922836"/>
            <a:chOff x="301636" y="4509120"/>
            <a:chExt cx="9433361" cy="1646150"/>
          </a:xfrm>
        </p:grpSpPr>
        <p:sp>
          <p:nvSpPr>
            <p:cNvPr id="133" name="Freeform 19"/>
            <p:cNvSpPr>
              <a:spLocks/>
            </p:cNvSpPr>
            <p:nvPr/>
          </p:nvSpPr>
          <p:spPr bwMode="auto">
            <a:xfrm>
              <a:off x="3416482" y="5586241"/>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99"/>
                </a:solidFill>
                <a:latin typeface="微软雅黑" pitchFamily="34" charset="-122"/>
                <a:ea typeface="微软雅黑" pitchFamily="34" charset="-122"/>
              </a:endParaRPr>
            </a:p>
          </p:txBody>
        </p:sp>
        <p:sp>
          <p:nvSpPr>
            <p:cNvPr id="134" name="Rectangle 20"/>
            <p:cNvSpPr>
              <a:spLocks noChangeArrowheads="1"/>
            </p:cNvSpPr>
            <p:nvPr/>
          </p:nvSpPr>
          <p:spPr bwMode="auto">
            <a:xfrm>
              <a:off x="7556020" y="4971879"/>
              <a:ext cx="2178977" cy="758825"/>
            </a:xfrm>
            <a:prstGeom prst="rect">
              <a:avLst/>
            </a:prstGeom>
            <a:solidFill>
              <a:srgbClr val="0070C0"/>
            </a:solidFill>
            <a:ln w="12700">
              <a:solidFill>
                <a:schemeClr val="tx1"/>
              </a:solidFill>
              <a:miter lim="800000"/>
              <a:headEnd/>
              <a:tailEnd/>
            </a:ln>
            <a:effectLst/>
          </p:spPr>
          <p:txBody>
            <a:bodyPr wrap="none" anchor="ctr"/>
            <a:lstStyle/>
            <a:p>
              <a:endParaRPr lang="zh-CN" altLang="en-US" sz="1197" b="1">
                <a:solidFill>
                  <a:srgbClr val="000099"/>
                </a:solidFill>
                <a:latin typeface="微软雅黑" pitchFamily="34" charset="-122"/>
                <a:ea typeface="微软雅黑" pitchFamily="34" charset="-122"/>
              </a:endParaRPr>
            </a:p>
          </p:txBody>
        </p:sp>
        <p:sp>
          <p:nvSpPr>
            <p:cNvPr id="135" name="Rectangle 47"/>
            <p:cNvSpPr>
              <a:spLocks noChangeArrowheads="1"/>
            </p:cNvSpPr>
            <p:nvPr/>
          </p:nvSpPr>
          <p:spPr bwMode="auto">
            <a:xfrm>
              <a:off x="301636" y="4948067"/>
              <a:ext cx="1077864" cy="76191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algn="ctr" defTabSz="759866" eaLnBrk="0" hangingPunct="0"/>
              <a:r>
                <a:rPr kumimoji="1" lang="zh-CN" altLang="en-US" sz="1097" b="1" dirty="0">
                  <a:latin typeface="微软雅黑" pitchFamily="34" charset="-122"/>
                  <a:ea typeface="微软雅黑" pitchFamily="34" charset="-122"/>
                </a:rPr>
                <a:t>数据</a:t>
              </a:r>
            </a:p>
            <a:p>
              <a:pPr algn="ctr" defTabSz="759866" eaLnBrk="0" hangingPunct="0"/>
              <a:r>
                <a:rPr kumimoji="1" lang="zh-CN" altLang="en-US" sz="1097" b="1" dirty="0">
                  <a:latin typeface="微软雅黑" pitchFamily="34" charset="-122"/>
                  <a:ea typeface="微软雅黑" pitchFamily="34" charset="-122"/>
                </a:rPr>
                <a:t>链路层</a:t>
              </a:r>
            </a:p>
          </p:txBody>
        </p:sp>
        <p:sp>
          <p:nvSpPr>
            <p:cNvPr id="136" name="Rectangle 48"/>
            <p:cNvSpPr>
              <a:spLocks noChangeArrowheads="1"/>
            </p:cNvSpPr>
            <p:nvPr/>
          </p:nvSpPr>
          <p:spPr bwMode="auto">
            <a:xfrm>
              <a:off x="1344132" y="4971879"/>
              <a:ext cx="2178977" cy="758825"/>
            </a:xfrm>
            <a:prstGeom prst="rect">
              <a:avLst/>
            </a:prstGeom>
            <a:solidFill>
              <a:srgbClr val="008000"/>
            </a:solidFill>
            <a:ln w="12700">
              <a:solidFill>
                <a:schemeClr val="tx1"/>
              </a:solidFill>
              <a:miter lim="800000"/>
              <a:headEnd/>
              <a:tailEnd/>
            </a:ln>
            <a:effectLst/>
          </p:spPr>
          <p:txBody>
            <a:bodyPr wrap="none" anchor="ctr"/>
            <a:lstStyle/>
            <a:p>
              <a:endParaRPr lang="zh-CN" altLang="en-US" sz="1197" b="1">
                <a:solidFill>
                  <a:srgbClr val="000099"/>
                </a:solidFill>
                <a:latin typeface="微软雅黑" pitchFamily="34" charset="-122"/>
                <a:ea typeface="微软雅黑" pitchFamily="34" charset="-122"/>
              </a:endParaRPr>
            </a:p>
          </p:txBody>
        </p:sp>
        <p:sp>
          <p:nvSpPr>
            <p:cNvPr id="137" name="Rectangle 49"/>
            <p:cNvSpPr>
              <a:spLocks noChangeArrowheads="1"/>
            </p:cNvSpPr>
            <p:nvPr/>
          </p:nvSpPr>
          <p:spPr bwMode="auto">
            <a:xfrm>
              <a:off x="1928665" y="4509120"/>
              <a:ext cx="1160558"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59866" eaLnBrk="0" hangingPunct="0"/>
              <a:r>
                <a:rPr kumimoji="1" lang="zh-CN" altLang="en-US" sz="1197" b="1" dirty="0">
                  <a:latin typeface="微软雅黑" pitchFamily="34" charset="-122"/>
                  <a:ea typeface="微软雅黑" pitchFamily="34" charset="-122"/>
                </a:rPr>
                <a:t>结点 </a:t>
              </a:r>
              <a:r>
                <a:rPr kumimoji="1" lang="en-US" altLang="zh-CN" sz="1197" b="1" dirty="0">
                  <a:latin typeface="微软雅黑" pitchFamily="34" charset="-122"/>
                  <a:ea typeface="微软雅黑" pitchFamily="34" charset="-122"/>
                </a:rPr>
                <a:t>A</a:t>
              </a:r>
            </a:p>
          </p:txBody>
        </p:sp>
        <p:sp>
          <p:nvSpPr>
            <p:cNvPr id="138" name="Rectangle 50"/>
            <p:cNvSpPr>
              <a:spLocks noChangeArrowheads="1"/>
            </p:cNvSpPr>
            <p:nvPr/>
          </p:nvSpPr>
          <p:spPr bwMode="auto">
            <a:xfrm>
              <a:off x="8121354" y="4509120"/>
              <a:ext cx="1143449"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59866" eaLnBrk="0" hangingPunct="0"/>
              <a:r>
                <a:rPr kumimoji="1" lang="zh-CN" altLang="en-US" sz="1197" b="1" dirty="0">
                  <a:latin typeface="微软雅黑" pitchFamily="34" charset="-122"/>
                  <a:ea typeface="微软雅黑" pitchFamily="34" charset="-122"/>
                </a:rPr>
                <a:t>结点 </a:t>
              </a:r>
              <a:r>
                <a:rPr kumimoji="1" lang="en-US" altLang="zh-CN" sz="1197" b="1" dirty="0">
                  <a:latin typeface="微软雅黑" pitchFamily="34" charset="-122"/>
                  <a:ea typeface="微软雅黑" pitchFamily="34" charset="-122"/>
                </a:rPr>
                <a:t>B</a:t>
              </a:r>
            </a:p>
          </p:txBody>
        </p:sp>
        <p:grpSp>
          <p:nvGrpSpPr>
            <p:cNvPr id="139" name="Group 51"/>
            <p:cNvGrpSpPr>
              <a:grpSpLocks/>
            </p:cNvGrpSpPr>
            <p:nvPr/>
          </p:nvGrpSpPr>
          <p:grpSpPr bwMode="auto">
            <a:xfrm>
              <a:off x="2948698" y="5143335"/>
              <a:ext cx="1059392" cy="438150"/>
              <a:chOff x="1701" y="2652"/>
              <a:chExt cx="616" cy="276"/>
            </a:xfrm>
          </p:grpSpPr>
          <p:grpSp>
            <p:nvGrpSpPr>
              <p:cNvPr id="149" name="Group 52"/>
              <p:cNvGrpSpPr>
                <a:grpSpLocks/>
              </p:cNvGrpSpPr>
              <p:nvPr/>
            </p:nvGrpSpPr>
            <p:grpSpPr bwMode="auto">
              <a:xfrm>
                <a:off x="1701" y="2694"/>
                <a:ext cx="616" cy="192"/>
                <a:chOff x="1701" y="2694"/>
                <a:chExt cx="616" cy="192"/>
              </a:xfrm>
            </p:grpSpPr>
            <p:sp>
              <p:nvSpPr>
                <p:cNvPr id="151" name="AutoShape 53"/>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99"/>
                    </a:solidFill>
                    <a:latin typeface="微软雅黑" pitchFamily="34" charset="-122"/>
                    <a:ea typeface="微软雅黑" pitchFamily="34" charset="-122"/>
                  </a:endParaRPr>
                </a:p>
              </p:txBody>
            </p:sp>
            <p:sp>
              <p:nvSpPr>
                <p:cNvPr id="152" name="Rectangle 54"/>
                <p:cNvSpPr>
                  <a:spLocks noChangeArrowheads="1"/>
                </p:cNvSpPr>
                <p:nvPr/>
              </p:nvSpPr>
              <p:spPr bwMode="auto">
                <a:xfrm>
                  <a:off x="1701" y="2694"/>
                  <a:ext cx="408" cy="192"/>
                </a:xfrm>
                <a:prstGeom prst="rect">
                  <a:avLst/>
                </a:prstGeom>
                <a:solidFill>
                  <a:schemeClr val="bg1"/>
                </a:solidFill>
                <a:ln w="12700">
                  <a:solidFill>
                    <a:schemeClr val="tx1"/>
                  </a:solidFill>
                  <a:miter lim="800000"/>
                  <a:headEnd/>
                  <a:tailEnd/>
                </a:ln>
                <a:effectLst/>
              </p:spPr>
              <p:txBody>
                <a:bodyPr wrap="none" anchor="ctr"/>
                <a:lstStyle/>
                <a:p>
                  <a:pPr algn="ctr" defTabSz="759866" eaLnBrk="0" hangingPunct="0"/>
                  <a:endParaRPr kumimoji="1" lang="zh-CN" altLang="zh-CN" sz="1197" b="1">
                    <a:solidFill>
                      <a:srgbClr val="000099"/>
                    </a:solidFill>
                    <a:latin typeface="微软雅黑" pitchFamily="34" charset="-122"/>
                    <a:ea typeface="微软雅黑" pitchFamily="34" charset="-122"/>
                  </a:endParaRPr>
                </a:p>
              </p:txBody>
            </p:sp>
          </p:grpSp>
          <p:sp>
            <p:nvSpPr>
              <p:cNvPr id="150" name="Text Box 55"/>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997" b="1" dirty="0">
                    <a:solidFill>
                      <a:srgbClr val="CC00CC"/>
                    </a:solidFill>
                    <a:latin typeface="微软雅黑" pitchFamily="34" charset="-122"/>
                    <a:ea typeface="微软雅黑" pitchFamily="34" charset="-122"/>
                  </a:rPr>
                  <a:t>帧</a:t>
                </a:r>
              </a:p>
            </p:txBody>
          </p:sp>
        </p:grpSp>
        <p:sp>
          <p:nvSpPr>
            <p:cNvPr id="140" name="Rectangle 57"/>
            <p:cNvSpPr>
              <a:spLocks noChangeArrowheads="1"/>
            </p:cNvSpPr>
            <p:nvPr/>
          </p:nvSpPr>
          <p:spPr bwMode="auto">
            <a:xfrm>
              <a:off x="3578899" y="5667096"/>
              <a:ext cx="390439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237" tIns="44327" rIns="90237" bIns="44327">
              <a:spAutoFit/>
            </a:bodyPr>
            <a:lstStyle/>
            <a:p>
              <a:pPr algn="ctr" defTabSz="759866" eaLnBrk="0" hangingPunct="0"/>
              <a:r>
                <a:rPr kumimoji="1" lang="en-US" altLang="zh-CN" sz="1197" b="1" dirty="0">
                  <a:solidFill>
                    <a:srgbClr val="000099"/>
                  </a:solidFill>
                  <a:latin typeface="微软雅黑" pitchFamily="34" charset="-122"/>
                  <a:ea typeface="微软雅黑" pitchFamily="34" charset="-122"/>
                </a:rPr>
                <a:t>(b) </a:t>
              </a:r>
              <a:r>
                <a:rPr kumimoji="1" lang="zh-CN" altLang="en-US" sz="1197" b="1" dirty="0">
                  <a:solidFill>
                    <a:srgbClr val="000099"/>
                  </a:solidFill>
                  <a:latin typeface="微软雅黑" pitchFamily="34" charset="-122"/>
                  <a:ea typeface="微软雅黑" pitchFamily="34" charset="-122"/>
                </a:rPr>
                <a:t>只考虑数据链路层</a:t>
              </a:r>
              <a:endParaRPr kumimoji="1" lang="en-US" altLang="zh-CN" sz="1197" b="1" dirty="0">
                <a:solidFill>
                  <a:srgbClr val="000099"/>
                </a:solidFill>
                <a:latin typeface="微软雅黑" pitchFamily="34" charset="-122"/>
                <a:ea typeface="微软雅黑" pitchFamily="34" charset="-122"/>
              </a:endParaRPr>
            </a:p>
          </p:txBody>
        </p:sp>
        <p:sp>
          <p:nvSpPr>
            <p:cNvPr id="141" name="Rectangle 58"/>
            <p:cNvSpPr>
              <a:spLocks noChangeArrowheads="1"/>
            </p:cNvSpPr>
            <p:nvPr/>
          </p:nvSpPr>
          <p:spPr bwMode="auto">
            <a:xfrm>
              <a:off x="3572983" y="4832497"/>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59866" eaLnBrk="0" hangingPunct="0"/>
              <a:r>
                <a:rPr kumimoji="1" lang="zh-CN" altLang="en-US" sz="1197" b="1" dirty="0">
                  <a:solidFill>
                    <a:srgbClr val="000099"/>
                  </a:solidFill>
                  <a:latin typeface="微软雅黑" pitchFamily="34" charset="-122"/>
                  <a:ea typeface="微软雅黑" pitchFamily="34" charset="-122"/>
                </a:rPr>
                <a:t>发送</a:t>
              </a:r>
            </a:p>
          </p:txBody>
        </p:sp>
        <p:grpSp>
          <p:nvGrpSpPr>
            <p:cNvPr id="142" name="Group 59"/>
            <p:cNvGrpSpPr>
              <a:grpSpLocks/>
            </p:cNvGrpSpPr>
            <p:nvPr/>
          </p:nvGrpSpPr>
          <p:grpSpPr bwMode="auto">
            <a:xfrm>
              <a:off x="7115753" y="5143335"/>
              <a:ext cx="1059392" cy="438150"/>
              <a:chOff x="1701" y="2652"/>
              <a:chExt cx="616" cy="276"/>
            </a:xfrm>
          </p:grpSpPr>
          <p:grpSp>
            <p:nvGrpSpPr>
              <p:cNvPr id="145" name="Group 60"/>
              <p:cNvGrpSpPr>
                <a:grpSpLocks/>
              </p:cNvGrpSpPr>
              <p:nvPr/>
            </p:nvGrpSpPr>
            <p:grpSpPr bwMode="auto">
              <a:xfrm>
                <a:off x="1701" y="2694"/>
                <a:ext cx="616" cy="192"/>
                <a:chOff x="1701" y="2694"/>
                <a:chExt cx="616" cy="192"/>
              </a:xfrm>
            </p:grpSpPr>
            <p:sp>
              <p:nvSpPr>
                <p:cNvPr id="147" name="AutoShape 61"/>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99"/>
                    </a:solidFill>
                    <a:latin typeface="微软雅黑" pitchFamily="34" charset="-122"/>
                    <a:ea typeface="微软雅黑" pitchFamily="34" charset="-122"/>
                  </a:endParaRPr>
                </a:p>
              </p:txBody>
            </p:sp>
            <p:sp>
              <p:nvSpPr>
                <p:cNvPr id="148" name="Rectangle 62"/>
                <p:cNvSpPr>
                  <a:spLocks noChangeArrowheads="1"/>
                </p:cNvSpPr>
                <p:nvPr/>
              </p:nvSpPr>
              <p:spPr bwMode="auto">
                <a:xfrm>
                  <a:off x="1701" y="2694"/>
                  <a:ext cx="408" cy="192"/>
                </a:xfrm>
                <a:prstGeom prst="rect">
                  <a:avLst/>
                </a:prstGeom>
                <a:solidFill>
                  <a:schemeClr val="bg1"/>
                </a:solidFill>
                <a:ln w="12700">
                  <a:solidFill>
                    <a:schemeClr val="tx1"/>
                  </a:solidFill>
                  <a:miter lim="800000"/>
                  <a:headEnd/>
                  <a:tailEnd/>
                </a:ln>
                <a:effectLst/>
              </p:spPr>
              <p:txBody>
                <a:bodyPr wrap="none" anchor="ctr"/>
                <a:lstStyle/>
                <a:p>
                  <a:pPr algn="ctr" defTabSz="759866" eaLnBrk="0" hangingPunct="0"/>
                  <a:endParaRPr kumimoji="1" lang="zh-CN" altLang="zh-CN" sz="1197" b="1">
                    <a:solidFill>
                      <a:srgbClr val="000099"/>
                    </a:solidFill>
                    <a:latin typeface="微软雅黑" pitchFamily="34" charset="-122"/>
                    <a:ea typeface="微软雅黑" pitchFamily="34" charset="-122"/>
                  </a:endParaRPr>
                </a:p>
              </p:txBody>
            </p:sp>
          </p:grpSp>
          <p:sp>
            <p:nvSpPr>
              <p:cNvPr id="146" name="Text Box 63"/>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997" b="1" dirty="0">
                    <a:solidFill>
                      <a:srgbClr val="CC00CC"/>
                    </a:solidFill>
                    <a:latin typeface="微软雅黑" pitchFamily="34" charset="-122"/>
                    <a:ea typeface="微软雅黑" pitchFamily="34" charset="-122"/>
                  </a:rPr>
                  <a:t>帧</a:t>
                </a:r>
              </a:p>
            </p:txBody>
          </p:sp>
        </p:grpSp>
        <p:sp>
          <p:nvSpPr>
            <p:cNvPr id="143" name="Rectangle 64"/>
            <p:cNvSpPr>
              <a:spLocks noChangeArrowheads="1"/>
            </p:cNvSpPr>
            <p:nvPr/>
          </p:nvSpPr>
          <p:spPr bwMode="auto">
            <a:xfrm>
              <a:off x="6756398" y="4797890"/>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59866" eaLnBrk="0" hangingPunct="0"/>
              <a:r>
                <a:rPr kumimoji="1" lang="zh-CN" altLang="en-US" sz="1197" b="1" dirty="0">
                  <a:solidFill>
                    <a:srgbClr val="000099"/>
                  </a:solidFill>
                  <a:latin typeface="微软雅黑" pitchFamily="34" charset="-122"/>
                  <a:ea typeface="微软雅黑" pitchFamily="34" charset="-122"/>
                </a:rPr>
                <a:t>接收</a:t>
              </a:r>
            </a:p>
          </p:txBody>
        </p:sp>
        <p:sp>
          <p:nvSpPr>
            <p:cNvPr id="144" name="Rectangle 65"/>
            <p:cNvSpPr>
              <a:spLocks noChangeArrowheads="1"/>
            </p:cNvSpPr>
            <p:nvPr/>
          </p:nvSpPr>
          <p:spPr bwMode="auto">
            <a:xfrm>
              <a:off x="5141008" y="5061670"/>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59866" eaLnBrk="0" hangingPunct="0"/>
              <a:r>
                <a:rPr kumimoji="1" lang="zh-CN" altLang="en-US" sz="1197" b="1" dirty="0">
                  <a:solidFill>
                    <a:srgbClr val="000099"/>
                  </a:solidFill>
                  <a:latin typeface="微软雅黑" pitchFamily="34" charset="-122"/>
                  <a:ea typeface="微软雅黑" pitchFamily="34" charset="-122"/>
                </a:rPr>
                <a:t>链路</a:t>
              </a:r>
            </a:p>
          </p:txBody>
        </p:sp>
      </p:grpSp>
      <p:grpSp>
        <p:nvGrpSpPr>
          <p:cNvPr id="153" name="组合 152"/>
          <p:cNvGrpSpPr/>
          <p:nvPr/>
        </p:nvGrpSpPr>
        <p:grpSpPr>
          <a:xfrm>
            <a:off x="1397407" y="1958674"/>
            <a:ext cx="5737854" cy="1921496"/>
            <a:chOff x="84860" y="1052736"/>
            <a:chExt cx="9679372" cy="3241429"/>
          </a:xfrm>
        </p:grpSpPr>
        <p:sp>
          <p:nvSpPr>
            <p:cNvPr id="154" name="Rectangle 4"/>
            <p:cNvSpPr>
              <a:spLocks noChangeArrowheads="1"/>
            </p:cNvSpPr>
            <p:nvPr/>
          </p:nvSpPr>
          <p:spPr bwMode="auto">
            <a:xfrm>
              <a:off x="7411119" y="1498029"/>
              <a:ext cx="2353113" cy="1828800"/>
            </a:xfrm>
            <a:prstGeom prst="rect">
              <a:avLst/>
            </a:prstGeom>
            <a:solidFill>
              <a:srgbClr val="0070C0"/>
            </a:solidFill>
            <a:ln w="12700">
              <a:solidFill>
                <a:schemeClr val="tx1"/>
              </a:solidFill>
              <a:miter lim="800000"/>
              <a:headEnd/>
              <a:tailEnd/>
            </a:ln>
            <a:effectLst/>
          </p:spPr>
          <p:txBody>
            <a:bodyPr wrap="none" anchor="ctr"/>
            <a:lstStyle/>
            <a:p>
              <a:endParaRPr lang="zh-CN" altLang="en-US" sz="1197" b="1">
                <a:solidFill>
                  <a:srgbClr val="000099"/>
                </a:solidFill>
                <a:latin typeface="微软雅黑" pitchFamily="34" charset="-122"/>
                <a:ea typeface="微软雅黑" pitchFamily="34" charset="-122"/>
              </a:endParaRPr>
            </a:p>
          </p:txBody>
        </p:sp>
        <p:sp>
          <p:nvSpPr>
            <p:cNvPr id="155" name="Rectangle 5"/>
            <p:cNvSpPr>
              <a:spLocks noChangeArrowheads="1"/>
            </p:cNvSpPr>
            <p:nvPr/>
          </p:nvSpPr>
          <p:spPr bwMode="auto">
            <a:xfrm>
              <a:off x="7426917" y="2107630"/>
              <a:ext cx="2325278" cy="609600"/>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99"/>
                </a:solidFill>
                <a:latin typeface="微软雅黑" pitchFamily="34" charset="-122"/>
                <a:ea typeface="微软雅黑" pitchFamily="34" charset="-122"/>
              </a:endParaRPr>
            </a:p>
          </p:txBody>
        </p:sp>
        <p:sp>
          <p:nvSpPr>
            <p:cNvPr id="156" name="Line 6"/>
            <p:cNvSpPr>
              <a:spLocks noChangeShapeType="1"/>
            </p:cNvSpPr>
            <p:nvPr/>
          </p:nvSpPr>
          <p:spPr bwMode="auto">
            <a:xfrm>
              <a:off x="7426917" y="2107630"/>
              <a:ext cx="23338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99"/>
                </a:solidFill>
                <a:latin typeface="微软雅黑" pitchFamily="34" charset="-122"/>
                <a:ea typeface="微软雅黑" pitchFamily="34" charset="-122"/>
              </a:endParaRPr>
            </a:p>
          </p:txBody>
        </p:sp>
        <p:sp>
          <p:nvSpPr>
            <p:cNvPr id="157" name="Rectangle 7"/>
            <p:cNvSpPr>
              <a:spLocks noChangeArrowheads="1"/>
            </p:cNvSpPr>
            <p:nvPr/>
          </p:nvSpPr>
          <p:spPr bwMode="auto">
            <a:xfrm>
              <a:off x="7917176" y="2260030"/>
              <a:ext cx="1506538" cy="304800"/>
            </a:xfrm>
            <a:prstGeom prst="rect">
              <a:avLst/>
            </a:prstGeom>
            <a:solidFill>
              <a:srgbClr val="0000FF"/>
            </a:solidFill>
            <a:ln w="12700">
              <a:solidFill>
                <a:schemeClr val="tx1"/>
              </a:solidFill>
              <a:miter lim="800000"/>
              <a:headEnd/>
              <a:tailEnd/>
            </a:ln>
            <a:effectLst/>
          </p:spPr>
          <p:txBody>
            <a:bodyPr wrap="none" anchor="ctr"/>
            <a:lstStyle/>
            <a:p>
              <a:pPr algn="ctr" defTabSz="759866" eaLnBrk="0" hangingPunct="0"/>
              <a:endParaRPr kumimoji="1" lang="zh-CN" altLang="zh-CN" sz="1197" b="1">
                <a:solidFill>
                  <a:srgbClr val="000099"/>
                </a:solidFill>
                <a:latin typeface="微软雅黑" pitchFamily="34" charset="-122"/>
                <a:ea typeface="微软雅黑" pitchFamily="34" charset="-122"/>
              </a:endParaRPr>
            </a:p>
          </p:txBody>
        </p:sp>
        <p:sp>
          <p:nvSpPr>
            <p:cNvPr id="158" name="Line 8"/>
            <p:cNvSpPr>
              <a:spLocks noChangeShapeType="1"/>
            </p:cNvSpPr>
            <p:nvPr/>
          </p:nvSpPr>
          <p:spPr bwMode="auto">
            <a:xfrm>
              <a:off x="7426917" y="2717230"/>
              <a:ext cx="23338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99"/>
                </a:solidFill>
                <a:latin typeface="微软雅黑" pitchFamily="34" charset="-122"/>
                <a:ea typeface="微软雅黑" pitchFamily="34" charset="-122"/>
              </a:endParaRPr>
            </a:p>
          </p:txBody>
        </p:sp>
        <p:sp>
          <p:nvSpPr>
            <p:cNvPr id="159" name="Rectangle 9"/>
            <p:cNvSpPr>
              <a:spLocks noChangeArrowheads="1"/>
            </p:cNvSpPr>
            <p:nvPr/>
          </p:nvSpPr>
          <p:spPr bwMode="auto">
            <a:xfrm>
              <a:off x="8128120" y="1650431"/>
              <a:ext cx="1073150" cy="304799"/>
            </a:xfrm>
            <a:prstGeom prst="rect">
              <a:avLst/>
            </a:prstGeom>
            <a:solidFill>
              <a:schemeClr val="bg1"/>
            </a:solidFill>
            <a:ln w="12700">
              <a:solidFill>
                <a:schemeClr val="tx1"/>
              </a:solidFill>
              <a:miter lim="800000"/>
              <a:headEnd/>
              <a:tailEnd/>
            </a:ln>
            <a:effectLst/>
          </p:spPr>
          <p:txBody>
            <a:bodyPr wrap="none" anchor="ctr"/>
            <a:lstStyle/>
            <a:p>
              <a:pPr algn="ctr" defTabSz="759866" eaLnBrk="0" hangingPunct="0"/>
              <a:r>
                <a:rPr kumimoji="1" lang="en-US" altLang="zh-CN" sz="897" b="1" dirty="0">
                  <a:latin typeface="微软雅黑" pitchFamily="34" charset="-122"/>
                  <a:ea typeface="微软雅黑" pitchFamily="34" charset="-122"/>
                </a:rPr>
                <a:t>IP </a:t>
              </a:r>
              <a:r>
                <a:rPr kumimoji="1" lang="zh-CN" altLang="en-US" sz="897" b="1" dirty="0">
                  <a:latin typeface="微软雅黑" pitchFamily="34" charset="-122"/>
                  <a:ea typeface="微软雅黑" pitchFamily="34" charset="-122"/>
                </a:rPr>
                <a:t>数据报</a:t>
              </a:r>
            </a:p>
          </p:txBody>
        </p:sp>
        <p:sp>
          <p:nvSpPr>
            <p:cNvPr id="160"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headEnd/>
              <a:tailEnd/>
            </a:ln>
            <a:effectLst/>
          </p:spPr>
          <p:txBody>
            <a:bodyPr wrap="none" anchor="ctr"/>
            <a:lstStyle/>
            <a:p>
              <a:pPr algn="ctr" defTabSz="759866" eaLnBrk="0" hangingPunct="0"/>
              <a:endParaRPr kumimoji="1" lang="zh-CN" altLang="zh-CN" sz="1197" b="1">
                <a:solidFill>
                  <a:srgbClr val="000099"/>
                </a:solidFill>
                <a:latin typeface="微软雅黑" pitchFamily="34" charset="-122"/>
                <a:ea typeface="微软雅黑" pitchFamily="34" charset="-122"/>
              </a:endParaRPr>
            </a:p>
          </p:txBody>
        </p:sp>
        <p:sp>
          <p:nvSpPr>
            <p:cNvPr id="161" name="Rectangle 11"/>
            <p:cNvSpPr>
              <a:spLocks noChangeArrowheads="1"/>
            </p:cNvSpPr>
            <p:nvPr/>
          </p:nvSpPr>
          <p:spPr bwMode="auto">
            <a:xfrm>
              <a:off x="7808778" y="2871419"/>
              <a:ext cx="1742034" cy="349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59866" eaLnBrk="0" hangingPunct="0">
                <a:lnSpc>
                  <a:spcPct val="85000"/>
                </a:lnSpc>
              </a:pPr>
              <a:r>
                <a:rPr kumimoji="1" lang="en-US" altLang="zh-CN" sz="897" b="1" dirty="0">
                  <a:latin typeface="微软雅黑" pitchFamily="34" charset="-122"/>
                  <a:ea typeface="微软雅黑" pitchFamily="34" charset="-122"/>
                </a:rPr>
                <a:t>1010…  …0110</a:t>
              </a:r>
            </a:p>
          </p:txBody>
        </p:sp>
        <p:sp>
          <p:nvSpPr>
            <p:cNvPr id="162" name="AutoShape 12"/>
            <p:cNvSpPr>
              <a:spLocks noChangeArrowheads="1"/>
            </p:cNvSpPr>
            <p:nvPr/>
          </p:nvSpPr>
          <p:spPr bwMode="auto">
            <a:xfrm flipV="1">
              <a:off x="8529422" y="2612455"/>
              <a:ext cx="330200" cy="334962"/>
            </a:xfrm>
            <a:prstGeom prst="downArrow">
              <a:avLst>
                <a:gd name="adj1" fmla="val 50000"/>
                <a:gd name="adj2" fmla="val 43231"/>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197" b="1">
                <a:solidFill>
                  <a:srgbClr val="000099"/>
                </a:solidFill>
                <a:latin typeface="微软雅黑" pitchFamily="34" charset="-122"/>
                <a:ea typeface="微软雅黑" pitchFamily="34" charset="-122"/>
              </a:endParaRPr>
            </a:p>
          </p:txBody>
        </p:sp>
        <p:sp>
          <p:nvSpPr>
            <p:cNvPr id="163" name="Rectangle 13"/>
            <p:cNvSpPr>
              <a:spLocks noChangeArrowheads="1"/>
            </p:cNvSpPr>
            <p:nvPr/>
          </p:nvSpPr>
          <p:spPr bwMode="auto">
            <a:xfrm>
              <a:off x="8132149" y="2280465"/>
              <a:ext cx="1073150" cy="280987"/>
            </a:xfrm>
            <a:prstGeom prst="rect">
              <a:avLst/>
            </a:prstGeom>
            <a:solidFill>
              <a:srgbClr val="00B05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99"/>
                </a:solidFill>
                <a:latin typeface="微软雅黑" pitchFamily="34" charset="-122"/>
                <a:ea typeface="微软雅黑" pitchFamily="34" charset="-122"/>
              </a:endParaRPr>
            </a:p>
          </p:txBody>
        </p:sp>
        <p:sp>
          <p:nvSpPr>
            <p:cNvPr id="164" name="AutoShape 14"/>
            <p:cNvSpPr>
              <a:spLocks noChangeArrowheads="1"/>
            </p:cNvSpPr>
            <p:nvPr/>
          </p:nvSpPr>
          <p:spPr bwMode="auto">
            <a:xfrm flipV="1">
              <a:off x="8128710" y="1901255"/>
              <a:ext cx="1073150" cy="369887"/>
            </a:xfrm>
            <a:prstGeom prst="downArrow">
              <a:avLst>
                <a:gd name="adj1" fmla="val 65389"/>
                <a:gd name="adj2" fmla="val 39394"/>
              </a:avLst>
            </a:prstGeom>
            <a:solidFill>
              <a:srgbClr val="FFFF00"/>
            </a:solidFill>
            <a:ln w="12700">
              <a:solidFill>
                <a:schemeClr val="tx1"/>
              </a:solidFill>
              <a:miter lim="800000"/>
              <a:headEnd/>
              <a:tailEnd/>
            </a:ln>
            <a:effectLst/>
          </p:spPr>
          <p:txBody>
            <a:bodyPr vert="eaVert" wrap="none" anchor="ctr"/>
            <a:lstStyle/>
            <a:p>
              <a:endParaRPr lang="zh-CN" altLang="en-US" sz="1197" b="1">
                <a:solidFill>
                  <a:srgbClr val="000099"/>
                </a:solidFill>
                <a:latin typeface="微软雅黑" pitchFamily="34" charset="-122"/>
                <a:ea typeface="微软雅黑" pitchFamily="34" charset="-122"/>
              </a:endParaRPr>
            </a:p>
          </p:txBody>
        </p:sp>
        <p:sp>
          <p:nvSpPr>
            <p:cNvPr id="165" name="Text Box 15"/>
            <p:cNvSpPr txBox="1">
              <a:spLocks noChangeArrowheads="1"/>
            </p:cNvSpPr>
            <p:nvPr/>
          </p:nvSpPr>
          <p:spPr bwMode="auto">
            <a:xfrm>
              <a:off x="7387220" y="2170355"/>
              <a:ext cx="569531" cy="46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197" b="1" dirty="0">
                  <a:solidFill>
                    <a:srgbClr val="CC00CC"/>
                  </a:solidFill>
                  <a:latin typeface="微软雅黑" pitchFamily="34" charset="-122"/>
                  <a:ea typeface="微软雅黑" pitchFamily="34" charset="-122"/>
                </a:rPr>
                <a:t>帧</a:t>
              </a:r>
            </a:p>
          </p:txBody>
        </p:sp>
        <p:sp>
          <p:nvSpPr>
            <p:cNvPr id="166" name="Rectangle 16"/>
            <p:cNvSpPr>
              <a:spLocks noChangeArrowheads="1"/>
            </p:cNvSpPr>
            <p:nvPr/>
          </p:nvSpPr>
          <p:spPr bwMode="auto">
            <a:xfrm>
              <a:off x="8309581" y="1905171"/>
              <a:ext cx="695736" cy="384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59866" eaLnBrk="0" hangingPunct="0"/>
              <a:r>
                <a:rPr kumimoji="1" lang="zh-CN" altLang="en-US" sz="897" b="1" dirty="0">
                  <a:latin typeface="微软雅黑" pitchFamily="34" charset="-122"/>
                  <a:ea typeface="微软雅黑" pitchFamily="34" charset="-122"/>
                </a:rPr>
                <a:t>取出</a:t>
              </a:r>
            </a:p>
          </p:txBody>
        </p:sp>
        <p:sp>
          <p:nvSpPr>
            <p:cNvPr id="167" name="Line 17"/>
            <p:cNvSpPr>
              <a:spLocks noChangeShapeType="1"/>
            </p:cNvSpPr>
            <p:nvPr/>
          </p:nvSpPr>
          <p:spPr bwMode="auto">
            <a:xfrm>
              <a:off x="8126990" y="2264792"/>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7" b="1">
                <a:solidFill>
                  <a:srgbClr val="000099"/>
                </a:solidFill>
                <a:latin typeface="微软雅黑" pitchFamily="34" charset="-122"/>
                <a:ea typeface="微软雅黑" pitchFamily="34" charset="-122"/>
              </a:endParaRPr>
            </a:p>
          </p:txBody>
        </p:sp>
        <p:sp>
          <p:nvSpPr>
            <p:cNvPr id="168" name="Line 18"/>
            <p:cNvSpPr>
              <a:spLocks noChangeShapeType="1"/>
            </p:cNvSpPr>
            <p:nvPr/>
          </p:nvSpPr>
          <p:spPr bwMode="auto">
            <a:xfrm>
              <a:off x="9200140" y="2266380"/>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7" b="1">
                <a:solidFill>
                  <a:srgbClr val="000099"/>
                </a:solidFill>
                <a:latin typeface="微软雅黑" pitchFamily="34" charset="-122"/>
                <a:ea typeface="微软雅黑" pitchFamily="34" charset="-122"/>
              </a:endParaRPr>
            </a:p>
          </p:txBody>
        </p:sp>
        <p:sp>
          <p:nvSpPr>
            <p:cNvPr id="169" name="Freeform 21"/>
            <p:cNvSpPr>
              <a:spLocks/>
            </p:cNvSpPr>
            <p:nvPr/>
          </p:nvSpPr>
          <p:spPr bwMode="auto">
            <a:xfrm>
              <a:off x="2417281"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99"/>
                </a:solidFill>
                <a:latin typeface="微软雅黑" pitchFamily="34" charset="-122"/>
                <a:ea typeface="微软雅黑" pitchFamily="34" charset="-122"/>
              </a:endParaRPr>
            </a:p>
          </p:txBody>
        </p:sp>
        <p:sp>
          <p:nvSpPr>
            <p:cNvPr id="170" name="Rectangle 22"/>
            <p:cNvSpPr>
              <a:spLocks noChangeArrowheads="1"/>
            </p:cNvSpPr>
            <p:nvPr/>
          </p:nvSpPr>
          <p:spPr bwMode="auto">
            <a:xfrm>
              <a:off x="84860" y="2029843"/>
              <a:ext cx="1019334" cy="72054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algn="ctr" defTabSz="759866" eaLnBrk="0" hangingPunct="0"/>
              <a:r>
                <a:rPr kumimoji="1" lang="zh-CN" altLang="en-US" sz="1097" b="1">
                  <a:latin typeface="微软雅黑" pitchFamily="34" charset="-122"/>
                  <a:ea typeface="微软雅黑" pitchFamily="34" charset="-122"/>
                </a:rPr>
                <a:t>数据</a:t>
              </a:r>
            </a:p>
            <a:p>
              <a:pPr algn="ctr" defTabSz="759866" eaLnBrk="0" hangingPunct="0"/>
              <a:r>
                <a:rPr kumimoji="1" lang="zh-CN" altLang="en-US" sz="1097" b="1">
                  <a:latin typeface="微软雅黑" pitchFamily="34" charset="-122"/>
                  <a:ea typeface="微软雅黑" pitchFamily="34" charset="-122"/>
                </a:rPr>
                <a:t>链路层</a:t>
              </a:r>
            </a:p>
          </p:txBody>
        </p:sp>
        <p:sp>
          <p:nvSpPr>
            <p:cNvPr id="171" name="Rectangle 23"/>
            <p:cNvSpPr>
              <a:spLocks noChangeArrowheads="1"/>
            </p:cNvSpPr>
            <p:nvPr/>
          </p:nvSpPr>
          <p:spPr bwMode="auto">
            <a:xfrm>
              <a:off x="84860" y="1634555"/>
              <a:ext cx="1019334" cy="39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algn="ctr" defTabSz="759866" eaLnBrk="0" hangingPunct="0">
                <a:lnSpc>
                  <a:spcPct val="85000"/>
                </a:lnSpc>
              </a:pPr>
              <a:r>
                <a:rPr kumimoji="1" lang="zh-CN" altLang="en-US" sz="1097" b="1" dirty="0">
                  <a:latin typeface="微软雅黑" pitchFamily="34" charset="-122"/>
                  <a:ea typeface="微软雅黑" pitchFamily="34" charset="-122"/>
                </a:rPr>
                <a:t>网络层</a:t>
              </a:r>
            </a:p>
          </p:txBody>
        </p:sp>
        <p:sp>
          <p:nvSpPr>
            <p:cNvPr id="172" name="Rectangle 24"/>
            <p:cNvSpPr>
              <a:spLocks noChangeArrowheads="1"/>
            </p:cNvSpPr>
            <p:nvPr/>
          </p:nvSpPr>
          <p:spPr bwMode="auto">
            <a:xfrm>
              <a:off x="5141432" y="3299135"/>
              <a:ext cx="825176" cy="460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59866" eaLnBrk="0" hangingPunct="0"/>
              <a:r>
                <a:rPr kumimoji="1" lang="zh-CN" altLang="en-US" sz="1197" b="1" dirty="0">
                  <a:solidFill>
                    <a:srgbClr val="000099"/>
                  </a:solidFill>
                  <a:latin typeface="微软雅黑" pitchFamily="34" charset="-122"/>
                  <a:ea typeface="微软雅黑" pitchFamily="34" charset="-122"/>
                </a:rPr>
                <a:t>链路</a:t>
              </a:r>
            </a:p>
          </p:txBody>
        </p:sp>
        <p:sp>
          <p:nvSpPr>
            <p:cNvPr id="173" name="Rectangle 25"/>
            <p:cNvSpPr>
              <a:spLocks noChangeArrowheads="1"/>
            </p:cNvSpPr>
            <p:nvPr/>
          </p:nvSpPr>
          <p:spPr bwMode="auto">
            <a:xfrm>
              <a:off x="1928666" y="1052736"/>
              <a:ext cx="10975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59866" eaLnBrk="0" hangingPunct="0"/>
              <a:r>
                <a:rPr kumimoji="1" lang="zh-CN" altLang="en-US" sz="1197" b="1" dirty="0">
                  <a:latin typeface="微软雅黑" pitchFamily="34" charset="-122"/>
                  <a:ea typeface="微软雅黑" pitchFamily="34" charset="-122"/>
                </a:rPr>
                <a:t>结点 </a:t>
              </a:r>
              <a:r>
                <a:rPr kumimoji="1" lang="en-US" altLang="zh-CN" sz="1197" b="1" dirty="0">
                  <a:latin typeface="微软雅黑" pitchFamily="34" charset="-122"/>
                  <a:ea typeface="微软雅黑" pitchFamily="34" charset="-122"/>
                </a:rPr>
                <a:t>A</a:t>
              </a:r>
            </a:p>
          </p:txBody>
        </p:sp>
        <p:sp>
          <p:nvSpPr>
            <p:cNvPr id="174" name="Rectangle 26"/>
            <p:cNvSpPr>
              <a:spLocks noChangeArrowheads="1"/>
            </p:cNvSpPr>
            <p:nvPr/>
          </p:nvSpPr>
          <p:spPr bwMode="auto">
            <a:xfrm>
              <a:off x="8121353" y="1052736"/>
              <a:ext cx="10813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59866" eaLnBrk="0" hangingPunct="0"/>
              <a:r>
                <a:rPr kumimoji="1" lang="zh-CN" altLang="en-US" sz="1197" b="1" dirty="0">
                  <a:latin typeface="微软雅黑" pitchFamily="34" charset="-122"/>
                  <a:ea typeface="微软雅黑" pitchFamily="34" charset="-122"/>
                </a:rPr>
                <a:t>结点 </a:t>
              </a:r>
              <a:r>
                <a:rPr kumimoji="1" lang="en-US" altLang="zh-CN" sz="1197" b="1" dirty="0">
                  <a:latin typeface="微软雅黑" pitchFamily="34" charset="-122"/>
                  <a:ea typeface="微软雅黑" pitchFamily="34" charset="-122"/>
                </a:rPr>
                <a:t>B</a:t>
              </a:r>
            </a:p>
          </p:txBody>
        </p:sp>
        <p:sp>
          <p:nvSpPr>
            <p:cNvPr id="175" name="Rectangle 27"/>
            <p:cNvSpPr>
              <a:spLocks noChangeArrowheads="1"/>
            </p:cNvSpPr>
            <p:nvPr/>
          </p:nvSpPr>
          <p:spPr bwMode="auto">
            <a:xfrm>
              <a:off x="84860" y="2853755"/>
              <a:ext cx="1019334" cy="39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algn="ctr" defTabSz="759866" eaLnBrk="0" hangingPunct="0">
                <a:lnSpc>
                  <a:spcPct val="85000"/>
                </a:lnSpc>
              </a:pPr>
              <a:r>
                <a:rPr kumimoji="1" lang="zh-CN" altLang="en-US" sz="1097" b="1" dirty="0">
                  <a:latin typeface="微软雅黑" pitchFamily="34" charset="-122"/>
                  <a:ea typeface="微软雅黑" pitchFamily="34" charset="-122"/>
                </a:rPr>
                <a:t>物理层</a:t>
              </a:r>
            </a:p>
          </p:txBody>
        </p:sp>
        <p:sp>
          <p:nvSpPr>
            <p:cNvPr id="176" name="Rectangle 28"/>
            <p:cNvSpPr>
              <a:spLocks noChangeArrowheads="1"/>
            </p:cNvSpPr>
            <p:nvPr/>
          </p:nvSpPr>
          <p:spPr bwMode="auto">
            <a:xfrm>
              <a:off x="2499832" y="3539555"/>
              <a:ext cx="82550" cy="152400"/>
            </a:xfrm>
            <a:prstGeom prst="rect">
              <a:avLst/>
            </a:prstGeom>
            <a:solidFill>
              <a:srgbClr val="FF00FF"/>
            </a:solidFill>
            <a:ln>
              <a:noFill/>
            </a:ln>
            <a:effectLst/>
          </p:spPr>
          <p:txBody>
            <a:bodyPr wrap="none" anchor="ctr"/>
            <a:lstStyle/>
            <a:p>
              <a:endParaRPr lang="zh-CN" altLang="en-US" sz="1197" b="1">
                <a:solidFill>
                  <a:srgbClr val="000099"/>
                </a:solidFill>
                <a:latin typeface="微软雅黑" pitchFamily="34" charset="-122"/>
                <a:ea typeface="微软雅黑" pitchFamily="34" charset="-122"/>
              </a:endParaRPr>
            </a:p>
          </p:txBody>
        </p:sp>
        <p:sp>
          <p:nvSpPr>
            <p:cNvPr id="177" name="Rectangle 29"/>
            <p:cNvSpPr>
              <a:spLocks noChangeArrowheads="1"/>
            </p:cNvSpPr>
            <p:nvPr/>
          </p:nvSpPr>
          <p:spPr bwMode="auto">
            <a:xfrm>
              <a:off x="2664932" y="3539555"/>
              <a:ext cx="82550" cy="152400"/>
            </a:xfrm>
            <a:prstGeom prst="rect">
              <a:avLst/>
            </a:prstGeom>
            <a:solidFill>
              <a:srgbClr val="FF00FF"/>
            </a:solidFill>
            <a:ln>
              <a:noFill/>
            </a:ln>
            <a:effectLst/>
          </p:spPr>
          <p:txBody>
            <a:bodyPr wrap="none" anchor="ctr"/>
            <a:lstStyle/>
            <a:p>
              <a:endParaRPr lang="zh-CN" altLang="en-US" sz="1197" b="1">
                <a:solidFill>
                  <a:srgbClr val="000099"/>
                </a:solidFill>
                <a:latin typeface="微软雅黑" pitchFamily="34" charset="-122"/>
                <a:ea typeface="微软雅黑" pitchFamily="34" charset="-122"/>
              </a:endParaRPr>
            </a:p>
          </p:txBody>
        </p:sp>
        <p:sp>
          <p:nvSpPr>
            <p:cNvPr id="178" name="Rectangle 30"/>
            <p:cNvSpPr>
              <a:spLocks noChangeArrowheads="1"/>
            </p:cNvSpPr>
            <p:nvPr/>
          </p:nvSpPr>
          <p:spPr bwMode="auto">
            <a:xfrm>
              <a:off x="4150832" y="3539555"/>
              <a:ext cx="82550" cy="152400"/>
            </a:xfrm>
            <a:prstGeom prst="rect">
              <a:avLst/>
            </a:prstGeom>
            <a:solidFill>
              <a:srgbClr val="FF00FF"/>
            </a:solidFill>
            <a:ln>
              <a:noFill/>
            </a:ln>
            <a:effectLst/>
          </p:spPr>
          <p:txBody>
            <a:bodyPr wrap="none" anchor="ctr"/>
            <a:lstStyle/>
            <a:p>
              <a:endParaRPr lang="zh-CN" altLang="en-US" sz="1197" b="1">
                <a:solidFill>
                  <a:srgbClr val="000099"/>
                </a:solidFill>
                <a:latin typeface="微软雅黑" pitchFamily="34" charset="-122"/>
                <a:ea typeface="微软雅黑" pitchFamily="34" charset="-122"/>
              </a:endParaRPr>
            </a:p>
          </p:txBody>
        </p:sp>
        <p:sp>
          <p:nvSpPr>
            <p:cNvPr id="179" name="Rectangle 31"/>
            <p:cNvSpPr>
              <a:spLocks noChangeArrowheads="1"/>
            </p:cNvSpPr>
            <p:nvPr/>
          </p:nvSpPr>
          <p:spPr bwMode="auto">
            <a:xfrm>
              <a:off x="4315932" y="3539555"/>
              <a:ext cx="82550" cy="152400"/>
            </a:xfrm>
            <a:prstGeom prst="rect">
              <a:avLst/>
            </a:prstGeom>
            <a:solidFill>
              <a:srgbClr val="FF00FF"/>
            </a:solidFill>
            <a:ln>
              <a:noFill/>
            </a:ln>
            <a:effectLst/>
          </p:spPr>
          <p:txBody>
            <a:bodyPr wrap="none" anchor="ctr"/>
            <a:lstStyle/>
            <a:p>
              <a:endParaRPr lang="zh-CN" altLang="en-US" sz="1197" b="1">
                <a:solidFill>
                  <a:srgbClr val="000099"/>
                </a:solidFill>
                <a:latin typeface="微软雅黑" pitchFamily="34" charset="-122"/>
                <a:ea typeface="微软雅黑" pitchFamily="34" charset="-122"/>
              </a:endParaRPr>
            </a:p>
          </p:txBody>
        </p:sp>
        <p:sp>
          <p:nvSpPr>
            <p:cNvPr id="180" name="Rectangle 32"/>
            <p:cNvSpPr>
              <a:spLocks noChangeArrowheads="1"/>
            </p:cNvSpPr>
            <p:nvPr/>
          </p:nvSpPr>
          <p:spPr bwMode="auto">
            <a:xfrm>
              <a:off x="6214582" y="3539555"/>
              <a:ext cx="82550" cy="152400"/>
            </a:xfrm>
            <a:prstGeom prst="rect">
              <a:avLst/>
            </a:prstGeom>
            <a:solidFill>
              <a:srgbClr val="FF00FF"/>
            </a:solidFill>
            <a:ln>
              <a:noFill/>
            </a:ln>
            <a:effectLst/>
          </p:spPr>
          <p:txBody>
            <a:bodyPr wrap="none" anchor="ctr"/>
            <a:lstStyle/>
            <a:p>
              <a:endParaRPr lang="zh-CN" altLang="en-US" sz="1197" b="1">
                <a:solidFill>
                  <a:srgbClr val="000099"/>
                </a:solidFill>
                <a:latin typeface="微软雅黑" pitchFamily="34" charset="-122"/>
                <a:ea typeface="微软雅黑" pitchFamily="34" charset="-122"/>
              </a:endParaRPr>
            </a:p>
          </p:txBody>
        </p:sp>
        <p:sp>
          <p:nvSpPr>
            <p:cNvPr id="181" name="Rectangle 33"/>
            <p:cNvSpPr>
              <a:spLocks noChangeArrowheads="1"/>
            </p:cNvSpPr>
            <p:nvPr/>
          </p:nvSpPr>
          <p:spPr bwMode="auto">
            <a:xfrm>
              <a:off x="6379682" y="3539555"/>
              <a:ext cx="82550" cy="152400"/>
            </a:xfrm>
            <a:prstGeom prst="rect">
              <a:avLst/>
            </a:prstGeom>
            <a:solidFill>
              <a:srgbClr val="FF00FF"/>
            </a:solidFill>
            <a:ln>
              <a:noFill/>
            </a:ln>
            <a:effectLst/>
          </p:spPr>
          <p:txBody>
            <a:bodyPr wrap="none" anchor="ctr"/>
            <a:lstStyle/>
            <a:p>
              <a:endParaRPr lang="zh-CN" altLang="en-US" sz="1197" b="1">
                <a:solidFill>
                  <a:srgbClr val="000099"/>
                </a:solidFill>
                <a:latin typeface="微软雅黑" pitchFamily="34" charset="-122"/>
                <a:ea typeface="微软雅黑" pitchFamily="34" charset="-122"/>
              </a:endParaRPr>
            </a:p>
          </p:txBody>
        </p:sp>
        <p:sp>
          <p:nvSpPr>
            <p:cNvPr id="182" name="Rectangle 34"/>
            <p:cNvSpPr>
              <a:spLocks noChangeArrowheads="1"/>
            </p:cNvSpPr>
            <p:nvPr/>
          </p:nvSpPr>
          <p:spPr bwMode="auto">
            <a:xfrm>
              <a:off x="8030682" y="3539555"/>
              <a:ext cx="82550" cy="152400"/>
            </a:xfrm>
            <a:prstGeom prst="rect">
              <a:avLst/>
            </a:prstGeom>
            <a:solidFill>
              <a:srgbClr val="FF00FF"/>
            </a:solidFill>
            <a:ln>
              <a:noFill/>
            </a:ln>
            <a:effectLst/>
          </p:spPr>
          <p:txBody>
            <a:bodyPr wrap="none" anchor="ctr"/>
            <a:lstStyle/>
            <a:p>
              <a:endParaRPr lang="zh-CN" altLang="en-US" sz="1197" b="1">
                <a:solidFill>
                  <a:srgbClr val="000099"/>
                </a:solidFill>
                <a:latin typeface="微软雅黑" pitchFamily="34" charset="-122"/>
                <a:ea typeface="微软雅黑" pitchFamily="34" charset="-122"/>
              </a:endParaRPr>
            </a:p>
          </p:txBody>
        </p:sp>
        <p:sp>
          <p:nvSpPr>
            <p:cNvPr id="183" name="Rectangle 35"/>
            <p:cNvSpPr>
              <a:spLocks noChangeArrowheads="1"/>
            </p:cNvSpPr>
            <p:nvPr/>
          </p:nvSpPr>
          <p:spPr bwMode="auto">
            <a:xfrm>
              <a:off x="8195782" y="3539555"/>
              <a:ext cx="82550" cy="152400"/>
            </a:xfrm>
            <a:prstGeom prst="rect">
              <a:avLst/>
            </a:prstGeom>
            <a:solidFill>
              <a:srgbClr val="FF00FF"/>
            </a:solidFill>
            <a:ln>
              <a:noFill/>
            </a:ln>
            <a:effectLst/>
          </p:spPr>
          <p:txBody>
            <a:bodyPr wrap="none" anchor="ctr"/>
            <a:lstStyle/>
            <a:p>
              <a:endParaRPr lang="zh-CN" altLang="en-US" sz="1197" b="1">
                <a:solidFill>
                  <a:srgbClr val="000099"/>
                </a:solidFill>
                <a:latin typeface="微软雅黑" pitchFamily="34" charset="-122"/>
                <a:ea typeface="微软雅黑" pitchFamily="34" charset="-122"/>
              </a:endParaRPr>
            </a:p>
          </p:txBody>
        </p:sp>
        <p:sp>
          <p:nvSpPr>
            <p:cNvPr id="184" name="Rectangle 36"/>
            <p:cNvSpPr>
              <a:spLocks noChangeArrowheads="1"/>
            </p:cNvSpPr>
            <p:nvPr/>
          </p:nvSpPr>
          <p:spPr bwMode="auto">
            <a:xfrm>
              <a:off x="8360882" y="3539555"/>
              <a:ext cx="82550" cy="152400"/>
            </a:xfrm>
            <a:prstGeom prst="rect">
              <a:avLst/>
            </a:prstGeom>
            <a:solidFill>
              <a:srgbClr val="FF00FF"/>
            </a:solidFill>
            <a:ln>
              <a:noFill/>
            </a:ln>
            <a:effectLst/>
          </p:spPr>
          <p:txBody>
            <a:bodyPr wrap="none" anchor="ctr"/>
            <a:lstStyle/>
            <a:p>
              <a:endParaRPr lang="zh-CN" altLang="en-US" sz="1197" b="1">
                <a:solidFill>
                  <a:srgbClr val="000099"/>
                </a:solidFill>
                <a:latin typeface="微软雅黑" pitchFamily="34" charset="-122"/>
                <a:ea typeface="微软雅黑" pitchFamily="34" charset="-122"/>
              </a:endParaRPr>
            </a:p>
          </p:txBody>
        </p:sp>
        <p:sp>
          <p:nvSpPr>
            <p:cNvPr id="185" name="Rectangle 37"/>
            <p:cNvSpPr>
              <a:spLocks noChangeArrowheads="1"/>
            </p:cNvSpPr>
            <p:nvPr/>
          </p:nvSpPr>
          <p:spPr bwMode="auto">
            <a:xfrm>
              <a:off x="8525982" y="3539555"/>
              <a:ext cx="82550" cy="152400"/>
            </a:xfrm>
            <a:prstGeom prst="rect">
              <a:avLst/>
            </a:prstGeom>
            <a:solidFill>
              <a:srgbClr val="FF00FF"/>
            </a:solidFill>
            <a:ln>
              <a:noFill/>
            </a:ln>
            <a:effectLst/>
          </p:spPr>
          <p:txBody>
            <a:bodyPr wrap="none" anchor="ctr"/>
            <a:lstStyle/>
            <a:p>
              <a:endParaRPr lang="zh-CN" altLang="en-US" sz="1197" b="1">
                <a:solidFill>
                  <a:srgbClr val="000099"/>
                </a:solidFill>
                <a:latin typeface="微软雅黑" pitchFamily="34" charset="-122"/>
                <a:ea typeface="微软雅黑" pitchFamily="34" charset="-122"/>
              </a:endParaRPr>
            </a:p>
          </p:txBody>
        </p:sp>
        <p:sp>
          <p:nvSpPr>
            <p:cNvPr id="186" name="Line 38"/>
            <p:cNvSpPr>
              <a:spLocks noChangeShapeType="1"/>
            </p:cNvSpPr>
            <p:nvPr/>
          </p:nvSpPr>
          <p:spPr bwMode="auto">
            <a:xfrm>
              <a:off x="4481032" y="3615755"/>
              <a:ext cx="3302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7" b="1">
                <a:solidFill>
                  <a:srgbClr val="000099"/>
                </a:solidFill>
                <a:latin typeface="微软雅黑" pitchFamily="34" charset="-122"/>
                <a:ea typeface="微软雅黑" pitchFamily="34" charset="-122"/>
              </a:endParaRPr>
            </a:p>
          </p:txBody>
        </p:sp>
        <p:sp>
          <p:nvSpPr>
            <p:cNvPr id="187" name="Line 39"/>
            <p:cNvSpPr>
              <a:spLocks noChangeShapeType="1"/>
            </p:cNvSpPr>
            <p:nvPr/>
          </p:nvSpPr>
          <p:spPr bwMode="auto">
            <a:xfrm rot="5400000">
              <a:off x="2388707" y="33490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7" b="1">
                <a:solidFill>
                  <a:srgbClr val="000099"/>
                </a:solidFill>
                <a:latin typeface="微软雅黑" pitchFamily="34" charset="-122"/>
                <a:ea typeface="微软雅黑" pitchFamily="34" charset="-122"/>
              </a:endParaRPr>
            </a:p>
          </p:txBody>
        </p:sp>
        <p:sp>
          <p:nvSpPr>
            <p:cNvPr id="188" name="Line 40"/>
            <p:cNvSpPr>
              <a:spLocks noChangeShapeType="1"/>
            </p:cNvSpPr>
            <p:nvPr/>
          </p:nvSpPr>
          <p:spPr bwMode="auto">
            <a:xfrm rot="16200000" flipV="1">
              <a:off x="8414857" y="33871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7" b="1">
                <a:solidFill>
                  <a:srgbClr val="000099"/>
                </a:solidFill>
                <a:latin typeface="微软雅黑" pitchFamily="34" charset="-122"/>
                <a:ea typeface="微软雅黑" pitchFamily="34" charset="-122"/>
              </a:endParaRPr>
            </a:p>
          </p:txBody>
        </p:sp>
        <p:grpSp>
          <p:nvGrpSpPr>
            <p:cNvPr id="189" name="Group 41"/>
            <p:cNvGrpSpPr>
              <a:grpSpLocks/>
            </p:cNvGrpSpPr>
            <p:nvPr/>
          </p:nvGrpSpPr>
          <p:grpSpPr bwMode="auto">
            <a:xfrm>
              <a:off x="2830032" y="3539555"/>
              <a:ext cx="1155700" cy="152400"/>
              <a:chOff x="1344" y="912"/>
              <a:chExt cx="672" cy="96"/>
            </a:xfrm>
            <a:solidFill>
              <a:srgbClr val="FFC000"/>
            </a:solidFill>
          </p:grpSpPr>
          <p:sp>
            <p:nvSpPr>
              <p:cNvPr id="209"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7" b="1">
                  <a:solidFill>
                    <a:srgbClr val="000099"/>
                  </a:solidFill>
                  <a:latin typeface="微软雅黑" pitchFamily="34" charset="-122"/>
                  <a:ea typeface="微软雅黑" pitchFamily="34" charset="-122"/>
                </a:endParaRPr>
              </a:p>
            </p:txBody>
          </p:sp>
          <p:sp>
            <p:nvSpPr>
              <p:cNvPr id="210" name="Freeform 43"/>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7" b="1">
                  <a:solidFill>
                    <a:srgbClr val="000099"/>
                  </a:solidFill>
                  <a:latin typeface="微软雅黑" pitchFamily="34" charset="-122"/>
                  <a:ea typeface="微软雅黑" pitchFamily="34" charset="-122"/>
                </a:endParaRPr>
              </a:p>
            </p:txBody>
          </p:sp>
        </p:grpSp>
        <p:grpSp>
          <p:nvGrpSpPr>
            <p:cNvPr id="190" name="Group 44"/>
            <p:cNvGrpSpPr>
              <a:grpSpLocks/>
            </p:cNvGrpSpPr>
            <p:nvPr/>
          </p:nvGrpSpPr>
          <p:grpSpPr bwMode="auto">
            <a:xfrm>
              <a:off x="6627332" y="3539555"/>
              <a:ext cx="1155700" cy="157162"/>
              <a:chOff x="4080" y="3676"/>
              <a:chExt cx="672" cy="99"/>
            </a:xfrm>
            <a:solidFill>
              <a:srgbClr val="FFC000"/>
            </a:solidFill>
          </p:grpSpPr>
          <p:sp>
            <p:nvSpPr>
              <p:cNvPr id="20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7" b="1">
                  <a:solidFill>
                    <a:srgbClr val="000099"/>
                  </a:solidFill>
                  <a:latin typeface="微软雅黑" pitchFamily="34" charset="-122"/>
                  <a:ea typeface="微软雅黑" pitchFamily="34" charset="-122"/>
                </a:endParaRPr>
              </a:p>
            </p:txBody>
          </p:sp>
          <p:sp>
            <p:nvSpPr>
              <p:cNvPr id="208" name="Freeform 46"/>
              <p:cNvSpPr>
                <a:spLocks/>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7" b="1">
                  <a:solidFill>
                    <a:srgbClr val="000099"/>
                  </a:solidFill>
                  <a:latin typeface="微软雅黑" pitchFamily="34" charset="-122"/>
                  <a:ea typeface="微软雅黑" pitchFamily="34" charset="-122"/>
                </a:endParaRPr>
              </a:p>
            </p:txBody>
          </p:sp>
        </p:grpSp>
        <p:sp>
          <p:nvSpPr>
            <p:cNvPr id="191" name="Rectangle 56"/>
            <p:cNvSpPr>
              <a:spLocks noChangeArrowheads="1"/>
            </p:cNvSpPr>
            <p:nvPr/>
          </p:nvSpPr>
          <p:spPr bwMode="auto">
            <a:xfrm>
              <a:off x="3774198" y="3833254"/>
              <a:ext cx="3595016" cy="460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237" tIns="44327" rIns="90237" bIns="44327">
              <a:spAutoFit/>
            </a:bodyPr>
            <a:lstStyle/>
            <a:p>
              <a:pPr algn="ctr" defTabSz="759866" eaLnBrk="0" hangingPunct="0"/>
              <a:r>
                <a:rPr kumimoji="1" lang="en-US" altLang="zh-CN" sz="1197" b="1" dirty="0">
                  <a:solidFill>
                    <a:srgbClr val="000099"/>
                  </a:solidFill>
                  <a:latin typeface="微软雅黑" pitchFamily="34" charset="-122"/>
                  <a:ea typeface="微软雅黑" pitchFamily="34" charset="-122"/>
                </a:rPr>
                <a:t>(a) </a:t>
              </a:r>
              <a:r>
                <a:rPr kumimoji="1" lang="zh-CN" altLang="en-US" sz="1197" b="1" dirty="0">
                  <a:solidFill>
                    <a:srgbClr val="000099"/>
                  </a:solidFill>
                  <a:latin typeface="微软雅黑" pitchFamily="34" charset="-122"/>
                  <a:ea typeface="微软雅黑" pitchFamily="34" charset="-122"/>
                </a:rPr>
                <a:t>三层的简化模型</a:t>
              </a:r>
              <a:endParaRPr kumimoji="1" lang="en-US" altLang="zh-CN" sz="1197" b="1" dirty="0">
                <a:solidFill>
                  <a:srgbClr val="000099"/>
                </a:solidFill>
                <a:latin typeface="微软雅黑" pitchFamily="34" charset="-122"/>
                <a:ea typeface="微软雅黑" pitchFamily="34" charset="-122"/>
              </a:endParaRPr>
            </a:p>
          </p:txBody>
        </p:sp>
        <p:sp>
          <p:nvSpPr>
            <p:cNvPr id="192" name="Rectangle 67"/>
            <p:cNvSpPr>
              <a:spLocks noChangeArrowheads="1"/>
            </p:cNvSpPr>
            <p:nvPr/>
          </p:nvSpPr>
          <p:spPr bwMode="auto">
            <a:xfrm>
              <a:off x="1054950" y="1482156"/>
              <a:ext cx="2468160" cy="1828800"/>
            </a:xfrm>
            <a:prstGeom prst="rect">
              <a:avLst/>
            </a:prstGeom>
            <a:solidFill>
              <a:srgbClr val="008000"/>
            </a:solidFill>
            <a:ln w="12700">
              <a:solidFill>
                <a:schemeClr val="tx1"/>
              </a:solidFill>
              <a:miter lim="800000"/>
              <a:headEnd/>
              <a:tailEnd/>
            </a:ln>
            <a:effectLst/>
          </p:spPr>
          <p:txBody>
            <a:bodyPr wrap="none" anchor="ctr"/>
            <a:lstStyle/>
            <a:p>
              <a:endParaRPr lang="zh-CN" altLang="en-US" sz="1197" b="1">
                <a:solidFill>
                  <a:srgbClr val="000099"/>
                </a:solidFill>
                <a:latin typeface="微软雅黑" pitchFamily="34" charset="-122"/>
                <a:ea typeface="微软雅黑" pitchFamily="34" charset="-122"/>
              </a:endParaRPr>
            </a:p>
          </p:txBody>
        </p:sp>
        <p:sp>
          <p:nvSpPr>
            <p:cNvPr id="193" name="Rectangle 68"/>
            <p:cNvSpPr>
              <a:spLocks noChangeArrowheads="1"/>
            </p:cNvSpPr>
            <p:nvPr/>
          </p:nvSpPr>
          <p:spPr bwMode="auto">
            <a:xfrm>
              <a:off x="1054952" y="2091756"/>
              <a:ext cx="2456121" cy="609600"/>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99"/>
                </a:solidFill>
                <a:latin typeface="微软雅黑" pitchFamily="34" charset="-122"/>
                <a:ea typeface="微软雅黑" pitchFamily="34" charset="-122"/>
              </a:endParaRPr>
            </a:p>
          </p:txBody>
        </p:sp>
        <p:sp>
          <p:nvSpPr>
            <p:cNvPr id="194" name="Line 69"/>
            <p:cNvSpPr>
              <a:spLocks noChangeShapeType="1"/>
            </p:cNvSpPr>
            <p:nvPr/>
          </p:nvSpPr>
          <p:spPr bwMode="auto">
            <a:xfrm>
              <a:off x="1054950" y="2091756"/>
              <a:ext cx="246471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99"/>
                </a:solidFill>
                <a:latin typeface="微软雅黑" pitchFamily="34" charset="-122"/>
                <a:ea typeface="微软雅黑" pitchFamily="34" charset="-122"/>
              </a:endParaRPr>
            </a:p>
          </p:txBody>
        </p:sp>
        <p:sp>
          <p:nvSpPr>
            <p:cNvPr id="195" name="Rectangle 70"/>
            <p:cNvSpPr>
              <a:spLocks noChangeArrowheads="1"/>
            </p:cNvSpPr>
            <p:nvPr/>
          </p:nvSpPr>
          <p:spPr bwMode="auto">
            <a:xfrm>
              <a:off x="1676052" y="2244155"/>
              <a:ext cx="1506538" cy="304800"/>
            </a:xfrm>
            <a:prstGeom prst="rect">
              <a:avLst/>
            </a:prstGeom>
            <a:solidFill>
              <a:srgbClr val="0000FF"/>
            </a:solidFill>
            <a:ln w="12700">
              <a:solidFill>
                <a:schemeClr val="tx1"/>
              </a:solidFill>
              <a:miter lim="800000"/>
              <a:headEnd/>
              <a:tailEnd/>
            </a:ln>
            <a:effectLst/>
          </p:spPr>
          <p:txBody>
            <a:bodyPr wrap="none" anchor="ctr"/>
            <a:lstStyle/>
            <a:p>
              <a:pPr algn="ctr" defTabSz="759866" eaLnBrk="0" hangingPunct="0"/>
              <a:endParaRPr kumimoji="1" lang="zh-CN" altLang="zh-CN" sz="1197" b="1">
                <a:solidFill>
                  <a:srgbClr val="000099"/>
                </a:solidFill>
                <a:latin typeface="微软雅黑" pitchFamily="34" charset="-122"/>
                <a:ea typeface="微软雅黑" pitchFamily="34" charset="-122"/>
              </a:endParaRPr>
            </a:p>
          </p:txBody>
        </p:sp>
        <p:sp>
          <p:nvSpPr>
            <p:cNvPr id="196" name="Line 71"/>
            <p:cNvSpPr>
              <a:spLocks noChangeShapeType="1"/>
            </p:cNvSpPr>
            <p:nvPr/>
          </p:nvSpPr>
          <p:spPr bwMode="auto">
            <a:xfrm>
              <a:off x="1054950" y="2701356"/>
              <a:ext cx="246471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99"/>
                </a:solidFill>
                <a:latin typeface="微软雅黑" pitchFamily="34" charset="-122"/>
                <a:ea typeface="微软雅黑" pitchFamily="34" charset="-122"/>
              </a:endParaRPr>
            </a:p>
          </p:txBody>
        </p:sp>
        <p:sp>
          <p:nvSpPr>
            <p:cNvPr id="197" name="Rectangle 72"/>
            <p:cNvSpPr>
              <a:spLocks noChangeArrowheads="1"/>
            </p:cNvSpPr>
            <p:nvPr/>
          </p:nvSpPr>
          <p:spPr bwMode="auto">
            <a:xfrm>
              <a:off x="1897905" y="1634555"/>
              <a:ext cx="1073150" cy="304800"/>
            </a:xfrm>
            <a:prstGeom prst="rect">
              <a:avLst/>
            </a:prstGeom>
            <a:solidFill>
              <a:schemeClr val="bg1"/>
            </a:solidFill>
            <a:ln w="12700">
              <a:solidFill>
                <a:schemeClr val="tx1"/>
              </a:solidFill>
              <a:miter lim="800000"/>
              <a:headEnd/>
              <a:tailEnd/>
            </a:ln>
            <a:effectLst/>
          </p:spPr>
          <p:txBody>
            <a:bodyPr wrap="none" anchor="ctr"/>
            <a:lstStyle/>
            <a:p>
              <a:pPr algn="ctr" defTabSz="759866" eaLnBrk="0" hangingPunct="0"/>
              <a:r>
                <a:rPr kumimoji="1" lang="en-US" altLang="zh-CN" sz="897" b="1" dirty="0">
                  <a:latin typeface="微软雅黑" pitchFamily="34" charset="-122"/>
                  <a:ea typeface="微软雅黑" pitchFamily="34" charset="-122"/>
                </a:rPr>
                <a:t>IP </a:t>
              </a:r>
              <a:r>
                <a:rPr kumimoji="1" lang="zh-CN" altLang="en-US" sz="897" b="1" dirty="0">
                  <a:latin typeface="微软雅黑" pitchFamily="34" charset="-122"/>
                  <a:ea typeface="微软雅黑" pitchFamily="34" charset="-122"/>
                </a:rPr>
                <a:t>数据报</a:t>
              </a:r>
            </a:p>
          </p:txBody>
        </p:sp>
        <p:sp>
          <p:nvSpPr>
            <p:cNvPr id="198" name="Rectangle 73"/>
            <p:cNvSpPr>
              <a:spLocks noChangeArrowheads="1"/>
            </p:cNvSpPr>
            <p:nvPr/>
          </p:nvSpPr>
          <p:spPr bwMode="auto">
            <a:xfrm>
              <a:off x="1669173" y="2853755"/>
              <a:ext cx="1520296" cy="304800"/>
            </a:xfrm>
            <a:prstGeom prst="rect">
              <a:avLst/>
            </a:prstGeom>
            <a:solidFill>
              <a:srgbClr val="99FFCC"/>
            </a:solidFill>
            <a:ln w="12700">
              <a:solidFill>
                <a:schemeClr val="tx1"/>
              </a:solidFill>
              <a:miter lim="800000"/>
              <a:headEnd/>
              <a:tailEnd/>
            </a:ln>
            <a:effectLst/>
          </p:spPr>
          <p:txBody>
            <a:bodyPr wrap="none" anchor="ctr"/>
            <a:lstStyle/>
            <a:p>
              <a:pPr algn="ctr" defTabSz="759866" eaLnBrk="0" hangingPunct="0"/>
              <a:endParaRPr kumimoji="1" lang="zh-CN" altLang="zh-CN" sz="1197" b="1">
                <a:solidFill>
                  <a:srgbClr val="000099"/>
                </a:solidFill>
                <a:latin typeface="微软雅黑" pitchFamily="34" charset="-122"/>
                <a:ea typeface="微软雅黑" pitchFamily="34" charset="-122"/>
              </a:endParaRPr>
            </a:p>
          </p:txBody>
        </p:sp>
        <p:sp>
          <p:nvSpPr>
            <p:cNvPr id="199" name="Rectangle 74"/>
            <p:cNvSpPr>
              <a:spLocks noChangeArrowheads="1"/>
            </p:cNvSpPr>
            <p:nvPr/>
          </p:nvSpPr>
          <p:spPr bwMode="auto">
            <a:xfrm>
              <a:off x="1529915" y="2855547"/>
              <a:ext cx="1742035" cy="348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237" tIns="44327" rIns="90237" bIns="44327">
              <a:spAutoFit/>
            </a:bodyPr>
            <a:lstStyle/>
            <a:p>
              <a:pPr defTabSz="759866" eaLnBrk="0" hangingPunct="0">
                <a:lnSpc>
                  <a:spcPct val="85000"/>
                </a:lnSpc>
              </a:pPr>
              <a:r>
                <a:rPr kumimoji="1" lang="en-US" altLang="zh-CN" sz="897" b="1" dirty="0">
                  <a:latin typeface="微软雅黑" pitchFamily="34" charset="-122"/>
                  <a:ea typeface="微软雅黑" pitchFamily="34" charset="-122"/>
                </a:rPr>
                <a:t>1010…  …0110</a:t>
              </a:r>
            </a:p>
          </p:txBody>
        </p:sp>
        <p:sp>
          <p:nvSpPr>
            <p:cNvPr id="200" name="AutoShape 75"/>
            <p:cNvSpPr>
              <a:spLocks noChangeArrowheads="1"/>
            </p:cNvSpPr>
            <p:nvPr/>
          </p:nvSpPr>
          <p:spPr bwMode="auto">
            <a:xfrm>
              <a:off x="2267661" y="2701355"/>
              <a:ext cx="330200" cy="334962"/>
            </a:xfrm>
            <a:prstGeom prst="downArrow">
              <a:avLst>
                <a:gd name="adj1" fmla="val 50000"/>
                <a:gd name="adj2" fmla="val 43231"/>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197" b="1">
                <a:solidFill>
                  <a:srgbClr val="000099"/>
                </a:solidFill>
                <a:latin typeface="微软雅黑" pitchFamily="34" charset="-122"/>
                <a:ea typeface="微软雅黑" pitchFamily="34" charset="-122"/>
              </a:endParaRPr>
            </a:p>
          </p:txBody>
        </p:sp>
        <p:sp>
          <p:nvSpPr>
            <p:cNvPr id="201" name="Rectangle 76"/>
            <p:cNvSpPr>
              <a:spLocks noChangeArrowheads="1"/>
            </p:cNvSpPr>
            <p:nvPr/>
          </p:nvSpPr>
          <p:spPr bwMode="auto">
            <a:xfrm>
              <a:off x="1891026" y="2253681"/>
              <a:ext cx="1073150" cy="280987"/>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99"/>
                </a:solidFill>
                <a:latin typeface="微软雅黑" pitchFamily="34" charset="-122"/>
                <a:ea typeface="微软雅黑" pitchFamily="34" charset="-122"/>
              </a:endParaRPr>
            </a:p>
          </p:txBody>
        </p:sp>
        <p:sp>
          <p:nvSpPr>
            <p:cNvPr id="202" name="AutoShape 77"/>
            <p:cNvSpPr>
              <a:spLocks noChangeArrowheads="1"/>
            </p:cNvSpPr>
            <p:nvPr/>
          </p:nvSpPr>
          <p:spPr bwMode="auto">
            <a:xfrm>
              <a:off x="1897905" y="1948881"/>
              <a:ext cx="1073150" cy="369887"/>
            </a:xfrm>
            <a:prstGeom prst="downArrow">
              <a:avLst>
                <a:gd name="adj1" fmla="val 65389"/>
                <a:gd name="adj2" fmla="val 39394"/>
              </a:avLst>
            </a:prstGeom>
            <a:solidFill>
              <a:srgbClr val="FFFF00"/>
            </a:solidFill>
            <a:ln w="12700">
              <a:solidFill>
                <a:schemeClr val="tx1"/>
              </a:solidFill>
              <a:miter lim="800000"/>
              <a:headEnd/>
              <a:tailEnd/>
            </a:ln>
            <a:effectLst/>
          </p:spPr>
          <p:txBody>
            <a:bodyPr vert="eaVert" wrap="none" anchor="ctr"/>
            <a:lstStyle/>
            <a:p>
              <a:endParaRPr lang="zh-CN" altLang="en-US" sz="1197" b="1">
                <a:solidFill>
                  <a:srgbClr val="000099"/>
                </a:solidFill>
                <a:latin typeface="微软雅黑" pitchFamily="34" charset="-122"/>
                <a:ea typeface="微软雅黑" pitchFamily="34" charset="-122"/>
              </a:endParaRPr>
            </a:p>
          </p:txBody>
        </p:sp>
        <p:sp>
          <p:nvSpPr>
            <p:cNvPr id="203" name="Text Box 78"/>
            <p:cNvSpPr txBox="1">
              <a:spLocks noChangeArrowheads="1"/>
            </p:cNvSpPr>
            <p:nvPr/>
          </p:nvSpPr>
          <p:spPr bwMode="auto">
            <a:xfrm>
              <a:off x="1047911" y="2165391"/>
              <a:ext cx="569531" cy="46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197" b="1" dirty="0">
                  <a:solidFill>
                    <a:srgbClr val="CC00CC"/>
                  </a:solidFill>
                  <a:latin typeface="微软雅黑" pitchFamily="34" charset="-122"/>
                  <a:ea typeface="微软雅黑" pitchFamily="34" charset="-122"/>
                </a:rPr>
                <a:t>帧</a:t>
              </a:r>
            </a:p>
          </p:txBody>
        </p:sp>
        <p:sp>
          <p:nvSpPr>
            <p:cNvPr id="204" name="Rectangle 79"/>
            <p:cNvSpPr>
              <a:spLocks noChangeArrowheads="1"/>
            </p:cNvSpPr>
            <p:nvPr/>
          </p:nvSpPr>
          <p:spPr bwMode="auto">
            <a:xfrm>
              <a:off x="2068457" y="1889294"/>
              <a:ext cx="695736" cy="384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59866" eaLnBrk="0" hangingPunct="0"/>
              <a:r>
                <a:rPr kumimoji="1" lang="zh-CN" altLang="en-US" sz="897" b="1" dirty="0">
                  <a:latin typeface="微软雅黑" pitchFamily="34" charset="-122"/>
                  <a:ea typeface="微软雅黑" pitchFamily="34" charset="-122"/>
                </a:rPr>
                <a:t>装入</a:t>
              </a:r>
            </a:p>
          </p:txBody>
        </p:sp>
        <p:sp>
          <p:nvSpPr>
            <p:cNvPr id="205" name="Line 80"/>
            <p:cNvSpPr>
              <a:spLocks noChangeShapeType="1"/>
            </p:cNvSpPr>
            <p:nvPr/>
          </p:nvSpPr>
          <p:spPr bwMode="auto">
            <a:xfrm>
              <a:off x="1885867" y="2248917"/>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7" b="1">
                <a:solidFill>
                  <a:srgbClr val="000099"/>
                </a:solidFill>
                <a:latin typeface="微软雅黑" pitchFamily="34" charset="-122"/>
                <a:ea typeface="微软雅黑" pitchFamily="34" charset="-122"/>
              </a:endParaRPr>
            </a:p>
          </p:txBody>
        </p:sp>
        <p:sp>
          <p:nvSpPr>
            <p:cNvPr id="206" name="Line 81"/>
            <p:cNvSpPr>
              <a:spLocks noChangeShapeType="1"/>
            </p:cNvSpPr>
            <p:nvPr/>
          </p:nvSpPr>
          <p:spPr bwMode="auto">
            <a:xfrm>
              <a:off x="2959017" y="2250505"/>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7" b="1">
                <a:solidFill>
                  <a:srgbClr val="000099"/>
                </a:solidFill>
                <a:latin typeface="微软雅黑" pitchFamily="34" charset="-122"/>
                <a:ea typeface="微软雅黑" pitchFamily="34" charset="-122"/>
              </a:endParaRPr>
            </a:p>
          </p:txBody>
        </p:sp>
      </p:grpSp>
    </p:spTree>
    <p:extLst>
      <p:ext uri="{BB962C8B-B14F-4D97-AF65-F5344CB8AC3E}">
        <p14:creationId xmlns:p14="http://schemas.microsoft.com/office/powerpoint/2010/main" val="424372412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body" idx="1"/>
          </p:nvPr>
        </p:nvSpPr>
        <p:spPr>
          <a:xfrm>
            <a:off x="394190" y="1905469"/>
            <a:ext cx="8474282" cy="4297168"/>
          </a:xfrm>
        </p:spPr>
        <p:txBody>
          <a:bodyPr/>
          <a:lstStyle/>
          <a:p>
            <a:pPr marL="531266" indent="-531266"/>
            <a:r>
              <a:rPr lang="zh-CN" altLang="en-US" sz="2800" dirty="0" smtClean="0">
                <a:ea typeface="黑体" pitchFamily="2" charset="-122"/>
              </a:rPr>
              <a:t>以太网交换机的每个接口都直接与主机相连，并且一般都工作在</a:t>
            </a:r>
            <a:r>
              <a:rPr lang="zh-CN" altLang="en-US" sz="2800" dirty="0" smtClean="0">
                <a:solidFill>
                  <a:schemeClr val="hlink"/>
                </a:solidFill>
                <a:ea typeface="黑体" pitchFamily="2" charset="-122"/>
              </a:rPr>
              <a:t>全双工方式</a:t>
            </a:r>
            <a:r>
              <a:rPr lang="zh-CN" altLang="en-US" sz="2800" dirty="0" smtClean="0">
                <a:ea typeface="黑体" pitchFamily="2" charset="-122"/>
              </a:rPr>
              <a:t>。</a:t>
            </a:r>
          </a:p>
          <a:p>
            <a:pPr marL="531266" indent="-531266"/>
            <a:r>
              <a:rPr lang="zh-CN" altLang="en-US" sz="2800" dirty="0" smtClean="0">
                <a:ea typeface="黑体" pitchFamily="2" charset="-122"/>
              </a:rPr>
              <a:t>交换机能同时连通许多对的接口，使每一对相互通信的主机都能像独占通信媒体那样，进行无碰撞地传输数据。 </a:t>
            </a:r>
          </a:p>
          <a:p>
            <a:pPr marL="531266" indent="-531266"/>
            <a:r>
              <a:rPr lang="zh-CN" altLang="en-US" sz="2800" dirty="0" smtClean="0">
                <a:ea typeface="黑体" pitchFamily="2" charset="-122"/>
              </a:rPr>
              <a:t>以太网交换机由于使用了专用的交换结构芯片，其交换速率就较高。    </a:t>
            </a:r>
          </a:p>
        </p:txBody>
      </p:sp>
      <p:sp>
        <p:nvSpPr>
          <p:cNvPr id="114692" name="Rectangle 3"/>
          <p:cNvSpPr>
            <a:spLocks noGrp="1" noChangeArrowheads="1"/>
          </p:cNvSpPr>
          <p:nvPr>
            <p:ph type="title"/>
          </p:nvPr>
        </p:nvSpPr>
        <p:spPr>
          <a:xfrm>
            <a:off x="916610" y="213123"/>
            <a:ext cx="8094340" cy="1453964"/>
          </a:xfrm>
        </p:spPr>
        <p:txBody>
          <a:bodyPr/>
          <a:lstStyle/>
          <a:p>
            <a:pPr algn="ctr" eaLnBrk="1" hangingPunct="1"/>
            <a:r>
              <a:rPr lang="zh-CN" altLang="en-US" dirty="0" smtClean="0">
                <a:ea typeface="黑体" pitchFamily="2" charset="-122"/>
              </a:rPr>
              <a:t>以太网交换机的特点</a:t>
            </a:r>
          </a:p>
        </p:txBody>
      </p:sp>
      <p:sp>
        <p:nvSpPr>
          <p:cNvPr id="4" name="灯片编号占位符 3"/>
          <p:cNvSpPr>
            <a:spLocks noGrp="1"/>
          </p:cNvSpPr>
          <p:nvPr>
            <p:ph type="sldNum" sz="quarter" idx="12"/>
          </p:nvPr>
        </p:nvSpPr>
        <p:spPr/>
        <p:txBody>
          <a:bodyPr/>
          <a:lstStyle/>
          <a:p>
            <a:fld id="{B6F15528-21DE-4FAA-801E-634DDDAF4B2B}" type="slidenum">
              <a:rPr lang="en-US" smtClean="0"/>
              <a:pPr/>
              <a:t>100</a:t>
            </a:fld>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body" idx="1"/>
          </p:nvPr>
        </p:nvSpPr>
        <p:spPr>
          <a:xfrm>
            <a:off x="394190" y="1905469"/>
            <a:ext cx="8474282" cy="4297168"/>
          </a:xfrm>
        </p:spPr>
        <p:txBody>
          <a:bodyPr/>
          <a:lstStyle/>
          <a:p>
            <a:pPr marL="531266" indent="-531266"/>
            <a:r>
              <a:rPr lang="zh-CN" altLang="en-US" sz="2800" dirty="0" smtClean="0">
                <a:ea typeface="黑体" pitchFamily="2" charset="-122"/>
              </a:rPr>
              <a:t>对于普通 </a:t>
            </a:r>
            <a:r>
              <a:rPr lang="en-US" altLang="zh-CN" sz="2800" dirty="0" smtClean="0">
                <a:ea typeface="黑体" pitchFamily="2" charset="-122"/>
              </a:rPr>
              <a:t>10 Mb/s </a:t>
            </a:r>
            <a:r>
              <a:rPr lang="zh-CN" altLang="en-US" sz="2800" dirty="0" smtClean="0">
                <a:ea typeface="黑体" pitchFamily="2" charset="-122"/>
              </a:rPr>
              <a:t>的共享式以太网，若共有 </a:t>
            </a:r>
            <a:r>
              <a:rPr lang="en-US" altLang="zh-CN" sz="2800" i="1" dirty="0" smtClean="0">
                <a:ea typeface="黑体" pitchFamily="2" charset="-122"/>
              </a:rPr>
              <a:t>N </a:t>
            </a:r>
            <a:r>
              <a:rPr lang="zh-CN" altLang="en-US" sz="2800" dirty="0" smtClean="0">
                <a:ea typeface="黑体" pitchFamily="2" charset="-122"/>
              </a:rPr>
              <a:t>个用户，则每个用户占有的平均带宽只有总带宽</a:t>
            </a:r>
            <a:r>
              <a:rPr lang="en-US" altLang="zh-CN" sz="2800" dirty="0" smtClean="0">
                <a:ea typeface="黑体" pitchFamily="2" charset="-122"/>
              </a:rPr>
              <a:t>(10 Mb/s)</a:t>
            </a:r>
            <a:r>
              <a:rPr lang="zh-CN" altLang="en-US" sz="2800" dirty="0" smtClean="0">
                <a:ea typeface="黑体" pitchFamily="2" charset="-122"/>
              </a:rPr>
              <a:t>的 </a:t>
            </a:r>
            <a:r>
              <a:rPr lang="en-US" altLang="zh-CN" sz="2800" i="1" dirty="0" smtClean="0">
                <a:ea typeface="黑体" pitchFamily="2" charset="-122"/>
              </a:rPr>
              <a:t>N </a:t>
            </a:r>
            <a:r>
              <a:rPr lang="zh-CN" altLang="en-US" sz="2800" dirty="0" smtClean="0">
                <a:ea typeface="黑体" pitchFamily="2" charset="-122"/>
              </a:rPr>
              <a:t>分之一。</a:t>
            </a:r>
          </a:p>
          <a:p>
            <a:pPr marL="531266" indent="-531266"/>
            <a:r>
              <a:rPr lang="zh-CN" altLang="en-US" sz="2800" dirty="0" smtClean="0">
                <a:ea typeface="黑体" pitchFamily="2" charset="-122"/>
              </a:rPr>
              <a:t>使用以太网交换机时，虽然在每个接口到主机的带宽还是 </a:t>
            </a:r>
            <a:r>
              <a:rPr lang="en-US" altLang="zh-CN" sz="2800" dirty="0" smtClean="0">
                <a:ea typeface="黑体" pitchFamily="2" charset="-122"/>
              </a:rPr>
              <a:t>10 Mb/s</a:t>
            </a:r>
            <a:r>
              <a:rPr lang="zh-CN" altLang="en-US" sz="2800" dirty="0" smtClean="0">
                <a:ea typeface="黑体" pitchFamily="2" charset="-122"/>
              </a:rPr>
              <a:t>，但由于一个用户在通信时是独占而不是和其他网络用户共享传输媒体的带宽，因此对于拥有 </a:t>
            </a:r>
            <a:r>
              <a:rPr lang="en-US" altLang="zh-CN" sz="2800" i="1" dirty="0" smtClean="0">
                <a:ea typeface="黑体" pitchFamily="2" charset="-122"/>
              </a:rPr>
              <a:t>N </a:t>
            </a:r>
            <a:r>
              <a:rPr lang="zh-CN" altLang="en-US" sz="2800" dirty="0" smtClean="0">
                <a:ea typeface="黑体" pitchFamily="2" charset="-122"/>
              </a:rPr>
              <a:t>对接口的交换机的总容量为 </a:t>
            </a:r>
            <a:r>
              <a:rPr lang="en-US" altLang="zh-CN" sz="2800" i="1" dirty="0" smtClean="0">
                <a:ea typeface="黑体" pitchFamily="2" charset="-122"/>
              </a:rPr>
              <a:t>N</a:t>
            </a:r>
            <a:r>
              <a:rPr lang="en-US" altLang="zh-CN" sz="2800" dirty="0" smtClean="0">
                <a:ea typeface="黑体" pitchFamily="2" charset="-122"/>
                <a:sym typeface="Symbol" pitchFamily="18" charset="2"/>
              </a:rPr>
              <a:t></a:t>
            </a:r>
            <a:r>
              <a:rPr lang="en-US" altLang="zh-CN" sz="2800" dirty="0" smtClean="0">
                <a:ea typeface="黑体" pitchFamily="2" charset="-122"/>
              </a:rPr>
              <a:t>10 Mb/s</a:t>
            </a:r>
            <a:r>
              <a:rPr lang="zh-CN" altLang="en-US" sz="2800" dirty="0" smtClean="0">
                <a:ea typeface="黑体" pitchFamily="2" charset="-122"/>
              </a:rPr>
              <a:t>。这正是交换机的最大优点。  </a:t>
            </a:r>
          </a:p>
        </p:txBody>
      </p:sp>
      <p:sp>
        <p:nvSpPr>
          <p:cNvPr id="115716" name="Rectangle 3"/>
          <p:cNvSpPr>
            <a:spLocks noGrp="1" noChangeArrowheads="1"/>
          </p:cNvSpPr>
          <p:nvPr>
            <p:ph type="title"/>
          </p:nvPr>
        </p:nvSpPr>
        <p:spPr>
          <a:xfrm>
            <a:off x="916610" y="213123"/>
            <a:ext cx="8094340" cy="1453964"/>
          </a:xfrm>
        </p:spPr>
        <p:txBody>
          <a:bodyPr/>
          <a:lstStyle/>
          <a:p>
            <a:pPr algn="ctr" eaLnBrk="1" hangingPunct="1"/>
            <a:r>
              <a:rPr lang="zh-CN" altLang="en-US" dirty="0" smtClean="0">
                <a:ea typeface="黑体" pitchFamily="2" charset="-122"/>
              </a:rPr>
              <a:t>独占传输媒体的带宽 </a:t>
            </a:r>
          </a:p>
        </p:txBody>
      </p:sp>
      <p:sp>
        <p:nvSpPr>
          <p:cNvPr id="4" name="灯片编号占位符 3"/>
          <p:cNvSpPr>
            <a:spLocks noGrp="1"/>
          </p:cNvSpPr>
          <p:nvPr>
            <p:ph type="sldNum" sz="quarter" idx="12"/>
          </p:nvPr>
        </p:nvSpPr>
        <p:spPr/>
        <p:txBody>
          <a:bodyPr/>
          <a:lstStyle/>
          <a:p>
            <a:fld id="{B6F15528-21DE-4FAA-801E-634DDDAF4B2B}" type="slidenum">
              <a:rPr lang="en-US" smtClean="0"/>
              <a:pPr/>
              <a:t>101</a:t>
            </a:fld>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4" cstate="print"/>
          <a:srcRect/>
          <a:stretch>
            <a:fillRect/>
          </a:stretch>
        </p:blipFill>
        <p:spPr bwMode="auto">
          <a:xfrm>
            <a:off x="228600" y="12700"/>
            <a:ext cx="1968500" cy="546100"/>
          </a:xfrm>
          <a:prstGeom prst="rect">
            <a:avLst/>
          </a:prstGeom>
          <a:noFill/>
        </p:spPr>
      </p:pic>
      <p:sp>
        <p:nvSpPr>
          <p:cNvPr id="2" name="TextBox 1"/>
          <p:cNvSpPr txBox="1"/>
          <p:nvPr/>
        </p:nvSpPr>
        <p:spPr>
          <a:xfrm>
            <a:off x="787400" y="1143000"/>
            <a:ext cx="4746492" cy="546303"/>
          </a:xfrm>
          <a:prstGeom prst="rect">
            <a:avLst/>
          </a:prstGeom>
          <a:noFill/>
        </p:spPr>
        <p:txBody>
          <a:bodyPr wrap="none" lIns="0" tIns="0" rIns="0" rtlCol="0">
            <a:spAutoFit/>
          </a:bodyPr>
          <a:lstStyle/>
          <a:p>
            <a:pPr>
              <a:lnSpc>
                <a:spcPts val="3900"/>
              </a:lnSpc>
              <a:tabLst/>
            </a:pPr>
            <a:r>
              <a:rPr lang="en-US" altLang="zh-CN" sz="3198" b="1" dirty="0">
                <a:solidFill>
                  <a:srgbClr val="FF0000"/>
                </a:solidFill>
                <a:latin typeface="Times New Roman" pitchFamily="18" charset="0"/>
                <a:ea typeface="黑体" pitchFamily="2" charset="-122"/>
                <a:cs typeface="Times New Roman" pitchFamily="18" charset="0"/>
              </a:rPr>
              <a:t>3</a:t>
            </a:r>
            <a:r>
              <a:rPr lang="en-US" altLang="zh-CN" sz="3198" b="1" dirty="0" smtClean="0">
                <a:solidFill>
                  <a:srgbClr val="FF0000"/>
                </a:solidFill>
                <a:latin typeface="Times New Roman" pitchFamily="18" charset="0"/>
                <a:ea typeface="黑体" pitchFamily="2" charset="-122"/>
                <a:cs typeface="Times New Roman" pitchFamily="18" charset="0"/>
              </a:rPr>
              <a:t>.6</a:t>
            </a:r>
            <a:r>
              <a:rPr lang="en-US" altLang="zh-CN" sz="3198" dirty="0" smtClean="0">
                <a:latin typeface="Times New Roman" pitchFamily="18" charset="0"/>
                <a:ea typeface="黑体" pitchFamily="2" charset="-122"/>
                <a:cs typeface="Times New Roman" pitchFamily="18" charset="0"/>
              </a:rPr>
              <a:t>  </a:t>
            </a:r>
            <a:r>
              <a:rPr lang="en-US" altLang="zh-CN" sz="3198" dirty="0" smtClean="0">
                <a:solidFill>
                  <a:srgbClr val="FF0000"/>
                </a:solidFill>
                <a:latin typeface="Times New Roman" pitchFamily="18" charset="0"/>
                <a:ea typeface="黑体" pitchFamily="2" charset="-122"/>
                <a:cs typeface="华文新魏" pitchFamily="18" charset="0"/>
              </a:rPr>
              <a:t>无线局域网</a:t>
            </a:r>
            <a:r>
              <a:rPr lang="en-US" altLang="zh-CN" sz="2802" dirty="0" smtClean="0">
                <a:latin typeface="Times New Roman" pitchFamily="18" charset="0"/>
                <a:ea typeface="黑体" pitchFamily="2" charset="-122"/>
                <a:cs typeface="Times New Roman" pitchFamily="18" charset="0"/>
              </a:rPr>
              <a:t>  </a:t>
            </a:r>
            <a:r>
              <a:rPr lang="en-US" altLang="zh-CN" sz="2802" dirty="0" smtClean="0">
                <a:solidFill>
                  <a:srgbClr val="FF0000"/>
                </a:solidFill>
                <a:latin typeface="Times New Roman" pitchFamily="18" charset="0"/>
                <a:ea typeface="黑体" pitchFamily="2" charset="-122"/>
                <a:cs typeface="华文新魏" pitchFamily="18" charset="0"/>
              </a:rPr>
              <a:t>（WLAN）</a:t>
            </a:r>
          </a:p>
        </p:txBody>
      </p:sp>
      <p:sp>
        <p:nvSpPr>
          <p:cNvPr id="5" name="TextBox 1"/>
          <p:cNvSpPr txBox="1"/>
          <p:nvPr/>
        </p:nvSpPr>
        <p:spPr>
          <a:xfrm>
            <a:off x="1054100" y="1733550"/>
            <a:ext cx="3584315" cy="443711"/>
          </a:xfrm>
          <a:prstGeom prst="rect">
            <a:avLst/>
          </a:prstGeom>
          <a:noFill/>
        </p:spPr>
        <p:txBody>
          <a:bodyPr wrap="none" lIns="0" tIns="0" rIns="0" rtlCol="0">
            <a:spAutoFit/>
          </a:bodyPr>
          <a:lstStyle/>
          <a:p>
            <a:pPr>
              <a:lnSpc>
                <a:spcPts val="3100"/>
              </a:lnSpc>
              <a:tabLst/>
            </a:pPr>
            <a:r>
              <a:rPr lang="en-US" altLang="zh-CN" sz="2598" b="1" dirty="0">
                <a:solidFill>
                  <a:srgbClr val="CC0000"/>
                </a:solidFill>
                <a:latin typeface="Times New Roman" pitchFamily="18" charset="0"/>
                <a:ea typeface="黑体" pitchFamily="2" charset="-122"/>
                <a:cs typeface="Times New Roman" pitchFamily="18" charset="0"/>
              </a:rPr>
              <a:t>3</a:t>
            </a:r>
            <a:r>
              <a:rPr lang="en-US" altLang="zh-CN" sz="2598" b="1" dirty="0" smtClean="0">
                <a:solidFill>
                  <a:srgbClr val="CC0000"/>
                </a:solidFill>
                <a:latin typeface="Times New Roman" pitchFamily="18" charset="0"/>
                <a:ea typeface="黑体" pitchFamily="2" charset="-122"/>
                <a:cs typeface="Times New Roman" pitchFamily="18" charset="0"/>
              </a:rPr>
              <a:t>.6.1</a:t>
            </a:r>
            <a:r>
              <a:rPr lang="en-US" altLang="zh-CN" sz="2598" dirty="0" smtClean="0">
                <a:latin typeface="Times New Roman" pitchFamily="18" charset="0"/>
                <a:ea typeface="黑体" pitchFamily="2" charset="-122"/>
                <a:cs typeface="Times New Roman" pitchFamily="18" charset="0"/>
              </a:rPr>
              <a:t>   </a:t>
            </a:r>
            <a:r>
              <a:rPr lang="en-US" altLang="zh-CN" sz="2598" dirty="0" err="1" smtClean="0">
                <a:solidFill>
                  <a:srgbClr val="CC0000"/>
                </a:solidFill>
                <a:latin typeface="楷体_GB2312" pitchFamily="18" charset="0"/>
                <a:ea typeface="黑体" pitchFamily="2" charset="-122"/>
                <a:cs typeface="楷体_GB2312" pitchFamily="18" charset="0"/>
              </a:rPr>
              <a:t>无线局域网的</a:t>
            </a:r>
            <a:r>
              <a:rPr lang="zh-CN" altLang="en-US" sz="2598" dirty="0" smtClean="0">
                <a:solidFill>
                  <a:srgbClr val="CC0000"/>
                </a:solidFill>
                <a:latin typeface="楷体_GB2312" pitchFamily="18" charset="0"/>
                <a:ea typeface="黑体" pitchFamily="2" charset="-122"/>
                <a:cs typeface="楷体_GB2312" pitchFamily="18" charset="0"/>
              </a:rPr>
              <a:t>组成</a:t>
            </a:r>
            <a:endParaRPr lang="en-US" altLang="zh-CN" sz="2598" dirty="0" smtClean="0">
              <a:solidFill>
                <a:srgbClr val="CC0000"/>
              </a:solidFill>
              <a:latin typeface="楷体_GB2312" pitchFamily="18" charset="0"/>
              <a:ea typeface="黑体" pitchFamily="2" charset="-122"/>
              <a:cs typeface="楷体_GB2312" pitchFamily="18" charset="0"/>
            </a:endParaRPr>
          </a:p>
        </p:txBody>
      </p:sp>
      <p:sp>
        <p:nvSpPr>
          <p:cNvPr id="9" name="灯片编号占位符 8"/>
          <p:cNvSpPr>
            <a:spLocks noGrp="1"/>
          </p:cNvSpPr>
          <p:nvPr>
            <p:ph type="sldNum" sz="quarter" idx="12"/>
          </p:nvPr>
        </p:nvSpPr>
        <p:spPr/>
        <p:txBody>
          <a:bodyPr/>
          <a:lstStyle/>
          <a:p>
            <a:fld id="{B6F15528-21DE-4FAA-801E-634DDDAF4B2B}" type="slidenum">
              <a:rPr lang="en-US" smtClean="0"/>
              <a:pPr/>
              <a:t>102</a:t>
            </a:fld>
            <a:endParaRPr lang="en-US"/>
          </a:p>
        </p:txBody>
      </p:sp>
      <p:pic>
        <p:nvPicPr>
          <p:cNvPr id="332801" name="Picture 1"/>
          <p:cNvPicPr>
            <a:picLocks noChangeAspect="1" noChangeArrowheads="1"/>
          </p:cNvPicPr>
          <p:nvPr/>
        </p:nvPicPr>
        <p:blipFill>
          <a:blip r:embed="rId5" cstate="print"/>
          <a:srcRect/>
          <a:stretch>
            <a:fillRect/>
          </a:stretch>
        </p:blipFill>
        <p:spPr bwMode="auto">
          <a:xfrm>
            <a:off x="215900" y="2266950"/>
            <a:ext cx="8718961" cy="4210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9" name="Text Box 11"/>
          <p:cNvSpPr txBox="1">
            <a:spLocks noChangeArrowheads="1"/>
          </p:cNvSpPr>
          <p:nvPr/>
        </p:nvSpPr>
        <p:spPr bwMode="auto">
          <a:xfrm>
            <a:off x="180763" y="546225"/>
            <a:ext cx="8036137" cy="6124384"/>
          </a:xfrm>
          <a:prstGeom prst="rect">
            <a:avLst/>
          </a:prstGeom>
          <a:noFill/>
          <a:ln w="9525">
            <a:noFill/>
            <a:miter lim="800000"/>
            <a:headEnd/>
            <a:tailEnd/>
          </a:ln>
        </p:spPr>
        <p:txBody>
          <a:bodyPr wrap="square" lIns="91074" tIns="45537" rIns="91074" bIns="45537">
            <a:spAutoFit/>
          </a:bodyPr>
          <a:lstStyle/>
          <a:p>
            <a:pPr indent="457200">
              <a:buFont typeface="Wingdings" pitchFamily="2" charset="2"/>
              <a:buChar char="l"/>
            </a:pPr>
            <a:r>
              <a:rPr lang="zh-CN" altLang="en-US" sz="2800" dirty="0">
                <a:solidFill>
                  <a:srgbClr val="333399"/>
                </a:solidFill>
                <a:latin typeface="Arial" charset="0"/>
                <a:ea typeface="黑体" pitchFamily="2" charset="-122"/>
              </a:rPr>
              <a:t>一个基本服务集 </a:t>
            </a:r>
            <a:r>
              <a:rPr lang="en-US" altLang="zh-CN" sz="2800" dirty="0">
                <a:solidFill>
                  <a:srgbClr val="333399"/>
                </a:solidFill>
                <a:latin typeface="Arial" charset="0"/>
                <a:ea typeface="黑体" pitchFamily="2" charset="-122"/>
              </a:rPr>
              <a:t>BSS </a:t>
            </a:r>
            <a:r>
              <a:rPr lang="zh-CN" altLang="en-US" sz="2800" dirty="0">
                <a:solidFill>
                  <a:srgbClr val="333399"/>
                </a:solidFill>
                <a:latin typeface="Arial" charset="0"/>
                <a:ea typeface="黑体" pitchFamily="2" charset="-122"/>
              </a:rPr>
              <a:t>包括</a:t>
            </a:r>
            <a:r>
              <a:rPr lang="zh-CN" altLang="en-US" sz="2800" dirty="0">
                <a:solidFill>
                  <a:schemeClr val="hlink"/>
                </a:solidFill>
                <a:latin typeface="Arial" charset="0"/>
                <a:ea typeface="黑体" pitchFamily="2" charset="-122"/>
              </a:rPr>
              <a:t>一个基站</a:t>
            </a:r>
            <a:r>
              <a:rPr lang="zh-CN" altLang="en-US" sz="2800" dirty="0">
                <a:solidFill>
                  <a:srgbClr val="333399"/>
                </a:solidFill>
                <a:latin typeface="Arial" charset="0"/>
                <a:ea typeface="黑体" pitchFamily="2" charset="-122"/>
              </a:rPr>
              <a:t>和</a:t>
            </a:r>
            <a:r>
              <a:rPr lang="zh-CN" altLang="en-US" sz="2800" dirty="0">
                <a:solidFill>
                  <a:schemeClr val="hlink"/>
                </a:solidFill>
                <a:latin typeface="Arial" charset="0"/>
                <a:ea typeface="黑体" pitchFamily="2" charset="-122"/>
              </a:rPr>
              <a:t>若干个</a:t>
            </a:r>
            <a:r>
              <a:rPr lang="zh-CN" altLang="en-US" sz="2800" dirty="0" smtClean="0">
                <a:solidFill>
                  <a:schemeClr val="hlink"/>
                </a:solidFill>
                <a:latin typeface="Arial" charset="0"/>
                <a:ea typeface="黑体" pitchFamily="2" charset="-122"/>
              </a:rPr>
              <a:t>移</a:t>
            </a:r>
            <a:endParaRPr lang="en-US" altLang="zh-CN" sz="2800" dirty="0" smtClean="0">
              <a:solidFill>
                <a:schemeClr val="hlink"/>
              </a:solidFill>
              <a:latin typeface="Arial" charset="0"/>
              <a:ea typeface="黑体" pitchFamily="2" charset="-122"/>
            </a:endParaRPr>
          </a:p>
          <a:p>
            <a:pPr indent="457200"/>
            <a:r>
              <a:rPr lang="zh-CN" altLang="en-US" sz="2800" dirty="0" smtClean="0">
                <a:solidFill>
                  <a:schemeClr val="hlink"/>
                </a:solidFill>
                <a:latin typeface="Arial" charset="0"/>
                <a:ea typeface="黑体" pitchFamily="2" charset="-122"/>
              </a:rPr>
              <a:t>动</a:t>
            </a:r>
            <a:r>
              <a:rPr lang="zh-CN" altLang="en-US" sz="2800" dirty="0">
                <a:solidFill>
                  <a:schemeClr val="hlink"/>
                </a:solidFill>
                <a:latin typeface="Arial" charset="0"/>
                <a:ea typeface="黑体" pitchFamily="2" charset="-122"/>
              </a:rPr>
              <a:t>站</a:t>
            </a:r>
            <a:r>
              <a:rPr lang="zh-CN" altLang="en-US" sz="2800" dirty="0" smtClean="0">
                <a:solidFill>
                  <a:srgbClr val="333399"/>
                </a:solidFill>
                <a:latin typeface="Arial" charset="0"/>
                <a:ea typeface="黑体" pitchFamily="2" charset="-122"/>
              </a:rPr>
              <a:t>，所有</a:t>
            </a:r>
            <a:r>
              <a:rPr lang="zh-CN" altLang="en-US" sz="2800" dirty="0">
                <a:solidFill>
                  <a:srgbClr val="333399"/>
                </a:solidFill>
                <a:latin typeface="Arial" charset="0"/>
                <a:ea typeface="黑体" pitchFamily="2" charset="-122"/>
              </a:rPr>
              <a:t>的站在本 </a:t>
            </a:r>
            <a:r>
              <a:rPr lang="en-US" altLang="zh-CN" sz="2800" dirty="0">
                <a:solidFill>
                  <a:srgbClr val="333399"/>
                </a:solidFill>
                <a:latin typeface="Arial" charset="0"/>
                <a:ea typeface="黑体" pitchFamily="2" charset="-122"/>
              </a:rPr>
              <a:t>BSS </a:t>
            </a:r>
            <a:r>
              <a:rPr lang="zh-CN" altLang="en-US" sz="2800" dirty="0">
                <a:solidFill>
                  <a:srgbClr val="333399"/>
                </a:solidFill>
                <a:latin typeface="Arial" charset="0"/>
                <a:ea typeface="黑体" pitchFamily="2" charset="-122"/>
              </a:rPr>
              <a:t>以内都可以直接通信，</a:t>
            </a:r>
          </a:p>
          <a:p>
            <a:pPr indent="457200"/>
            <a:r>
              <a:rPr lang="zh-CN" altLang="en-US" sz="2800" dirty="0">
                <a:solidFill>
                  <a:srgbClr val="333399"/>
                </a:solidFill>
                <a:latin typeface="Arial" charset="0"/>
                <a:ea typeface="黑体" pitchFamily="2" charset="-122"/>
              </a:rPr>
              <a:t>但在和本 </a:t>
            </a:r>
            <a:r>
              <a:rPr lang="en-US" altLang="zh-CN" sz="2800" dirty="0">
                <a:solidFill>
                  <a:srgbClr val="333399"/>
                </a:solidFill>
                <a:latin typeface="Arial" charset="0"/>
                <a:ea typeface="黑体" pitchFamily="2" charset="-122"/>
              </a:rPr>
              <a:t>BSS </a:t>
            </a:r>
            <a:r>
              <a:rPr lang="zh-CN" altLang="en-US" sz="2800" dirty="0">
                <a:solidFill>
                  <a:srgbClr val="333399"/>
                </a:solidFill>
                <a:latin typeface="Arial" charset="0"/>
                <a:ea typeface="黑体" pitchFamily="2" charset="-122"/>
              </a:rPr>
              <a:t>以外的站通信时 </a:t>
            </a:r>
            <a:r>
              <a:rPr lang="zh-CN" altLang="en-US" sz="2800" dirty="0" smtClean="0">
                <a:solidFill>
                  <a:srgbClr val="333399"/>
                </a:solidFill>
                <a:latin typeface="Arial" charset="0"/>
                <a:ea typeface="黑体" pitchFamily="2" charset="-122"/>
              </a:rPr>
              <a:t>，都</a:t>
            </a:r>
            <a:r>
              <a:rPr lang="zh-CN" altLang="en-US" sz="2800" dirty="0">
                <a:solidFill>
                  <a:srgbClr val="333399"/>
                </a:solidFill>
                <a:latin typeface="Arial" charset="0"/>
                <a:ea typeface="黑体" pitchFamily="2" charset="-122"/>
              </a:rPr>
              <a:t>要通过本 </a:t>
            </a:r>
            <a:endParaRPr lang="en-US" altLang="zh-CN" sz="2800" dirty="0" smtClean="0">
              <a:solidFill>
                <a:srgbClr val="333399"/>
              </a:solidFill>
              <a:latin typeface="Arial" charset="0"/>
              <a:ea typeface="黑体" pitchFamily="2" charset="-122"/>
            </a:endParaRPr>
          </a:p>
          <a:p>
            <a:pPr indent="457200"/>
            <a:r>
              <a:rPr lang="en-US" altLang="zh-CN" sz="2800" dirty="0" smtClean="0">
                <a:solidFill>
                  <a:srgbClr val="333399"/>
                </a:solidFill>
                <a:latin typeface="Arial" charset="0"/>
                <a:ea typeface="黑体" pitchFamily="2" charset="-122"/>
              </a:rPr>
              <a:t>BSS </a:t>
            </a:r>
            <a:r>
              <a:rPr lang="zh-CN" altLang="en-US" sz="2800" dirty="0">
                <a:solidFill>
                  <a:srgbClr val="333399"/>
                </a:solidFill>
                <a:latin typeface="Arial" charset="0"/>
                <a:ea typeface="黑体" pitchFamily="2" charset="-122"/>
              </a:rPr>
              <a:t>的基站</a:t>
            </a:r>
            <a:r>
              <a:rPr lang="zh-CN" altLang="en-US" sz="2800" dirty="0" smtClean="0">
                <a:solidFill>
                  <a:srgbClr val="333399"/>
                </a:solidFill>
                <a:latin typeface="Arial" charset="0"/>
                <a:ea typeface="黑体" pitchFamily="2" charset="-122"/>
              </a:rPr>
              <a:t>。</a:t>
            </a:r>
            <a:endParaRPr lang="en-US" altLang="zh-CN" sz="2800" dirty="0" smtClean="0">
              <a:solidFill>
                <a:srgbClr val="333399"/>
              </a:solidFill>
              <a:latin typeface="Arial" charset="0"/>
              <a:ea typeface="黑体" pitchFamily="2" charset="-122"/>
            </a:endParaRPr>
          </a:p>
          <a:p>
            <a:pPr indent="457200">
              <a:buFont typeface="Wingdings" pitchFamily="2" charset="2"/>
              <a:buChar char="l"/>
            </a:pPr>
            <a:r>
              <a:rPr lang="zh-CN" altLang="en-US" sz="2800" dirty="0" smtClean="0">
                <a:solidFill>
                  <a:srgbClr val="333399"/>
                </a:solidFill>
                <a:latin typeface="Arial" charset="0"/>
                <a:ea typeface="黑体" pitchFamily="2" charset="-122"/>
              </a:rPr>
              <a:t>基本服务集内的基站叫做</a:t>
            </a:r>
            <a:r>
              <a:rPr lang="zh-CN" altLang="en-US" sz="2800" dirty="0" smtClean="0">
                <a:solidFill>
                  <a:schemeClr val="hlink"/>
                </a:solidFill>
                <a:latin typeface="Arial" charset="0"/>
                <a:ea typeface="黑体" pitchFamily="2" charset="-122"/>
              </a:rPr>
              <a:t>接入点 </a:t>
            </a:r>
            <a:r>
              <a:rPr lang="en-US" altLang="zh-CN" sz="2800" dirty="0" smtClean="0">
                <a:solidFill>
                  <a:schemeClr val="hlink"/>
                </a:solidFill>
                <a:latin typeface="Arial" charset="0"/>
                <a:ea typeface="黑体" pitchFamily="2" charset="-122"/>
              </a:rPr>
              <a:t>AP</a:t>
            </a:r>
            <a:r>
              <a:rPr lang="en-US" altLang="zh-CN" sz="2800" dirty="0" smtClean="0">
                <a:solidFill>
                  <a:srgbClr val="333399"/>
                </a:solidFill>
                <a:latin typeface="Arial" charset="0"/>
                <a:ea typeface="黑体" pitchFamily="2" charset="-122"/>
              </a:rPr>
              <a:t> (Access </a:t>
            </a:r>
          </a:p>
          <a:p>
            <a:pPr indent="457200"/>
            <a:r>
              <a:rPr lang="en-US" altLang="zh-CN" sz="2800" dirty="0" smtClean="0">
                <a:solidFill>
                  <a:srgbClr val="333399"/>
                </a:solidFill>
                <a:latin typeface="Arial" charset="0"/>
                <a:ea typeface="黑体" pitchFamily="2" charset="-122"/>
              </a:rPr>
              <a:t>Point)</a:t>
            </a:r>
            <a:r>
              <a:rPr lang="zh-CN" altLang="en-US" sz="2800" dirty="0" smtClean="0">
                <a:solidFill>
                  <a:srgbClr val="333399"/>
                </a:solidFill>
                <a:latin typeface="Arial" charset="0"/>
                <a:ea typeface="黑体" pitchFamily="2" charset="-122"/>
              </a:rPr>
              <a:t>，其作用和网桥相似。</a:t>
            </a:r>
            <a:r>
              <a:rPr lang="zh-CN" altLang="en-US" sz="2800" dirty="0" smtClean="0">
                <a:solidFill>
                  <a:schemeClr val="tx2"/>
                </a:solidFill>
                <a:latin typeface="Arial" charset="0"/>
                <a:ea typeface="黑体" pitchFamily="2" charset="-122"/>
              </a:rPr>
              <a:t>当网络管理员安装 </a:t>
            </a:r>
            <a:endParaRPr lang="en-US" altLang="zh-CN" sz="2800" dirty="0" smtClean="0">
              <a:solidFill>
                <a:schemeClr val="tx2"/>
              </a:solidFill>
              <a:latin typeface="Arial" charset="0"/>
              <a:ea typeface="黑体" pitchFamily="2" charset="-122"/>
            </a:endParaRPr>
          </a:p>
          <a:p>
            <a:pPr indent="457200"/>
            <a:r>
              <a:rPr lang="en-US" altLang="zh-CN" sz="2800" dirty="0" smtClean="0">
                <a:solidFill>
                  <a:schemeClr val="tx2"/>
                </a:solidFill>
                <a:latin typeface="Arial" charset="0"/>
                <a:ea typeface="黑体" pitchFamily="2" charset="-122"/>
              </a:rPr>
              <a:t>AP </a:t>
            </a:r>
            <a:r>
              <a:rPr lang="zh-CN" altLang="en-US" sz="2800" dirty="0" smtClean="0">
                <a:solidFill>
                  <a:schemeClr val="tx2"/>
                </a:solidFill>
                <a:latin typeface="Arial" charset="0"/>
                <a:ea typeface="黑体" pitchFamily="2" charset="-122"/>
              </a:rPr>
              <a:t>时，必须为该 </a:t>
            </a:r>
            <a:r>
              <a:rPr lang="en-US" altLang="zh-CN" sz="2800" dirty="0" smtClean="0">
                <a:solidFill>
                  <a:schemeClr val="tx2"/>
                </a:solidFill>
                <a:latin typeface="Arial" charset="0"/>
                <a:ea typeface="黑体" pitchFamily="2" charset="-122"/>
              </a:rPr>
              <a:t>AP </a:t>
            </a:r>
            <a:r>
              <a:rPr lang="zh-CN" altLang="en-US" sz="2800" dirty="0" smtClean="0">
                <a:solidFill>
                  <a:schemeClr val="tx2"/>
                </a:solidFill>
                <a:latin typeface="Arial" charset="0"/>
                <a:ea typeface="黑体" pitchFamily="2" charset="-122"/>
              </a:rPr>
              <a:t>分配一个不超过 </a:t>
            </a:r>
            <a:r>
              <a:rPr lang="en-US" altLang="zh-CN" sz="2800" dirty="0" smtClean="0">
                <a:solidFill>
                  <a:schemeClr val="tx2"/>
                </a:solidFill>
                <a:latin typeface="Arial" charset="0"/>
                <a:ea typeface="黑体" pitchFamily="2" charset="-122"/>
              </a:rPr>
              <a:t>32 </a:t>
            </a:r>
            <a:r>
              <a:rPr lang="zh-CN" altLang="en-US" sz="2800" dirty="0" smtClean="0">
                <a:solidFill>
                  <a:schemeClr val="tx2"/>
                </a:solidFill>
                <a:latin typeface="Arial" charset="0"/>
                <a:ea typeface="黑体" pitchFamily="2" charset="-122"/>
              </a:rPr>
              <a:t>字节</a:t>
            </a:r>
            <a:endParaRPr lang="en-US" altLang="zh-CN" sz="2800" dirty="0" smtClean="0">
              <a:solidFill>
                <a:schemeClr val="tx2"/>
              </a:solidFill>
              <a:latin typeface="Arial" charset="0"/>
              <a:ea typeface="黑体" pitchFamily="2" charset="-122"/>
            </a:endParaRPr>
          </a:p>
          <a:p>
            <a:pPr indent="457200"/>
            <a:r>
              <a:rPr lang="zh-CN" altLang="en-US" sz="2800" dirty="0" smtClean="0">
                <a:solidFill>
                  <a:schemeClr val="tx2"/>
                </a:solidFill>
                <a:latin typeface="Arial" charset="0"/>
                <a:ea typeface="黑体" pitchFamily="2" charset="-122"/>
              </a:rPr>
              <a:t>的</a:t>
            </a:r>
            <a:r>
              <a:rPr lang="zh-CN" altLang="en-US" sz="2800" dirty="0" smtClean="0">
                <a:solidFill>
                  <a:schemeClr val="hlink"/>
                </a:solidFill>
                <a:latin typeface="Arial" charset="0"/>
                <a:ea typeface="黑体" pitchFamily="2" charset="-122"/>
              </a:rPr>
              <a:t>服务集标识符 </a:t>
            </a:r>
            <a:r>
              <a:rPr lang="en-US" altLang="zh-CN" sz="2800" dirty="0" smtClean="0">
                <a:solidFill>
                  <a:schemeClr val="hlink"/>
                </a:solidFill>
                <a:latin typeface="Arial" charset="0"/>
                <a:ea typeface="黑体" pitchFamily="2" charset="-122"/>
              </a:rPr>
              <a:t>SSID</a:t>
            </a:r>
            <a:r>
              <a:rPr lang="en-US" altLang="zh-CN" sz="2800" dirty="0" smtClean="0">
                <a:solidFill>
                  <a:schemeClr val="tx2"/>
                </a:solidFill>
                <a:latin typeface="Arial" charset="0"/>
                <a:ea typeface="黑体" pitchFamily="2" charset="-122"/>
              </a:rPr>
              <a:t> </a:t>
            </a:r>
            <a:r>
              <a:rPr lang="zh-CN" altLang="en-US" sz="2800" dirty="0" smtClean="0">
                <a:solidFill>
                  <a:schemeClr val="tx2"/>
                </a:solidFill>
                <a:latin typeface="Arial" charset="0"/>
                <a:ea typeface="黑体" pitchFamily="2" charset="-122"/>
              </a:rPr>
              <a:t>和一个</a:t>
            </a:r>
            <a:r>
              <a:rPr lang="zh-CN" altLang="en-US" sz="2800" dirty="0" smtClean="0">
                <a:solidFill>
                  <a:schemeClr val="hlink"/>
                </a:solidFill>
                <a:latin typeface="Arial" charset="0"/>
                <a:ea typeface="黑体" pitchFamily="2" charset="-122"/>
              </a:rPr>
              <a:t>信道</a:t>
            </a:r>
            <a:r>
              <a:rPr lang="zh-CN" altLang="en-US" sz="2800" dirty="0" smtClean="0">
                <a:solidFill>
                  <a:schemeClr val="tx2"/>
                </a:solidFill>
                <a:latin typeface="Arial" charset="0"/>
                <a:ea typeface="黑体" pitchFamily="2" charset="-122"/>
              </a:rPr>
              <a:t>。</a:t>
            </a:r>
            <a:endParaRPr lang="en-US" altLang="zh-CN" sz="2800" dirty="0" smtClean="0">
              <a:solidFill>
                <a:schemeClr val="tx2"/>
              </a:solidFill>
              <a:latin typeface="Arial" charset="0"/>
              <a:ea typeface="黑体" pitchFamily="2" charset="-122"/>
            </a:endParaRPr>
          </a:p>
          <a:p>
            <a:pPr indent="457200">
              <a:buFont typeface="Wingdings" pitchFamily="2" charset="2"/>
              <a:buChar char="l"/>
            </a:pPr>
            <a:r>
              <a:rPr lang="zh-CN" altLang="en-US" sz="2800" dirty="0" smtClean="0">
                <a:solidFill>
                  <a:srgbClr val="333399"/>
                </a:solidFill>
                <a:latin typeface="Arial" charset="0"/>
                <a:ea typeface="黑体" pitchFamily="2" charset="-122"/>
              </a:rPr>
              <a:t>一个基本服务集可以是孤立的，也可通过接入</a:t>
            </a:r>
            <a:endParaRPr lang="en-US" altLang="zh-CN" sz="2800" dirty="0" smtClean="0">
              <a:solidFill>
                <a:srgbClr val="333399"/>
              </a:solidFill>
              <a:latin typeface="Arial" charset="0"/>
              <a:ea typeface="黑体" pitchFamily="2" charset="-122"/>
            </a:endParaRPr>
          </a:p>
          <a:p>
            <a:pPr indent="457200"/>
            <a:r>
              <a:rPr lang="zh-CN" altLang="en-US" sz="2800" dirty="0" smtClean="0">
                <a:solidFill>
                  <a:srgbClr val="333399"/>
                </a:solidFill>
                <a:latin typeface="Arial" charset="0"/>
                <a:ea typeface="黑体" pitchFamily="2" charset="-122"/>
              </a:rPr>
              <a:t>点 </a:t>
            </a:r>
            <a:r>
              <a:rPr lang="en-US" altLang="zh-CN" sz="2800" dirty="0" smtClean="0">
                <a:solidFill>
                  <a:srgbClr val="333399"/>
                </a:solidFill>
                <a:latin typeface="Arial" charset="0"/>
                <a:ea typeface="黑体" pitchFamily="2" charset="-122"/>
              </a:rPr>
              <a:t>AP</a:t>
            </a:r>
            <a:r>
              <a:rPr lang="zh-CN" altLang="en-US" sz="2800" dirty="0" smtClean="0">
                <a:solidFill>
                  <a:srgbClr val="333399"/>
                </a:solidFill>
                <a:latin typeface="Arial" charset="0"/>
                <a:ea typeface="黑体" pitchFamily="2" charset="-122"/>
              </a:rPr>
              <a:t>连接到一个主干</a:t>
            </a:r>
            <a:r>
              <a:rPr lang="zh-CN" altLang="en-US" sz="2800" dirty="0" smtClean="0">
                <a:solidFill>
                  <a:schemeClr val="hlink"/>
                </a:solidFill>
                <a:latin typeface="Arial" charset="0"/>
                <a:ea typeface="黑体" pitchFamily="2" charset="-122"/>
              </a:rPr>
              <a:t>分配系统</a:t>
            </a:r>
            <a:r>
              <a:rPr lang="zh-CN" altLang="en-US" sz="2800" dirty="0" smtClean="0">
                <a:solidFill>
                  <a:srgbClr val="333399"/>
                </a:solidFill>
                <a:latin typeface="Arial" charset="0"/>
                <a:ea typeface="黑体" pitchFamily="2" charset="-122"/>
              </a:rPr>
              <a:t> </a:t>
            </a:r>
            <a:r>
              <a:rPr lang="en-US" altLang="zh-CN" sz="2800" dirty="0" smtClean="0">
                <a:solidFill>
                  <a:srgbClr val="333399"/>
                </a:solidFill>
                <a:latin typeface="Arial" charset="0"/>
                <a:ea typeface="黑体" pitchFamily="2" charset="-122"/>
              </a:rPr>
              <a:t>DS </a:t>
            </a:r>
          </a:p>
          <a:p>
            <a:pPr indent="457200"/>
            <a:r>
              <a:rPr lang="en-US" altLang="zh-CN" sz="2800" dirty="0" smtClean="0">
                <a:solidFill>
                  <a:srgbClr val="333399"/>
                </a:solidFill>
                <a:latin typeface="Arial" charset="0"/>
                <a:ea typeface="黑体" pitchFamily="2" charset="-122"/>
              </a:rPr>
              <a:t>(Distribution System)</a:t>
            </a:r>
            <a:r>
              <a:rPr lang="zh-CN" altLang="en-US" sz="2800" dirty="0" smtClean="0">
                <a:solidFill>
                  <a:srgbClr val="333399"/>
                </a:solidFill>
                <a:latin typeface="Arial" charset="0"/>
                <a:ea typeface="黑体" pitchFamily="2" charset="-122"/>
              </a:rPr>
              <a:t>，然后再接入到另一个基</a:t>
            </a:r>
            <a:endParaRPr lang="en-US" altLang="zh-CN" sz="2800" dirty="0" smtClean="0">
              <a:solidFill>
                <a:srgbClr val="333399"/>
              </a:solidFill>
              <a:latin typeface="Arial" charset="0"/>
              <a:ea typeface="黑体" pitchFamily="2" charset="-122"/>
            </a:endParaRPr>
          </a:p>
          <a:p>
            <a:pPr indent="457200"/>
            <a:r>
              <a:rPr lang="zh-CN" altLang="en-US" sz="2800" dirty="0" smtClean="0">
                <a:solidFill>
                  <a:srgbClr val="333399"/>
                </a:solidFill>
                <a:latin typeface="Arial" charset="0"/>
                <a:ea typeface="黑体" pitchFamily="2" charset="-122"/>
              </a:rPr>
              <a:t>本服务集，构成</a:t>
            </a:r>
            <a:r>
              <a:rPr lang="zh-CN" altLang="en-US" sz="2800" dirty="0" smtClean="0">
                <a:solidFill>
                  <a:schemeClr val="hlink"/>
                </a:solidFill>
                <a:latin typeface="Arial" charset="0"/>
                <a:ea typeface="黑体" pitchFamily="2" charset="-122"/>
              </a:rPr>
              <a:t>扩展的服务集</a:t>
            </a:r>
            <a:r>
              <a:rPr lang="en-US" altLang="zh-CN" sz="2800" dirty="0" smtClean="0">
                <a:solidFill>
                  <a:srgbClr val="333399"/>
                </a:solidFill>
                <a:latin typeface="Arial" charset="0"/>
                <a:ea typeface="黑体" pitchFamily="2" charset="-122"/>
              </a:rPr>
              <a:t>ESS (Extended </a:t>
            </a:r>
          </a:p>
          <a:p>
            <a:pPr indent="457200"/>
            <a:r>
              <a:rPr lang="en-US" altLang="zh-CN" sz="2800" dirty="0" smtClean="0">
                <a:solidFill>
                  <a:srgbClr val="333399"/>
                </a:solidFill>
                <a:latin typeface="Arial" charset="0"/>
                <a:ea typeface="黑体" pitchFamily="2" charset="-122"/>
              </a:rPr>
              <a:t>Service Set)</a:t>
            </a:r>
            <a:r>
              <a:rPr lang="zh-CN" altLang="en-US" sz="2800" dirty="0" smtClean="0">
                <a:solidFill>
                  <a:srgbClr val="333399"/>
                </a:solidFill>
                <a:latin typeface="Arial" charset="0"/>
                <a:ea typeface="黑体" pitchFamily="2" charset="-122"/>
              </a:rPr>
              <a:t>。</a:t>
            </a:r>
            <a:r>
              <a:rPr lang="zh-CN" altLang="en-US" sz="2800" dirty="0" smtClean="0">
                <a:solidFill>
                  <a:schemeClr val="tx2"/>
                </a:solidFill>
                <a:latin typeface="Arial" charset="0"/>
                <a:ea typeface="黑体" pitchFamily="2" charset="-122"/>
              </a:rPr>
              <a:t> </a:t>
            </a:r>
            <a:endParaRPr lang="zh-CN" altLang="en-US" sz="2800" dirty="0" smtClean="0">
              <a:solidFill>
                <a:srgbClr val="333399"/>
              </a:solidFill>
              <a:latin typeface="Arial" charset="0"/>
              <a:ea typeface="黑体" pitchFamily="2" charset="-122"/>
            </a:endParaRPr>
          </a:p>
          <a:p>
            <a:r>
              <a:rPr lang="zh-CN" altLang="en-US" sz="2800" dirty="0" smtClean="0">
                <a:solidFill>
                  <a:srgbClr val="333399"/>
                </a:solidFill>
                <a:latin typeface="Arial" charset="0"/>
                <a:ea typeface="黑体" pitchFamily="2" charset="-122"/>
              </a:rPr>
              <a:t> </a:t>
            </a:r>
            <a:endParaRPr lang="zh-CN" altLang="en-US" sz="2800" dirty="0">
              <a:solidFill>
                <a:srgbClr val="333399"/>
              </a:solidFill>
              <a:latin typeface="Arial" charset="0"/>
              <a:ea typeface="黑体" pitchFamily="2" charset="-122"/>
            </a:endParaRPr>
          </a:p>
        </p:txBody>
      </p:sp>
      <p:sp>
        <p:nvSpPr>
          <p:cNvPr id="16" name="灯片编号占位符 15"/>
          <p:cNvSpPr>
            <a:spLocks noGrp="1"/>
          </p:cNvSpPr>
          <p:nvPr>
            <p:ph type="sldNum" sz="quarter" idx="12"/>
          </p:nvPr>
        </p:nvSpPr>
        <p:spPr/>
        <p:txBody>
          <a:bodyPr/>
          <a:lstStyle/>
          <a:p>
            <a:pPr>
              <a:defRPr/>
            </a:pPr>
            <a:fld id="{C17D48F8-5035-4E1E-A2F4-3BFDC4337629}" type="slidenum">
              <a:rPr lang="en-US" altLang="zh-CN" smtClean="0"/>
              <a:pPr>
                <a:defRPr/>
              </a:pPr>
              <a:t>103</a:t>
            </a:fld>
            <a:endParaRPr lang="en-US" altLang="zh-CN"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normAutofit fontScale="90000"/>
          </a:bodyPr>
          <a:lstStyle/>
          <a:p>
            <a:pPr algn="ctr" eaLnBrk="1" hangingPunct="1"/>
            <a:r>
              <a:rPr lang="zh-CN" altLang="en-US" sz="4000" dirty="0" smtClean="0">
                <a:ea typeface="黑体" pitchFamily="2" charset="-122"/>
              </a:rPr>
              <a:t>与接入点 </a:t>
            </a:r>
            <a:r>
              <a:rPr lang="en-US" altLang="zh-CN" sz="4000" dirty="0" smtClean="0">
                <a:ea typeface="黑体" pitchFamily="2" charset="-122"/>
              </a:rPr>
              <a:t>AP </a:t>
            </a:r>
            <a:br>
              <a:rPr lang="en-US" altLang="zh-CN" sz="4000" dirty="0" smtClean="0">
                <a:ea typeface="黑体" pitchFamily="2" charset="-122"/>
              </a:rPr>
            </a:br>
            <a:r>
              <a:rPr lang="zh-CN" altLang="en-US" sz="4000" dirty="0" smtClean="0">
                <a:ea typeface="黑体" pitchFamily="2" charset="-122"/>
              </a:rPr>
              <a:t>建立</a:t>
            </a:r>
            <a:r>
              <a:rPr lang="zh-CN" altLang="en-US" sz="4000" dirty="0" smtClean="0">
                <a:solidFill>
                  <a:schemeClr val="hlink"/>
                </a:solidFill>
                <a:ea typeface="黑体" pitchFamily="2" charset="-122"/>
              </a:rPr>
              <a:t>关联</a:t>
            </a:r>
            <a:r>
              <a:rPr lang="en-US" altLang="zh-CN" sz="4000" dirty="0" smtClean="0">
                <a:ea typeface="黑体" pitchFamily="2" charset="-122"/>
              </a:rPr>
              <a:t>(association)</a:t>
            </a:r>
          </a:p>
        </p:txBody>
      </p:sp>
      <p:sp>
        <p:nvSpPr>
          <p:cNvPr id="12292" name="Rectangle 3"/>
          <p:cNvSpPr>
            <a:spLocks noGrp="1" noChangeArrowheads="1"/>
          </p:cNvSpPr>
          <p:nvPr>
            <p:ph type="body" idx="1"/>
          </p:nvPr>
        </p:nvSpPr>
        <p:spPr/>
        <p:txBody>
          <a:bodyPr/>
          <a:lstStyle/>
          <a:p>
            <a:pPr eaLnBrk="1" hangingPunct="1"/>
            <a:r>
              <a:rPr lang="zh-CN" altLang="en-US" sz="2800" dirty="0" smtClean="0">
                <a:ea typeface="黑体" pitchFamily="2" charset="-122"/>
              </a:rPr>
              <a:t>一个移动站若要加入到一个基本服务集 </a:t>
            </a:r>
            <a:r>
              <a:rPr lang="en-US" altLang="zh-CN" sz="2800" dirty="0" smtClean="0">
                <a:ea typeface="黑体" pitchFamily="2" charset="-122"/>
              </a:rPr>
              <a:t>BSS</a:t>
            </a:r>
            <a:r>
              <a:rPr lang="zh-CN" altLang="en-US" sz="2800" dirty="0" smtClean="0">
                <a:ea typeface="黑体" pitchFamily="2" charset="-122"/>
              </a:rPr>
              <a:t>，就必须先选择一个接入点 </a:t>
            </a:r>
            <a:r>
              <a:rPr lang="en-US" altLang="zh-CN" sz="2800" dirty="0" smtClean="0">
                <a:ea typeface="黑体" pitchFamily="2" charset="-122"/>
              </a:rPr>
              <a:t>AP</a:t>
            </a:r>
            <a:r>
              <a:rPr lang="zh-CN" altLang="en-US" sz="2800" dirty="0" smtClean="0">
                <a:ea typeface="黑体" pitchFamily="2" charset="-122"/>
              </a:rPr>
              <a:t>，并与此接入点</a:t>
            </a:r>
            <a:r>
              <a:rPr lang="zh-CN" altLang="en-US" sz="2800" dirty="0" smtClean="0">
                <a:solidFill>
                  <a:schemeClr val="hlink"/>
                </a:solidFill>
                <a:ea typeface="黑体" pitchFamily="2" charset="-122"/>
              </a:rPr>
              <a:t>建立关联</a:t>
            </a:r>
            <a:r>
              <a:rPr lang="zh-CN" altLang="en-US" sz="2800" dirty="0" smtClean="0">
                <a:ea typeface="黑体" pitchFamily="2" charset="-122"/>
              </a:rPr>
              <a:t>。</a:t>
            </a:r>
          </a:p>
          <a:p>
            <a:pPr eaLnBrk="1" hangingPunct="1"/>
            <a:r>
              <a:rPr lang="zh-CN" altLang="en-US" sz="2800" dirty="0" smtClean="0">
                <a:ea typeface="黑体" pitchFamily="2" charset="-122"/>
              </a:rPr>
              <a:t>建立关联就表示这个移动站加入了选定的 </a:t>
            </a:r>
            <a:r>
              <a:rPr lang="en-US" altLang="zh-CN" sz="2800" dirty="0" smtClean="0">
                <a:ea typeface="黑体" pitchFamily="2" charset="-122"/>
              </a:rPr>
              <a:t>AP </a:t>
            </a:r>
            <a:r>
              <a:rPr lang="zh-CN" altLang="en-US" sz="2800" dirty="0" smtClean="0">
                <a:ea typeface="黑体" pitchFamily="2" charset="-122"/>
              </a:rPr>
              <a:t>所属的子网，并和这个 </a:t>
            </a:r>
            <a:r>
              <a:rPr lang="en-US" altLang="zh-CN" sz="2800" dirty="0" smtClean="0">
                <a:ea typeface="黑体" pitchFamily="2" charset="-122"/>
              </a:rPr>
              <a:t>AP </a:t>
            </a:r>
            <a:r>
              <a:rPr lang="zh-CN" altLang="en-US" sz="2800" dirty="0" smtClean="0">
                <a:ea typeface="黑体" pitchFamily="2" charset="-122"/>
              </a:rPr>
              <a:t>之间创建了一个虚拟线路。</a:t>
            </a:r>
          </a:p>
          <a:p>
            <a:pPr eaLnBrk="1" hangingPunct="1"/>
            <a:r>
              <a:rPr lang="zh-CN" altLang="en-US" sz="2800" dirty="0" smtClean="0">
                <a:ea typeface="黑体" pitchFamily="2" charset="-122"/>
              </a:rPr>
              <a:t>只有关联的 </a:t>
            </a:r>
            <a:r>
              <a:rPr lang="en-US" altLang="zh-CN" sz="2800" dirty="0" smtClean="0">
                <a:ea typeface="黑体" pitchFamily="2" charset="-122"/>
              </a:rPr>
              <a:t>AP </a:t>
            </a:r>
            <a:r>
              <a:rPr lang="zh-CN" altLang="en-US" sz="2800" dirty="0" smtClean="0">
                <a:ea typeface="黑体" pitchFamily="2" charset="-122"/>
              </a:rPr>
              <a:t>才向这个移动站发送数据帧，而这个移动站也只有通过关联的 </a:t>
            </a:r>
            <a:r>
              <a:rPr lang="en-US" altLang="zh-CN" sz="2800" dirty="0" smtClean="0">
                <a:ea typeface="黑体" pitchFamily="2" charset="-122"/>
              </a:rPr>
              <a:t>AP </a:t>
            </a:r>
            <a:r>
              <a:rPr lang="zh-CN" altLang="en-US" sz="2800" dirty="0" smtClean="0">
                <a:ea typeface="黑体" pitchFamily="2" charset="-122"/>
              </a:rPr>
              <a:t>才能向其他站点发送数据帧。</a:t>
            </a:r>
          </a:p>
        </p:txBody>
      </p:sp>
      <p:sp>
        <p:nvSpPr>
          <p:cNvPr id="5" name="灯片编号占位符 4"/>
          <p:cNvSpPr>
            <a:spLocks noGrp="1"/>
          </p:cNvSpPr>
          <p:nvPr>
            <p:ph type="sldNum" sz="quarter" idx="12"/>
          </p:nvPr>
        </p:nvSpPr>
        <p:spPr/>
        <p:txBody>
          <a:bodyPr/>
          <a:lstStyle/>
          <a:p>
            <a:pPr>
              <a:defRPr/>
            </a:pPr>
            <a:fld id="{344D6BD5-1781-4C58-AB1B-E0C0300E6502}" type="slidenum">
              <a:rPr lang="en-US" altLang="zh-CN" smtClean="0">
                <a:ea typeface="黑体" pitchFamily="2" charset="-122"/>
              </a:rPr>
              <a:pPr>
                <a:defRPr/>
              </a:pPr>
              <a:t>104</a:t>
            </a:fld>
            <a:endParaRPr lang="en-US" altLang="zh-CN" dirty="0">
              <a:ea typeface="黑体" pitchFamily="2" charset="-122"/>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algn="ctr" eaLnBrk="1" hangingPunct="1"/>
            <a:r>
              <a:rPr lang="zh-CN" altLang="en-US" sz="4000" dirty="0" smtClean="0">
                <a:ea typeface="黑体" pitchFamily="2" charset="-122"/>
              </a:rPr>
              <a:t>移动站与 </a:t>
            </a:r>
            <a:r>
              <a:rPr lang="en-US" altLang="zh-CN" sz="4000" dirty="0" smtClean="0">
                <a:ea typeface="黑体" pitchFamily="2" charset="-122"/>
              </a:rPr>
              <a:t>AP </a:t>
            </a:r>
            <a:r>
              <a:rPr lang="zh-CN" altLang="en-US" sz="4000" dirty="0" smtClean="0">
                <a:ea typeface="黑体" pitchFamily="2" charset="-122"/>
              </a:rPr>
              <a:t>建立关联的方法</a:t>
            </a:r>
          </a:p>
        </p:txBody>
      </p:sp>
      <p:sp>
        <p:nvSpPr>
          <p:cNvPr id="13316" name="Rectangle 3"/>
          <p:cNvSpPr>
            <a:spLocks noGrp="1" noChangeArrowheads="1"/>
          </p:cNvSpPr>
          <p:nvPr>
            <p:ph type="body" idx="1"/>
          </p:nvPr>
        </p:nvSpPr>
        <p:spPr/>
        <p:txBody>
          <a:bodyPr/>
          <a:lstStyle/>
          <a:p>
            <a:pPr eaLnBrk="1" hangingPunct="1"/>
            <a:r>
              <a:rPr lang="zh-CN" altLang="en-US" sz="2800" dirty="0" smtClean="0">
                <a:solidFill>
                  <a:schemeClr val="hlink"/>
                </a:solidFill>
                <a:ea typeface="黑体" pitchFamily="2" charset="-122"/>
              </a:rPr>
              <a:t>被动扫描</a:t>
            </a:r>
            <a:r>
              <a:rPr lang="zh-CN" altLang="en-US" sz="2800" dirty="0" smtClean="0">
                <a:ea typeface="黑体" pitchFamily="2" charset="-122"/>
              </a:rPr>
              <a:t>，即移动站等待接收接入站周期性发出的</a:t>
            </a:r>
            <a:r>
              <a:rPr lang="zh-CN" altLang="en-US" sz="2800" dirty="0" smtClean="0">
                <a:solidFill>
                  <a:schemeClr val="hlink"/>
                </a:solidFill>
                <a:ea typeface="黑体" pitchFamily="2" charset="-122"/>
              </a:rPr>
              <a:t>信标帧</a:t>
            </a:r>
            <a:r>
              <a:rPr lang="en-US" altLang="zh-CN" sz="2800" dirty="0" smtClean="0">
                <a:ea typeface="黑体" pitchFamily="2" charset="-122"/>
              </a:rPr>
              <a:t>(beacon frame)</a:t>
            </a:r>
            <a:r>
              <a:rPr lang="zh-CN" altLang="en-US" sz="2800" dirty="0" smtClean="0">
                <a:ea typeface="黑体" pitchFamily="2" charset="-122"/>
              </a:rPr>
              <a:t>。</a:t>
            </a:r>
          </a:p>
          <a:p>
            <a:pPr eaLnBrk="1" hangingPunct="1"/>
            <a:r>
              <a:rPr lang="zh-CN" altLang="en-US" sz="2800" dirty="0" smtClean="0">
                <a:ea typeface="黑体" pitchFamily="2" charset="-122"/>
              </a:rPr>
              <a:t>信标帧中包含有若干系统参数（如服务集标识符 </a:t>
            </a:r>
            <a:r>
              <a:rPr lang="en-US" altLang="zh-CN" sz="2800" dirty="0" smtClean="0">
                <a:ea typeface="黑体" pitchFamily="2" charset="-122"/>
              </a:rPr>
              <a:t>SSID </a:t>
            </a:r>
            <a:r>
              <a:rPr lang="zh-CN" altLang="en-US" sz="2800" dirty="0" smtClean="0">
                <a:ea typeface="黑体" pitchFamily="2" charset="-122"/>
              </a:rPr>
              <a:t>以及支持的速率等）。</a:t>
            </a:r>
          </a:p>
          <a:p>
            <a:pPr eaLnBrk="1" hangingPunct="1"/>
            <a:r>
              <a:rPr lang="zh-CN" altLang="en-US" sz="2800" dirty="0" smtClean="0">
                <a:solidFill>
                  <a:schemeClr val="hlink"/>
                </a:solidFill>
                <a:ea typeface="黑体" pitchFamily="2" charset="-122"/>
              </a:rPr>
              <a:t>主动扫描</a:t>
            </a:r>
            <a:r>
              <a:rPr lang="zh-CN" altLang="en-US" sz="2800" dirty="0" smtClean="0">
                <a:ea typeface="黑体" pitchFamily="2" charset="-122"/>
              </a:rPr>
              <a:t>，即移动站主动发出</a:t>
            </a:r>
            <a:r>
              <a:rPr lang="zh-CN" altLang="en-US" sz="2800" dirty="0" smtClean="0">
                <a:solidFill>
                  <a:schemeClr val="hlink"/>
                </a:solidFill>
                <a:ea typeface="黑体" pitchFamily="2" charset="-122"/>
              </a:rPr>
              <a:t>探测请求帧</a:t>
            </a:r>
            <a:r>
              <a:rPr lang="en-US" altLang="zh-CN" sz="2800" dirty="0" smtClean="0">
                <a:ea typeface="黑体" pitchFamily="2" charset="-122"/>
              </a:rPr>
              <a:t>(probe request frame)</a:t>
            </a:r>
            <a:r>
              <a:rPr lang="zh-CN" altLang="en-US" sz="2800" dirty="0" smtClean="0">
                <a:ea typeface="黑体" pitchFamily="2" charset="-122"/>
              </a:rPr>
              <a:t>，然后等待从 </a:t>
            </a:r>
            <a:r>
              <a:rPr lang="en-US" altLang="zh-CN" sz="2800" dirty="0" smtClean="0">
                <a:ea typeface="黑体" pitchFamily="2" charset="-122"/>
              </a:rPr>
              <a:t>AP </a:t>
            </a:r>
            <a:r>
              <a:rPr lang="zh-CN" altLang="en-US" sz="2800" dirty="0" smtClean="0">
                <a:ea typeface="黑体" pitchFamily="2" charset="-122"/>
              </a:rPr>
              <a:t>发回的</a:t>
            </a:r>
            <a:r>
              <a:rPr lang="zh-CN" altLang="en-US" sz="2800" dirty="0" smtClean="0">
                <a:solidFill>
                  <a:schemeClr val="hlink"/>
                </a:solidFill>
                <a:ea typeface="黑体" pitchFamily="2" charset="-122"/>
              </a:rPr>
              <a:t>探测响应帧</a:t>
            </a:r>
            <a:r>
              <a:rPr lang="en-US" altLang="zh-CN" sz="2800" dirty="0" smtClean="0">
                <a:ea typeface="黑体" pitchFamily="2" charset="-122"/>
              </a:rPr>
              <a:t>(probe response frame)</a:t>
            </a:r>
            <a:r>
              <a:rPr lang="zh-CN" altLang="en-US" sz="2800" dirty="0" smtClean="0">
                <a:ea typeface="黑体" pitchFamily="2" charset="-122"/>
              </a:rPr>
              <a:t>。</a:t>
            </a:r>
          </a:p>
        </p:txBody>
      </p:sp>
      <p:sp>
        <p:nvSpPr>
          <p:cNvPr id="5" name="灯片编号占位符 4"/>
          <p:cNvSpPr>
            <a:spLocks noGrp="1"/>
          </p:cNvSpPr>
          <p:nvPr>
            <p:ph type="sldNum" sz="quarter" idx="12"/>
          </p:nvPr>
        </p:nvSpPr>
        <p:spPr/>
        <p:txBody>
          <a:bodyPr/>
          <a:lstStyle/>
          <a:p>
            <a:pPr>
              <a:defRPr/>
            </a:pPr>
            <a:fld id="{344D6BD5-1781-4C58-AB1B-E0C0300E6502}" type="slidenum">
              <a:rPr lang="en-US" altLang="zh-CN" smtClean="0">
                <a:ea typeface="黑体" pitchFamily="2" charset="-122"/>
              </a:rPr>
              <a:pPr>
                <a:defRPr/>
              </a:pPr>
              <a:t>105</a:t>
            </a:fld>
            <a:endParaRPr lang="en-US" altLang="zh-CN" dirty="0">
              <a:ea typeface="黑体" pitchFamily="2" charset="-122"/>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33"/>
          <p:cNvSpPr>
            <a:spLocks noGrp="1" noChangeArrowheads="1"/>
          </p:cNvSpPr>
          <p:nvPr>
            <p:ph type="title"/>
          </p:nvPr>
        </p:nvSpPr>
        <p:spPr>
          <a:xfrm>
            <a:off x="1054100" y="-171450"/>
            <a:ext cx="7771390" cy="1453964"/>
          </a:xfrm>
          <a:noFill/>
        </p:spPr>
        <p:txBody>
          <a:bodyPr/>
          <a:lstStyle/>
          <a:p>
            <a:pPr eaLnBrk="1" hangingPunct="1"/>
            <a:r>
              <a:rPr lang="zh-CN" altLang="en-US" sz="4000" dirty="0" smtClean="0"/>
              <a:t>几种常用的 </a:t>
            </a:r>
            <a:r>
              <a:rPr lang="en-US" altLang="zh-CN" sz="4000" dirty="0" smtClean="0"/>
              <a:t>802.11 </a:t>
            </a:r>
            <a:r>
              <a:rPr lang="zh-CN" altLang="en-US" sz="4000" dirty="0" smtClean="0"/>
              <a:t>无线局域网 </a:t>
            </a:r>
          </a:p>
        </p:txBody>
      </p:sp>
      <p:sp>
        <p:nvSpPr>
          <p:cNvPr id="6" name="灯片编号占位符 5"/>
          <p:cNvSpPr>
            <a:spLocks noGrp="1"/>
          </p:cNvSpPr>
          <p:nvPr>
            <p:ph type="sldNum" sz="quarter" idx="12"/>
          </p:nvPr>
        </p:nvSpPr>
        <p:spPr>
          <a:noFill/>
        </p:spPr>
        <p:txBody>
          <a:bodyPr/>
          <a:lstStyle/>
          <a:p>
            <a:pPr>
              <a:defRPr/>
            </a:pPr>
            <a:fld id="{EE9BD9A4-FE00-4017-A71F-323D7C872688}" type="slidenum">
              <a:rPr lang="en-US" altLang="zh-CN" smtClean="0"/>
              <a:pPr>
                <a:defRPr/>
              </a:pPr>
              <a:t>106</a:t>
            </a:fld>
            <a:endParaRPr lang="en-US" altLang="zh-CN"/>
          </a:p>
        </p:txBody>
      </p:sp>
      <p:graphicFrame>
        <p:nvGraphicFramePr>
          <p:cNvPr id="2" name="表格 1"/>
          <p:cNvGraphicFramePr>
            <a:graphicFrameLocks noGrp="1"/>
          </p:cNvGraphicFramePr>
          <p:nvPr>
            <p:extLst>
              <p:ext uri="{D42A27DB-BD31-4B8C-83A1-F6EECF244321}">
                <p14:modId xmlns:p14="http://schemas.microsoft.com/office/powerpoint/2010/main" val="2662948498"/>
              </p:ext>
            </p:extLst>
          </p:nvPr>
        </p:nvGraphicFramePr>
        <p:xfrm>
          <a:off x="232716" y="1075182"/>
          <a:ext cx="8692750" cy="5240528"/>
        </p:xfrm>
        <a:graphic>
          <a:graphicData uri="http://schemas.openxmlformats.org/drawingml/2006/table">
            <a:tbl>
              <a:tblPr firstRow="1" bandRow="1">
                <a:tableStyleId>{5C22544A-7EE6-4342-B048-85BDC9FD1C3A}</a:tableStyleId>
              </a:tblPr>
              <a:tblGrid>
                <a:gridCol w="1202384">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3299366">
                  <a:extLst>
                    <a:ext uri="{9D8B030D-6E8A-4147-A177-3AD203B41FA5}">
                      <a16:colId xmlns:a16="http://schemas.microsoft.com/office/drawing/2014/main" val="20004"/>
                    </a:ext>
                  </a:extLst>
                </a:gridCol>
              </a:tblGrid>
              <a:tr h="58623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dirty="0" smtClean="0">
                          <a:ln>
                            <a:noFill/>
                          </a:ln>
                          <a:solidFill>
                            <a:srgbClr val="333399"/>
                          </a:solidFill>
                          <a:effectLst/>
                          <a:latin typeface="Arial" charset="0"/>
                          <a:ea typeface="黑体" pitchFamily="2" charset="-122"/>
                          <a:cs typeface="Times New Roman" pitchFamily="18" charset="0"/>
                        </a:rPr>
                        <a:t>标准</a:t>
                      </a:r>
                      <a:endParaRPr kumimoji="0" lang="zh-CN" altLang="en-US" sz="4000" b="0" i="0" u="none" strike="noStrike" cap="none" normalizeH="0" baseline="0" dirty="0" smtClean="0">
                        <a:ln>
                          <a:noFill/>
                        </a:ln>
                        <a:solidFill>
                          <a:srgbClr val="333399"/>
                        </a:solidFill>
                        <a:effectLst/>
                        <a:latin typeface="Arial" charset="0"/>
                        <a:ea typeface="黑体" pitchFamily="2" charset="-122"/>
                      </a:endParaRPr>
                    </a:p>
                  </a:txBody>
                  <a:tcPr marL="91186" marR="91186" marT="45466" marB="45466"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dirty="0" smtClean="0">
                          <a:ln>
                            <a:noFill/>
                          </a:ln>
                          <a:solidFill>
                            <a:srgbClr val="333399"/>
                          </a:solidFill>
                          <a:effectLst/>
                          <a:latin typeface="Arial" charset="0"/>
                          <a:ea typeface="黑体" pitchFamily="2" charset="-122"/>
                          <a:cs typeface="Times New Roman" pitchFamily="18" charset="0"/>
                        </a:rPr>
                        <a:t>频段</a:t>
                      </a:r>
                      <a:endParaRPr kumimoji="0" lang="zh-CN" altLang="en-US" sz="4000" b="0" i="0" u="none" strike="noStrike" cap="none" normalizeH="0" baseline="0" dirty="0" smtClean="0">
                        <a:ln>
                          <a:noFill/>
                        </a:ln>
                        <a:solidFill>
                          <a:srgbClr val="333399"/>
                        </a:solidFill>
                        <a:effectLst/>
                        <a:latin typeface="Arial" charset="0"/>
                        <a:ea typeface="黑体" pitchFamily="2" charset="-122"/>
                      </a:endParaRPr>
                    </a:p>
                  </a:txBody>
                  <a:tcPr marL="91186" marR="91186" marT="45466" marB="45466"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dirty="0" smtClean="0">
                          <a:ln>
                            <a:noFill/>
                          </a:ln>
                          <a:solidFill>
                            <a:srgbClr val="333399"/>
                          </a:solidFill>
                          <a:effectLst/>
                          <a:latin typeface="Arial" charset="0"/>
                          <a:ea typeface="黑体" pitchFamily="2" charset="-122"/>
                          <a:cs typeface="Times New Roman" pitchFamily="18" charset="0"/>
                        </a:rPr>
                        <a:t>数据</a:t>
                      </a:r>
                    </a:p>
                    <a:p>
                      <a:pPr marL="342900" marR="0" lvl="0" indent="-342900" algn="ctr"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dirty="0" smtClean="0">
                          <a:ln>
                            <a:noFill/>
                          </a:ln>
                          <a:solidFill>
                            <a:srgbClr val="333399"/>
                          </a:solidFill>
                          <a:effectLst/>
                          <a:latin typeface="Arial" charset="0"/>
                          <a:ea typeface="黑体" pitchFamily="2" charset="-122"/>
                          <a:cs typeface="Times New Roman" pitchFamily="18" charset="0"/>
                        </a:rPr>
                        <a:t>速率</a:t>
                      </a:r>
                      <a:endParaRPr kumimoji="0" lang="zh-CN" altLang="en-US" sz="4000" b="0" i="0" u="none" strike="noStrike" cap="none" normalizeH="0" baseline="0" dirty="0" smtClean="0">
                        <a:ln>
                          <a:noFill/>
                        </a:ln>
                        <a:solidFill>
                          <a:srgbClr val="333399"/>
                        </a:solidFill>
                        <a:effectLst/>
                        <a:latin typeface="Arial" charset="0"/>
                        <a:ea typeface="黑体" pitchFamily="2" charset="-122"/>
                      </a:endParaRPr>
                    </a:p>
                  </a:txBody>
                  <a:tcPr marL="91186" marR="91186" marT="45466" marB="45466"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dirty="0" smtClean="0">
                          <a:ln>
                            <a:noFill/>
                          </a:ln>
                          <a:solidFill>
                            <a:srgbClr val="333399"/>
                          </a:solidFill>
                          <a:effectLst/>
                          <a:latin typeface="Arial" charset="0"/>
                          <a:ea typeface="黑体" pitchFamily="2" charset="-122"/>
                          <a:cs typeface="Times New Roman" pitchFamily="18" charset="0"/>
                        </a:rPr>
                        <a:t>物理层</a:t>
                      </a:r>
                      <a:endParaRPr kumimoji="0" lang="zh-CN" altLang="en-US" sz="4000" b="0" i="0" u="none" strike="noStrike" cap="none" normalizeH="0" baseline="0" dirty="0" smtClean="0">
                        <a:ln>
                          <a:noFill/>
                        </a:ln>
                        <a:solidFill>
                          <a:srgbClr val="333399"/>
                        </a:solidFill>
                        <a:effectLst/>
                        <a:latin typeface="Arial" charset="0"/>
                        <a:ea typeface="黑体" pitchFamily="2" charset="-122"/>
                      </a:endParaRPr>
                    </a:p>
                  </a:txBody>
                  <a:tcPr marL="91186" marR="91186" marT="45466" marB="45466"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dirty="0" smtClean="0">
                          <a:ln>
                            <a:noFill/>
                          </a:ln>
                          <a:solidFill>
                            <a:srgbClr val="333399"/>
                          </a:solidFill>
                          <a:effectLst/>
                          <a:latin typeface="Arial" charset="0"/>
                          <a:ea typeface="黑体" pitchFamily="2" charset="-122"/>
                          <a:cs typeface="Times New Roman" pitchFamily="18" charset="0"/>
                        </a:rPr>
                        <a:t>优缺点</a:t>
                      </a:r>
                      <a:endParaRPr kumimoji="0" lang="zh-CN" altLang="en-US" sz="4000" b="0" i="0" u="none" strike="noStrike" cap="none" normalizeH="0" baseline="0" dirty="0" smtClean="0">
                        <a:ln>
                          <a:noFill/>
                        </a:ln>
                        <a:solidFill>
                          <a:srgbClr val="333399"/>
                        </a:solidFill>
                        <a:effectLst/>
                        <a:latin typeface="Arial" charset="0"/>
                        <a:ea typeface="黑体" pitchFamily="2" charset="-122"/>
                      </a:endParaRPr>
                    </a:p>
                  </a:txBody>
                  <a:tcPr marL="91186" marR="91186" marT="45466" marB="45466" horzOverflow="overflow"/>
                </a:tc>
                <a:extLst>
                  <a:ext uri="{0D108BD9-81ED-4DB2-BD59-A6C34878D82A}">
                    <a16:rowId xmlns:a16="http://schemas.microsoft.com/office/drawing/2014/main" val="10000"/>
                  </a:ext>
                </a:extLst>
              </a:tr>
              <a:tr h="37084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en-US" altLang="zh-CN" sz="2000" b="0" i="0" u="none" strike="noStrike" cap="none" normalizeH="0" baseline="0" dirty="0" smtClean="0">
                          <a:ln>
                            <a:noFill/>
                          </a:ln>
                          <a:solidFill>
                            <a:srgbClr val="333399"/>
                          </a:solidFill>
                          <a:effectLst/>
                          <a:latin typeface="Arial" charset="0"/>
                          <a:ea typeface="黑体" pitchFamily="2" charset="-122"/>
                          <a:cs typeface="Times New Roman" pitchFamily="18" charset="0"/>
                        </a:rPr>
                        <a:t>802.11b</a:t>
                      </a:r>
                      <a:endParaRPr kumimoji="0" lang="en-US" altLang="zh-CN" sz="4000" b="0" i="0" u="none" strike="noStrike" cap="none" normalizeH="0" baseline="0" dirty="0" smtClean="0">
                        <a:ln>
                          <a:noFill/>
                        </a:ln>
                        <a:solidFill>
                          <a:srgbClr val="333399"/>
                        </a:solidFill>
                        <a:effectLst/>
                        <a:latin typeface="Arial" charset="0"/>
                        <a:ea typeface="黑体" pitchFamily="2" charset="-122"/>
                      </a:endParaRPr>
                    </a:p>
                  </a:txBody>
                  <a:tcPr marL="91186" marR="91186" marT="45466" marB="45466" horzOverflow="overflow">
                    <a:solidFill>
                      <a:schemeClr val="accent1">
                        <a:tint val="4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752600" algn="l"/>
                        </a:tabLst>
                      </a:pPr>
                      <a:r>
                        <a:rPr kumimoji="0" lang="en-US" altLang="zh-CN" sz="2000" b="0" i="0" u="none" strike="noStrike" cap="none" normalizeH="0" baseline="0" dirty="0" smtClean="0">
                          <a:ln>
                            <a:noFill/>
                          </a:ln>
                          <a:solidFill>
                            <a:srgbClr val="333399"/>
                          </a:solidFill>
                          <a:effectLst/>
                          <a:latin typeface="Arial" charset="0"/>
                          <a:ea typeface="黑体" pitchFamily="2" charset="-122"/>
                          <a:cs typeface="Times New Roman" pitchFamily="18" charset="0"/>
                        </a:rPr>
                        <a:t>2.4 GHz</a:t>
                      </a:r>
                      <a:endParaRPr kumimoji="0" lang="en-US" altLang="zh-CN" sz="4000" b="0" i="0" u="none" strike="noStrike" cap="none" normalizeH="0" baseline="0" dirty="0" smtClean="0">
                        <a:ln>
                          <a:noFill/>
                        </a:ln>
                        <a:solidFill>
                          <a:srgbClr val="333399"/>
                        </a:solidFill>
                        <a:effectLst/>
                        <a:latin typeface="Arial" charset="0"/>
                        <a:ea typeface="黑体" pitchFamily="2" charset="-122"/>
                      </a:endParaRPr>
                    </a:p>
                  </a:txBody>
                  <a:tcPr marL="91186" marR="91186" marT="45466" marB="45466"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dirty="0" smtClean="0">
                          <a:ln>
                            <a:noFill/>
                          </a:ln>
                          <a:solidFill>
                            <a:srgbClr val="333399"/>
                          </a:solidFill>
                          <a:effectLst/>
                          <a:latin typeface="Arial" charset="0"/>
                          <a:ea typeface="黑体" pitchFamily="2" charset="-122"/>
                          <a:cs typeface="Times New Roman" pitchFamily="18" charset="0"/>
                        </a:rPr>
                        <a:t>最高</a:t>
                      </a:r>
                    </a:p>
                    <a:p>
                      <a:pPr marL="342900" marR="0" lvl="0" indent="-342900" algn="ctr" defTabSz="914400" rtl="0" eaLnBrk="1" fontAlgn="base" latinLnBrk="0" hangingPunct="1">
                        <a:lnSpc>
                          <a:spcPct val="100000"/>
                        </a:lnSpc>
                        <a:spcBef>
                          <a:spcPct val="0"/>
                        </a:spcBef>
                        <a:spcAft>
                          <a:spcPct val="0"/>
                        </a:spcAft>
                        <a:buClrTx/>
                        <a:buSzTx/>
                        <a:buFontTx/>
                        <a:buNone/>
                        <a:tabLst>
                          <a:tab pos="1752600" algn="l"/>
                        </a:tabLst>
                      </a:pPr>
                      <a:r>
                        <a:rPr kumimoji="0" lang="en-US" altLang="zh-CN" sz="2000" b="0" i="0" u="none" strike="noStrike" cap="none" normalizeH="0" baseline="0" dirty="0" smtClean="0">
                          <a:ln>
                            <a:noFill/>
                          </a:ln>
                          <a:solidFill>
                            <a:srgbClr val="333399"/>
                          </a:solidFill>
                          <a:effectLst/>
                          <a:latin typeface="Arial" charset="0"/>
                          <a:ea typeface="黑体" pitchFamily="2" charset="-122"/>
                          <a:cs typeface="Times New Roman" pitchFamily="18" charset="0"/>
                        </a:rPr>
                        <a:t>11 Mb/s</a:t>
                      </a:r>
                      <a:endParaRPr kumimoji="0" lang="en-US" altLang="zh-CN" sz="4000" b="0" i="0" u="none" strike="noStrike" cap="none" normalizeH="0" baseline="0" dirty="0" smtClean="0">
                        <a:ln>
                          <a:noFill/>
                        </a:ln>
                        <a:solidFill>
                          <a:srgbClr val="333399"/>
                        </a:solidFill>
                        <a:effectLst/>
                        <a:latin typeface="Arial" charset="0"/>
                        <a:ea typeface="黑体" pitchFamily="2" charset="-122"/>
                      </a:endParaRPr>
                    </a:p>
                  </a:txBody>
                  <a:tcPr marL="91186" marR="91186" marT="45466" marB="45466"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dirty="0" smtClean="0">
                          <a:ln>
                            <a:noFill/>
                          </a:ln>
                          <a:solidFill>
                            <a:srgbClr val="333399"/>
                          </a:solidFill>
                          <a:effectLst/>
                          <a:latin typeface="Arial" charset="0"/>
                          <a:ea typeface="黑体" pitchFamily="2" charset="-122"/>
                          <a:cs typeface="Times New Roman" pitchFamily="18" charset="0"/>
                        </a:rPr>
                        <a:t>扩频</a:t>
                      </a:r>
                      <a:endParaRPr kumimoji="0" lang="en-US" altLang="zh-CN" sz="4000" b="0" i="0" u="none" strike="noStrike" cap="none" normalizeH="0" baseline="0" dirty="0" smtClean="0">
                        <a:ln>
                          <a:noFill/>
                        </a:ln>
                        <a:solidFill>
                          <a:srgbClr val="333399"/>
                        </a:solidFill>
                        <a:effectLst/>
                        <a:latin typeface="Arial" charset="0"/>
                        <a:ea typeface="黑体" pitchFamily="2" charset="-122"/>
                      </a:endParaRPr>
                    </a:p>
                  </a:txBody>
                  <a:tcPr marL="91186" marR="91186" marT="45466" marB="45466"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dirty="0" smtClean="0">
                          <a:ln>
                            <a:noFill/>
                          </a:ln>
                          <a:solidFill>
                            <a:srgbClr val="333399"/>
                          </a:solidFill>
                          <a:effectLst/>
                          <a:latin typeface="Arial" charset="0"/>
                          <a:ea typeface="黑体" pitchFamily="2" charset="-122"/>
                          <a:cs typeface="Times New Roman" pitchFamily="18" charset="0"/>
                        </a:rPr>
                        <a:t>最高数据率较低，价格最低，</a:t>
                      </a:r>
                      <a:endParaRPr kumimoji="0" lang="en-US" altLang="zh-CN" sz="2000" b="0" i="0" u="none" strike="noStrike" cap="none" normalizeH="0" baseline="0" dirty="0" smtClean="0">
                        <a:ln>
                          <a:noFill/>
                        </a:ln>
                        <a:solidFill>
                          <a:srgbClr val="333399"/>
                        </a:solidFill>
                        <a:effectLst/>
                        <a:latin typeface="Arial" charset="0"/>
                        <a:ea typeface="黑体" pitchFamily="2"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kern="1200" cap="none" normalizeH="0" baseline="0" dirty="0" smtClean="0">
                          <a:ln>
                            <a:noFill/>
                          </a:ln>
                          <a:solidFill>
                            <a:srgbClr val="333399"/>
                          </a:solidFill>
                          <a:effectLst/>
                          <a:latin typeface="Arial" charset="0"/>
                          <a:ea typeface="黑体" pitchFamily="2" charset="-122"/>
                          <a:cs typeface="Times New Roman" pitchFamily="18" charset="0"/>
                        </a:rPr>
                        <a:t>信号传播距离最远，且不易</a:t>
                      </a:r>
                      <a:endParaRPr kumimoji="0" lang="en-US" altLang="zh-CN" sz="2000" b="0" i="0" u="none" strike="noStrike" kern="1200" cap="none" normalizeH="0" baseline="0" dirty="0" smtClean="0">
                        <a:ln>
                          <a:noFill/>
                        </a:ln>
                        <a:solidFill>
                          <a:srgbClr val="333399"/>
                        </a:solidFill>
                        <a:effectLst/>
                        <a:latin typeface="Arial" charset="0"/>
                        <a:ea typeface="黑体" pitchFamily="2"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kern="1200" cap="none" normalizeH="0" baseline="0" dirty="0" smtClean="0">
                          <a:ln>
                            <a:noFill/>
                          </a:ln>
                          <a:solidFill>
                            <a:srgbClr val="333399"/>
                          </a:solidFill>
                          <a:effectLst/>
                          <a:latin typeface="Arial" charset="0"/>
                          <a:ea typeface="黑体" pitchFamily="2" charset="-122"/>
                          <a:cs typeface="Times New Roman" pitchFamily="18" charset="0"/>
                        </a:rPr>
                        <a:t>受阻碍 </a:t>
                      </a:r>
                    </a:p>
                  </a:txBody>
                  <a:tcPr marL="91186" marR="91186" marT="45466" marB="45466" horzOverflow="overflow"/>
                </a:tc>
                <a:extLst>
                  <a:ext uri="{0D108BD9-81ED-4DB2-BD59-A6C34878D82A}">
                    <a16:rowId xmlns:a16="http://schemas.microsoft.com/office/drawing/2014/main" val="10001"/>
                  </a:ext>
                </a:extLst>
              </a:tr>
              <a:tr h="37084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en-US" altLang="zh-CN" sz="2000" b="0" i="0" u="none" strike="noStrike" cap="none" normalizeH="0" baseline="0" dirty="0" smtClean="0">
                          <a:ln>
                            <a:noFill/>
                          </a:ln>
                          <a:solidFill>
                            <a:srgbClr val="333399"/>
                          </a:solidFill>
                          <a:effectLst/>
                          <a:latin typeface="Arial" charset="0"/>
                          <a:ea typeface="黑体" pitchFamily="2" charset="-122"/>
                          <a:cs typeface="Times New Roman" pitchFamily="18" charset="0"/>
                        </a:rPr>
                        <a:t>802.11a</a:t>
                      </a:r>
                      <a:endParaRPr kumimoji="0" lang="en-US" altLang="zh-CN" sz="4000" b="0" i="0" u="none" strike="noStrike" cap="none" normalizeH="0" baseline="0" dirty="0" smtClean="0">
                        <a:ln>
                          <a:noFill/>
                        </a:ln>
                        <a:solidFill>
                          <a:srgbClr val="333399"/>
                        </a:solidFill>
                        <a:effectLst/>
                        <a:latin typeface="Arial" charset="0"/>
                        <a:ea typeface="黑体" pitchFamily="2" charset="-122"/>
                      </a:endParaRPr>
                    </a:p>
                  </a:txBody>
                  <a:tcPr marL="91186" marR="91186" marT="45466" marB="45466"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752600" algn="l"/>
                        </a:tabLst>
                      </a:pPr>
                      <a:r>
                        <a:rPr kumimoji="0" lang="en-US" altLang="zh-CN" sz="2000" b="0" i="0" u="none" strike="noStrike" cap="none" normalizeH="0" baseline="0" smtClean="0">
                          <a:ln>
                            <a:noFill/>
                          </a:ln>
                          <a:solidFill>
                            <a:srgbClr val="333399"/>
                          </a:solidFill>
                          <a:effectLst/>
                          <a:latin typeface="Arial" charset="0"/>
                          <a:ea typeface="黑体" pitchFamily="2" charset="-122"/>
                          <a:cs typeface="Times New Roman" pitchFamily="18" charset="0"/>
                        </a:rPr>
                        <a:t>5 GHz</a:t>
                      </a:r>
                      <a:endParaRPr kumimoji="0" lang="en-US" altLang="zh-CN" sz="4000" b="0" i="0" u="none" strike="noStrike" cap="none" normalizeH="0" baseline="0" smtClean="0">
                        <a:ln>
                          <a:noFill/>
                        </a:ln>
                        <a:solidFill>
                          <a:srgbClr val="333399"/>
                        </a:solidFill>
                        <a:effectLst/>
                        <a:latin typeface="Arial" charset="0"/>
                        <a:ea typeface="黑体" pitchFamily="2" charset="-122"/>
                      </a:endParaRPr>
                    </a:p>
                  </a:txBody>
                  <a:tcPr marL="91186" marR="91186" marT="45466" marB="45466"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dirty="0" smtClean="0">
                          <a:ln>
                            <a:noFill/>
                          </a:ln>
                          <a:solidFill>
                            <a:srgbClr val="333399"/>
                          </a:solidFill>
                          <a:effectLst/>
                          <a:latin typeface="Arial" charset="0"/>
                          <a:ea typeface="黑体" pitchFamily="2" charset="-122"/>
                          <a:cs typeface="Times New Roman" pitchFamily="18" charset="0"/>
                        </a:rPr>
                        <a:t>最高</a:t>
                      </a:r>
                    </a:p>
                    <a:p>
                      <a:pPr marL="342900" marR="0" lvl="0" indent="-342900" algn="ctr" defTabSz="914400" rtl="0" eaLnBrk="1" fontAlgn="base" latinLnBrk="0" hangingPunct="1">
                        <a:lnSpc>
                          <a:spcPct val="100000"/>
                        </a:lnSpc>
                        <a:spcBef>
                          <a:spcPct val="0"/>
                        </a:spcBef>
                        <a:spcAft>
                          <a:spcPct val="0"/>
                        </a:spcAft>
                        <a:buClrTx/>
                        <a:buSzTx/>
                        <a:buFontTx/>
                        <a:buNone/>
                        <a:tabLst>
                          <a:tab pos="1752600" algn="l"/>
                        </a:tabLst>
                      </a:pPr>
                      <a:r>
                        <a:rPr kumimoji="0" lang="en-US" altLang="zh-CN" sz="2000" b="0" i="0" u="none" strike="noStrike" cap="none" normalizeH="0" baseline="0" dirty="0" smtClean="0">
                          <a:ln>
                            <a:noFill/>
                          </a:ln>
                          <a:solidFill>
                            <a:srgbClr val="333399"/>
                          </a:solidFill>
                          <a:effectLst/>
                          <a:latin typeface="Arial" charset="0"/>
                          <a:ea typeface="黑体" pitchFamily="2" charset="-122"/>
                          <a:cs typeface="Times New Roman" pitchFamily="18" charset="0"/>
                        </a:rPr>
                        <a:t>54 Mb/s</a:t>
                      </a:r>
                      <a:endParaRPr kumimoji="0" lang="en-US" altLang="zh-CN" sz="4000" b="0" i="0" u="none" strike="noStrike" cap="none" normalizeH="0" baseline="0" dirty="0" smtClean="0">
                        <a:ln>
                          <a:noFill/>
                        </a:ln>
                        <a:solidFill>
                          <a:srgbClr val="333399"/>
                        </a:solidFill>
                        <a:effectLst/>
                        <a:latin typeface="Arial" charset="0"/>
                        <a:ea typeface="黑体" pitchFamily="2" charset="-122"/>
                      </a:endParaRPr>
                    </a:p>
                  </a:txBody>
                  <a:tcPr marL="91186" marR="91186" marT="45466" marB="45466"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en-US" altLang="zh-CN" sz="2000" b="0" i="0" u="none" strike="noStrike" cap="none" normalizeH="0" baseline="0" smtClean="0">
                          <a:ln>
                            <a:noFill/>
                          </a:ln>
                          <a:solidFill>
                            <a:srgbClr val="333399"/>
                          </a:solidFill>
                          <a:effectLst/>
                          <a:latin typeface="Arial" charset="0"/>
                          <a:ea typeface="黑体" pitchFamily="2" charset="-122"/>
                          <a:cs typeface="Times New Roman" pitchFamily="18" charset="0"/>
                        </a:rPr>
                        <a:t>OFDM</a:t>
                      </a:r>
                      <a:endParaRPr kumimoji="0" lang="en-US" altLang="zh-CN" sz="4000" b="0" i="0" u="none" strike="noStrike" cap="none" normalizeH="0" baseline="0" smtClean="0">
                        <a:ln>
                          <a:noFill/>
                        </a:ln>
                        <a:solidFill>
                          <a:srgbClr val="333399"/>
                        </a:solidFill>
                        <a:effectLst/>
                        <a:latin typeface="Arial" charset="0"/>
                        <a:ea typeface="黑体" pitchFamily="2" charset="-122"/>
                      </a:endParaRPr>
                    </a:p>
                  </a:txBody>
                  <a:tcPr marL="91186" marR="91186" marT="45466" marB="45466"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dirty="0" smtClean="0">
                          <a:ln>
                            <a:noFill/>
                          </a:ln>
                          <a:solidFill>
                            <a:srgbClr val="333399"/>
                          </a:solidFill>
                          <a:effectLst/>
                          <a:latin typeface="Arial" charset="0"/>
                          <a:ea typeface="黑体" pitchFamily="2" charset="-122"/>
                          <a:cs typeface="Times New Roman" pitchFamily="18" charset="0"/>
                        </a:rPr>
                        <a:t>最高数据率较高，支持更多</a:t>
                      </a:r>
                      <a:endParaRPr kumimoji="0" lang="en-US" altLang="zh-CN" sz="2000" b="0" i="0" u="none" strike="noStrike" cap="none" normalizeH="0" baseline="0" dirty="0" smtClean="0">
                        <a:ln>
                          <a:noFill/>
                        </a:ln>
                        <a:solidFill>
                          <a:srgbClr val="333399"/>
                        </a:solidFill>
                        <a:effectLst/>
                        <a:latin typeface="Arial" charset="0"/>
                        <a:ea typeface="黑体" pitchFamily="2"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dirty="0" smtClean="0">
                          <a:ln>
                            <a:noFill/>
                          </a:ln>
                          <a:solidFill>
                            <a:srgbClr val="333399"/>
                          </a:solidFill>
                          <a:effectLst/>
                          <a:latin typeface="Arial" charset="0"/>
                          <a:ea typeface="黑体" pitchFamily="2" charset="-122"/>
                          <a:cs typeface="Times New Roman" pitchFamily="18" charset="0"/>
                        </a:rPr>
                        <a:t>用户同时上网，价格最高，</a:t>
                      </a:r>
                      <a:endParaRPr kumimoji="0" lang="en-US" altLang="zh-CN" sz="2000" b="0" i="0" u="none" strike="noStrike" cap="none" normalizeH="0" baseline="0" dirty="0" smtClean="0">
                        <a:ln>
                          <a:noFill/>
                        </a:ln>
                        <a:solidFill>
                          <a:srgbClr val="333399"/>
                        </a:solidFill>
                        <a:effectLst/>
                        <a:latin typeface="Arial" charset="0"/>
                        <a:ea typeface="黑体" pitchFamily="2"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dirty="0" smtClean="0">
                          <a:ln>
                            <a:noFill/>
                          </a:ln>
                          <a:solidFill>
                            <a:srgbClr val="333399"/>
                          </a:solidFill>
                          <a:effectLst/>
                          <a:latin typeface="Arial" charset="0"/>
                          <a:ea typeface="黑体" pitchFamily="2" charset="-122"/>
                          <a:cs typeface="Times New Roman" pitchFamily="18" charset="0"/>
                        </a:rPr>
                        <a:t>信号传播距离较短，且易受</a:t>
                      </a:r>
                      <a:endParaRPr kumimoji="0" lang="en-US" altLang="zh-CN" sz="2000" b="0" i="0" u="none" strike="noStrike" cap="none" normalizeH="0" baseline="0" dirty="0" smtClean="0">
                        <a:ln>
                          <a:noFill/>
                        </a:ln>
                        <a:solidFill>
                          <a:srgbClr val="333399"/>
                        </a:solidFill>
                        <a:effectLst/>
                        <a:latin typeface="Arial" charset="0"/>
                        <a:ea typeface="黑体" pitchFamily="2"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dirty="0" smtClean="0">
                          <a:ln>
                            <a:noFill/>
                          </a:ln>
                          <a:solidFill>
                            <a:srgbClr val="333399"/>
                          </a:solidFill>
                          <a:effectLst/>
                          <a:latin typeface="Arial" charset="0"/>
                          <a:ea typeface="黑体" pitchFamily="2" charset="-122"/>
                          <a:cs typeface="Times New Roman" pitchFamily="18" charset="0"/>
                        </a:rPr>
                        <a:t>阻碍</a:t>
                      </a:r>
                      <a:endParaRPr kumimoji="0" lang="zh-CN" altLang="en-US" sz="4000" b="0" i="0" u="none" strike="noStrike" cap="none" normalizeH="0" baseline="0" dirty="0" smtClean="0">
                        <a:ln>
                          <a:noFill/>
                        </a:ln>
                        <a:solidFill>
                          <a:srgbClr val="333399"/>
                        </a:solidFill>
                        <a:effectLst/>
                        <a:latin typeface="Arial" charset="0"/>
                        <a:ea typeface="黑体" pitchFamily="2" charset="-122"/>
                      </a:endParaRPr>
                    </a:p>
                  </a:txBody>
                  <a:tcPr marL="91186" marR="91186" marT="45466" marB="45466" horzOverflow="overflow"/>
                </a:tc>
                <a:extLst>
                  <a:ext uri="{0D108BD9-81ED-4DB2-BD59-A6C34878D82A}">
                    <a16:rowId xmlns:a16="http://schemas.microsoft.com/office/drawing/2014/main" val="10002"/>
                  </a:ext>
                </a:extLst>
              </a:tr>
              <a:tr h="37084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en-US" altLang="zh-CN" sz="2000" b="0" i="0" u="none" strike="noStrike" cap="none" normalizeH="0" baseline="0" dirty="0" smtClean="0">
                          <a:ln>
                            <a:noFill/>
                          </a:ln>
                          <a:solidFill>
                            <a:srgbClr val="333399"/>
                          </a:solidFill>
                          <a:effectLst/>
                          <a:latin typeface="Arial" charset="0"/>
                          <a:ea typeface="黑体" pitchFamily="2" charset="-122"/>
                          <a:cs typeface="Times New Roman" pitchFamily="18" charset="0"/>
                        </a:rPr>
                        <a:t>802.11g</a:t>
                      </a:r>
                      <a:endParaRPr kumimoji="0" lang="en-US" altLang="zh-CN" sz="4000" b="0" i="0" u="none" strike="noStrike" cap="none" normalizeH="0" baseline="0" dirty="0" smtClean="0">
                        <a:ln>
                          <a:noFill/>
                        </a:ln>
                        <a:solidFill>
                          <a:srgbClr val="333399"/>
                        </a:solidFill>
                        <a:effectLst/>
                        <a:latin typeface="Arial" charset="0"/>
                        <a:ea typeface="黑体" pitchFamily="2" charset="-122"/>
                      </a:endParaRPr>
                    </a:p>
                  </a:txBody>
                  <a:tcPr marL="91186" marR="91186" marT="45466" marB="45466"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752600" algn="l"/>
                        </a:tabLst>
                      </a:pPr>
                      <a:r>
                        <a:rPr kumimoji="0" lang="en-US" altLang="zh-CN" sz="2000" b="0" i="0" u="none" strike="noStrike" cap="none" normalizeH="0" baseline="0" dirty="0" smtClean="0">
                          <a:ln>
                            <a:noFill/>
                          </a:ln>
                          <a:solidFill>
                            <a:srgbClr val="333399"/>
                          </a:solidFill>
                          <a:effectLst/>
                          <a:latin typeface="Arial" charset="0"/>
                          <a:ea typeface="黑体" pitchFamily="2" charset="-122"/>
                          <a:cs typeface="Times New Roman" pitchFamily="18" charset="0"/>
                        </a:rPr>
                        <a:t>2.4 GHz</a:t>
                      </a:r>
                      <a:endParaRPr kumimoji="0" lang="en-US" altLang="zh-CN" sz="4000" b="0" i="0" u="none" strike="noStrike" cap="none" normalizeH="0" baseline="0" dirty="0" smtClean="0">
                        <a:ln>
                          <a:noFill/>
                        </a:ln>
                        <a:solidFill>
                          <a:srgbClr val="333399"/>
                        </a:solidFill>
                        <a:effectLst/>
                        <a:latin typeface="Arial" charset="0"/>
                        <a:ea typeface="黑体" pitchFamily="2" charset="-122"/>
                      </a:endParaRPr>
                    </a:p>
                  </a:txBody>
                  <a:tcPr marL="91186" marR="91186" marT="45466" marB="45466"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dirty="0" smtClean="0">
                          <a:ln>
                            <a:noFill/>
                          </a:ln>
                          <a:solidFill>
                            <a:srgbClr val="333399"/>
                          </a:solidFill>
                          <a:effectLst/>
                          <a:latin typeface="Arial" charset="0"/>
                          <a:ea typeface="黑体" pitchFamily="2" charset="-122"/>
                          <a:cs typeface="Times New Roman" pitchFamily="18" charset="0"/>
                        </a:rPr>
                        <a:t>最高</a:t>
                      </a:r>
                    </a:p>
                    <a:p>
                      <a:pPr marL="342900" marR="0" lvl="0" indent="-342900" algn="ctr" defTabSz="914400" rtl="0" eaLnBrk="1" fontAlgn="base" latinLnBrk="0" hangingPunct="1">
                        <a:lnSpc>
                          <a:spcPct val="100000"/>
                        </a:lnSpc>
                        <a:spcBef>
                          <a:spcPct val="0"/>
                        </a:spcBef>
                        <a:spcAft>
                          <a:spcPct val="0"/>
                        </a:spcAft>
                        <a:buClrTx/>
                        <a:buSzTx/>
                        <a:buFontTx/>
                        <a:buNone/>
                        <a:tabLst>
                          <a:tab pos="1752600" algn="l"/>
                        </a:tabLst>
                      </a:pPr>
                      <a:r>
                        <a:rPr kumimoji="0" lang="en-US" altLang="zh-CN" sz="2000" b="0" i="0" u="none" strike="noStrike" cap="none" normalizeH="0" baseline="0" dirty="0" smtClean="0">
                          <a:ln>
                            <a:noFill/>
                          </a:ln>
                          <a:solidFill>
                            <a:srgbClr val="333399"/>
                          </a:solidFill>
                          <a:effectLst/>
                          <a:latin typeface="Arial" charset="0"/>
                          <a:ea typeface="黑体" pitchFamily="2" charset="-122"/>
                          <a:cs typeface="Times New Roman" pitchFamily="18" charset="0"/>
                        </a:rPr>
                        <a:t>54 Mb/s</a:t>
                      </a:r>
                      <a:endParaRPr kumimoji="0" lang="en-US" altLang="zh-CN" sz="4000" b="0" i="0" u="none" strike="noStrike" cap="none" normalizeH="0" baseline="0" dirty="0" smtClean="0">
                        <a:ln>
                          <a:noFill/>
                        </a:ln>
                        <a:solidFill>
                          <a:srgbClr val="333399"/>
                        </a:solidFill>
                        <a:effectLst/>
                        <a:latin typeface="Arial" charset="0"/>
                        <a:ea typeface="黑体" pitchFamily="2" charset="-122"/>
                      </a:endParaRPr>
                    </a:p>
                  </a:txBody>
                  <a:tcPr marL="91186" marR="91186" marT="45466" marB="45466"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en-US" altLang="zh-CN" sz="2000" b="0" i="0" u="none" strike="noStrike" cap="none" normalizeH="0" baseline="0" dirty="0" smtClean="0">
                          <a:ln>
                            <a:noFill/>
                          </a:ln>
                          <a:solidFill>
                            <a:srgbClr val="333399"/>
                          </a:solidFill>
                          <a:effectLst/>
                          <a:latin typeface="Arial" charset="0"/>
                          <a:ea typeface="黑体" pitchFamily="2" charset="-122"/>
                          <a:cs typeface="Times New Roman" pitchFamily="18" charset="0"/>
                        </a:rPr>
                        <a:t>OFDM</a:t>
                      </a:r>
                      <a:endParaRPr kumimoji="0" lang="en-US" altLang="zh-CN" sz="4000" b="0" i="0" u="none" strike="noStrike" cap="none" normalizeH="0" baseline="0" dirty="0" smtClean="0">
                        <a:ln>
                          <a:noFill/>
                        </a:ln>
                        <a:solidFill>
                          <a:srgbClr val="333399"/>
                        </a:solidFill>
                        <a:effectLst/>
                        <a:latin typeface="Arial" charset="0"/>
                        <a:ea typeface="黑体" pitchFamily="2" charset="-122"/>
                      </a:endParaRPr>
                    </a:p>
                  </a:txBody>
                  <a:tcPr marL="91186" marR="91186" marT="45466" marB="45466"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dirty="0" smtClean="0">
                          <a:ln>
                            <a:noFill/>
                          </a:ln>
                          <a:solidFill>
                            <a:srgbClr val="333399"/>
                          </a:solidFill>
                          <a:effectLst/>
                          <a:latin typeface="Arial" charset="0"/>
                          <a:ea typeface="黑体" pitchFamily="2" charset="-122"/>
                          <a:cs typeface="Times New Roman" pitchFamily="18" charset="0"/>
                        </a:rPr>
                        <a:t>最高数据率较高，支持更多</a:t>
                      </a:r>
                      <a:endParaRPr kumimoji="0" lang="en-US" altLang="zh-CN" sz="2000" b="0" i="0" u="none" strike="noStrike" cap="none" normalizeH="0" baseline="0" dirty="0" smtClean="0">
                        <a:ln>
                          <a:noFill/>
                        </a:ln>
                        <a:solidFill>
                          <a:srgbClr val="333399"/>
                        </a:solidFill>
                        <a:effectLst/>
                        <a:latin typeface="Arial" charset="0"/>
                        <a:ea typeface="黑体" pitchFamily="2"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dirty="0" smtClean="0">
                          <a:ln>
                            <a:noFill/>
                          </a:ln>
                          <a:solidFill>
                            <a:srgbClr val="333399"/>
                          </a:solidFill>
                          <a:effectLst/>
                          <a:latin typeface="Arial" charset="0"/>
                          <a:ea typeface="黑体" pitchFamily="2" charset="-122"/>
                          <a:cs typeface="Times New Roman" pitchFamily="18" charset="0"/>
                        </a:rPr>
                        <a:t>用户同时上网，信号传播距</a:t>
                      </a:r>
                      <a:endParaRPr kumimoji="0" lang="en-US" altLang="zh-CN" sz="2000" b="0" i="0" u="none" strike="noStrike" cap="none" normalizeH="0" baseline="0" dirty="0" smtClean="0">
                        <a:ln>
                          <a:noFill/>
                        </a:ln>
                        <a:solidFill>
                          <a:srgbClr val="333399"/>
                        </a:solidFill>
                        <a:effectLst/>
                        <a:latin typeface="Arial" charset="0"/>
                        <a:ea typeface="黑体" pitchFamily="2"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dirty="0" smtClean="0">
                          <a:ln>
                            <a:noFill/>
                          </a:ln>
                          <a:solidFill>
                            <a:srgbClr val="333399"/>
                          </a:solidFill>
                          <a:effectLst/>
                          <a:latin typeface="Arial" charset="0"/>
                          <a:ea typeface="黑体" pitchFamily="2" charset="-122"/>
                          <a:cs typeface="Times New Roman" pitchFamily="18" charset="0"/>
                        </a:rPr>
                        <a:t>离最远，且不易受阻碍，价</a:t>
                      </a:r>
                      <a:endParaRPr kumimoji="0" lang="en-US" altLang="zh-CN" sz="2000" b="0" i="0" u="none" strike="noStrike" cap="none" normalizeH="0" baseline="0" dirty="0" smtClean="0">
                        <a:ln>
                          <a:noFill/>
                        </a:ln>
                        <a:solidFill>
                          <a:srgbClr val="333399"/>
                        </a:solidFill>
                        <a:effectLst/>
                        <a:latin typeface="Arial" charset="0"/>
                        <a:ea typeface="黑体" pitchFamily="2"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dirty="0" smtClean="0">
                          <a:ln>
                            <a:noFill/>
                          </a:ln>
                          <a:solidFill>
                            <a:srgbClr val="333399"/>
                          </a:solidFill>
                          <a:effectLst/>
                          <a:latin typeface="Arial" charset="0"/>
                          <a:ea typeface="黑体" pitchFamily="2" charset="-122"/>
                          <a:cs typeface="Times New Roman" pitchFamily="18" charset="0"/>
                        </a:rPr>
                        <a:t>格比</a:t>
                      </a:r>
                      <a:r>
                        <a:rPr kumimoji="0" lang="en-US" altLang="zh-CN" sz="2000" b="0" i="0" u="none" strike="noStrike" cap="none" normalizeH="0" baseline="0" dirty="0" smtClean="0">
                          <a:ln>
                            <a:noFill/>
                          </a:ln>
                          <a:solidFill>
                            <a:srgbClr val="333399"/>
                          </a:solidFill>
                          <a:effectLst/>
                          <a:latin typeface="Arial" charset="0"/>
                          <a:ea typeface="黑体" pitchFamily="2" charset="-122"/>
                          <a:cs typeface="Times New Roman" pitchFamily="18" charset="0"/>
                        </a:rPr>
                        <a:t>802.11b</a:t>
                      </a:r>
                      <a:r>
                        <a:rPr kumimoji="0" lang="zh-CN" altLang="en-US" sz="2000" b="0" i="0" u="none" strike="noStrike" cap="none" normalizeH="0" baseline="0" dirty="0" smtClean="0">
                          <a:ln>
                            <a:noFill/>
                          </a:ln>
                          <a:solidFill>
                            <a:srgbClr val="333399"/>
                          </a:solidFill>
                          <a:effectLst/>
                          <a:latin typeface="Arial" charset="0"/>
                          <a:ea typeface="黑体" pitchFamily="2" charset="-122"/>
                          <a:cs typeface="Times New Roman" pitchFamily="18" charset="0"/>
                        </a:rPr>
                        <a:t>贵</a:t>
                      </a:r>
                      <a:endParaRPr kumimoji="0" lang="zh-CN" altLang="en-US" sz="4000" b="0" i="0" u="none" strike="noStrike" cap="none" normalizeH="0" baseline="0" dirty="0" smtClean="0">
                        <a:ln>
                          <a:noFill/>
                        </a:ln>
                        <a:solidFill>
                          <a:srgbClr val="333399"/>
                        </a:solidFill>
                        <a:effectLst/>
                        <a:latin typeface="Arial" charset="0"/>
                        <a:ea typeface="黑体" pitchFamily="2" charset="-122"/>
                      </a:endParaRPr>
                    </a:p>
                  </a:txBody>
                  <a:tcPr marL="91186" marR="91186" marT="45466" marB="45466" horzOverflow="overflow"/>
                </a:tc>
                <a:extLst>
                  <a:ext uri="{0D108BD9-81ED-4DB2-BD59-A6C34878D82A}">
                    <a16:rowId xmlns:a16="http://schemas.microsoft.com/office/drawing/2014/main" val="10003"/>
                  </a:ext>
                </a:extLst>
              </a:tr>
              <a:tr h="37084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en-US" altLang="zh-CN" sz="2000" b="0" i="0" u="none" strike="noStrike" kern="1200" cap="none" normalizeH="0" baseline="0" dirty="0" smtClean="0">
                          <a:ln>
                            <a:noFill/>
                          </a:ln>
                          <a:solidFill>
                            <a:srgbClr val="333399"/>
                          </a:solidFill>
                          <a:effectLst/>
                          <a:latin typeface="Arial" charset="0"/>
                          <a:ea typeface="黑体" pitchFamily="2" charset="-122"/>
                          <a:cs typeface="Times New Roman" pitchFamily="18" charset="0"/>
                        </a:rPr>
                        <a:t>802.11n</a:t>
                      </a:r>
                      <a:endParaRPr kumimoji="0" lang="zh-CN" altLang="en-US" sz="2000" b="0" i="0" u="none" strike="noStrike" kern="1200" cap="none" normalizeH="0" baseline="0" dirty="0">
                        <a:ln>
                          <a:noFill/>
                        </a:ln>
                        <a:solidFill>
                          <a:srgbClr val="333399"/>
                        </a:solidFill>
                        <a:effectLst/>
                        <a:latin typeface="Arial" charset="0"/>
                        <a:ea typeface="黑体" pitchFamily="2" charset="-122"/>
                        <a:cs typeface="Times New Roman" pitchFamily="18" charset="0"/>
                      </a:endParaRPr>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752600" algn="l"/>
                        </a:tabLst>
                      </a:pPr>
                      <a:r>
                        <a:rPr kumimoji="0" lang="en-US" altLang="zh-CN" sz="2000" b="0" i="0" u="none" strike="noStrike" kern="1200" cap="none" normalizeH="0" baseline="0" dirty="0" smtClean="0">
                          <a:ln>
                            <a:noFill/>
                          </a:ln>
                          <a:solidFill>
                            <a:srgbClr val="333399"/>
                          </a:solidFill>
                          <a:effectLst/>
                          <a:latin typeface="Arial" charset="0"/>
                          <a:ea typeface="黑体" pitchFamily="2" charset="-122"/>
                          <a:cs typeface="Times New Roman" pitchFamily="18" charset="0"/>
                        </a:rPr>
                        <a:t>2.4/5GHZ</a:t>
                      </a:r>
                      <a:endParaRPr kumimoji="0" lang="zh-CN" altLang="en-US" sz="2000" b="0" i="0" u="none" strike="noStrike" kern="1200" cap="none" normalizeH="0" baseline="0" dirty="0">
                        <a:ln>
                          <a:noFill/>
                        </a:ln>
                        <a:solidFill>
                          <a:srgbClr val="333399"/>
                        </a:solidFill>
                        <a:effectLst/>
                        <a:latin typeface="Arial" charset="0"/>
                        <a:ea typeface="黑体" pitchFamily="2" charset="-122"/>
                        <a:cs typeface="Times New Roman" pitchFamily="18" charset="0"/>
                      </a:endParaRPr>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752600" algn="l"/>
                        </a:tabLst>
                      </a:pPr>
                      <a:r>
                        <a:rPr kumimoji="0" lang="zh-CN" altLang="en-US" sz="1800" b="0" i="0" u="none" strike="noStrike" cap="none" normalizeH="0" baseline="0" dirty="0" smtClean="0">
                          <a:ln>
                            <a:noFill/>
                          </a:ln>
                          <a:solidFill>
                            <a:srgbClr val="333399"/>
                          </a:solidFill>
                          <a:effectLst/>
                          <a:latin typeface="Arial" charset="0"/>
                          <a:ea typeface="黑体" pitchFamily="2" charset="-122"/>
                          <a:cs typeface="Times New Roman" pitchFamily="18" charset="0"/>
                        </a:rPr>
                        <a:t>最高</a:t>
                      </a:r>
                    </a:p>
                    <a:p>
                      <a:pPr marL="342900" marR="0" lvl="0" indent="-342900" algn="ctr" defTabSz="914400" rtl="0" eaLnBrk="1" fontAlgn="base" latinLnBrk="0" hangingPunct="1">
                        <a:lnSpc>
                          <a:spcPct val="100000"/>
                        </a:lnSpc>
                        <a:spcBef>
                          <a:spcPct val="0"/>
                        </a:spcBef>
                        <a:spcAft>
                          <a:spcPct val="0"/>
                        </a:spcAft>
                        <a:buClrTx/>
                        <a:buSzTx/>
                        <a:buFontTx/>
                        <a:buNone/>
                        <a:tabLst>
                          <a:tab pos="1752600" algn="l"/>
                        </a:tabLst>
                      </a:pPr>
                      <a:r>
                        <a:rPr kumimoji="0" lang="en-US" altLang="zh-CN" sz="1800" b="0" i="0" u="none" strike="noStrike" cap="none" normalizeH="0" baseline="0" dirty="0" smtClean="0">
                          <a:ln>
                            <a:noFill/>
                          </a:ln>
                          <a:solidFill>
                            <a:srgbClr val="333399"/>
                          </a:solidFill>
                          <a:effectLst/>
                          <a:latin typeface="Arial" charset="0"/>
                          <a:ea typeface="黑体" pitchFamily="2" charset="-122"/>
                          <a:cs typeface="Times New Roman" pitchFamily="18" charset="0"/>
                        </a:rPr>
                        <a:t>600 Mb/s</a:t>
                      </a:r>
                      <a:endParaRPr kumimoji="0" lang="en-US" altLang="zh-CN" sz="3600" b="0" i="0" u="none" strike="noStrike" cap="none" normalizeH="0" baseline="0" dirty="0" smtClean="0">
                        <a:ln>
                          <a:noFill/>
                        </a:ln>
                        <a:solidFill>
                          <a:srgbClr val="333399"/>
                        </a:solidFill>
                        <a:effectLst/>
                        <a:latin typeface="Arial" charset="0"/>
                        <a:ea typeface="黑体" pitchFamily="2" charset="-122"/>
                      </a:endParaRPr>
                    </a:p>
                    <a:p>
                      <a:endParaRPr lang="zh-CN" altLang="en-US" dirty="0"/>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en-US" altLang="zh-CN" sz="2000" b="0" i="0" u="none" strike="noStrike" kern="1200" cap="none" normalizeH="0" baseline="0" dirty="0" smtClean="0">
                          <a:ln>
                            <a:noFill/>
                          </a:ln>
                          <a:solidFill>
                            <a:srgbClr val="333399"/>
                          </a:solidFill>
                          <a:effectLst/>
                          <a:latin typeface="Arial" charset="0"/>
                          <a:ea typeface="黑体" pitchFamily="2" charset="-122"/>
                          <a:cs typeface="Times New Roman" pitchFamily="18" charset="0"/>
                        </a:rPr>
                        <a:t>MIMO</a:t>
                      </a:r>
                    </a:p>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en-US" altLang="zh-CN" sz="2000" b="0" i="0" u="none" strike="noStrike" kern="1200" cap="none" normalizeH="0" baseline="0" dirty="0" smtClean="0">
                          <a:ln>
                            <a:noFill/>
                          </a:ln>
                          <a:solidFill>
                            <a:srgbClr val="333399"/>
                          </a:solidFill>
                          <a:effectLst/>
                          <a:latin typeface="Arial" charset="0"/>
                          <a:ea typeface="黑体" pitchFamily="2" charset="-122"/>
                          <a:cs typeface="Times New Roman" pitchFamily="18" charset="0"/>
                        </a:rPr>
                        <a:t>OFDM</a:t>
                      </a:r>
                      <a:endParaRPr kumimoji="0" lang="zh-CN" altLang="en-US" sz="2000" b="0" i="0" u="none" strike="noStrike" kern="1200" cap="none" normalizeH="0" baseline="0" dirty="0">
                        <a:ln>
                          <a:noFill/>
                        </a:ln>
                        <a:solidFill>
                          <a:srgbClr val="333399"/>
                        </a:solidFill>
                        <a:effectLst/>
                        <a:latin typeface="Arial" charset="0"/>
                        <a:ea typeface="黑体" pitchFamily="2" charset="-122"/>
                        <a:cs typeface="Times New Roman" pitchFamily="18" charset="0"/>
                      </a:endParaRPr>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kern="1200" cap="none" normalizeH="0" baseline="0" dirty="0" smtClean="0">
                          <a:ln>
                            <a:noFill/>
                          </a:ln>
                          <a:solidFill>
                            <a:srgbClr val="333399"/>
                          </a:solidFill>
                          <a:effectLst/>
                          <a:latin typeface="Arial" charset="0"/>
                          <a:ea typeface="黑体" pitchFamily="2" charset="-122"/>
                          <a:cs typeface="Times New Roman" pitchFamily="18" charset="0"/>
                        </a:rPr>
                        <a:t>使用多个发射和接收天线达</a:t>
                      </a:r>
                      <a:endParaRPr kumimoji="0" lang="en-US" altLang="zh-CN" sz="2000" b="0" i="0" u="none" strike="noStrike" kern="1200" cap="none" normalizeH="0" baseline="0" dirty="0" smtClean="0">
                        <a:ln>
                          <a:noFill/>
                        </a:ln>
                        <a:solidFill>
                          <a:srgbClr val="333399"/>
                        </a:solidFill>
                        <a:effectLst/>
                        <a:latin typeface="Arial" charset="0"/>
                        <a:ea typeface="黑体" pitchFamily="2"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kern="1200" cap="none" normalizeH="0" baseline="0" dirty="0" smtClean="0">
                          <a:ln>
                            <a:noFill/>
                          </a:ln>
                          <a:solidFill>
                            <a:srgbClr val="333399"/>
                          </a:solidFill>
                          <a:effectLst/>
                          <a:latin typeface="Arial" charset="0"/>
                          <a:ea typeface="黑体" pitchFamily="2" charset="-122"/>
                          <a:cs typeface="Times New Roman" pitchFamily="18" charset="0"/>
                        </a:rPr>
                        <a:t>到更高的数据传输率。</a:t>
                      </a:r>
                      <a:endParaRPr kumimoji="0" lang="zh-CN" altLang="en-US" sz="2000" b="0" i="0" u="none" strike="noStrike" kern="1200" cap="none" normalizeH="0" baseline="0" dirty="0">
                        <a:ln>
                          <a:noFill/>
                        </a:ln>
                        <a:solidFill>
                          <a:srgbClr val="333399"/>
                        </a:solidFill>
                        <a:effectLst/>
                        <a:latin typeface="Arial" charset="0"/>
                        <a:ea typeface="黑体" pitchFamily="2" charset="-122"/>
                        <a:cs typeface="Times New Roman" pitchFamily="18" charset="0"/>
                      </a:endParaRPr>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4"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5" cstate="print"/>
          <a:srcRect/>
          <a:stretch>
            <a:fillRect/>
          </a:stretch>
        </p:blipFill>
        <p:spPr bwMode="auto">
          <a:xfrm>
            <a:off x="228600" y="12700"/>
            <a:ext cx="1968500" cy="546100"/>
          </a:xfrm>
          <a:prstGeom prst="rect">
            <a:avLst/>
          </a:prstGeom>
          <a:noFill/>
        </p:spPr>
      </p:pic>
      <p:sp>
        <p:nvSpPr>
          <p:cNvPr id="8" name="TextBox 1"/>
          <p:cNvSpPr txBox="1"/>
          <p:nvPr/>
        </p:nvSpPr>
        <p:spPr>
          <a:xfrm>
            <a:off x="457200" y="927100"/>
            <a:ext cx="6192208" cy="1020792"/>
          </a:xfrm>
          <a:prstGeom prst="rect">
            <a:avLst/>
          </a:prstGeom>
          <a:noFill/>
        </p:spPr>
        <p:txBody>
          <a:bodyPr wrap="none" lIns="0" tIns="0" rIns="0" rtlCol="0">
            <a:spAutoFit/>
          </a:bodyPr>
          <a:lstStyle/>
          <a:p>
            <a:pPr>
              <a:lnSpc>
                <a:spcPts val="3800"/>
              </a:lnSpc>
              <a:tabLst>
                <a:tab pos="889000" algn="l"/>
                <a:tab pos="2679700" algn="l"/>
              </a:tabLst>
            </a:pPr>
            <a:r>
              <a:rPr lang="en-US" altLang="zh-CN" sz="3198" b="1" dirty="0">
                <a:solidFill>
                  <a:srgbClr val="FF0000"/>
                </a:solidFill>
                <a:latin typeface="Times New Roman" pitchFamily="18" charset="0"/>
                <a:ea typeface="黑体" pitchFamily="2" charset="-122"/>
                <a:cs typeface="Times New Roman" pitchFamily="18" charset="0"/>
              </a:rPr>
              <a:t>3</a:t>
            </a:r>
            <a:r>
              <a:rPr lang="en-US" altLang="zh-CN" sz="3198" b="1" dirty="0" smtClean="0">
                <a:solidFill>
                  <a:srgbClr val="FF0000"/>
                </a:solidFill>
                <a:latin typeface="Times New Roman" pitchFamily="18" charset="0"/>
                <a:ea typeface="黑体" pitchFamily="2" charset="-122"/>
                <a:cs typeface="Times New Roman" pitchFamily="18" charset="0"/>
              </a:rPr>
              <a:t>.6.2</a:t>
            </a:r>
            <a:r>
              <a:rPr lang="en-US" altLang="zh-CN" sz="3198" dirty="0" smtClean="0">
                <a:latin typeface="Times New Roman" pitchFamily="18" charset="0"/>
                <a:ea typeface="黑体" pitchFamily="2" charset="-122"/>
                <a:cs typeface="Times New Roman" pitchFamily="18" charset="0"/>
              </a:rPr>
              <a:t>   </a:t>
            </a:r>
            <a:r>
              <a:rPr lang="en-US" altLang="zh-CN" sz="3198" dirty="0" smtClean="0">
                <a:solidFill>
                  <a:srgbClr val="FF0000"/>
                </a:solidFill>
                <a:latin typeface="黑体" pitchFamily="2" charset="-122"/>
                <a:ea typeface="黑体" pitchFamily="2" charset="-122"/>
                <a:cs typeface="楷体_GB2312" pitchFamily="18" charset="0"/>
              </a:rPr>
              <a:t>无线局域网标准</a:t>
            </a:r>
            <a:r>
              <a:rPr lang="en-US" altLang="zh-CN" sz="3198" b="1" dirty="0" smtClean="0">
                <a:solidFill>
                  <a:srgbClr val="FF0000"/>
                </a:solidFill>
                <a:latin typeface="Times New Roman" pitchFamily="18" charset="0"/>
                <a:ea typeface="黑体" pitchFamily="2" charset="-122"/>
                <a:cs typeface="Times New Roman" pitchFamily="18" charset="0"/>
              </a:rPr>
              <a:t>IEEE</a:t>
            </a:r>
            <a:r>
              <a:rPr lang="en-US" altLang="zh-CN" sz="3198" dirty="0" smtClean="0">
                <a:latin typeface="Times New Roman" pitchFamily="18" charset="0"/>
                <a:ea typeface="黑体" pitchFamily="2" charset="-122"/>
                <a:cs typeface="Times New Roman" pitchFamily="18" charset="0"/>
              </a:rPr>
              <a:t> </a:t>
            </a:r>
            <a:r>
              <a:rPr lang="en-US" altLang="zh-CN" sz="3198" b="1" dirty="0" smtClean="0">
                <a:solidFill>
                  <a:srgbClr val="FF0000"/>
                </a:solidFill>
                <a:latin typeface="Times New Roman" pitchFamily="18" charset="0"/>
                <a:ea typeface="黑体" pitchFamily="2" charset="-122"/>
                <a:cs typeface="Times New Roman" pitchFamily="18" charset="0"/>
              </a:rPr>
              <a:t>802.11</a:t>
            </a:r>
          </a:p>
          <a:p>
            <a:pPr>
              <a:lnSpc>
                <a:spcPts val="3800"/>
              </a:lnSpc>
              <a:tabLst>
                <a:tab pos="889000" algn="l"/>
                <a:tab pos="2679700" algn="l"/>
              </a:tabLst>
            </a:pPr>
            <a:r>
              <a:rPr lang="en-US" altLang="zh-CN" dirty="0" smtClean="0">
                <a:ea typeface="黑体" pitchFamily="2" charset="-122"/>
              </a:rPr>
              <a:t>	</a:t>
            </a:r>
            <a:endParaRPr lang="en-US" altLang="zh-CN" sz="2598" u="sng" dirty="0" smtClean="0">
              <a:solidFill>
                <a:srgbClr val="CC0000"/>
              </a:solidFill>
              <a:latin typeface="楷体_GB2312" pitchFamily="18" charset="0"/>
              <a:ea typeface="黑体" pitchFamily="2" charset="-122"/>
              <a:cs typeface="楷体_GB2312" pitchFamily="18" charset="0"/>
            </a:endParaRPr>
          </a:p>
        </p:txBody>
      </p:sp>
      <p:sp>
        <p:nvSpPr>
          <p:cNvPr id="9" name="TextBox 1"/>
          <p:cNvSpPr txBox="1"/>
          <p:nvPr/>
        </p:nvSpPr>
        <p:spPr>
          <a:xfrm>
            <a:off x="520700" y="1581150"/>
            <a:ext cx="8305800" cy="1738938"/>
          </a:xfrm>
          <a:prstGeom prst="rect">
            <a:avLst/>
          </a:prstGeom>
          <a:noFill/>
        </p:spPr>
        <p:txBody>
          <a:bodyPr wrap="square" lIns="0" tIns="0" rIns="0" rtlCol="0">
            <a:spAutoFit/>
          </a:bodyPr>
          <a:lstStyle/>
          <a:p>
            <a:pPr>
              <a:lnSpc>
                <a:spcPts val="3300"/>
              </a:lnSpc>
              <a:tabLst/>
            </a:pPr>
            <a:r>
              <a:rPr lang="zh-CN" altLang="en-US" sz="2000" dirty="0" smtClean="0">
                <a:solidFill>
                  <a:srgbClr val="33659A"/>
                </a:solidFill>
                <a:latin typeface="华文楷体" pitchFamily="18" charset="0"/>
                <a:ea typeface="黑体" pitchFamily="2" charset="-122"/>
                <a:cs typeface="华文楷体" pitchFamily="18" charset="0"/>
              </a:rPr>
              <a:t>为什么不使用</a:t>
            </a:r>
            <a:r>
              <a:rPr lang="en-US" altLang="zh-CN" sz="2000" dirty="0" smtClean="0">
                <a:solidFill>
                  <a:srgbClr val="33659A"/>
                </a:solidFill>
                <a:latin typeface="华文楷体" pitchFamily="18" charset="0"/>
                <a:ea typeface="黑体" pitchFamily="2" charset="-122"/>
                <a:cs typeface="华文楷体" pitchFamily="18" charset="0"/>
              </a:rPr>
              <a:t>CSMA/CD</a:t>
            </a:r>
            <a:r>
              <a:rPr lang="zh-CN" altLang="en-US" sz="2000" dirty="0" smtClean="0">
                <a:solidFill>
                  <a:srgbClr val="33659A"/>
                </a:solidFill>
                <a:latin typeface="华文楷体" pitchFamily="18" charset="0"/>
                <a:ea typeface="黑体" pitchFamily="2" charset="-122"/>
                <a:cs typeface="华文楷体" pitchFamily="18" charset="0"/>
              </a:rPr>
              <a:t>？</a:t>
            </a:r>
            <a:endParaRPr lang="en-US" altLang="zh-CN" sz="2000" dirty="0" smtClean="0">
              <a:solidFill>
                <a:srgbClr val="33659A"/>
              </a:solidFill>
              <a:latin typeface="华文楷体" pitchFamily="18" charset="0"/>
              <a:ea typeface="黑体" pitchFamily="2" charset="-122"/>
              <a:cs typeface="华文楷体" pitchFamily="18" charset="0"/>
            </a:endParaRPr>
          </a:p>
          <a:p>
            <a:pPr marL="514350" indent="-514350">
              <a:lnSpc>
                <a:spcPts val="3300"/>
              </a:lnSpc>
              <a:buAutoNum type="arabicPeriod"/>
              <a:tabLst/>
            </a:pPr>
            <a:r>
              <a:rPr lang="zh-CN" altLang="en-US" sz="2000" dirty="0" smtClean="0">
                <a:solidFill>
                  <a:srgbClr val="33659A"/>
                </a:solidFill>
                <a:latin typeface="华文楷体" pitchFamily="18" charset="0"/>
                <a:ea typeface="黑体" pitchFamily="2" charset="-122"/>
                <a:cs typeface="华文楷体" pitchFamily="18" charset="0"/>
              </a:rPr>
              <a:t>无线局域网，接收信号的强度往往小于发送信号的强度，因此若要实现碰撞检测，硬件上的花费过大</a:t>
            </a:r>
            <a:endParaRPr lang="en-US" altLang="zh-CN" sz="2000" dirty="0" smtClean="0">
              <a:solidFill>
                <a:srgbClr val="33659A"/>
              </a:solidFill>
              <a:latin typeface="华文楷体" pitchFamily="18" charset="0"/>
              <a:ea typeface="黑体" pitchFamily="2" charset="-122"/>
              <a:cs typeface="华文楷体" pitchFamily="18" charset="0"/>
            </a:endParaRPr>
          </a:p>
          <a:p>
            <a:pPr marL="514350" indent="-514350">
              <a:lnSpc>
                <a:spcPts val="3300"/>
              </a:lnSpc>
              <a:buAutoNum type="arabicPeriod"/>
              <a:tabLst/>
            </a:pPr>
            <a:r>
              <a:rPr lang="zh-CN" altLang="en-US" sz="2000" dirty="0" smtClean="0">
                <a:solidFill>
                  <a:srgbClr val="33659A"/>
                </a:solidFill>
                <a:latin typeface="华文楷体" pitchFamily="18" charset="0"/>
                <a:ea typeface="黑体" pitchFamily="2" charset="-122"/>
                <a:cs typeface="华文楷体" pitchFamily="18" charset="0"/>
              </a:rPr>
              <a:t>无线局域网中，并非所有的站点都能听见对方</a:t>
            </a:r>
            <a:endParaRPr lang="en-US" altLang="zh-CN" sz="2000" dirty="0" smtClean="0">
              <a:solidFill>
                <a:srgbClr val="33659A"/>
              </a:solidFill>
              <a:latin typeface="华文楷体" pitchFamily="18" charset="0"/>
              <a:ea typeface="黑体" pitchFamily="2" charset="-122"/>
              <a:cs typeface="华文楷体" pitchFamily="18" charset="0"/>
            </a:endParaRPr>
          </a:p>
        </p:txBody>
      </p:sp>
      <p:sp>
        <p:nvSpPr>
          <p:cNvPr id="110594"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dirty="0">
              <a:ea typeface="黑体" pitchFamily="2" charset="-122"/>
            </a:endParaRPr>
          </a:p>
        </p:txBody>
      </p:sp>
      <p:graphicFrame>
        <p:nvGraphicFramePr>
          <p:cNvPr id="110593" name="Object 1"/>
          <p:cNvGraphicFramePr>
            <a:graphicFrameLocks noChangeAspect="1"/>
          </p:cNvGraphicFramePr>
          <p:nvPr/>
        </p:nvGraphicFramePr>
        <p:xfrm>
          <a:off x="901700" y="3409950"/>
          <a:ext cx="8038416" cy="2796699"/>
        </p:xfrm>
        <a:graphic>
          <a:graphicData uri="http://schemas.openxmlformats.org/presentationml/2006/ole">
            <mc:AlternateContent xmlns:mc="http://schemas.openxmlformats.org/markup-compatibility/2006">
              <mc:Choice xmlns:v="urn:schemas-microsoft-com:vml" Requires="v">
                <p:oleObj spid="_x0000_s184338" name="演示文稿" r:id="rId6" imgW="2107680" imgH="1581987" progId="PowerPoint.Show.8">
                  <p:embed/>
                </p:oleObj>
              </mc:Choice>
              <mc:Fallback>
                <p:oleObj name="演示文稿" r:id="rId6" imgW="2107680" imgH="1581987" progId="PowerPoint.Show.8">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t="20317" r="264" b="33430"/>
                      <a:stretch>
                        <a:fillRect/>
                      </a:stretch>
                    </p:blipFill>
                    <p:spPr bwMode="auto">
                      <a:xfrm>
                        <a:off x="901700" y="3409950"/>
                        <a:ext cx="8038416" cy="27966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2120900" y="5924550"/>
            <a:ext cx="1338828" cy="369332"/>
          </a:xfrm>
          <a:prstGeom prst="rect">
            <a:avLst/>
          </a:prstGeom>
          <a:noFill/>
        </p:spPr>
        <p:txBody>
          <a:bodyPr wrap="none" rtlCol="0">
            <a:spAutoFit/>
          </a:bodyPr>
          <a:lstStyle/>
          <a:p>
            <a:r>
              <a:rPr lang="zh-CN" altLang="en-US" dirty="0" smtClean="0">
                <a:ea typeface="黑体" pitchFamily="2" charset="-122"/>
              </a:rPr>
              <a:t>隐蔽站问题</a:t>
            </a:r>
            <a:endParaRPr lang="zh-CN" altLang="en-US" dirty="0">
              <a:ea typeface="黑体" pitchFamily="2" charset="-122"/>
            </a:endParaRPr>
          </a:p>
        </p:txBody>
      </p:sp>
      <p:sp>
        <p:nvSpPr>
          <p:cNvPr id="14" name="TextBox 13"/>
          <p:cNvSpPr txBox="1"/>
          <p:nvPr/>
        </p:nvSpPr>
        <p:spPr>
          <a:xfrm>
            <a:off x="5854700" y="5936218"/>
            <a:ext cx="1338828" cy="369332"/>
          </a:xfrm>
          <a:prstGeom prst="rect">
            <a:avLst/>
          </a:prstGeom>
          <a:noFill/>
        </p:spPr>
        <p:txBody>
          <a:bodyPr wrap="none" rtlCol="0">
            <a:spAutoFit/>
          </a:bodyPr>
          <a:lstStyle/>
          <a:p>
            <a:r>
              <a:rPr lang="zh-CN" altLang="en-US" dirty="0" smtClean="0">
                <a:ea typeface="黑体" pitchFamily="2" charset="-122"/>
              </a:rPr>
              <a:t>暴露站问题</a:t>
            </a:r>
            <a:endParaRPr lang="zh-CN" altLang="en-US" dirty="0">
              <a:ea typeface="黑体" pitchFamily="2" charset="-122"/>
            </a:endParaRPr>
          </a:p>
        </p:txBody>
      </p:sp>
      <p:sp>
        <p:nvSpPr>
          <p:cNvPr id="10" name="灯片编号占位符 9"/>
          <p:cNvSpPr>
            <a:spLocks noGrp="1"/>
          </p:cNvSpPr>
          <p:nvPr>
            <p:ph type="sldNum" sz="quarter" idx="12"/>
          </p:nvPr>
        </p:nvSpPr>
        <p:spPr/>
        <p:txBody>
          <a:bodyPr/>
          <a:lstStyle/>
          <a:p>
            <a:fld id="{B6F15528-21DE-4FAA-801E-634DDDAF4B2B}" type="slidenum">
              <a:rPr lang="en-US" smtClean="0"/>
              <a:pPr/>
              <a:t>107</a:t>
            </a:fld>
            <a:endParaRPr 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title"/>
          </p:nvPr>
        </p:nvSpPr>
        <p:spPr>
          <a:xfrm>
            <a:off x="916610" y="44204"/>
            <a:ext cx="8094340" cy="691462"/>
          </a:xfrm>
        </p:spPr>
        <p:txBody>
          <a:bodyPr>
            <a:normAutofit fontScale="90000"/>
          </a:bodyPr>
          <a:lstStyle/>
          <a:p>
            <a:pPr algn="ctr" eaLnBrk="1" hangingPunct="1"/>
            <a:r>
              <a:rPr lang="en-US" altLang="zh-CN" sz="4000" dirty="0" smtClean="0">
                <a:ea typeface="黑体" pitchFamily="2" charset="-122"/>
              </a:rPr>
              <a:t>802.11 </a:t>
            </a:r>
            <a:r>
              <a:rPr lang="zh-CN" altLang="en-US" sz="4000" dirty="0" smtClean="0">
                <a:ea typeface="黑体" pitchFamily="2" charset="-122"/>
              </a:rPr>
              <a:t>的 </a:t>
            </a:r>
            <a:r>
              <a:rPr lang="en-US" altLang="zh-CN" sz="4000" dirty="0" smtClean="0">
                <a:ea typeface="黑体" pitchFamily="2" charset="-122"/>
              </a:rPr>
              <a:t>MAC </a:t>
            </a:r>
            <a:r>
              <a:rPr lang="zh-CN" altLang="en-US" sz="4000" dirty="0" smtClean="0">
                <a:ea typeface="黑体" pitchFamily="2" charset="-122"/>
              </a:rPr>
              <a:t>层 </a:t>
            </a:r>
          </a:p>
        </p:txBody>
      </p:sp>
      <p:sp>
        <p:nvSpPr>
          <p:cNvPr id="28675" name="Line 13"/>
          <p:cNvSpPr>
            <a:spLocks noChangeShapeType="1"/>
          </p:cNvSpPr>
          <p:nvPr/>
        </p:nvSpPr>
        <p:spPr bwMode="auto">
          <a:xfrm>
            <a:off x="530336" y="2765849"/>
            <a:ext cx="6332" cy="3080006"/>
          </a:xfrm>
          <a:prstGeom prst="line">
            <a:avLst/>
          </a:prstGeom>
          <a:noFill/>
          <a:ln w="28575">
            <a:solidFill>
              <a:srgbClr val="333399"/>
            </a:solidFill>
            <a:round/>
            <a:headEnd type="triangle" w="sm" len="lg"/>
            <a:tailEnd type="triangle" w="sm" len="lg"/>
          </a:ln>
        </p:spPr>
        <p:txBody>
          <a:bodyPr wrap="none" lIns="91074" tIns="45537" rIns="91074" bIns="45537" anchor="ctr"/>
          <a:lstStyle/>
          <a:p>
            <a:endParaRPr lang="zh-CN" altLang="en-US" dirty="0">
              <a:ea typeface="黑体" pitchFamily="2" charset="-122"/>
            </a:endParaRPr>
          </a:p>
        </p:txBody>
      </p:sp>
      <p:sp>
        <p:nvSpPr>
          <p:cNvPr id="28676" name="Text Box 14"/>
          <p:cNvSpPr txBox="1">
            <a:spLocks noChangeArrowheads="1"/>
          </p:cNvSpPr>
          <p:nvPr/>
        </p:nvSpPr>
        <p:spPr bwMode="auto">
          <a:xfrm>
            <a:off x="34828" y="3983012"/>
            <a:ext cx="991840" cy="368962"/>
          </a:xfrm>
          <a:prstGeom prst="rect">
            <a:avLst/>
          </a:prstGeom>
          <a:solidFill>
            <a:schemeClr val="bg1"/>
          </a:solidFill>
          <a:ln w="9525">
            <a:noFill/>
            <a:miter lim="800000"/>
            <a:headEnd/>
            <a:tailEnd/>
          </a:ln>
        </p:spPr>
        <p:txBody>
          <a:bodyPr wrap="none" lIns="91074" tIns="45537" rIns="91074" bIns="45537">
            <a:spAutoFit/>
          </a:bodyPr>
          <a:lstStyle/>
          <a:p>
            <a:r>
              <a:rPr kumimoji="1" lang="en-US" altLang="zh-CN">
                <a:solidFill>
                  <a:srgbClr val="333399"/>
                </a:solidFill>
                <a:latin typeface="Arial" charset="0"/>
                <a:ea typeface="黑体" pitchFamily="2" charset="-122"/>
              </a:rPr>
              <a:t>MAC </a:t>
            </a:r>
            <a:r>
              <a:rPr kumimoji="1" lang="zh-CN" altLang="en-US">
                <a:solidFill>
                  <a:srgbClr val="333399"/>
                </a:solidFill>
                <a:latin typeface="Arial" charset="0"/>
                <a:ea typeface="黑体" pitchFamily="2" charset="-122"/>
              </a:rPr>
              <a:t>层</a:t>
            </a:r>
          </a:p>
        </p:txBody>
      </p:sp>
      <p:sp>
        <p:nvSpPr>
          <p:cNvPr id="28677" name="Text Box 15"/>
          <p:cNvSpPr txBox="1">
            <a:spLocks noChangeArrowheads="1"/>
          </p:cNvSpPr>
          <p:nvPr/>
        </p:nvSpPr>
        <p:spPr bwMode="auto">
          <a:xfrm>
            <a:off x="1974114" y="1905468"/>
            <a:ext cx="3590449" cy="522851"/>
          </a:xfrm>
          <a:prstGeom prst="rect">
            <a:avLst/>
          </a:prstGeom>
          <a:noFill/>
          <a:ln w="9525">
            <a:noFill/>
            <a:miter lim="800000"/>
            <a:headEnd/>
            <a:tailEnd/>
          </a:ln>
        </p:spPr>
        <p:txBody>
          <a:bodyPr lIns="91074" tIns="45537" rIns="91074" bIns="45537">
            <a:spAutoFit/>
          </a:bodyPr>
          <a:lstStyle/>
          <a:p>
            <a:r>
              <a:rPr kumimoji="1" lang="zh-CN" altLang="en-US" sz="2800" dirty="0">
                <a:solidFill>
                  <a:srgbClr val="333399"/>
                </a:solidFill>
                <a:latin typeface="Arial" charset="0"/>
                <a:ea typeface="黑体" pitchFamily="2" charset="-122"/>
              </a:rPr>
              <a:t>无争用服务（选用）</a:t>
            </a:r>
          </a:p>
        </p:txBody>
      </p:sp>
      <p:sp>
        <p:nvSpPr>
          <p:cNvPr id="28678" name="Rectangle 16"/>
          <p:cNvSpPr>
            <a:spLocks noChangeArrowheads="1"/>
          </p:cNvSpPr>
          <p:nvPr/>
        </p:nvSpPr>
        <p:spPr bwMode="auto">
          <a:xfrm>
            <a:off x="1112913" y="4137722"/>
            <a:ext cx="7682737" cy="2423274"/>
          </a:xfrm>
          <a:prstGeom prst="rect">
            <a:avLst/>
          </a:prstGeom>
          <a:solidFill>
            <a:srgbClr val="FFFF99"/>
          </a:solidFill>
          <a:ln w="28575">
            <a:solidFill>
              <a:schemeClr val="tx2"/>
            </a:solidFill>
            <a:miter lim="800000"/>
            <a:headEnd/>
            <a:tailEnd/>
          </a:ln>
        </p:spPr>
        <p:txBody>
          <a:bodyPr wrap="none" lIns="91074" tIns="45537" rIns="91074" bIns="45537" anchor="ctr"/>
          <a:lstStyle/>
          <a:p>
            <a:endParaRPr lang="zh-CN" altLang="en-US" dirty="0">
              <a:ea typeface="黑体" pitchFamily="2" charset="-122"/>
            </a:endParaRPr>
          </a:p>
        </p:txBody>
      </p:sp>
      <p:sp>
        <p:nvSpPr>
          <p:cNvPr id="28679" name="Rectangle 18"/>
          <p:cNvSpPr>
            <a:spLocks noChangeArrowheads="1"/>
          </p:cNvSpPr>
          <p:nvPr/>
        </p:nvSpPr>
        <p:spPr bwMode="auto">
          <a:xfrm>
            <a:off x="1147741" y="4158245"/>
            <a:ext cx="7647909" cy="1687610"/>
          </a:xfrm>
          <a:prstGeom prst="rect">
            <a:avLst/>
          </a:prstGeom>
          <a:solidFill>
            <a:srgbClr val="CCECFF"/>
          </a:solidFill>
          <a:ln w="9525">
            <a:noFill/>
            <a:miter lim="800000"/>
            <a:headEnd/>
            <a:tailEnd/>
          </a:ln>
        </p:spPr>
        <p:txBody>
          <a:bodyPr wrap="none" lIns="91074" tIns="45537" rIns="91074" bIns="45537" anchor="ctr"/>
          <a:lstStyle/>
          <a:p>
            <a:endParaRPr lang="zh-CN" altLang="en-US" dirty="0">
              <a:ea typeface="黑体" pitchFamily="2" charset="-122"/>
            </a:endParaRPr>
          </a:p>
        </p:txBody>
      </p:sp>
      <p:sp>
        <p:nvSpPr>
          <p:cNvPr id="28680" name="Rectangle 19"/>
          <p:cNvSpPr>
            <a:spLocks noChangeArrowheads="1"/>
          </p:cNvSpPr>
          <p:nvPr/>
        </p:nvSpPr>
        <p:spPr bwMode="auto">
          <a:xfrm>
            <a:off x="1136659" y="2767428"/>
            <a:ext cx="4701778" cy="1348193"/>
          </a:xfrm>
          <a:prstGeom prst="rect">
            <a:avLst/>
          </a:prstGeom>
          <a:solidFill>
            <a:srgbClr val="FFCCFF"/>
          </a:solidFill>
          <a:ln w="9525">
            <a:noFill/>
            <a:miter lim="800000"/>
            <a:headEnd/>
            <a:tailEnd/>
          </a:ln>
        </p:spPr>
        <p:txBody>
          <a:bodyPr wrap="none" lIns="91074" tIns="45537" rIns="91074" bIns="45537" anchor="ctr"/>
          <a:lstStyle/>
          <a:p>
            <a:endParaRPr lang="zh-CN" altLang="en-US" dirty="0">
              <a:ea typeface="黑体" pitchFamily="2" charset="-122"/>
            </a:endParaRPr>
          </a:p>
        </p:txBody>
      </p:sp>
      <p:sp>
        <p:nvSpPr>
          <p:cNvPr id="28681" name="Text Box 20"/>
          <p:cNvSpPr txBox="1">
            <a:spLocks noChangeArrowheads="1"/>
          </p:cNvSpPr>
          <p:nvPr/>
        </p:nvSpPr>
        <p:spPr bwMode="auto">
          <a:xfrm>
            <a:off x="6111451" y="2407488"/>
            <a:ext cx="2338364" cy="953738"/>
          </a:xfrm>
          <a:prstGeom prst="rect">
            <a:avLst/>
          </a:prstGeom>
          <a:noFill/>
          <a:ln w="9525">
            <a:noFill/>
            <a:miter lim="800000"/>
            <a:headEnd/>
            <a:tailEnd/>
          </a:ln>
        </p:spPr>
        <p:txBody>
          <a:bodyPr wrap="none" lIns="91074" tIns="45537" rIns="91074" bIns="45537">
            <a:spAutoFit/>
          </a:bodyPr>
          <a:lstStyle/>
          <a:p>
            <a:pPr algn="ctr"/>
            <a:r>
              <a:rPr kumimoji="1" lang="zh-CN" altLang="en-US" sz="2800" dirty="0">
                <a:solidFill>
                  <a:srgbClr val="333399"/>
                </a:solidFill>
                <a:latin typeface="Arial" charset="0"/>
                <a:ea typeface="黑体" pitchFamily="2" charset="-122"/>
              </a:rPr>
              <a:t>争用服务</a:t>
            </a:r>
          </a:p>
          <a:p>
            <a:pPr algn="ctr"/>
            <a:r>
              <a:rPr kumimoji="1" lang="zh-CN" altLang="en-US" sz="2800" dirty="0">
                <a:solidFill>
                  <a:srgbClr val="333399"/>
                </a:solidFill>
                <a:latin typeface="Arial" charset="0"/>
                <a:ea typeface="黑体" pitchFamily="2" charset="-122"/>
              </a:rPr>
              <a:t>（必须实现）</a:t>
            </a:r>
          </a:p>
        </p:txBody>
      </p:sp>
      <p:sp>
        <p:nvSpPr>
          <p:cNvPr id="28682" name="Text Box 23"/>
          <p:cNvSpPr txBox="1">
            <a:spLocks noChangeArrowheads="1"/>
          </p:cNvSpPr>
          <p:nvPr/>
        </p:nvSpPr>
        <p:spPr bwMode="auto">
          <a:xfrm>
            <a:off x="2132439" y="4336637"/>
            <a:ext cx="5765583" cy="1384625"/>
          </a:xfrm>
          <a:prstGeom prst="rect">
            <a:avLst/>
          </a:prstGeom>
          <a:noFill/>
          <a:ln w="9525">
            <a:noFill/>
            <a:miter lim="800000"/>
            <a:headEnd/>
            <a:tailEnd/>
          </a:ln>
        </p:spPr>
        <p:txBody>
          <a:bodyPr wrap="none" lIns="91074" tIns="45537" rIns="91074" bIns="45537">
            <a:spAutoFit/>
          </a:bodyPr>
          <a:lstStyle/>
          <a:p>
            <a:pPr algn="ctr"/>
            <a:r>
              <a:rPr kumimoji="1" lang="zh-CN" altLang="en-US" sz="2800" dirty="0">
                <a:solidFill>
                  <a:srgbClr val="333399"/>
                </a:solidFill>
                <a:latin typeface="Arial" charset="0"/>
                <a:ea typeface="黑体" pitchFamily="2" charset="-122"/>
              </a:rPr>
              <a:t>分布协调功能 </a:t>
            </a:r>
            <a:r>
              <a:rPr kumimoji="1" lang="en-US" altLang="zh-CN" sz="2800" dirty="0">
                <a:solidFill>
                  <a:srgbClr val="333399"/>
                </a:solidFill>
                <a:latin typeface="Arial" charset="0"/>
                <a:ea typeface="黑体" pitchFamily="2" charset="-122"/>
              </a:rPr>
              <a:t>DCF</a:t>
            </a:r>
          </a:p>
          <a:p>
            <a:pPr algn="ctr"/>
            <a:r>
              <a:rPr kumimoji="1" lang="en-US" altLang="zh-CN" sz="2800" dirty="0">
                <a:solidFill>
                  <a:srgbClr val="333399"/>
                </a:solidFill>
                <a:latin typeface="Arial" charset="0"/>
                <a:ea typeface="黑体" pitchFamily="2" charset="-122"/>
              </a:rPr>
              <a:t>(Distributed Coordination Function)</a:t>
            </a:r>
          </a:p>
          <a:p>
            <a:pPr algn="ctr"/>
            <a:r>
              <a:rPr kumimoji="1" lang="en-US" altLang="zh-CN" sz="2800" dirty="0">
                <a:solidFill>
                  <a:srgbClr val="333399"/>
                </a:solidFill>
                <a:latin typeface="Arial" charset="0"/>
                <a:ea typeface="黑体" pitchFamily="2" charset="-122"/>
              </a:rPr>
              <a:t>(CSMA/CA)</a:t>
            </a:r>
          </a:p>
        </p:txBody>
      </p:sp>
      <p:sp>
        <p:nvSpPr>
          <p:cNvPr id="28683" name="Text Box 24"/>
          <p:cNvSpPr txBox="1">
            <a:spLocks noChangeArrowheads="1"/>
          </p:cNvSpPr>
          <p:nvPr/>
        </p:nvSpPr>
        <p:spPr bwMode="auto">
          <a:xfrm>
            <a:off x="1004542" y="2980549"/>
            <a:ext cx="4864695" cy="953738"/>
          </a:xfrm>
          <a:prstGeom prst="rect">
            <a:avLst/>
          </a:prstGeom>
          <a:noFill/>
          <a:ln w="9525">
            <a:noFill/>
            <a:miter lim="800000"/>
            <a:headEnd/>
            <a:tailEnd/>
          </a:ln>
        </p:spPr>
        <p:txBody>
          <a:bodyPr wrap="none" lIns="91074" tIns="45537" rIns="91074" bIns="45537">
            <a:spAutoFit/>
          </a:bodyPr>
          <a:lstStyle/>
          <a:p>
            <a:pPr algn="ctr"/>
            <a:r>
              <a:rPr kumimoji="1" lang="zh-CN" altLang="en-US" sz="2800" dirty="0">
                <a:solidFill>
                  <a:srgbClr val="333399"/>
                </a:solidFill>
                <a:latin typeface="Arial" charset="0"/>
                <a:ea typeface="黑体" pitchFamily="2" charset="-122"/>
              </a:rPr>
              <a:t>点协调功能 </a:t>
            </a:r>
            <a:r>
              <a:rPr kumimoji="1" lang="en-US" altLang="zh-CN" sz="2800" dirty="0">
                <a:solidFill>
                  <a:srgbClr val="333399"/>
                </a:solidFill>
                <a:latin typeface="Arial" charset="0"/>
                <a:ea typeface="黑体" pitchFamily="2" charset="-122"/>
              </a:rPr>
              <a:t>PCF</a:t>
            </a:r>
          </a:p>
          <a:p>
            <a:pPr algn="ctr"/>
            <a:r>
              <a:rPr kumimoji="1" lang="en-US" altLang="zh-CN" sz="2800" dirty="0">
                <a:solidFill>
                  <a:srgbClr val="333399"/>
                </a:solidFill>
                <a:latin typeface="Arial" charset="0"/>
                <a:ea typeface="黑体" pitchFamily="2" charset="-122"/>
              </a:rPr>
              <a:t>(Point Coordination Function)</a:t>
            </a:r>
          </a:p>
        </p:txBody>
      </p:sp>
      <p:sp>
        <p:nvSpPr>
          <p:cNvPr id="28684" name="Rectangle 25"/>
          <p:cNvSpPr>
            <a:spLocks noChangeArrowheads="1"/>
          </p:cNvSpPr>
          <p:nvPr/>
        </p:nvSpPr>
        <p:spPr bwMode="auto">
          <a:xfrm>
            <a:off x="1112914" y="2765848"/>
            <a:ext cx="4731856" cy="1371874"/>
          </a:xfrm>
          <a:prstGeom prst="rect">
            <a:avLst/>
          </a:prstGeom>
          <a:noFill/>
          <a:ln w="28575">
            <a:solidFill>
              <a:schemeClr val="tx2"/>
            </a:solidFill>
            <a:miter lim="800000"/>
            <a:headEnd/>
            <a:tailEnd/>
          </a:ln>
        </p:spPr>
        <p:txBody>
          <a:bodyPr wrap="none" lIns="91074" tIns="45537" rIns="91074" bIns="45537" anchor="ctr"/>
          <a:lstStyle/>
          <a:p>
            <a:endParaRPr lang="zh-CN" altLang="en-US" dirty="0">
              <a:ea typeface="黑体" pitchFamily="2" charset="-122"/>
            </a:endParaRPr>
          </a:p>
        </p:txBody>
      </p:sp>
      <p:sp>
        <p:nvSpPr>
          <p:cNvPr id="28685" name="Line 37"/>
          <p:cNvSpPr>
            <a:spLocks noChangeShapeType="1"/>
          </p:cNvSpPr>
          <p:nvPr/>
        </p:nvSpPr>
        <p:spPr bwMode="auto">
          <a:xfrm>
            <a:off x="151977" y="2765848"/>
            <a:ext cx="810542" cy="0"/>
          </a:xfrm>
          <a:prstGeom prst="line">
            <a:avLst/>
          </a:prstGeom>
          <a:noFill/>
          <a:ln w="19050">
            <a:solidFill>
              <a:srgbClr val="333399"/>
            </a:solidFill>
            <a:round/>
            <a:headEnd/>
            <a:tailEnd/>
          </a:ln>
        </p:spPr>
        <p:txBody>
          <a:bodyPr lIns="91074" tIns="45537" rIns="91074" bIns="45537"/>
          <a:lstStyle/>
          <a:p>
            <a:endParaRPr lang="zh-CN" altLang="en-US" dirty="0">
              <a:ea typeface="黑体" pitchFamily="2" charset="-122"/>
            </a:endParaRPr>
          </a:p>
        </p:txBody>
      </p:sp>
      <p:sp>
        <p:nvSpPr>
          <p:cNvPr id="28686" name="Text Box 12"/>
          <p:cNvSpPr txBox="1">
            <a:spLocks noChangeArrowheads="1"/>
          </p:cNvSpPr>
          <p:nvPr/>
        </p:nvSpPr>
        <p:spPr bwMode="auto">
          <a:xfrm>
            <a:off x="4488062" y="5972149"/>
            <a:ext cx="1261145" cy="522851"/>
          </a:xfrm>
          <a:prstGeom prst="rect">
            <a:avLst/>
          </a:prstGeom>
          <a:solidFill>
            <a:schemeClr val="bg1"/>
          </a:solidFill>
          <a:ln w="9525">
            <a:noFill/>
            <a:miter lim="800000"/>
            <a:headEnd/>
            <a:tailEnd/>
          </a:ln>
        </p:spPr>
        <p:txBody>
          <a:bodyPr wrap="none" lIns="91074" tIns="45537" rIns="91074" bIns="45537">
            <a:spAutoFit/>
          </a:bodyPr>
          <a:lstStyle/>
          <a:p>
            <a:r>
              <a:rPr kumimoji="1" lang="zh-CN" altLang="en-US" sz="2800" dirty="0">
                <a:solidFill>
                  <a:srgbClr val="333399"/>
                </a:solidFill>
                <a:latin typeface="Arial" charset="0"/>
                <a:ea typeface="黑体" pitchFamily="2" charset="-122"/>
              </a:rPr>
              <a:t>物理层</a:t>
            </a:r>
          </a:p>
        </p:txBody>
      </p:sp>
      <p:sp>
        <p:nvSpPr>
          <p:cNvPr id="28687" name="Line 36"/>
          <p:cNvSpPr>
            <a:spLocks noChangeShapeType="1"/>
          </p:cNvSpPr>
          <p:nvPr/>
        </p:nvSpPr>
        <p:spPr bwMode="auto">
          <a:xfrm>
            <a:off x="151977" y="5845855"/>
            <a:ext cx="810542" cy="0"/>
          </a:xfrm>
          <a:prstGeom prst="line">
            <a:avLst/>
          </a:prstGeom>
          <a:noFill/>
          <a:ln w="19050">
            <a:solidFill>
              <a:srgbClr val="333399"/>
            </a:solidFill>
            <a:round/>
            <a:headEnd/>
            <a:tailEnd/>
          </a:ln>
        </p:spPr>
        <p:txBody>
          <a:bodyPr lIns="91074" tIns="45537" rIns="91074" bIns="45537"/>
          <a:lstStyle/>
          <a:p>
            <a:endParaRPr lang="zh-CN" altLang="en-US" dirty="0">
              <a:ea typeface="黑体" pitchFamily="2" charset="-122"/>
            </a:endParaRPr>
          </a:p>
        </p:txBody>
      </p:sp>
      <p:sp>
        <p:nvSpPr>
          <p:cNvPr id="313390" name="Text Box 46"/>
          <p:cNvSpPr txBox="1">
            <a:spLocks noChangeArrowheads="1"/>
          </p:cNvSpPr>
          <p:nvPr/>
        </p:nvSpPr>
        <p:spPr bwMode="auto">
          <a:xfrm>
            <a:off x="564921" y="781448"/>
            <a:ext cx="8101159" cy="953738"/>
          </a:xfrm>
          <a:prstGeom prst="rect">
            <a:avLst/>
          </a:prstGeom>
          <a:solidFill>
            <a:srgbClr val="FFFF99"/>
          </a:solidFill>
          <a:ln w="9525">
            <a:solidFill>
              <a:srgbClr val="333399"/>
            </a:solidFill>
            <a:miter lim="800000"/>
            <a:headEnd/>
            <a:tailEnd/>
          </a:ln>
        </p:spPr>
        <p:txBody>
          <a:bodyPr wrap="none" lIns="91074" tIns="45537" rIns="91074" bIns="45537">
            <a:spAutoFit/>
          </a:bodyPr>
          <a:lstStyle/>
          <a:p>
            <a:pPr algn="ctr"/>
            <a:r>
              <a:rPr lang="en-US" altLang="zh-CN" sz="2800" dirty="0">
                <a:solidFill>
                  <a:srgbClr val="333399"/>
                </a:solidFill>
                <a:latin typeface="Arial" charset="0"/>
                <a:ea typeface="黑体" pitchFamily="2" charset="-122"/>
              </a:rPr>
              <a:t>MAC </a:t>
            </a:r>
            <a:r>
              <a:rPr lang="zh-CN" altLang="en-US" sz="2800" dirty="0">
                <a:solidFill>
                  <a:srgbClr val="333399"/>
                </a:solidFill>
                <a:latin typeface="Arial" charset="0"/>
                <a:ea typeface="黑体" pitchFamily="2" charset="-122"/>
              </a:rPr>
              <a:t>层通过协调功能来确定在基本服务集 </a:t>
            </a:r>
            <a:r>
              <a:rPr lang="en-US" altLang="zh-CN" sz="2800" dirty="0">
                <a:solidFill>
                  <a:srgbClr val="333399"/>
                </a:solidFill>
                <a:latin typeface="Arial" charset="0"/>
                <a:ea typeface="黑体" pitchFamily="2" charset="-122"/>
              </a:rPr>
              <a:t>BSS </a:t>
            </a:r>
            <a:r>
              <a:rPr lang="zh-CN" altLang="en-US" sz="2800" dirty="0">
                <a:solidFill>
                  <a:srgbClr val="333399"/>
                </a:solidFill>
                <a:latin typeface="Arial" charset="0"/>
                <a:ea typeface="黑体" pitchFamily="2" charset="-122"/>
              </a:rPr>
              <a:t>中</a:t>
            </a:r>
          </a:p>
          <a:p>
            <a:pPr algn="ctr"/>
            <a:r>
              <a:rPr lang="zh-CN" altLang="en-US" sz="2800" dirty="0">
                <a:solidFill>
                  <a:srgbClr val="333399"/>
                </a:solidFill>
                <a:latin typeface="Arial" charset="0"/>
                <a:ea typeface="黑体" pitchFamily="2" charset="-122"/>
              </a:rPr>
              <a:t>的移动站在什么时间能发送数据或接收数据。 </a:t>
            </a:r>
          </a:p>
        </p:txBody>
      </p:sp>
      <p:sp>
        <p:nvSpPr>
          <p:cNvPr id="28689" name="Line 49"/>
          <p:cNvSpPr>
            <a:spLocks noChangeShapeType="1"/>
          </p:cNvSpPr>
          <p:nvPr/>
        </p:nvSpPr>
        <p:spPr bwMode="auto">
          <a:xfrm flipV="1">
            <a:off x="1104997" y="5844276"/>
            <a:ext cx="7690653" cy="1579"/>
          </a:xfrm>
          <a:prstGeom prst="line">
            <a:avLst/>
          </a:prstGeom>
          <a:noFill/>
          <a:ln w="19050">
            <a:solidFill>
              <a:schemeClr val="tx2"/>
            </a:solidFill>
            <a:round/>
            <a:headEnd/>
            <a:tailEnd/>
          </a:ln>
        </p:spPr>
        <p:txBody>
          <a:bodyPr lIns="91074" tIns="45537" rIns="91074" bIns="45537"/>
          <a:lstStyle/>
          <a:p>
            <a:endParaRPr lang="zh-CN" altLang="en-US" dirty="0">
              <a:ea typeface="黑体" pitchFamily="2" charset="-122"/>
            </a:endParaRPr>
          </a:p>
        </p:txBody>
      </p:sp>
      <p:sp>
        <p:nvSpPr>
          <p:cNvPr id="28690" name="AutoShape 50"/>
          <p:cNvSpPr>
            <a:spLocks noChangeArrowheads="1"/>
          </p:cNvSpPr>
          <p:nvPr/>
        </p:nvSpPr>
        <p:spPr bwMode="auto">
          <a:xfrm>
            <a:off x="7073248" y="3338911"/>
            <a:ext cx="574662" cy="929842"/>
          </a:xfrm>
          <a:prstGeom prst="upArrow">
            <a:avLst>
              <a:gd name="adj1" fmla="val 50000"/>
              <a:gd name="adj2" fmla="val 40565"/>
            </a:avLst>
          </a:prstGeom>
          <a:solidFill>
            <a:schemeClr val="accent1"/>
          </a:solidFill>
          <a:ln w="9525">
            <a:solidFill>
              <a:schemeClr val="tx1"/>
            </a:solidFill>
            <a:miter lim="800000"/>
            <a:headEnd/>
            <a:tailEnd/>
          </a:ln>
        </p:spPr>
        <p:txBody>
          <a:bodyPr vert="eaVert" wrap="none" lIns="91074" tIns="45537" rIns="91074" bIns="45537" anchor="ctr"/>
          <a:lstStyle/>
          <a:p>
            <a:endParaRPr lang="zh-CN" altLang="en-US" dirty="0">
              <a:ea typeface="黑体" pitchFamily="2" charset="-122"/>
            </a:endParaRPr>
          </a:p>
        </p:txBody>
      </p:sp>
      <p:sp>
        <p:nvSpPr>
          <p:cNvPr id="28691" name="AutoShape 51"/>
          <p:cNvSpPr>
            <a:spLocks noChangeArrowheads="1"/>
          </p:cNvSpPr>
          <p:nvPr/>
        </p:nvSpPr>
        <p:spPr bwMode="auto">
          <a:xfrm>
            <a:off x="3194677" y="2478529"/>
            <a:ext cx="574662" cy="429401"/>
          </a:xfrm>
          <a:prstGeom prst="upArrow">
            <a:avLst>
              <a:gd name="adj1" fmla="val 50000"/>
              <a:gd name="adj2" fmla="val 25000"/>
            </a:avLst>
          </a:prstGeom>
          <a:solidFill>
            <a:schemeClr val="accent1"/>
          </a:solidFill>
          <a:ln w="9525">
            <a:solidFill>
              <a:schemeClr val="tx1"/>
            </a:solidFill>
            <a:miter lim="800000"/>
            <a:headEnd/>
            <a:tailEnd/>
          </a:ln>
        </p:spPr>
        <p:txBody>
          <a:bodyPr vert="eaVert" wrap="none" lIns="91074" tIns="45537" rIns="91074" bIns="45537" anchor="ctr"/>
          <a:lstStyle/>
          <a:p>
            <a:endParaRPr lang="zh-CN" altLang="en-US" dirty="0">
              <a:ea typeface="黑体" pitchFamily="2" charset="-122"/>
            </a:endParaRPr>
          </a:p>
        </p:txBody>
      </p:sp>
      <p:sp>
        <p:nvSpPr>
          <p:cNvPr id="20" name="灯片编号占位符 19"/>
          <p:cNvSpPr>
            <a:spLocks noGrp="1"/>
          </p:cNvSpPr>
          <p:nvPr>
            <p:ph type="sldNum" sz="quarter" idx="12"/>
          </p:nvPr>
        </p:nvSpPr>
        <p:spPr/>
        <p:txBody>
          <a:bodyPr/>
          <a:lstStyle/>
          <a:p>
            <a:pPr>
              <a:defRPr/>
            </a:pPr>
            <a:fld id="{344D6BD5-1781-4C58-AB1B-E0C0300E6502}" type="slidenum">
              <a:rPr lang="en-US" altLang="zh-CN" smtClean="0">
                <a:ea typeface="黑体" pitchFamily="2" charset="-122"/>
              </a:rPr>
              <a:pPr>
                <a:defRPr/>
              </a:pPr>
              <a:t>108</a:t>
            </a:fld>
            <a:endParaRPr lang="en-US" altLang="zh-CN" dirty="0">
              <a:ea typeface="黑体" pitchFamily="2" charset="-122"/>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ea typeface="黑体" pitchFamily="2" charset="-122"/>
              </a:rPr>
              <a:t>DCF </a:t>
            </a:r>
            <a:r>
              <a:rPr lang="zh-CN" altLang="en-US" dirty="0" smtClean="0">
                <a:ea typeface="黑体" pitchFamily="2" charset="-122"/>
              </a:rPr>
              <a:t>子层在每一个结点使用 </a:t>
            </a:r>
            <a:r>
              <a:rPr lang="en-US" altLang="zh-CN" dirty="0" smtClean="0">
                <a:ea typeface="黑体" pitchFamily="2" charset="-122"/>
              </a:rPr>
              <a:t>CSMA </a:t>
            </a:r>
            <a:r>
              <a:rPr lang="zh-CN" altLang="en-US" dirty="0" smtClean="0">
                <a:ea typeface="黑体" pitchFamily="2" charset="-122"/>
              </a:rPr>
              <a:t>机制的分布式接入算法，让各个站通过争用信道来获取发送权。因此 </a:t>
            </a:r>
            <a:r>
              <a:rPr lang="en-US" altLang="zh-CN" dirty="0" smtClean="0">
                <a:ea typeface="黑体" pitchFamily="2" charset="-122"/>
              </a:rPr>
              <a:t>DCF </a:t>
            </a:r>
            <a:r>
              <a:rPr lang="zh-CN" altLang="en-US" dirty="0" smtClean="0">
                <a:ea typeface="黑体" pitchFamily="2" charset="-122"/>
              </a:rPr>
              <a:t>向上提供争用服务。</a:t>
            </a:r>
            <a:endParaRPr lang="en-US" altLang="zh-CN" dirty="0" smtClean="0">
              <a:ea typeface="黑体" pitchFamily="2" charset="-122"/>
            </a:endParaRPr>
          </a:p>
          <a:p>
            <a:r>
              <a:rPr lang="en-US" altLang="zh-CN" dirty="0" smtClean="0">
                <a:ea typeface="黑体" pitchFamily="2" charset="-122"/>
              </a:rPr>
              <a:t>PCF </a:t>
            </a:r>
            <a:r>
              <a:rPr lang="zh-CN" altLang="en-US" dirty="0" smtClean="0">
                <a:ea typeface="黑体" pitchFamily="2" charset="-122"/>
              </a:rPr>
              <a:t>子层使用集中控制的接入算法把发送数据权轮流交给各个站从而避免了碰撞的产生 。</a:t>
            </a:r>
            <a:endParaRPr lang="zh-CN" altLang="en-US" dirty="0">
              <a:ea typeface="黑体"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pPr/>
              <a:t>109</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465050" y="1837268"/>
            <a:ext cx="8106434" cy="3468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1940" indent="-341940" eaLnBrk="0" hangingPunct="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常常在两个对等的数据链路层之间画出一个数字管道，而在这条数字管道上传输的数据单位是帧。</a:t>
            </a:r>
          </a:p>
          <a:p>
            <a:pPr marL="341940" indent="-341940" eaLnBrk="0" hangingPunct="0">
              <a:lnSpc>
                <a:spcPts val="3291"/>
              </a:lnSpc>
              <a:buClr>
                <a:srgbClr val="0070C0"/>
              </a:buClr>
              <a:buFont typeface="Wingdings" pitchFamily="2" charset="2"/>
              <a:buChar char="l"/>
            </a:pPr>
            <a:endParaRPr lang="zh-CN" altLang="en-US" sz="1994" b="1" dirty="0">
              <a:latin typeface="微软雅黑" pitchFamily="34" charset="-122"/>
              <a:ea typeface="微软雅黑" pitchFamily="34" charset="-122"/>
            </a:endParaRPr>
          </a:p>
          <a:p>
            <a:pPr marL="341940" indent="-341940" eaLnBrk="0" hangingPunct="0">
              <a:lnSpc>
                <a:spcPts val="3291"/>
              </a:lnSpc>
              <a:buClr>
                <a:srgbClr val="0070C0"/>
              </a:buClr>
              <a:buFont typeface="Wingdings" pitchFamily="2" charset="2"/>
              <a:buChar char="l"/>
            </a:pPr>
            <a:endParaRPr lang="en-US" altLang="zh-CN" sz="1994" b="1" dirty="0">
              <a:latin typeface="微软雅黑" pitchFamily="34" charset="-122"/>
              <a:ea typeface="微软雅黑" pitchFamily="34" charset="-122"/>
            </a:endParaRPr>
          </a:p>
          <a:p>
            <a:pPr eaLnBrk="0" hangingPunct="0">
              <a:lnSpc>
                <a:spcPts val="3291"/>
              </a:lnSpc>
              <a:buClr>
                <a:srgbClr val="0070C0"/>
              </a:buClr>
            </a:pPr>
            <a:endParaRPr lang="zh-CN" altLang="en-US" sz="1994" b="1" dirty="0">
              <a:latin typeface="微软雅黑" pitchFamily="34" charset="-122"/>
              <a:ea typeface="微软雅黑" pitchFamily="34" charset="-122"/>
            </a:endParaRPr>
          </a:p>
          <a:p>
            <a:pPr marL="341940" indent="-341940" eaLnBrk="0" hangingPunct="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数据链路层不必考虑物理层如何实现比特传输的细节。甚至还可以更简单地设想好像是沿着两个数据链路层之间的水平方向把帧直接发送到对方。</a:t>
            </a:r>
          </a:p>
        </p:txBody>
      </p:sp>
      <p:sp>
        <p:nvSpPr>
          <p:cNvPr id="3" name="AutoShape 5"/>
          <p:cNvSpPr>
            <a:spLocks noChangeArrowheads="1"/>
          </p:cNvSpPr>
          <p:nvPr/>
        </p:nvSpPr>
        <p:spPr bwMode="auto">
          <a:xfrm>
            <a:off x="465050" y="1523188"/>
            <a:ext cx="8106434" cy="352947"/>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4" name="Rectangle 6"/>
          <p:cNvSpPr>
            <a:spLocks noChangeArrowheads="1"/>
          </p:cNvSpPr>
          <p:nvPr/>
        </p:nvSpPr>
        <p:spPr bwMode="auto">
          <a:xfrm>
            <a:off x="3017221" y="1490069"/>
            <a:ext cx="3074331" cy="3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1994" b="1" dirty="0">
                <a:solidFill>
                  <a:schemeClr val="bg1"/>
                </a:solidFill>
                <a:latin typeface="微软雅黑" pitchFamily="34" charset="-122"/>
                <a:ea typeface="微软雅黑" pitchFamily="34" charset="-122"/>
              </a:rPr>
              <a:t>数据链路层像个数字管道 </a:t>
            </a:r>
            <a:endParaRPr lang="fr-FR" altLang="zh-CN" sz="1994" b="1" dirty="0">
              <a:solidFill>
                <a:schemeClr val="bg1"/>
              </a:solidFill>
              <a:latin typeface="微软雅黑" pitchFamily="34" charset="-122"/>
              <a:ea typeface="微软雅黑" pitchFamily="34" charset="-122"/>
            </a:endParaRPr>
          </a:p>
        </p:txBody>
      </p:sp>
      <p:grpSp>
        <p:nvGrpSpPr>
          <p:cNvPr id="5" name="Group 15"/>
          <p:cNvGrpSpPr>
            <a:grpSpLocks/>
          </p:cNvGrpSpPr>
          <p:nvPr/>
        </p:nvGrpSpPr>
        <p:grpSpPr bwMode="auto">
          <a:xfrm>
            <a:off x="1895759" y="3062251"/>
            <a:ext cx="5433660" cy="567499"/>
            <a:chOff x="567" y="2251"/>
            <a:chExt cx="4808" cy="544"/>
          </a:xfrm>
        </p:grpSpPr>
        <p:sp>
          <p:nvSpPr>
            <p:cNvPr id="6" name="Oval 4"/>
            <p:cNvSpPr>
              <a:spLocks noChangeArrowheads="1"/>
            </p:cNvSpPr>
            <p:nvPr/>
          </p:nvSpPr>
          <p:spPr bwMode="auto">
            <a:xfrm>
              <a:off x="567" y="2251"/>
              <a:ext cx="499" cy="499"/>
            </a:xfrm>
            <a:prstGeom prst="ellipse">
              <a:avLst/>
            </a:prstGeom>
            <a:solidFill>
              <a:srgbClr val="00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596" b="1" dirty="0">
                  <a:latin typeface="微软雅黑" pitchFamily="34" charset="-122"/>
                  <a:ea typeface="微软雅黑" pitchFamily="34" charset="-122"/>
                </a:rPr>
                <a:t>结点</a:t>
              </a:r>
            </a:p>
          </p:txBody>
        </p:sp>
        <p:sp>
          <p:nvSpPr>
            <p:cNvPr id="7" name="Oval 6"/>
            <p:cNvSpPr>
              <a:spLocks noChangeArrowheads="1"/>
            </p:cNvSpPr>
            <p:nvPr/>
          </p:nvSpPr>
          <p:spPr bwMode="auto">
            <a:xfrm>
              <a:off x="4876" y="2251"/>
              <a:ext cx="499" cy="499"/>
            </a:xfrm>
            <a:prstGeom prst="ellipse">
              <a:avLst/>
            </a:prstGeom>
            <a:solidFill>
              <a:srgbClr val="00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596" b="1">
                  <a:latin typeface="微软雅黑" pitchFamily="34" charset="-122"/>
                  <a:ea typeface="微软雅黑" pitchFamily="34" charset="-122"/>
                </a:rPr>
                <a:t>结点</a:t>
              </a:r>
            </a:p>
          </p:txBody>
        </p:sp>
        <p:sp>
          <p:nvSpPr>
            <p:cNvPr id="8" name="Line 8"/>
            <p:cNvSpPr>
              <a:spLocks noChangeShapeType="1"/>
            </p:cNvSpPr>
            <p:nvPr/>
          </p:nvSpPr>
          <p:spPr bwMode="auto">
            <a:xfrm>
              <a:off x="1066" y="2523"/>
              <a:ext cx="381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96" b="1">
                <a:latin typeface="微软雅黑" pitchFamily="34" charset="-122"/>
                <a:ea typeface="微软雅黑" pitchFamily="34" charset="-122"/>
              </a:endParaRPr>
            </a:p>
          </p:txBody>
        </p:sp>
        <p:sp>
          <p:nvSpPr>
            <p:cNvPr id="9" name="AutoShape 7"/>
            <p:cNvSpPr>
              <a:spLocks noChangeArrowheads="1"/>
            </p:cNvSpPr>
            <p:nvPr/>
          </p:nvSpPr>
          <p:spPr bwMode="auto">
            <a:xfrm rot="16200000">
              <a:off x="2676" y="686"/>
              <a:ext cx="544" cy="3674"/>
            </a:xfrm>
            <a:prstGeom prst="can">
              <a:avLst>
                <a:gd name="adj" fmla="val 22418"/>
              </a:avLst>
            </a:prstGeom>
            <a:gradFill rotWithShape="1">
              <a:gsLst>
                <a:gs pos="52000">
                  <a:srgbClr val="99FFCC"/>
                </a:gs>
                <a:gs pos="0">
                  <a:srgbClr val="006600"/>
                </a:gs>
                <a:gs pos="100000">
                  <a:srgbClr val="008000"/>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96" b="1">
                <a:latin typeface="微软雅黑" pitchFamily="34" charset="-122"/>
                <a:ea typeface="微软雅黑" pitchFamily="34" charset="-122"/>
              </a:endParaRPr>
            </a:p>
          </p:txBody>
        </p:sp>
        <p:sp>
          <p:nvSpPr>
            <p:cNvPr id="10" name="Rectangle 9"/>
            <p:cNvSpPr>
              <a:spLocks noChangeArrowheads="1"/>
            </p:cNvSpPr>
            <p:nvPr/>
          </p:nvSpPr>
          <p:spPr bwMode="auto">
            <a:xfrm>
              <a:off x="1383" y="2387"/>
              <a:ext cx="1043" cy="272"/>
            </a:xfrm>
            <a:prstGeom prst="rect">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596" b="1">
                  <a:latin typeface="微软雅黑" pitchFamily="34" charset="-122"/>
                  <a:ea typeface="微软雅黑" pitchFamily="34" charset="-122"/>
                </a:rPr>
                <a:t>帧</a:t>
              </a:r>
            </a:p>
          </p:txBody>
        </p:sp>
        <p:sp>
          <p:nvSpPr>
            <p:cNvPr id="11" name="Line 10"/>
            <p:cNvSpPr>
              <a:spLocks noChangeShapeType="1"/>
            </p:cNvSpPr>
            <p:nvPr/>
          </p:nvSpPr>
          <p:spPr bwMode="auto">
            <a:xfrm>
              <a:off x="1066" y="2523"/>
              <a:ext cx="117"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96" b="1">
                <a:latin typeface="微软雅黑" pitchFamily="34" charset="-122"/>
                <a:ea typeface="微软雅黑" pitchFamily="34" charset="-122"/>
              </a:endParaRPr>
            </a:p>
          </p:txBody>
        </p:sp>
        <p:sp>
          <p:nvSpPr>
            <p:cNvPr id="12" name="Rectangle 12"/>
            <p:cNvSpPr>
              <a:spLocks noChangeArrowheads="1"/>
            </p:cNvSpPr>
            <p:nvPr/>
          </p:nvSpPr>
          <p:spPr bwMode="auto">
            <a:xfrm>
              <a:off x="3243" y="2387"/>
              <a:ext cx="1043" cy="272"/>
            </a:xfrm>
            <a:prstGeom prst="rect">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596" b="1" dirty="0">
                  <a:latin typeface="微软雅黑" pitchFamily="34" charset="-122"/>
                  <a:ea typeface="微软雅黑" pitchFamily="34" charset="-122"/>
                </a:rPr>
                <a:t>帧</a:t>
              </a:r>
            </a:p>
          </p:txBody>
        </p:sp>
        <p:sp>
          <p:nvSpPr>
            <p:cNvPr id="13" name="Line 13"/>
            <p:cNvSpPr>
              <a:spLocks noChangeShapeType="1"/>
            </p:cNvSpPr>
            <p:nvPr/>
          </p:nvSpPr>
          <p:spPr bwMode="auto">
            <a:xfrm>
              <a:off x="2426" y="2523"/>
              <a:ext cx="273" cy="0"/>
            </a:xfrm>
            <a:prstGeom prst="line">
              <a:avLst/>
            </a:prstGeom>
            <a:noFill/>
            <a:ln w="762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96" b="1">
                <a:latin typeface="微软雅黑" pitchFamily="34" charset="-122"/>
                <a:ea typeface="微软雅黑" pitchFamily="34" charset="-122"/>
              </a:endParaRPr>
            </a:p>
          </p:txBody>
        </p:sp>
        <p:sp>
          <p:nvSpPr>
            <p:cNvPr id="14" name="Line 14"/>
            <p:cNvSpPr>
              <a:spLocks noChangeShapeType="1"/>
            </p:cNvSpPr>
            <p:nvPr/>
          </p:nvSpPr>
          <p:spPr bwMode="auto">
            <a:xfrm>
              <a:off x="4285" y="2523"/>
              <a:ext cx="273" cy="0"/>
            </a:xfrm>
            <a:prstGeom prst="line">
              <a:avLst/>
            </a:prstGeom>
            <a:noFill/>
            <a:ln w="762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96" b="1">
                <a:latin typeface="微软雅黑" pitchFamily="34" charset="-122"/>
                <a:ea typeface="微软雅黑" pitchFamily="34" charset="-122"/>
              </a:endParaRPr>
            </a:p>
          </p:txBody>
        </p:sp>
      </p:grpSp>
    </p:spTree>
    <p:extLst>
      <p:ext uri="{BB962C8B-B14F-4D97-AF65-F5344CB8AC3E}">
        <p14:creationId xmlns:p14="http://schemas.microsoft.com/office/powerpoint/2010/main" val="118803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4" cstate="print"/>
          <a:srcRect/>
          <a:stretch>
            <a:fillRect/>
          </a:stretch>
        </p:blipFill>
        <p:spPr bwMode="auto">
          <a:xfrm>
            <a:off x="228600" y="12700"/>
            <a:ext cx="1968500" cy="546100"/>
          </a:xfrm>
          <a:prstGeom prst="rect">
            <a:avLst/>
          </a:prstGeom>
          <a:noFill/>
        </p:spPr>
      </p:pic>
      <p:sp>
        <p:nvSpPr>
          <p:cNvPr id="2" name="TextBox 1"/>
          <p:cNvSpPr txBox="1"/>
          <p:nvPr/>
        </p:nvSpPr>
        <p:spPr>
          <a:xfrm>
            <a:off x="711200" y="1028700"/>
            <a:ext cx="3214021" cy="623248"/>
          </a:xfrm>
          <a:prstGeom prst="rect">
            <a:avLst/>
          </a:prstGeom>
          <a:noFill/>
        </p:spPr>
        <p:txBody>
          <a:bodyPr wrap="none" lIns="0" tIns="0" rIns="0" rtlCol="0">
            <a:spAutoFit/>
          </a:bodyPr>
          <a:lstStyle/>
          <a:p>
            <a:pPr>
              <a:lnSpc>
                <a:spcPts val="4500"/>
              </a:lnSpc>
              <a:tabLst/>
            </a:pPr>
            <a:r>
              <a:rPr lang="en-US" altLang="zh-CN" sz="4398" dirty="0" smtClean="0">
                <a:solidFill>
                  <a:srgbClr val="FF0000"/>
                </a:solidFill>
                <a:latin typeface="Times New Roman" pitchFamily="18" charset="0"/>
                <a:ea typeface="黑体" pitchFamily="2" charset="-122"/>
                <a:cs typeface="华文新魏" pitchFamily="18" charset="0"/>
              </a:rPr>
              <a:t>帧间间隔</a:t>
            </a:r>
            <a:r>
              <a:rPr lang="en-US" altLang="zh-CN" sz="4398" dirty="0" smtClean="0">
                <a:latin typeface="Times New Roman" pitchFamily="18" charset="0"/>
                <a:ea typeface="黑体" pitchFamily="2" charset="-122"/>
                <a:cs typeface="Times New Roman" pitchFamily="18" charset="0"/>
              </a:rPr>
              <a:t> </a:t>
            </a:r>
            <a:r>
              <a:rPr lang="en-US" altLang="zh-CN" sz="4398" dirty="0" smtClean="0">
                <a:solidFill>
                  <a:srgbClr val="FF0000"/>
                </a:solidFill>
                <a:latin typeface="Times New Roman" pitchFamily="18" charset="0"/>
                <a:ea typeface="黑体" pitchFamily="2" charset="-122"/>
                <a:cs typeface="华文新魏" pitchFamily="18" charset="0"/>
              </a:rPr>
              <a:t>IFS</a:t>
            </a:r>
          </a:p>
        </p:txBody>
      </p:sp>
      <p:sp>
        <p:nvSpPr>
          <p:cNvPr id="5" name="TextBox 1"/>
          <p:cNvSpPr txBox="1"/>
          <p:nvPr/>
        </p:nvSpPr>
        <p:spPr>
          <a:xfrm>
            <a:off x="749301" y="2038350"/>
            <a:ext cx="7924800" cy="4441601"/>
          </a:xfrm>
          <a:prstGeom prst="rect">
            <a:avLst/>
          </a:prstGeom>
          <a:noFill/>
        </p:spPr>
        <p:txBody>
          <a:bodyPr wrap="square" lIns="0" tIns="0" rIns="0" rtlCol="0">
            <a:spAutoFit/>
          </a:bodyPr>
          <a:lstStyle/>
          <a:p>
            <a:pPr indent="457200">
              <a:buFont typeface="Wingdings" pitchFamily="2" charset="2"/>
              <a:buChar char="l"/>
              <a:tabLst/>
            </a:pPr>
            <a:r>
              <a:rPr lang="en-US" altLang="zh-CN" sz="2598" dirty="0" err="1" smtClean="0">
                <a:latin typeface="Times New Roman" pitchFamily="18" charset="0"/>
                <a:ea typeface="黑体" pitchFamily="2" charset="-122"/>
                <a:cs typeface="华文楷体" pitchFamily="18" charset="0"/>
              </a:rPr>
              <a:t>所有的站在完成发送后，必须再等待一段很短的时</a:t>
            </a:r>
            <a:endParaRPr lang="en-US" altLang="zh-CN" sz="2598" dirty="0" smtClean="0">
              <a:latin typeface="Times New Roman" pitchFamily="18" charset="0"/>
              <a:ea typeface="黑体" pitchFamily="2" charset="-122"/>
              <a:cs typeface="华文楷体" pitchFamily="18" charset="0"/>
            </a:endParaRPr>
          </a:p>
          <a:p>
            <a:pPr indent="457200">
              <a:tabLst/>
            </a:pPr>
            <a:r>
              <a:rPr lang="en-US" altLang="zh-CN" sz="2598" dirty="0" err="1" smtClean="0">
                <a:latin typeface="Times New Roman" pitchFamily="18" charset="0"/>
                <a:ea typeface="黑体" pitchFamily="2" charset="-122"/>
                <a:cs typeface="华文楷体" pitchFamily="18" charset="0"/>
              </a:rPr>
              <a:t>间（继续监听）才能发送下一帧</a:t>
            </a:r>
            <a:r>
              <a:rPr lang="en-US" altLang="zh-CN" sz="2598" dirty="0" smtClean="0">
                <a:latin typeface="Times New Roman" pitchFamily="18" charset="0"/>
                <a:ea typeface="黑体" pitchFamily="2" charset="-122"/>
                <a:cs typeface="华文楷体" pitchFamily="18" charset="0"/>
              </a:rPr>
              <a:t>。</a:t>
            </a:r>
            <a:r>
              <a:rPr lang="en-US" altLang="zh-CN" sz="2598" dirty="0" err="1" smtClean="0">
                <a:latin typeface="Times New Roman" pitchFamily="18" charset="0"/>
                <a:ea typeface="黑体" pitchFamily="2" charset="-122"/>
                <a:cs typeface="华文楷体" pitchFamily="18" charset="0"/>
              </a:rPr>
              <a:t>这段时间的通称</a:t>
            </a:r>
            <a:endParaRPr lang="en-US" altLang="zh-CN" sz="2598" dirty="0" smtClean="0">
              <a:latin typeface="Times New Roman" pitchFamily="18" charset="0"/>
              <a:ea typeface="黑体" pitchFamily="2" charset="-122"/>
              <a:cs typeface="华文楷体" pitchFamily="18" charset="0"/>
            </a:endParaRPr>
          </a:p>
          <a:p>
            <a:pPr indent="457200">
              <a:tabLst/>
            </a:pPr>
            <a:r>
              <a:rPr lang="en-US" altLang="zh-CN" sz="2598" dirty="0" err="1" smtClean="0">
                <a:latin typeface="Times New Roman" pitchFamily="18" charset="0"/>
                <a:ea typeface="黑体" pitchFamily="2" charset="-122"/>
                <a:cs typeface="华文楷体" pitchFamily="18" charset="0"/>
              </a:rPr>
              <a:t>是帧间间隔</a:t>
            </a:r>
            <a:r>
              <a:rPr lang="en-US" altLang="zh-CN" sz="2598" dirty="0" smtClean="0">
                <a:latin typeface="Times New Roman" pitchFamily="18" charset="0"/>
                <a:ea typeface="黑体" pitchFamily="2" charset="-122"/>
                <a:cs typeface="Times New Roman" pitchFamily="18" charset="0"/>
              </a:rPr>
              <a:t> </a:t>
            </a:r>
            <a:r>
              <a:rPr lang="en-US" altLang="zh-CN" sz="2598" dirty="0" smtClean="0">
                <a:latin typeface="Times New Roman" pitchFamily="18" charset="0"/>
                <a:ea typeface="黑体" pitchFamily="2" charset="-122"/>
                <a:cs typeface="华文楷体" pitchFamily="18" charset="0"/>
              </a:rPr>
              <a:t>IFS</a:t>
            </a:r>
            <a:r>
              <a:rPr lang="en-US" altLang="zh-CN" sz="2598" dirty="0" smtClean="0">
                <a:latin typeface="Times New Roman" pitchFamily="18" charset="0"/>
                <a:ea typeface="黑体" pitchFamily="2" charset="-122"/>
                <a:cs typeface="Times New Roman" pitchFamily="18" charset="0"/>
              </a:rPr>
              <a:t> </a:t>
            </a:r>
            <a:r>
              <a:rPr lang="en-US" altLang="zh-CN" sz="2598" dirty="0" smtClean="0">
                <a:latin typeface="Times New Roman" pitchFamily="18" charset="0"/>
                <a:ea typeface="黑体" pitchFamily="2" charset="-122"/>
                <a:cs typeface="华文楷体" pitchFamily="18" charset="0"/>
              </a:rPr>
              <a:t>(InterFrame</a:t>
            </a:r>
            <a:r>
              <a:rPr lang="en-US" altLang="zh-CN" sz="2598" dirty="0" smtClean="0">
                <a:latin typeface="Times New Roman" pitchFamily="18" charset="0"/>
                <a:ea typeface="黑体" pitchFamily="2" charset="-122"/>
                <a:cs typeface="Times New Roman" pitchFamily="18" charset="0"/>
              </a:rPr>
              <a:t> </a:t>
            </a:r>
            <a:r>
              <a:rPr lang="en-US" altLang="zh-CN" sz="2598" dirty="0" smtClean="0">
                <a:latin typeface="Times New Roman" pitchFamily="18" charset="0"/>
                <a:ea typeface="黑体" pitchFamily="2" charset="-122"/>
                <a:cs typeface="华文楷体" pitchFamily="18" charset="0"/>
              </a:rPr>
              <a:t>Space)。</a:t>
            </a:r>
          </a:p>
          <a:p>
            <a:pPr indent="457200">
              <a:buFont typeface="Wingdings" pitchFamily="2" charset="2"/>
              <a:buChar char="l"/>
              <a:tabLst/>
            </a:pPr>
            <a:r>
              <a:rPr lang="en-US" altLang="zh-CN" sz="2598" dirty="0" err="1" smtClean="0">
                <a:latin typeface="Times New Roman" pitchFamily="18" charset="0"/>
                <a:ea typeface="黑体" pitchFamily="2" charset="-122"/>
                <a:cs typeface="华文楷体" pitchFamily="18" charset="0"/>
              </a:rPr>
              <a:t>帧间间隔长度取决于该站欲发送的帧的类型</a:t>
            </a:r>
            <a:r>
              <a:rPr lang="en-US" altLang="zh-CN" sz="2598" dirty="0" smtClean="0">
                <a:latin typeface="Times New Roman" pitchFamily="18" charset="0"/>
                <a:ea typeface="黑体" pitchFamily="2" charset="-122"/>
                <a:cs typeface="华文楷体" pitchFamily="18" charset="0"/>
              </a:rPr>
              <a:t>。</a:t>
            </a:r>
            <a:r>
              <a:rPr lang="en-US" altLang="zh-CN" sz="2598" dirty="0" err="1" smtClean="0">
                <a:latin typeface="Times New Roman" pitchFamily="18" charset="0"/>
                <a:ea typeface="黑体" pitchFamily="2" charset="-122"/>
                <a:cs typeface="华文楷体" pitchFamily="18" charset="0"/>
              </a:rPr>
              <a:t>高优</a:t>
            </a:r>
            <a:endParaRPr lang="en-US" altLang="zh-CN" sz="2598" dirty="0" smtClean="0">
              <a:latin typeface="Times New Roman" pitchFamily="18" charset="0"/>
              <a:ea typeface="黑体" pitchFamily="2" charset="-122"/>
              <a:cs typeface="华文楷体" pitchFamily="18" charset="0"/>
            </a:endParaRPr>
          </a:p>
          <a:p>
            <a:pPr indent="457200">
              <a:tabLst/>
            </a:pPr>
            <a:r>
              <a:rPr lang="en-US" altLang="zh-CN" sz="2598" dirty="0" err="1" smtClean="0">
                <a:latin typeface="Times New Roman" pitchFamily="18" charset="0"/>
                <a:ea typeface="黑体" pitchFamily="2" charset="-122"/>
                <a:cs typeface="华文楷体" pitchFamily="18" charset="0"/>
              </a:rPr>
              <a:t>先级帧需要等待的时间较短，因此可优先获得发送</a:t>
            </a:r>
            <a:endParaRPr lang="en-US" altLang="zh-CN" sz="2598" dirty="0" smtClean="0">
              <a:latin typeface="Times New Roman" pitchFamily="18" charset="0"/>
              <a:ea typeface="黑体" pitchFamily="2" charset="-122"/>
              <a:cs typeface="华文楷体" pitchFamily="18" charset="0"/>
            </a:endParaRPr>
          </a:p>
          <a:p>
            <a:pPr indent="457200">
              <a:tabLst/>
            </a:pPr>
            <a:r>
              <a:rPr lang="en-US" altLang="zh-CN" sz="2598" dirty="0" smtClean="0">
                <a:latin typeface="Times New Roman" pitchFamily="18" charset="0"/>
                <a:ea typeface="黑体" pitchFamily="2" charset="-122"/>
                <a:cs typeface="华文楷体" pitchFamily="18" charset="0"/>
              </a:rPr>
              <a:t>权。</a:t>
            </a:r>
          </a:p>
          <a:p>
            <a:pPr indent="457200">
              <a:buFont typeface="Wingdings" pitchFamily="2" charset="2"/>
              <a:buChar char="l"/>
              <a:tabLst/>
            </a:pPr>
            <a:r>
              <a:rPr lang="en-US" altLang="zh-CN" sz="2598" dirty="0" err="1" smtClean="0">
                <a:latin typeface="Times New Roman" pitchFamily="18" charset="0"/>
                <a:ea typeface="黑体" pitchFamily="2" charset="-122"/>
                <a:cs typeface="华文楷体" pitchFamily="18" charset="0"/>
              </a:rPr>
              <a:t>若低优先级帧还没来得及发送而其他站的高优先级</a:t>
            </a:r>
            <a:endParaRPr lang="en-US" altLang="zh-CN" sz="2598" dirty="0" smtClean="0">
              <a:latin typeface="Times New Roman" pitchFamily="18" charset="0"/>
              <a:ea typeface="黑体" pitchFamily="2" charset="-122"/>
              <a:cs typeface="华文楷体" pitchFamily="18" charset="0"/>
            </a:endParaRPr>
          </a:p>
          <a:p>
            <a:pPr indent="457200">
              <a:tabLst/>
            </a:pPr>
            <a:r>
              <a:rPr lang="en-US" altLang="zh-CN" sz="2598" dirty="0" err="1" smtClean="0">
                <a:latin typeface="Times New Roman" pitchFamily="18" charset="0"/>
                <a:ea typeface="黑体" pitchFamily="2" charset="-122"/>
                <a:cs typeface="华文楷体" pitchFamily="18" charset="0"/>
              </a:rPr>
              <a:t>帧已发送到媒体，则媒体变为忙态因而低优先级帧</a:t>
            </a:r>
            <a:endParaRPr lang="en-US" altLang="zh-CN" sz="2598" dirty="0" smtClean="0">
              <a:latin typeface="Times New Roman" pitchFamily="18" charset="0"/>
              <a:ea typeface="黑体" pitchFamily="2" charset="-122"/>
              <a:cs typeface="华文楷体" pitchFamily="18" charset="0"/>
            </a:endParaRPr>
          </a:p>
          <a:p>
            <a:pPr indent="457200">
              <a:tabLst/>
            </a:pPr>
            <a:r>
              <a:rPr lang="en-US" altLang="zh-CN" sz="2598" dirty="0" err="1" smtClean="0">
                <a:latin typeface="Times New Roman" pitchFamily="18" charset="0"/>
                <a:ea typeface="黑体" pitchFamily="2" charset="-122"/>
                <a:cs typeface="华文楷体" pitchFamily="18" charset="0"/>
              </a:rPr>
              <a:t>就只能再推迟发送了</a:t>
            </a:r>
            <a:r>
              <a:rPr lang="en-US" altLang="zh-CN" sz="2598" dirty="0" smtClean="0">
                <a:latin typeface="Times New Roman" pitchFamily="18" charset="0"/>
                <a:ea typeface="黑体" pitchFamily="2" charset="-122"/>
                <a:cs typeface="华文楷体" pitchFamily="18" charset="0"/>
              </a:rPr>
              <a:t>。</a:t>
            </a:r>
            <a:r>
              <a:rPr lang="en-US" altLang="zh-CN" sz="2598" dirty="0" err="1" smtClean="0">
                <a:latin typeface="Times New Roman" pitchFamily="18" charset="0"/>
                <a:ea typeface="黑体" pitchFamily="2" charset="-122"/>
                <a:cs typeface="华文楷体" pitchFamily="18" charset="0"/>
              </a:rPr>
              <a:t>这样就减少了发生碰撞的机</a:t>
            </a:r>
            <a:endParaRPr lang="en-US" altLang="zh-CN" sz="2598" dirty="0" smtClean="0">
              <a:latin typeface="Times New Roman" pitchFamily="18" charset="0"/>
              <a:ea typeface="黑体" pitchFamily="2" charset="-122"/>
              <a:cs typeface="华文楷体" pitchFamily="18" charset="0"/>
            </a:endParaRPr>
          </a:p>
          <a:p>
            <a:pPr indent="457200">
              <a:tabLst/>
            </a:pPr>
            <a:r>
              <a:rPr lang="en-US" altLang="zh-CN" sz="2598" dirty="0" smtClean="0">
                <a:latin typeface="Times New Roman" pitchFamily="18" charset="0"/>
                <a:ea typeface="黑体" pitchFamily="2" charset="-122"/>
                <a:cs typeface="华文楷体" pitchFamily="18" charset="0"/>
              </a:rPr>
              <a:t>会</a:t>
            </a:r>
            <a:r>
              <a:rPr lang="en-US" altLang="zh-CN" sz="2598" dirty="0" smtClean="0">
                <a:latin typeface="华文楷体" pitchFamily="18" charset="0"/>
                <a:ea typeface="黑体" pitchFamily="2" charset="-122"/>
                <a:cs typeface="华文楷体" pitchFamily="18" charset="0"/>
              </a:rPr>
              <a:t>。</a:t>
            </a:r>
          </a:p>
          <a:p>
            <a:pPr>
              <a:lnSpc>
                <a:spcPts val="3100"/>
              </a:lnSpc>
              <a:tabLst/>
            </a:pPr>
            <a:endParaRPr lang="en-US" altLang="zh-CN" sz="2598" dirty="0" smtClean="0">
              <a:solidFill>
                <a:srgbClr val="33659A"/>
              </a:solidFill>
              <a:latin typeface="华文楷体" pitchFamily="18" charset="0"/>
              <a:ea typeface="黑体" pitchFamily="2" charset="-122"/>
              <a:cs typeface="华文楷体" pitchFamily="18" charset="0"/>
            </a:endParaRPr>
          </a:p>
        </p:txBody>
      </p:sp>
      <p:sp>
        <p:nvSpPr>
          <p:cNvPr id="7" name="灯片编号占位符 6"/>
          <p:cNvSpPr>
            <a:spLocks noGrp="1"/>
          </p:cNvSpPr>
          <p:nvPr>
            <p:ph type="sldNum" sz="quarter" idx="12"/>
          </p:nvPr>
        </p:nvSpPr>
        <p:spPr/>
        <p:txBody>
          <a:bodyPr/>
          <a:lstStyle/>
          <a:p>
            <a:fld id="{B6F15528-21DE-4FAA-801E-634DDDAF4B2B}" type="slidenum">
              <a:rPr lang="en-US" smtClean="0"/>
              <a:pPr/>
              <a:t>110</a:t>
            </a:fld>
            <a:endParaRPr lang="en-US"/>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4" cstate="print"/>
          <a:srcRect/>
          <a:stretch>
            <a:fillRect/>
          </a:stretch>
        </p:blipFill>
        <p:spPr bwMode="auto">
          <a:xfrm>
            <a:off x="228600" y="12700"/>
            <a:ext cx="1968500" cy="546100"/>
          </a:xfrm>
          <a:prstGeom prst="rect">
            <a:avLst/>
          </a:prstGeom>
          <a:noFill/>
        </p:spPr>
      </p:pic>
      <p:sp>
        <p:nvSpPr>
          <p:cNvPr id="2" name="TextBox 1"/>
          <p:cNvSpPr txBox="1"/>
          <p:nvPr/>
        </p:nvSpPr>
        <p:spPr>
          <a:xfrm>
            <a:off x="457200" y="825500"/>
            <a:ext cx="5160067" cy="631520"/>
          </a:xfrm>
          <a:prstGeom prst="rect">
            <a:avLst/>
          </a:prstGeom>
          <a:noFill/>
        </p:spPr>
        <p:txBody>
          <a:bodyPr wrap="none" lIns="0" tIns="0" rIns="0" rtlCol="0">
            <a:spAutoFit/>
          </a:bodyPr>
          <a:lstStyle/>
          <a:p>
            <a:pPr>
              <a:lnSpc>
                <a:spcPts val="4900"/>
              </a:lnSpc>
              <a:tabLst/>
            </a:pPr>
            <a:r>
              <a:rPr lang="en-US" altLang="zh-CN" sz="4002" b="1" dirty="0" smtClean="0">
                <a:solidFill>
                  <a:srgbClr val="FF0000"/>
                </a:solidFill>
                <a:latin typeface="Times New Roman" pitchFamily="18" charset="0"/>
                <a:ea typeface="黑体" pitchFamily="2" charset="-122"/>
                <a:cs typeface="Times New Roman" pitchFamily="18" charset="0"/>
              </a:rPr>
              <a:t>3</a:t>
            </a:r>
            <a:r>
              <a:rPr lang="en-US" altLang="zh-CN" sz="4002" dirty="0" smtClean="0">
                <a:solidFill>
                  <a:srgbClr val="FF0000"/>
                </a:solidFill>
                <a:latin typeface="华文新魏" pitchFamily="18" charset="0"/>
                <a:ea typeface="黑体" pitchFamily="2" charset="-122"/>
                <a:cs typeface="华文新魏" pitchFamily="18" charset="0"/>
              </a:rPr>
              <a:t>种不同的帧间空隙</a:t>
            </a:r>
            <a:r>
              <a:rPr lang="en-US" altLang="zh-CN" sz="4002" b="1" dirty="0" smtClean="0">
                <a:solidFill>
                  <a:srgbClr val="FF0000"/>
                </a:solidFill>
                <a:latin typeface="Times New Roman" pitchFamily="18" charset="0"/>
                <a:ea typeface="黑体" pitchFamily="2" charset="-122"/>
                <a:cs typeface="Times New Roman" pitchFamily="18" charset="0"/>
              </a:rPr>
              <a:t>IFS</a:t>
            </a:r>
          </a:p>
        </p:txBody>
      </p:sp>
      <p:sp>
        <p:nvSpPr>
          <p:cNvPr id="5" name="TextBox 1"/>
          <p:cNvSpPr txBox="1"/>
          <p:nvPr/>
        </p:nvSpPr>
        <p:spPr>
          <a:xfrm>
            <a:off x="749300" y="1504950"/>
            <a:ext cx="7601440" cy="995144"/>
          </a:xfrm>
          <a:prstGeom prst="rect">
            <a:avLst/>
          </a:prstGeom>
          <a:noFill/>
        </p:spPr>
        <p:txBody>
          <a:bodyPr wrap="none" lIns="0" tIns="0" rIns="0" rtlCol="0">
            <a:spAutoFit/>
          </a:bodyPr>
          <a:lstStyle/>
          <a:p>
            <a:pPr>
              <a:lnSpc>
                <a:spcPts val="3900"/>
              </a:lnSpc>
              <a:tabLst/>
            </a:pPr>
            <a:r>
              <a:rPr lang="en-US" altLang="zh-CN" sz="3000" dirty="0" smtClean="0">
                <a:solidFill>
                  <a:srgbClr val="BC0C25"/>
                </a:solidFill>
                <a:latin typeface="华文楷体" pitchFamily="18" charset="0"/>
                <a:ea typeface="黑体" pitchFamily="2" charset="-122"/>
                <a:cs typeface="华文楷体" pitchFamily="18" charset="0"/>
              </a:rPr>
              <a:t>IEEE802.11标准定义了3种不同的帧间空隙IFS</a:t>
            </a:r>
          </a:p>
          <a:p>
            <a:pPr>
              <a:lnSpc>
                <a:spcPts val="3500"/>
              </a:lnSpc>
              <a:tabLst/>
            </a:pPr>
            <a:r>
              <a:rPr lang="en-US" altLang="zh-CN" sz="3000" dirty="0" smtClean="0">
                <a:solidFill>
                  <a:srgbClr val="BC0C25"/>
                </a:solidFill>
                <a:latin typeface="华文楷体" pitchFamily="18" charset="0"/>
                <a:ea typeface="黑体" pitchFamily="2" charset="-122"/>
                <a:cs typeface="华文楷体" pitchFamily="18" charset="0"/>
              </a:rPr>
              <a:t>值来提供基于优先权的介质访问控制方法：</a:t>
            </a:r>
          </a:p>
        </p:txBody>
      </p:sp>
      <p:sp>
        <p:nvSpPr>
          <p:cNvPr id="6" name="TextBox 1"/>
          <p:cNvSpPr txBox="1"/>
          <p:nvPr/>
        </p:nvSpPr>
        <p:spPr>
          <a:xfrm>
            <a:off x="368300" y="2495550"/>
            <a:ext cx="8534400" cy="3521477"/>
          </a:xfrm>
          <a:prstGeom prst="rect">
            <a:avLst/>
          </a:prstGeom>
          <a:noFill/>
        </p:spPr>
        <p:txBody>
          <a:bodyPr wrap="square" lIns="0" tIns="0" rIns="0" rtlCol="0">
            <a:spAutoFit/>
          </a:bodyPr>
          <a:lstStyle/>
          <a:p>
            <a:pPr indent="457200">
              <a:buFont typeface="Wingdings" pitchFamily="2" charset="2"/>
              <a:buChar char="l"/>
              <a:tabLst/>
            </a:pPr>
            <a:r>
              <a:rPr lang="en-US" altLang="zh-CN" sz="2000" dirty="0" smtClean="0">
                <a:latin typeface="Times New Roman" pitchFamily="18" charset="0"/>
                <a:ea typeface="黑体" pitchFamily="2" charset="-122"/>
                <a:cs typeface="华文楷体" pitchFamily="18" charset="0"/>
              </a:rPr>
              <a:t>SIFS，即短(short)IFS</a:t>
            </a:r>
            <a:r>
              <a:rPr lang="zh-CN" altLang="en-US" sz="2000" dirty="0" smtClean="0">
                <a:latin typeface="Times New Roman" pitchFamily="18" charset="0"/>
                <a:ea typeface="黑体" pitchFamily="2" charset="-122"/>
                <a:cs typeface="华文楷体" pitchFamily="18" charset="0"/>
              </a:rPr>
              <a:t>，使用</a:t>
            </a:r>
            <a:r>
              <a:rPr lang="en-US" altLang="zh-CN" sz="2000" dirty="0" smtClean="0">
                <a:latin typeface="Times New Roman" pitchFamily="18" charset="0"/>
                <a:ea typeface="黑体" pitchFamily="2" charset="-122"/>
                <a:cs typeface="华文楷体" pitchFamily="18" charset="0"/>
              </a:rPr>
              <a:t>SIFS</a:t>
            </a:r>
            <a:r>
              <a:rPr lang="zh-CN" altLang="en-US" sz="2000" dirty="0" smtClean="0">
                <a:latin typeface="Times New Roman" pitchFamily="18" charset="0"/>
                <a:ea typeface="黑体" pitchFamily="2" charset="-122"/>
                <a:cs typeface="华文楷体" pitchFamily="18" charset="0"/>
              </a:rPr>
              <a:t>的帧类型有：</a:t>
            </a:r>
            <a:r>
              <a:rPr lang="en-US" altLang="zh-CN" sz="2000" dirty="0" smtClean="0">
                <a:latin typeface="Times New Roman" pitchFamily="18" charset="0"/>
                <a:ea typeface="黑体" pitchFamily="2" charset="-122"/>
                <a:cs typeface="华文楷体" pitchFamily="18" charset="0"/>
              </a:rPr>
              <a:t>ACK</a:t>
            </a:r>
            <a:r>
              <a:rPr lang="zh-CN" altLang="en-US" sz="2000" dirty="0" smtClean="0">
                <a:latin typeface="Times New Roman" pitchFamily="18" charset="0"/>
                <a:ea typeface="黑体" pitchFamily="2" charset="-122"/>
                <a:cs typeface="华文楷体" pitchFamily="18" charset="0"/>
              </a:rPr>
              <a:t>帧、</a:t>
            </a:r>
            <a:r>
              <a:rPr lang="en-US" altLang="zh-CN" sz="2000" dirty="0" smtClean="0">
                <a:latin typeface="Times New Roman" pitchFamily="18" charset="0"/>
                <a:ea typeface="黑体" pitchFamily="2" charset="-122"/>
                <a:cs typeface="华文楷体" pitchFamily="18" charset="0"/>
              </a:rPr>
              <a:t>CTS</a:t>
            </a:r>
            <a:r>
              <a:rPr lang="zh-CN" altLang="en-US" sz="2000" dirty="0" smtClean="0">
                <a:latin typeface="Times New Roman" pitchFamily="18" charset="0"/>
                <a:ea typeface="黑体" pitchFamily="2" charset="-122"/>
                <a:cs typeface="华文楷体" pitchFamily="18" charset="0"/>
              </a:rPr>
              <a:t>帧、由过长</a:t>
            </a:r>
            <a:endParaRPr lang="en-US" altLang="zh-CN" sz="2000" dirty="0" smtClean="0">
              <a:latin typeface="Times New Roman" pitchFamily="18" charset="0"/>
              <a:ea typeface="黑体" pitchFamily="2" charset="-122"/>
              <a:cs typeface="华文楷体" pitchFamily="18" charset="0"/>
            </a:endParaRPr>
          </a:p>
          <a:p>
            <a:pPr indent="457200">
              <a:tabLst/>
            </a:pPr>
            <a:r>
              <a:rPr lang="zh-CN" altLang="en-US" sz="2000" dirty="0" smtClean="0">
                <a:latin typeface="Times New Roman" pitchFamily="18" charset="0"/>
                <a:ea typeface="黑体" pitchFamily="2" charset="-122"/>
                <a:cs typeface="华文楷体" pitchFamily="18" charset="0"/>
              </a:rPr>
              <a:t>的</a:t>
            </a:r>
            <a:r>
              <a:rPr lang="en-US" altLang="zh-CN" sz="2000" dirty="0" smtClean="0">
                <a:latin typeface="Times New Roman" pitchFamily="18" charset="0"/>
                <a:ea typeface="黑体" pitchFamily="2" charset="-122"/>
                <a:cs typeface="华文楷体" pitchFamily="18" charset="0"/>
              </a:rPr>
              <a:t>MAC</a:t>
            </a:r>
            <a:r>
              <a:rPr lang="zh-CN" altLang="en-US" sz="2000" dirty="0" smtClean="0">
                <a:latin typeface="Times New Roman" pitchFamily="18" charset="0"/>
                <a:ea typeface="黑体" pitchFamily="2" charset="-122"/>
                <a:cs typeface="华文楷体" pitchFamily="18" charset="0"/>
              </a:rPr>
              <a:t>帧分片后的数据帧，以及回答</a:t>
            </a:r>
            <a:r>
              <a:rPr lang="en-US" altLang="zh-CN" sz="2000" dirty="0" smtClean="0">
                <a:latin typeface="Times New Roman" pitchFamily="18" charset="0"/>
                <a:ea typeface="黑体" pitchFamily="2" charset="-122"/>
                <a:cs typeface="华文楷体" pitchFamily="18" charset="0"/>
              </a:rPr>
              <a:t>AP</a:t>
            </a:r>
            <a:r>
              <a:rPr lang="zh-CN" altLang="en-US" sz="2000" dirty="0" smtClean="0">
                <a:latin typeface="Times New Roman" pitchFamily="18" charset="0"/>
                <a:ea typeface="黑体" pitchFamily="2" charset="-122"/>
                <a:cs typeface="华文楷体" pitchFamily="18" charset="0"/>
              </a:rPr>
              <a:t>探询的帧和在</a:t>
            </a:r>
            <a:r>
              <a:rPr lang="en-US" altLang="zh-CN" sz="2000" dirty="0" smtClean="0">
                <a:latin typeface="Times New Roman" pitchFamily="18" charset="0"/>
                <a:ea typeface="黑体" pitchFamily="2" charset="-122"/>
                <a:cs typeface="华文楷体" pitchFamily="18" charset="0"/>
              </a:rPr>
              <a:t>PCF</a:t>
            </a:r>
            <a:r>
              <a:rPr lang="zh-CN" altLang="en-US" sz="2000" dirty="0" smtClean="0">
                <a:latin typeface="Times New Roman" pitchFamily="18" charset="0"/>
                <a:ea typeface="黑体" pitchFamily="2" charset="-122"/>
                <a:cs typeface="华文楷体" pitchFamily="18" charset="0"/>
              </a:rPr>
              <a:t>方式中接入点</a:t>
            </a:r>
            <a:endParaRPr lang="en-US" altLang="zh-CN" sz="2000" dirty="0" smtClean="0">
              <a:latin typeface="Times New Roman" pitchFamily="18" charset="0"/>
              <a:ea typeface="黑体" pitchFamily="2" charset="-122"/>
              <a:cs typeface="华文楷体" pitchFamily="18" charset="0"/>
            </a:endParaRPr>
          </a:p>
          <a:p>
            <a:pPr indent="457200">
              <a:tabLst/>
            </a:pPr>
            <a:r>
              <a:rPr lang="en-US" altLang="zh-CN" sz="2000" dirty="0" smtClean="0">
                <a:latin typeface="Times New Roman" pitchFamily="18" charset="0"/>
                <a:ea typeface="黑体" pitchFamily="2" charset="-122"/>
                <a:cs typeface="华文楷体" pitchFamily="18" charset="0"/>
              </a:rPr>
              <a:t>AP</a:t>
            </a:r>
            <a:r>
              <a:rPr lang="zh-CN" altLang="en-US" sz="2000" dirty="0" smtClean="0">
                <a:latin typeface="Times New Roman" pitchFamily="18" charset="0"/>
                <a:ea typeface="黑体" pitchFamily="2" charset="-122"/>
                <a:cs typeface="华文楷体" pitchFamily="18" charset="0"/>
              </a:rPr>
              <a:t>发送的任何帧</a:t>
            </a:r>
            <a:endParaRPr lang="en-US" altLang="zh-CN" sz="2000" dirty="0" smtClean="0">
              <a:latin typeface="Times New Roman" pitchFamily="18" charset="0"/>
              <a:ea typeface="黑体" pitchFamily="2" charset="-122"/>
              <a:cs typeface="华文楷体" pitchFamily="18" charset="0"/>
            </a:endParaRPr>
          </a:p>
          <a:p>
            <a:pPr indent="457200">
              <a:buFont typeface="Wingdings" pitchFamily="2" charset="2"/>
              <a:buChar char="l"/>
            </a:pPr>
            <a:r>
              <a:rPr lang="en-US" altLang="zh-CN" sz="2000" dirty="0" err="1" smtClean="0">
                <a:latin typeface="Times New Roman" pitchFamily="18" charset="0"/>
                <a:ea typeface="黑体" pitchFamily="2" charset="-122"/>
                <a:cs typeface="华文楷体" pitchFamily="18" charset="0"/>
              </a:rPr>
              <a:t>PIFS，即点协调功能帧间间隔，是为了在开始使用</a:t>
            </a:r>
            <a:r>
              <a:rPr lang="en-US" altLang="zh-CN" sz="2000" dirty="0" smtClean="0">
                <a:latin typeface="Times New Roman" pitchFamily="18" charset="0"/>
                <a:ea typeface="黑体" pitchFamily="2" charset="-122"/>
                <a:cs typeface="华文楷体" pitchFamily="18" charset="0"/>
              </a:rPr>
              <a:t> PCF </a:t>
            </a:r>
            <a:r>
              <a:rPr lang="en-US" altLang="zh-CN" sz="2000" dirty="0" err="1" smtClean="0">
                <a:latin typeface="Times New Roman" pitchFamily="18" charset="0"/>
                <a:ea typeface="黑体" pitchFamily="2" charset="-122"/>
                <a:cs typeface="华文楷体" pitchFamily="18" charset="0"/>
              </a:rPr>
              <a:t>方式时（在</a:t>
            </a:r>
            <a:r>
              <a:rPr lang="en-US" altLang="zh-CN" sz="2000" dirty="0" smtClean="0">
                <a:latin typeface="Times New Roman" pitchFamily="18" charset="0"/>
                <a:ea typeface="黑体" pitchFamily="2" charset="-122"/>
                <a:cs typeface="华文楷体" pitchFamily="18" charset="0"/>
              </a:rPr>
              <a:t> PCF </a:t>
            </a:r>
          </a:p>
          <a:p>
            <a:pPr indent="457200"/>
            <a:r>
              <a:rPr lang="en-US" altLang="zh-CN" sz="2000" dirty="0" err="1" smtClean="0">
                <a:latin typeface="Times New Roman" pitchFamily="18" charset="0"/>
                <a:ea typeface="黑体" pitchFamily="2" charset="-122"/>
                <a:cs typeface="华文楷体" pitchFamily="18" charset="0"/>
              </a:rPr>
              <a:t>方式下使用，没有争用）优先获得接入到媒体中</a:t>
            </a:r>
            <a:r>
              <a:rPr lang="en-US" altLang="zh-CN" sz="2000" dirty="0" smtClean="0">
                <a:latin typeface="Times New Roman" pitchFamily="18" charset="0"/>
                <a:ea typeface="黑体" pitchFamily="2" charset="-122"/>
                <a:cs typeface="华文楷体" pitchFamily="18" charset="0"/>
              </a:rPr>
              <a:t>。PIFS </a:t>
            </a:r>
            <a:r>
              <a:rPr lang="en-US" altLang="zh-CN" sz="2000" dirty="0" err="1" smtClean="0">
                <a:latin typeface="Times New Roman" pitchFamily="18" charset="0"/>
                <a:ea typeface="黑体" pitchFamily="2" charset="-122"/>
                <a:cs typeface="华文楷体" pitchFamily="18" charset="0"/>
              </a:rPr>
              <a:t>的长度是</a:t>
            </a:r>
            <a:r>
              <a:rPr lang="en-US" altLang="zh-CN" sz="2000" dirty="0" smtClean="0">
                <a:latin typeface="Times New Roman" pitchFamily="18" charset="0"/>
                <a:ea typeface="黑体" pitchFamily="2" charset="-122"/>
                <a:cs typeface="华文楷体" pitchFamily="18" charset="0"/>
              </a:rPr>
              <a:t> SIFS 加</a:t>
            </a:r>
          </a:p>
          <a:p>
            <a:pPr indent="457200"/>
            <a:r>
              <a:rPr lang="en-US" altLang="zh-CN" sz="2000" dirty="0" err="1" smtClean="0">
                <a:latin typeface="Times New Roman" pitchFamily="18" charset="0"/>
                <a:ea typeface="黑体" pitchFamily="2" charset="-122"/>
                <a:cs typeface="华文楷体" pitchFamily="18" charset="0"/>
              </a:rPr>
              <a:t>一个时隙</a:t>
            </a:r>
            <a:r>
              <a:rPr lang="en-US" altLang="zh-CN" sz="2000" dirty="0" smtClean="0">
                <a:latin typeface="Times New Roman" pitchFamily="18" charset="0"/>
                <a:ea typeface="黑体" pitchFamily="2" charset="-122"/>
                <a:cs typeface="华文楷体" pitchFamily="18" charset="0"/>
              </a:rPr>
              <a:t>(slot)</a:t>
            </a:r>
            <a:r>
              <a:rPr lang="en-US" altLang="zh-CN" sz="2000" dirty="0" err="1" smtClean="0">
                <a:latin typeface="Times New Roman" pitchFamily="18" charset="0"/>
                <a:ea typeface="黑体" pitchFamily="2" charset="-122"/>
                <a:cs typeface="华文楷体" pitchFamily="18" charset="0"/>
              </a:rPr>
              <a:t>长度</a:t>
            </a:r>
            <a:r>
              <a:rPr lang="en-US" altLang="zh-CN" sz="2000" dirty="0" smtClean="0">
                <a:latin typeface="Times New Roman" pitchFamily="18" charset="0"/>
                <a:ea typeface="黑体" pitchFamily="2" charset="-122"/>
                <a:cs typeface="华文楷体" pitchFamily="18" charset="0"/>
              </a:rPr>
              <a:t>。</a:t>
            </a:r>
            <a:r>
              <a:rPr lang="en-US" altLang="zh-CN" sz="2000" dirty="0" err="1" smtClean="0">
                <a:latin typeface="Times New Roman" pitchFamily="18" charset="0"/>
                <a:ea typeface="黑体" pitchFamily="2" charset="-122"/>
                <a:cs typeface="华文楷体" pitchFamily="18" charset="0"/>
              </a:rPr>
              <a:t>时隙的长度是这样确定的：在一个基本服务集</a:t>
            </a:r>
            <a:r>
              <a:rPr lang="en-US" altLang="zh-CN" sz="2000" dirty="0" smtClean="0">
                <a:latin typeface="Times New Roman" pitchFamily="18" charset="0"/>
                <a:ea typeface="黑体" pitchFamily="2" charset="-122"/>
                <a:cs typeface="华文楷体" pitchFamily="18" charset="0"/>
              </a:rPr>
              <a:t> BSS </a:t>
            </a:r>
          </a:p>
          <a:p>
            <a:pPr indent="457200"/>
            <a:r>
              <a:rPr lang="en-US" altLang="zh-CN" sz="2000" dirty="0" err="1" smtClean="0">
                <a:latin typeface="Times New Roman" pitchFamily="18" charset="0"/>
                <a:ea typeface="黑体" pitchFamily="2" charset="-122"/>
                <a:cs typeface="华文楷体" pitchFamily="18" charset="0"/>
              </a:rPr>
              <a:t>内当某个站在一个时隙开始时接入到媒体时，那么在下一个时隙开始时</a:t>
            </a:r>
            <a:r>
              <a:rPr lang="en-US" altLang="zh-CN" sz="2000" dirty="0" smtClean="0">
                <a:latin typeface="Times New Roman" pitchFamily="18" charset="0"/>
                <a:ea typeface="黑体" pitchFamily="2" charset="-122"/>
                <a:cs typeface="华文楷体" pitchFamily="18" charset="0"/>
              </a:rPr>
              <a:t>，</a:t>
            </a:r>
          </a:p>
          <a:p>
            <a:pPr indent="457200"/>
            <a:r>
              <a:rPr lang="en-US" altLang="zh-CN" sz="2000" dirty="0" err="1" smtClean="0">
                <a:latin typeface="Times New Roman" pitchFamily="18" charset="0"/>
                <a:ea typeface="黑体" pitchFamily="2" charset="-122"/>
                <a:cs typeface="华文楷体" pitchFamily="18" charset="0"/>
              </a:rPr>
              <a:t>其他站就都能检测出信道已转变为忙态</a:t>
            </a:r>
            <a:r>
              <a:rPr lang="en-US" altLang="zh-CN" sz="2000" dirty="0" smtClean="0">
                <a:latin typeface="Times New Roman" pitchFamily="18" charset="0"/>
                <a:ea typeface="黑体" pitchFamily="2" charset="-122"/>
                <a:cs typeface="华文楷体" pitchFamily="18" charset="0"/>
              </a:rPr>
              <a:t>。</a:t>
            </a:r>
          </a:p>
          <a:p>
            <a:pPr indent="457200">
              <a:buFont typeface="Wingdings" pitchFamily="2" charset="2"/>
              <a:buChar char="l"/>
            </a:pPr>
            <a:r>
              <a:rPr lang="en-US" altLang="zh-CN" sz="2000" dirty="0" err="1" smtClean="0">
                <a:latin typeface="Times New Roman" pitchFamily="18" charset="0"/>
                <a:ea typeface="黑体" pitchFamily="2" charset="-122"/>
                <a:cs typeface="华文楷体" pitchFamily="18" charset="0"/>
              </a:rPr>
              <a:t>DIFS，即分布协调功能帧间间隔（最长的</a:t>
            </a:r>
            <a:r>
              <a:rPr lang="en-US" altLang="zh-CN" sz="2000" dirty="0" smtClean="0">
                <a:latin typeface="Times New Roman" pitchFamily="18" charset="0"/>
                <a:ea typeface="黑体" pitchFamily="2" charset="-122"/>
                <a:cs typeface="华文楷体" pitchFamily="18" charset="0"/>
              </a:rPr>
              <a:t> IFS），在 DCF </a:t>
            </a:r>
            <a:r>
              <a:rPr lang="en-US" altLang="zh-CN" sz="2000" dirty="0" err="1" smtClean="0">
                <a:latin typeface="Times New Roman" pitchFamily="18" charset="0"/>
                <a:ea typeface="黑体" pitchFamily="2" charset="-122"/>
                <a:cs typeface="华文楷体" pitchFamily="18" charset="0"/>
              </a:rPr>
              <a:t>方式中用来发</a:t>
            </a:r>
            <a:endParaRPr lang="en-US" altLang="zh-CN" sz="2000" dirty="0" smtClean="0">
              <a:latin typeface="Times New Roman" pitchFamily="18" charset="0"/>
              <a:ea typeface="黑体" pitchFamily="2" charset="-122"/>
              <a:cs typeface="华文楷体" pitchFamily="18" charset="0"/>
            </a:endParaRPr>
          </a:p>
          <a:p>
            <a:pPr indent="457200"/>
            <a:r>
              <a:rPr lang="en-US" altLang="zh-CN" sz="2000" dirty="0" err="1" smtClean="0">
                <a:latin typeface="Times New Roman" pitchFamily="18" charset="0"/>
                <a:ea typeface="黑体" pitchFamily="2" charset="-122"/>
                <a:cs typeface="华文楷体" pitchFamily="18" charset="0"/>
              </a:rPr>
              <a:t>送数据帧和管理帧</a:t>
            </a:r>
            <a:r>
              <a:rPr lang="en-US" altLang="zh-CN" sz="2000" dirty="0" smtClean="0">
                <a:latin typeface="Times New Roman" pitchFamily="18" charset="0"/>
                <a:ea typeface="黑体" pitchFamily="2" charset="-122"/>
                <a:cs typeface="华文楷体" pitchFamily="18" charset="0"/>
              </a:rPr>
              <a:t>。DIFS </a:t>
            </a:r>
            <a:r>
              <a:rPr lang="en-US" altLang="zh-CN" sz="2000" dirty="0" err="1" smtClean="0">
                <a:latin typeface="Times New Roman" pitchFamily="18" charset="0"/>
                <a:ea typeface="黑体" pitchFamily="2" charset="-122"/>
                <a:cs typeface="华文楷体" pitchFamily="18" charset="0"/>
              </a:rPr>
              <a:t>的长度比</a:t>
            </a:r>
            <a:r>
              <a:rPr lang="en-US" altLang="zh-CN" sz="2000" dirty="0" smtClean="0">
                <a:latin typeface="Times New Roman" pitchFamily="18" charset="0"/>
                <a:ea typeface="黑体" pitchFamily="2" charset="-122"/>
                <a:cs typeface="华文楷体" pitchFamily="18" charset="0"/>
              </a:rPr>
              <a:t> PIFS </a:t>
            </a:r>
            <a:r>
              <a:rPr lang="en-US" altLang="zh-CN" sz="2000" dirty="0" err="1" smtClean="0">
                <a:latin typeface="Times New Roman" pitchFamily="18" charset="0"/>
                <a:ea typeface="黑体" pitchFamily="2" charset="-122"/>
                <a:cs typeface="华文楷体" pitchFamily="18" charset="0"/>
              </a:rPr>
              <a:t>再增加一个</a:t>
            </a:r>
            <a:r>
              <a:rPr lang="zh-CN" altLang="en-US" sz="2000" dirty="0" smtClean="0">
                <a:latin typeface="Times New Roman" pitchFamily="18" charset="0"/>
                <a:ea typeface="黑体" pitchFamily="2" charset="-122"/>
                <a:cs typeface="华文楷体" pitchFamily="18" charset="0"/>
              </a:rPr>
              <a:t>时隙长度</a:t>
            </a:r>
            <a:endParaRPr lang="en-US" altLang="zh-CN" sz="2000" dirty="0" smtClean="0">
              <a:latin typeface="Times New Roman" pitchFamily="18" charset="0"/>
              <a:ea typeface="黑体" pitchFamily="2" charset="-122"/>
              <a:cs typeface="华文楷体" pitchFamily="18" charset="0"/>
            </a:endParaRPr>
          </a:p>
          <a:p>
            <a:pPr>
              <a:lnSpc>
                <a:spcPts val="3100"/>
              </a:lnSpc>
              <a:tabLst/>
            </a:pPr>
            <a:endParaRPr lang="en-US" altLang="zh-CN" sz="2598" dirty="0" smtClean="0">
              <a:solidFill>
                <a:srgbClr val="33659A"/>
              </a:solidFill>
              <a:latin typeface="华文楷体" pitchFamily="18" charset="0"/>
              <a:ea typeface="黑体" pitchFamily="2" charset="-122"/>
              <a:cs typeface="华文楷体" pitchFamily="18" charset="0"/>
            </a:endParaRPr>
          </a:p>
        </p:txBody>
      </p:sp>
      <p:sp>
        <p:nvSpPr>
          <p:cNvPr id="7" name="灯片编号占位符 6"/>
          <p:cNvSpPr>
            <a:spLocks noGrp="1"/>
          </p:cNvSpPr>
          <p:nvPr>
            <p:ph type="sldNum" sz="quarter" idx="12"/>
          </p:nvPr>
        </p:nvSpPr>
        <p:spPr/>
        <p:txBody>
          <a:bodyPr/>
          <a:lstStyle/>
          <a:p>
            <a:fld id="{B6F15528-21DE-4FAA-801E-634DDDAF4B2B}" type="slidenum">
              <a:rPr lang="en-US" smtClean="0"/>
              <a:pPr/>
              <a:t>111</a:t>
            </a:fld>
            <a:endParaRPr lang="en-US"/>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黑体" pitchFamily="2" charset="-122"/>
              </a:rPr>
              <a:t>链路层确认</a:t>
            </a:r>
            <a:endParaRPr lang="zh-CN" altLang="en-US" dirty="0">
              <a:ea typeface="黑体" pitchFamily="2" charset="-122"/>
            </a:endParaRPr>
          </a:p>
        </p:txBody>
      </p:sp>
      <p:sp>
        <p:nvSpPr>
          <p:cNvPr id="3" name="内容占位符 2"/>
          <p:cNvSpPr>
            <a:spLocks noGrp="1"/>
          </p:cNvSpPr>
          <p:nvPr>
            <p:ph idx="1"/>
          </p:nvPr>
        </p:nvSpPr>
        <p:spPr/>
        <p:txBody>
          <a:bodyPr/>
          <a:lstStyle/>
          <a:p>
            <a:r>
              <a:rPr lang="en-US" altLang="zh-CN" dirty="0" smtClean="0">
                <a:ea typeface="黑体" pitchFamily="2" charset="-122"/>
              </a:rPr>
              <a:t>802.11 MAC</a:t>
            </a:r>
            <a:r>
              <a:rPr lang="zh-CN" altLang="en-US" dirty="0" smtClean="0">
                <a:ea typeface="黑体" pitchFamily="2" charset="-122"/>
              </a:rPr>
              <a:t>使用链路层确认。</a:t>
            </a:r>
            <a:endParaRPr lang="en-US" altLang="zh-CN" dirty="0" smtClean="0">
              <a:ea typeface="黑体" pitchFamily="2" charset="-122"/>
            </a:endParaRPr>
          </a:p>
          <a:p>
            <a:r>
              <a:rPr lang="zh-CN" altLang="en-US" dirty="0" smtClean="0">
                <a:ea typeface="黑体" pitchFamily="2" charset="-122"/>
              </a:rPr>
              <a:t>目的站点收到一个通过</a:t>
            </a:r>
            <a:r>
              <a:rPr lang="en-US" altLang="zh-CN" dirty="0" smtClean="0">
                <a:ea typeface="黑体" pitchFamily="2" charset="-122"/>
              </a:rPr>
              <a:t>CRC</a:t>
            </a:r>
            <a:r>
              <a:rPr lang="zh-CN" altLang="en-US" dirty="0" smtClean="0">
                <a:ea typeface="黑体" pitchFamily="2" charset="-122"/>
              </a:rPr>
              <a:t>校验的帧后，等待</a:t>
            </a:r>
            <a:r>
              <a:rPr lang="en-US" altLang="zh-CN" dirty="0" smtClean="0">
                <a:ea typeface="黑体" pitchFamily="2" charset="-122"/>
              </a:rPr>
              <a:t>SIFS</a:t>
            </a:r>
            <a:r>
              <a:rPr lang="zh-CN" altLang="en-US" dirty="0" smtClean="0">
                <a:ea typeface="黑体" pitchFamily="2" charset="-122"/>
              </a:rPr>
              <a:t>时间，发回一个确认帧。</a:t>
            </a:r>
            <a:endParaRPr lang="en-US" altLang="zh-CN" dirty="0" smtClean="0">
              <a:ea typeface="黑体" pitchFamily="2" charset="-122"/>
            </a:endParaRPr>
          </a:p>
          <a:p>
            <a:r>
              <a:rPr lang="zh-CN" altLang="en-US" dirty="0" smtClean="0">
                <a:ea typeface="黑体" pitchFamily="2" charset="-122"/>
              </a:rPr>
              <a:t>如果发送站点在给定的时间内未收到确认帧，则重传。</a:t>
            </a:r>
            <a:endParaRPr lang="zh-CN" altLang="en-US" dirty="0">
              <a:ea typeface="黑体"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pPr/>
              <a:t>112</a:t>
            </a:fld>
            <a:endParaRPr lang="en-US"/>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4" cstate="print"/>
          <a:srcRect/>
          <a:stretch>
            <a:fillRect/>
          </a:stretch>
        </p:blipFill>
        <p:spPr bwMode="auto">
          <a:xfrm>
            <a:off x="228600" y="12700"/>
            <a:ext cx="1968500" cy="546100"/>
          </a:xfrm>
          <a:prstGeom prst="rect">
            <a:avLst/>
          </a:prstGeom>
          <a:noFill/>
        </p:spPr>
      </p:pic>
      <p:sp>
        <p:nvSpPr>
          <p:cNvPr id="2" name="TextBox 1"/>
          <p:cNvSpPr txBox="1"/>
          <p:nvPr/>
        </p:nvSpPr>
        <p:spPr>
          <a:xfrm>
            <a:off x="457200" y="952500"/>
            <a:ext cx="3000821" cy="520655"/>
          </a:xfrm>
          <a:prstGeom prst="rect">
            <a:avLst/>
          </a:prstGeom>
          <a:noFill/>
        </p:spPr>
        <p:txBody>
          <a:bodyPr wrap="none" lIns="0" tIns="0" rIns="0" rtlCol="0">
            <a:spAutoFit/>
          </a:bodyPr>
          <a:lstStyle/>
          <a:p>
            <a:pPr>
              <a:lnSpc>
                <a:spcPts val="3700"/>
              </a:lnSpc>
              <a:tabLst/>
            </a:pPr>
            <a:r>
              <a:rPr lang="en-US" altLang="zh-CN" sz="3600" dirty="0" smtClean="0">
                <a:solidFill>
                  <a:srgbClr val="FF0000"/>
                </a:solidFill>
                <a:latin typeface="Times New Roman" pitchFamily="18" charset="0"/>
                <a:ea typeface="黑体" pitchFamily="2" charset="-122"/>
                <a:cs typeface="华文新魏" pitchFamily="18" charset="0"/>
              </a:rPr>
              <a:t>CSMA/CA</a:t>
            </a:r>
            <a:r>
              <a:rPr lang="zh-CN" altLang="en-US" sz="3600" dirty="0" smtClean="0">
                <a:solidFill>
                  <a:srgbClr val="FF0000"/>
                </a:solidFill>
                <a:latin typeface="Times New Roman" pitchFamily="18" charset="0"/>
                <a:ea typeface="黑体" pitchFamily="2" charset="-122"/>
                <a:cs typeface="华文新魏" pitchFamily="18" charset="0"/>
              </a:rPr>
              <a:t>协议</a:t>
            </a:r>
            <a:endParaRPr lang="en-US" altLang="zh-CN" sz="3600" dirty="0" smtClean="0">
              <a:solidFill>
                <a:srgbClr val="FF0000"/>
              </a:solidFill>
              <a:latin typeface="Times New Roman" pitchFamily="18" charset="0"/>
              <a:ea typeface="黑体" pitchFamily="2" charset="-122"/>
              <a:cs typeface="华文新魏" pitchFamily="18" charset="0"/>
            </a:endParaRPr>
          </a:p>
        </p:txBody>
      </p:sp>
      <p:sp>
        <p:nvSpPr>
          <p:cNvPr id="6" name="TextBox 1"/>
          <p:cNvSpPr txBox="1"/>
          <p:nvPr/>
        </p:nvSpPr>
        <p:spPr>
          <a:xfrm>
            <a:off x="520700" y="1581150"/>
            <a:ext cx="7924800" cy="3854901"/>
          </a:xfrm>
          <a:prstGeom prst="rect">
            <a:avLst/>
          </a:prstGeom>
          <a:noFill/>
        </p:spPr>
        <p:txBody>
          <a:bodyPr wrap="square" lIns="0" tIns="0" rIns="0" rtlCol="0">
            <a:spAutoFit/>
          </a:bodyPr>
          <a:lstStyle/>
          <a:p>
            <a:pPr marL="514350" indent="-514350">
              <a:lnSpc>
                <a:spcPts val="3300"/>
              </a:lnSpc>
              <a:buFont typeface="+mj-ea"/>
              <a:buAutoNum type="circleNumDbPlain"/>
              <a:tabLst/>
            </a:pPr>
            <a:r>
              <a:rPr lang="zh-CN" altLang="en-US" sz="2598" dirty="0" smtClean="0">
                <a:latin typeface="华文楷体" pitchFamily="18" charset="0"/>
                <a:ea typeface="黑体" pitchFamily="2" charset="-122"/>
                <a:cs typeface="华文楷体" pitchFamily="18" charset="0"/>
              </a:rPr>
              <a:t>若站点最初有数据要发送，且检测到信道空闲，在等待时间</a:t>
            </a:r>
            <a:r>
              <a:rPr lang="en-US" altLang="zh-CN" sz="2598" dirty="0" smtClean="0">
                <a:latin typeface="华文楷体" pitchFamily="18" charset="0"/>
                <a:ea typeface="黑体" pitchFamily="2" charset="-122"/>
                <a:cs typeface="华文楷体" pitchFamily="18" charset="0"/>
              </a:rPr>
              <a:t>DIFS</a:t>
            </a:r>
            <a:r>
              <a:rPr lang="zh-CN" altLang="en-US" sz="2598" dirty="0" smtClean="0">
                <a:latin typeface="华文楷体" pitchFamily="18" charset="0"/>
                <a:ea typeface="黑体" pitchFamily="2" charset="-122"/>
                <a:cs typeface="华文楷体" pitchFamily="18" charset="0"/>
              </a:rPr>
              <a:t>后，发送</a:t>
            </a:r>
            <a:endParaRPr lang="en-US" altLang="zh-CN" sz="2598" dirty="0" smtClean="0">
              <a:latin typeface="华文楷体" pitchFamily="18" charset="0"/>
              <a:ea typeface="黑体" pitchFamily="2" charset="-122"/>
              <a:cs typeface="华文楷体" pitchFamily="18" charset="0"/>
            </a:endParaRPr>
          </a:p>
          <a:p>
            <a:pPr marL="514350" indent="-514350">
              <a:lnSpc>
                <a:spcPts val="3300"/>
              </a:lnSpc>
              <a:buFont typeface="+mj-ea"/>
              <a:buAutoNum type="circleNumDbPlain"/>
              <a:tabLst/>
            </a:pPr>
            <a:r>
              <a:rPr lang="zh-CN" altLang="en-US" sz="2598" dirty="0" smtClean="0">
                <a:latin typeface="华文楷体" pitchFamily="18" charset="0"/>
                <a:ea typeface="黑体" pitchFamily="2" charset="-122"/>
                <a:cs typeface="华文楷体" pitchFamily="18" charset="0"/>
              </a:rPr>
              <a:t>否则，站点执行退避算法。一旦检测到信道忙，冻结退避计时器。只要信道空闲，退避计时器开始计时</a:t>
            </a:r>
            <a:endParaRPr lang="en-US" altLang="zh-CN" sz="2598" dirty="0" smtClean="0">
              <a:latin typeface="华文楷体" pitchFamily="18" charset="0"/>
              <a:ea typeface="黑体" pitchFamily="2" charset="-122"/>
              <a:cs typeface="华文楷体" pitchFamily="18" charset="0"/>
            </a:endParaRPr>
          </a:p>
          <a:p>
            <a:pPr marL="514350" indent="-514350">
              <a:lnSpc>
                <a:spcPts val="3300"/>
              </a:lnSpc>
              <a:buFont typeface="+mj-ea"/>
              <a:buAutoNum type="circleNumDbPlain"/>
              <a:tabLst/>
            </a:pPr>
            <a:r>
              <a:rPr lang="zh-CN" altLang="en-US" sz="2598" dirty="0" smtClean="0">
                <a:latin typeface="华文楷体" pitchFamily="18" charset="0"/>
                <a:ea typeface="黑体" pitchFamily="2" charset="-122"/>
                <a:cs typeface="华文楷体" pitchFamily="18" charset="0"/>
              </a:rPr>
              <a:t>当退避计时器时间减少到零时（信道肯定是空闲状态），发送</a:t>
            </a:r>
            <a:endParaRPr lang="en-US" altLang="zh-CN" sz="2598" dirty="0" smtClean="0">
              <a:latin typeface="华文楷体" pitchFamily="18" charset="0"/>
              <a:ea typeface="黑体" pitchFamily="2" charset="-122"/>
              <a:cs typeface="华文楷体" pitchFamily="18" charset="0"/>
            </a:endParaRPr>
          </a:p>
          <a:p>
            <a:pPr marL="514350" indent="-514350">
              <a:lnSpc>
                <a:spcPts val="3300"/>
              </a:lnSpc>
              <a:buFont typeface="+mj-ea"/>
              <a:buAutoNum type="circleNumDbPlain"/>
              <a:tabLst/>
            </a:pPr>
            <a:r>
              <a:rPr lang="en-US" altLang="zh-CN" sz="2598" dirty="0" err="1" smtClean="0">
                <a:latin typeface="华文楷体" pitchFamily="18" charset="0"/>
                <a:ea typeface="黑体" pitchFamily="2" charset="-122"/>
                <a:cs typeface="华文楷体" pitchFamily="18" charset="0"/>
              </a:rPr>
              <a:t>发送站</a:t>
            </a:r>
            <a:r>
              <a:rPr lang="zh-CN" altLang="en-US" sz="2598" dirty="0" smtClean="0">
                <a:latin typeface="华文楷体" pitchFamily="18" charset="0"/>
                <a:ea typeface="黑体" pitchFamily="2" charset="-122"/>
                <a:cs typeface="华文楷体" pitchFamily="18" charset="0"/>
              </a:rPr>
              <a:t>若收到确认，则发送成功。如果要发送第二帧，从步骤</a:t>
            </a:r>
            <a:r>
              <a:rPr lang="en-US" altLang="zh-CN" sz="2598" dirty="0" smtClean="0">
                <a:latin typeface="华文楷体" pitchFamily="18" charset="0"/>
                <a:ea typeface="黑体" pitchFamily="2" charset="-122"/>
                <a:cs typeface="华文楷体" pitchFamily="18" charset="0"/>
              </a:rPr>
              <a:t>2</a:t>
            </a:r>
            <a:r>
              <a:rPr lang="zh-CN" altLang="en-US" sz="2598" dirty="0" smtClean="0">
                <a:latin typeface="华文楷体" pitchFamily="18" charset="0"/>
                <a:ea typeface="黑体" pitchFamily="2" charset="-122"/>
                <a:cs typeface="华文楷体" pitchFamily="18" charset="0"/>
              </a:rPr>
              <a:t>开始。</a:t>
            </a:r>
            <a:endParaRPr lang="en-US" altLang="zh-CN" sz="2598" dirty="0" smtClean="0">
              <a:latin typeface="华文楷体" pitchFamily="18" charset="0"/>
              <a:ea typeface="黑体" pitchFamily="2" charset="-122"/>
              <a:cs typeface="华文楷体" pitchFamily="18" charset="0"/>
            </a:endParaRPr>
          </a:p>
        </p:txBody>
      </p:sp>
      <p:sp>
        <p:nvSpPr>
          <p:cNvPr id="7" name="灯片编号占位符 6"/>
          <p:cNvSpPr>
            <a:spLocks noGrp="1"/>
          </p:cNvSpPr>
          <p:nvPr>
            <p:ph type="sldNum" sz="quarter" idx="12"/>
          </p:nvPr>
        </p:nvSpPr>
        <p:spPr/>
        <p:txBody>
          <a:bodyPr/>
          <a:lstStyle/>
          <a:p>
            <a:fld id="{B6F15528-21DE-4FAA-801E-634DDDAF4B2B}" type="slidenum">
              <a:rPr lang="en-US" smtClean="0"/>
              <a:pPr/>
              <a:t>113</a:t>
            </a:fld>
            <a:endParaRPr lang="en-US"/>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8458200" y="1778000"/>
            <a:ext cx="461665" cy="264175"/>
          </a:xfrm>
          <a:prstGeom prst="rect">
            <a:avLst/>
          </a:prstGeom>
          <a:noFill/>
        </p:spPr>
        <p:txBody>
          <a:bodyPr wrap="none" lIns="0" tIns="0" rIns="0" rtlCol="0">
            <a:spAutoFit/>
          </a:bodyPr>
          <a:lstStyle/>
          <a:p>
            <a:pPr>
              <a:lnSpc>
                <a:spcPts val="1700"/>
              </a:lnSpc>
              <a:tabLst/>
            </a:pPr>
            <a:r>
              <a:rPr lang="en-US" altLang="zh-CN" sz="1800" dirty="0" smtClean="0">
                <a:solidFill>
                  <a:srgbClr val="33339A"/>
                </a:solidFill>
                <a:latin typeface="黑体" pitchFamily="18" charset="0"/>
                <a:ea typeface="黑体" pitchFamily="2" charset="-122"/>
                <a:cs typeface="黑体" pitchFamily="18" charset="0"/>
              </a:rPr>
              <a:t>时间</a:t>
            </a:r>
          </a:p>
        </p:txBody>
      </p:sp>
      <p:sp>
        <p:nvSpPr>
          <p:cNvPr id="4" name="TextBox 1"/>
          <p:cNvSpPr txBox="1"/>
          <p:nvPr/>
        </p:nvSpPr>
        <p:spPr>
          <a:xfrm>
            <a:off x="1625600" y="1625600"/>
            <a:ext cx="461665" cy="254172"/>
          </a:xfrm>
          <a:prstGeom prst="rect">
            <a:avLst/>
          </a:prstGeom>
          <a:noFill/>
        </p:spPr>
        <p:txBody>
          <a:bodyPr wrap="none" lIns="0" tIns="0" rIns="0" rtlCol="0">
            <a:spAutoFit/>
          </a:bodyPr>
          <a:lstStyle/>
          <a:p>
            <a:pPr>
              <a:lnSpc>
                <a:spcPts val="1600"/>
              </a:lnSpc>
              <a:tabLst/>
            </a:pPr>
            <a:r>
              <a:rPr lang="en-US" altLang="zh-CN" sz="1800" dirty="0" smtClean="0">
                <a:solidFill>
                  <a:srgbClr val="33339A"/>
                </a:solidFill>
                <a:latin typeface="Times New Roman" pitchFamily="18" charset="0"/>
                <a:ea typeface="黑体" pitchFamily="2" charset="-122"/>
                <a:cs typeface="Times New Roman" pitchFamily="18" charset="0"/>
              </a:rPr>
              <a:t>SIFS</a:t>
            </a:r>
          </a:p>
        </p:txBody>
      </p:sp>
      <p:sp>
        <p:nvSpPr>
          <p:cNvPr id="5" name="TextBox 1"/>
          <p:cNvSpPr txBox="1"/>
          <p:nvPr/>
        </p:nvSpPr>
        <p:spPr>
          <a:xfrm>
            <a:off x="1638300" y="876300"/>
            <a:ext cx="500137" cy="610424"/>
          </a:xfrm>
          <a:prstGeom prst="rect">
            <a:avLst/>
          </a:prstGeom>
          <a:noFill/>
        </p:spPr>
        <p:txBody>
          <a:bodyPr wrap="none" lIns="0" tIns="0" rIns="0" rtlCol="0">
            <a:spAutoFit/>
          </a:bodyPr>
          <a:lstStyle/>
          <a:p>
            <a:pPr>
              <a:lnSpc>
                <a:spcPts val="1600"/>
              </a:lnSpc>
              <a:tabLst/>
            </a:pPr>
            <a:r>
              <a:rPr lang="en-US" altLang="zh-CN" sz="1800" dirty="0" smtClean="0">
                <a:solidFill>
                  <a:srgbClr val="33339A"/>
                </a:solidFill>
                <a:latin typeface="Times New Roman" pitchFamily="18" charset="0"/>
                <a:ea typeface="黑体" pitchFamily="2" charset="-122"/>
                <a:cs typeface="Times New Roman" pitchFamily="18" charset="0"/>
              </a:rPr>
              <a:t>DIFS</a:t>
            </a:r>
          </a:p>
          <a:p>
            <a:pPr>
              <a:lnSpc>
                <a:spcPts val="1000"/>
              </a:lnSpc>
            </a:pPr>
            <a:endParaRPr lang="en-US" altLang="zh-CN" dirty="0" smtClean="0">
              <a:ea typeface="黑体" pitchFamily="2" charset="-122"/>
            </a:endParaRPr>
          </a:p>
          <a:p>
            <a:pPr>
              <a:lnSpc>
                <a:spcPts val="1800"/>
              </a:lnSpc>
              <a:tabLst/>
            </a:pPr>
            <a:r>
              <a:rPr lang="en-US" altLang="zh-CN" sz="1800" dirty="0" smtClean="0">
                <a:solidFill>
                  <a:srgbClr val="33339A"/>
                </a:solidFill>
                <a:latin typeface="Times New Roman" pitchFamily="18" charset="0"/>
                <a:ea typeface="黑体" pitchFamily="2" charset="-122"/>
                <a:cs typeface="Times New Roman" pitchFamily="18" charset="0"/>
              </a:rPr>
              <a:t>PIFS</a:t>
            </a:r>
          </a:p>
        </p:txBody>
      </p:sp>
      <p:sp>
        <p:nvSpPr>
          <p:cNvPr id="8" name="TextBox 1"/>
          <p:cNvSpPr txBox="1"/>
          <p:nvPr/>
        </p:nvSpPr>
        <p:spPr>
          <a:xfrm>
            <a:off x="3644900" y="2222500"/>
            <a:ext cx="461665" cy="254172"/>
          </a:xfrm>
          <a:prstGeom prst="rect">
            <a:avLst/>
          </a:prstGeom>
          <a:noFill/>
        </p:spPr>
        <p:txBody>
          <a:bodyPr wrap="none" lIns="0" tIns="0" rIns="0" rtlCol="0">
            <a:spAutoFit/>
          </a:bodyPr>
          <a:lstStyle/>
          <a:p>
            <a:pPr>
              <a:lnSpc>
                <a:spcPts val="1600"/>
              </a:lnSpc>
              <a:tabLst/>
            </a:pPr>
            <a:r>
              <a:rPr lang="en-US" altLang="zh-CN" sz="1800" dirty="0" smtClean="0">
                <a:solidFill>
                  <a:srgbClr val="33339A"/>
                </a:solidFill>
                <a:latin typeface="Times New Roman" pitchFamily="18" charset="0"/>
                <a:ea typeface="黑体" pitchFamily="2" charset="-122"/>
                <a:cs typeface="Times New Roman" pitchFamily="18" charset="0"/>
              </a:rPr>
              <a:t>SIFS</a:t>
            </a:r>
          </a:p>
        </p:txBody>
      </p:sp>
      <p:sp>
        <p:nvSpPr>
          <p:cNvPr id="12" name="TextBox 1"/>
          <p:cNvSpPr txBox="1"/>
          <p:nvPr/>
        </p:nvSpPr>
        <p:spPr>
          <a:xfrm>
            <a:off x="8458200" y="4279900"/>
            <a:ext cx="461665" cy="264175"/>
          </a:xfrm>
          <a:prstGeom prst="rect">
            <a:avLst/>
          </a:prstGeom>
          <a:noFill/>
        </p:spPr>
        <p:txBody>
          <a:bodyPr wrap="none" lIns="0" tIns="0" rIns="0" rtlCol="0">
            <a:spAutoFit/>
          </a:bodyPr>
          <a:lstStyle/>
          <a:p>
            <a:pPr>
              <a:lnSpc>
                <a:spcPts val="1700"/>
              </a:lnSpc>
              <a:tabLst/>
            </a:pPr>
            <a:r>
              <a:rPr lang="en-US" altLang="zh-CN" sz="1800" dirty="0" smtClean="0">
                <a:solidFill>
                  <a:srgbClr val="33339A"/>
                </a:solidFill>
                <a:latin typeface="黑体" pitchFamily="18" charset="0"/>
                <a:ea typeface="黑体" pitchFamily="2" charset="-122"/>
                <a:cs typeface="黑体" pitchFamily="18" charset="0"/>
              </a:rPr>
              <a:t>时间</a:t>
            </a:r>
          </a:p>
        </p:txBody>
      </p:sp>
      <p:sp>
        <p:nvSpPr>
          <p:cNvPr id="13" name="TextBox 1"/>
          <p:cNvSpPr txBox="1"/>
          <p:nvPr/>
        </p:nvSpPr>
        <p:spPr>
          <a:xfrm>
            <a:off x="2794000" y="4267200"/>
            <a:ext cx="65" cy="289823"/>
          </a:xfrm>
          <a:prstGeom prst="rect">
            <a:avLst/>
          </a:prstGeom>
          <a:noFill/>
        </p:spPr>
        <p:txBody>
          <a:bodyPr wrap="none" lIns="0" tIns="0" rIns="0" rtlCol="0">
            <a:spAutoFit/>
          </a:bodyPr>
          <a:lstStyle/>
          <a:p>
            <a:pPr>
              <a:lnSpc>
                <a:spcPts val="1900"/>
              </a:lnSpc>
              <a:tabLst/>
            </a:pPr>
            <a:endParaRPr lang="en-US" altLang="zh-CN" sz="1800" dirty="0" smtClean="0">
              <a:solidFill>
                <a:srgbClr val="33339A"/>
              </a:solidFill>
              <a:latin typeface="黑体" pitchFamily="18" charset="0"/>
              <a:ea typeface="黑体" pitchFamily="2" charset="-122"/>
              <a:cs typeface="黑体" pitchFamily="18" charset="0"/>
            </a:endParaRPr>
          </a:p>
        </p:txBody>
      </p:sp>
      <p:sp>
        <p:nvSpPr>
          <p:cNvPr id="17" name="TextBox 1"/>
          <p:cNvSpPr txBox="1"/>
          <p:nvPr/>
        </p:nvSpPr>
        <p:spPr>
          <a:xfrm>
            <a:off x="3124200" y="4787900"/>
            <a:ext cx="923330" cy="264175"/>
          </a:xfrm>
          <a:prstGeom prst="rect">
            <a:avLst/>
          </a:prstGeom>
          <a:noFill/>
        </p:spPr>
        <p:txBody>
          <a:bodyPr wrap="none" lIns="0" tIns="0" rIns="0" rtlCol="0">
            <a:spAutoFit/>
          </a:bodyPr>
          <a:lstStyle/>
          <a:p>
            <a:pPr>
              <a:lnSpc>
                <a:spcPts val="1700"/>
              </a:lnSpc>
              <a:tabLst/>
            </a:pPr>
            <a:r>
              <a:rPr lang="en-US" altLang="zh-CN" sz="1800" dirty="0" smtClean="0">
                <a:solidFill>
                  <a:srgbClr val="33339A"/>
                </a:solidFill>
                <a:latin typeface="黑体" pitchFamily="18" charset="0"/>
                <a:ea typeface="黑体" pitchFamily="2" charset="-122"/>
                <a:cs typeface="黑体" pitchFamily="18" charset="0"/>
              </a:rPr>
              <a:t>推迟接入</a:t>
            </a:r>
          </a:p>
        </p:txBody>
      </p:sp>
      <p:sp>
        <p:nvSpPr>
          <p:cNvPr id="18" name="TextBox 1"/>
          <p:cNvSpPr txBox="1"/>
          <p:nvPr/>
        </p:nvSpPr>
        <p:spPr>
          <a:xfrm>
            <a:off x="5854700" y="4737100"/>
            <a:ext cx="1384995" cy="264175"/>
          </a:xfrm>
          <a:prstGeom prst="rect">
            <a:avLst/>
          </a:prstGeom>
          <a:noFill/>
        </p:spPr>
        <p:txBody>
          <a:bodyPr wrap="none" lIns="0" tIns="0" rIns="0" rtlCol="0">
            <a:spAutoFit/>
          </a:bodyPr>
          <a:lstStyle/>
          <a:p>
            <a:pPr>
              <a:lnSpc>
                <a:spcPts val="1700"/>
              </a:lnSpc>
              <a:tabLst/>
            </a:pPr>
            <a:r>
              <a:rPr lang="en-US" altLang="zh-CN" sz="1800" dirty="0" smtClean="0">
                <a:solidFill>
                  <a:srgbClr val="33339A"/>
                </a:solidFill>
                <a:latin typeface="黑体" pitchFamily="18" charset="0"/>
                <a:ea typeface="黑体" pitchFamily="2" charset="-122"/>
                <a:cs typeface="黑体" pitchFamily="18" charset="0"/>
              </a:rPr>
              <a:t>等待重试时间</a:t>
            </a:r>
          </a:p>
        </p:txBody>
      </p:sp>
      <p:sp>
        <p:nvSpPr>
          <p:cNvPr id="19" name="TextBox 1"/>
          <p:cNvSpPr txBox="1"/>
          <p:nvPr/>
        </p:nvSpPr>
        <p:spPr>
          <a:xfrm>
            <a:off x="1016000" y="2413000"/>
            <a:ext cx="1154162" cy="264175"/>
          </a:xfrm>
          <a:prstGeom prst="rect">
            <a:avLst/>
          </a:prstGeom>
          <a:noFill/>
        </p:spPr>
        <p:txBody>
          <a:bodyPr wrap="none" lIns="0" tIns="0" rIns="0" rtlCol="0">
            <a:spAutoFit/>
          </a:bodyPr>
          <a:lstStyle/>
          <a:p>
            <a:pPr>
              <a:lnSpc>
                <a:spcPts val="1700"/>
              </a:lnSpc>
              <a:tabLst/>
            </a:pPr>
            <a:r>
              <a:rPr lang="en-US" altLang="zh-CN" sz="1800" dirty="0" smtClean="0">
                <a:solidFill>
                  <a:srgbClr val="33339A"/>
                </a:solidFill>
                <a:latin typeface="黑体" pitchFamily="18" charset="0"/>
                <a:ea typeface="黑体" pitchFamily="2" charset="-122"/>
                <a:cs typeface="黑体" pitchFamily="18" charset="0"/>
              </a:rPr>
              <a:t>有帧要发送</a:t>
            </a:r>
          </a:p>
        </p:txBody>
      </p:sp>
      <p:sp>
        <p:nvSpPr>
          <p:cNvPr id="20" name="TextBox 1"/>
          <p:cNvSpPr txBox="1"/>
          <p:nvPr/>
        </p:nvSpPr>
        <p:spPr>
          <a:xfrm>
            <a:off x="165100" y="2171700"/>
            <a:ext cx="461665" cy="264175"/>
          </a:xfrm>
          <a:prstGeom prst="rect">
            <a:avLst/>
          </a:prstGeom>
          <a:noFill/>
        </p:spPr>
        <p:txBody>
          <a:bodyPr wrap="none" lIns="0" tIns="0" rIns="0" rtlCol="0">
            <a:spAutoFit/>
          </a:bodyPr>
          <a:lstStyle/>
          <a:p>
            <a:pPr>
              <a:lnSpc>
                <a:spcPts val="1700"/>
              </a:lnSpc>
              <a:tabLst/>
            </a:pPr>
            <a:r>
              <a:rPr lang="en-US" altLang="zh-CN" sz="1800" dirty="0" smtClean="0">
                <a:solidFill>
                  <a:srgbClr val="33339A"/>
                </a:solidFill>
                <a:latin typeface="黑体" pitchFamily="18" charset="0"/>
                <a:ea typeface="黑体" pitchFamily="2" charset="-122"/>
                <a:cs typeface="黑体" pitchFamily="18" charset="0"/>
              </a:rPr>
              <a:t>源站</a:t>
            </a:r>
          </a:p>
        </p:txBody>
      </p:sp>
      <p:sp>
        <p:nvSpPr>
          <p:cNvPr id="21" name="TextBox 1"/>
          <p:cNvSpPr txBox="1"/>
          <p:nvPr/>
        </p:nvSpPr>
        <p:spPr>
          <a:xfrm>
            <a:off x="139700" y="3302000"/>
            <a:ext cx="692497" cy="264175"/>
          </a:xfrm>
          <a:prstGeom prst="rect">
            <a:avLst/>
          </a:prstGeom>
          <a:noFill/>
        </p:spPr>
        <p:txBody>
          <a:bodyPr wrap="none" lIns="0" tIns="0" rIns="0" rtlCol="0">
            <a:spAutoFit/>
          </a:bodyPr>
          <a:lstStyle/>
          <a:p>
            <a:pPr>
              <a:lnSpc>
                <a:spcPts val="1700"/>
              </a:lnSpc>
              <a:tabLst/>
            </a:pPr>
            <a:r>
              <a:rPr lang="en-US" altLang="zh-CN" sz="1800" dirty="0" smtClean="0">
                <a:solidFill>
                  <a:srgbClr val="33339A"/>
                </a:solidFill>
                <a:latin typeface="黑体" pitchFamily="18" charset="0"/>
                <a:ea typeface="黑体" pitchFamily="2" charset="-122"/>
                <a:cs typeface="黑体" pitchFamily="18" charset="0"/>
              </a:rPr>
              <a:t>目的站</a:t>
            </a:r>
          </a:p>
        </p:txBody>
      </p:sp>
      <p:sp>
        <p:nvSpPr>
          <p:cNvPr id="24" name="TextBox 1"/>
          <p:cNvSpPr txBox="1"/>
          <p:nvPr/>
        </p:nvSpPr>
        <p:spPr>
          <a:xfrm>
            <a:off x="165100" y="4622800"/>
            <a:ext cx="692497" cy="264175"/>
          </a:xfrm>
          <a:prstGeom prst="rect">
            <a:avLst/>
          </a:prstGeom>
          <a:noFill/>
        </p:spPr>
        <p:txBody>
          <a:bodyPr wrap="none" lIns="0" tIns="0" rIns="0" rtlCol="0">
            <a:spAutoFit/>
          </a:bodyPr>
          <a:lstStyle/>
          <a:p>
            <a:pPr>
              <a:lnSpc>
                <a:spcPts val="1700"/>
              </a:lnSpc>
              <a:tabLst/>
            </a:pPr>
            <a:r>
              <a:rPr lang="en-US" altLang="zh-CN" sz="1800" dirty="0" smtClean="0">
                <a:solidFill>
                  <a:srgbClr val="33339A"/>
                </a:solidFill>
                <a:latin typeface="黑体" pitchFamily="18" charset="0"/>
                <a:ea typeface="黑体" pitchFamily="2" charset="-122"/>
                <a:cs typeface="黑体" pitchFamily="18" charset="0"/>
              </a:rPr>
              <a:t>其他站</a:t>
            </a:r>
          </a:p>
        </p:txBody>
      </p:sp>
      <p:sp>
        <p:nvSpPr>
          <p:cNvPr id="25" name="TextBox 1"/>
          <p:cNvSpPr txBox="1"/>
          <p:nvPr/>
        </p:nvSpPr>
        <p:spPr>
          <a:xfrm>
            <a:off x="1701800" y="4914900"/>
            <a:ext cx="1154162" cy="264175"/>
          </a:xfrm>
          <a:prstGeom prst="rect">
            <a:avLst/>
          </a:prstGeom>
          <a:noFill/>
        </p:spPr>
        <p:txBody>
          <a:bodyPr wrap="none" lIns="0" tIns="0" rIns="0" rtlCol="0">
            <a:spAutoFit/>
          </a:bodyPr>
          <a:lstStyle/>
          <a:p>
            <a:pPr>
              <a:lnSpc>
                <a:spcPts val="1700"/>
              </a:lnSpc>
              <a:tabLst/>
            </a:pPr>
            <a:r>
              <a:rPr lang="en-US" altLang="zh-CN" sz="1800" dirty="0" smtClean="0">
                <a:solidFill>
                  <a:srgbClr val="33339A"/>
                </a:solidFill>
                <a:latin typeface="黑体" pitchFamily="18" charset="0"/>
                <a:ea typeface="黑体" pitchFamily="2" charset="-122"/>
                <a:cs typeface="黑体" pitchFamily="18" charset="0"/>
              </a:rPr>
              <a:t>有帧要发送</a:t>
            </a:r>
          </a:p>
        </p:txBody>
      </p:sp>
      <p:sp>
        <p:nvSpPr>
          <p:cNvPr id="26" name="TextBox 1"/>
          <p:cNvSpPr txBox="1"/>
          <p:nvPr/>
        </p:nvSpPr>
        <p:spPr>
          <a:xfrm>
            <a:off x="8458200" y="2959100"/>
            <a:ext cx="461665" cy="264175"/>
          </a:xfrm>
          <a:prstGeom prst="rect">
            <a:avLst/>
          </a:prstGeom>
          <a:noFill/>
        </p:spPr>
        <p:txBody>
          <a:bodyPr wrap="none" lIns="0" tIns="0" rIns="0" rtlCol="0">
            <a:spAutoFit/>
          </a:bodyPr>
          <a:lstStyle/>
          <a:p>
            <a:pPr>
              <a:lnSpc>
                <a:spcPts val="1700"/>
              </a:lnSpc>
              <a:tabLst/>
            </a:pPr>
            <a:r>
              <a:rPr lang="en-US" altLang="zh-CN" sz="1800" dirty="0" smtClean="0">
                <a:solidFill>
                  <a:srgbClr val="33339A"/>
                </a:solidFill>
                <a:latin typeface="黑体" pitchFamily="18" charset="0"/>
                <a:ea typeface="黑体" pitchFamily="2" charset="-122"/>
                <a:cs typeface="黑体" pitchFamily="18" charset="0"/>
              </a:rPr>
              <a:t>时间</a:t>
            </a:r>
          </a:p>
        </p:txBody>
      </p:sp>
      <p:cxnSp>
        <p:nvCxnSpPr>
          <p:cNvPr id="33" name="直接箭头连接符 32"/>
          <p:cNvCxnSpPr/>
          <p:nvPr/>
        </p:nvCxnSpPr>
        <p:spPr>
          <a:xfrm>
            <a:off x="0" y="2114550"/>
            <a:ext cx="89027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12700" y="3257550"/>
            <a:ext cx="89027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63500" y="4552950"/>
            <a:ext cx="89027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39700" y="1733550"/>
            <a:ext cx="12954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ea typeface="黑体" pitchFamily="2" charset="-122"/>
              </a:rPr>
              <a:t>媒体空闲</a:t>
            </a:r>
            <a:endParaRPr lang="zh-CN" altLang="en-US" dirty="0">
              <a:ea typeface="黑体" pitchFamily="2" charset="-122"/>
            </a:endParaRPr>
          </a:p>
        </p:txBody>
      </p:sp>
      <p:sp>
        <p:nvSpPr>
          <p:cNvPr id="38" name="矩形 37"/>
          <p:cNvSpPr/>
          <p:nvPr/>
        </p:nvSpPr>
        <p:spPr>
          <a:xfrm>
            <a:off x="2349500" y="1733550"/>
            <a:ext cx="1295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ea typeface="黑体" pitchFamily="2" charset="-122"/>
              </a:rPr>
              <a:t>发送第</a:t>
            </a:r>
            <a:r>
              <a:rPr lang="en-US" altLang="zh-CN" dirty="0" smtClean="0">
                <a:solidFill>
                  <a:schemeClr val="tx1"/>
                </a:solidFill>
                <a:ea typeface="黑体" pitchFamily="2" charset="-122"/>
              </a:rPr>
              <a:t>1</a:t>
            </a:r>
            <a:r>
              <a:rPr lang="zh-CN" altLang="en-US" dirty="0" smtClean="0">
                <a:solidFill>
                  <a:schemeClr val="tx1"/>
                </a:solidFill>
                <a:ea typeface="黑体" pitchFamily="2" charset="-122"/>
              </a:rPr>
              <a:t>帧</a:t>
            </a:r>
            <a:endParaRPr lang="zh-CN" altLang="en-US" dirty="0">
              <a:solidFill>
                <a:schemeClr val="tx1"/>
              </a:solidFill>
              <a:ea typeface="黑体" pitchFamily="2" charset="-122"/>
            </a:endParaRPr>
          </a:p>
        </p:txBody>
      </p:sp>
      <p:cxnSp>
        <p:nvCxnSpPr>
          <p:cNvPr id="40" name="直接连接符 39"/>
          <p:cNvCxnSpPr/>
          <p:nvPr/>
        </p:nvCxnSpPr>
        <p:spPr>
          <a:xfrm flipV="1">
            <a:off x="1435100" y="819150"/>
            <a:ext cx="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2349500" y="819150"/>
            <a:ext cx="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1435100" y="1123950"/>
            <a:ext cx="914400" cy="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1435100" y="1504950"/>
            <a:ext cx="762000" cy="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1435100" y="1885950"/>
            <a:ext cx="609600" cy="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2197100" y="1352550"/>
            <a:ext cx="0" cy="3048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2044700" y="1733550"/>
            <a:ext cx="0" cy="3048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flipV="1">
            <a:off x="1435100" y="2114550"/>
            <a:ext cx="0" cy="2286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3644900" y="2419350"/>
            <a:ext cx="609600" cy="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3644900" y="2190750"/>
            <a:ext cx="0" cy="3048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4254500" y="2190750"/>
            <a:ext cx="0" cy="3048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2349500" y="2114550"/>
            <a:ext cx="0" cy="243840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4254500" y="2876550"/>
            <a:ext cx="609600" cy="381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ea typeface="黑体" pitchFamily="2" charset="-122"/>
              </a:rPr>
              <a:t>ACK</a:t>
            </a:r>
            <a:endParaRPr lang="zh-CN" altLang="en-US" dirty="0">
              <a:solidFill>
                <a:schemeClr val="tx1"/>
              </a:solidFill>
              <a:ea typeface="黑体" pitchFamily="2" charset="-122"/>
            </a:endParaRPr>
          </a:p>
        </p:txBody>
      </p:sp>
      <p:sp>
        <p:nvSpPr>
          <p:cNvPr id="60" name="TextBox 1"/>
          <p:cNvSpPr txBox="1"/>
          <p:nvPr/>
        </p:nvSpPr>
        <p:spPr>
          <a:xfrm>
            <a:off x="5054600" y="3987800"/>
            <a:ext cx="461665" cy="254172"/>
          </a:xfrm>
          <a:prstGeom prst="rect">
            <a:avLst/>
          </a:prstGeom>
          <a:noFill/>
        </p:spPr>
        <p:txBody>
          <a:bodyPr wrap="none" lIns="0" tIns="0" rIns="0" rtlCol="0">
            <a:spAutoFit/>
          </a:bodyPr>
          <a:lstStyle/>
          <a:p>
            <a:pPr>
              <a:lnSpc>
                <a:spcPts val="1600"/>
              </a:lnSpc>
              <a:tabLst/>
            </a:pPr>
            <a:r>
              <a:rPr lang="en-US" altLang="zh-CN" sz="1800" dirty="0" smtClean="0">
                <a:solidFill>
                  <a:srgbClr val="33339A"/>
                </a:solidFill>
                <a:latin typeface="Times New Roman" pitchFamily="18" charset="0"/>
                <a:ea typeface="黑体" pitchFamily="2" charset="-122"/>
                <a:cs typeface="Times New Roman" pitchFamily="18" charset="0"/>
              </a:rPr>
              <a:t>SIFS</a:t>
            </a:r>
          </a:p>
        </p:txBody>
      </p:sp>
      <p:sp>
        <p:nvSpPr>
          <p:cNvPr id="61" name="TextBox 1"/>
          <p:cNvSpPr txBox="1"/>
          <p:nvPr/>
        </p:nvSpPr>
        <p:spPr>
          <a:xfrm>
            <a:off x="5067300" y="3238500"/>
            <a:ext cx="500137" cy="610424"/>
          </a:xfrm>
          <a:prstGeom prst="rect">
            <a:avLst/>
          </a:prstGeom>
          <a:noFill/>
        </p:spPr>
        <p:txBody>
          <a:bodyPr wrap="none" lIns="0" tIns="0" rIns="0" rtlCol="0">
            <a:spAutoFit/>
          </a:bodyPr>
          <a:lstStyle/>
          <a:p>
            <a:pPr>
              <a:lnSpc>
                <a:spcPts val="1600"/>
              </a:lnSpc>
              <a:tabLst/>
            </a:pPr>
            <a:r>
              <a:rPr lang="en-US" altLang="zh-CN" sz="1800" dirty="0" smtClean="0">
                <a:solidFill>
                  <a:srgbClr val="33339A"/>
                </a:solidFill>
                <a:latin typeface="Times New Roman" pitchFamily="18" charset="0"/>
                <a:ea typeface="黑体" pitchFamily="2" charset="-122"/>
                <a:cs typeface="Times New Roman" pitchFamily="18" charset="0"/>
              </a:rPr>
              <a:t>DIFS</a:t>
            </a:r>
          </a:p>
          <a:p>
            <a:pPr>
              <a:lnSpc>
                <a:spcPts val="1000"/>
              </a:lnSpc>
            </a:pPr>
            <a:endParaRPr lang="en-US" altLang="zh-CN" dirty="0" smtClean="0">
              <a:ea typeface="黑体" pitchFamily="2" charset="-122"/>
            </a:endParaRPr>
          </a:p>
          <a:p>
            <a:pPr>
              <a:lnSpc>
                <a:spcPts val="1800"/>
              </a:lnSpc>
              <a:tabLst/>
            </a:pPr>
            <a:r>
              <a:rPr lang="en-US" altLang="zh-CN" sz="1800" dirty="0" smtClean="0">
                <a:solidFill>
                  <a:srgbClr val="33339A"/>
                </a:solidFill>
                <a:latin typeface="Times New Roman" pitchFamily="18" charset="0"/>
                <a:ea typeface="黑体" pitchFamily="2" charset="-122"/>
                <a:cs typeface="Times New Roman" pitchFamily="18" charset="0"/>
              </a:rPr>
              <a:t>PIFS</a:t>
            </a:r>
          </a:p>
        </p:txBody>
      </p:sp>
      <p:cxnSp>
        <p:nvCxnSpPr>
          <p:cNvPr id="62" name="直接连接符 61"/>
          <p:cNvCxnSpPr/>
          <p:nvPr/>
        </p:nvCxnSpPr>
        <p:spPr>
          <a:xfrm flipV="1">
            <a:off x="4864100" y="3181350"/>
            <a:ext cx="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5778500" y="3181350"/>
            <a:ext cx="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a:off x="4864100" y="3486150"/>
            <a:ext cx="914400" cy="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a:off x="4864100" y="3867150"/>
            <a:ext cx="762000" cy="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a:off x="4864100" y="4248150"/>
            <a:ext cx="609600" cy="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5626100" y="3714750"/>
            <a:ext cx="0" cy="3048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473700" y="4095750"/>
            <a:ext cx="0" cy="3048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7150100" y="4171950"/>
            <a:ext cx="1295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ea typeface="黑体" pitchFamily="2" charset="-122"/>
              </a:rPr>
              <a:t>发送帧</a:t>
            </a:r>
            <a:endParaRPr lang="zh-CN" altLang="en-US" dirty="0">
              <a:solidFill>
                <a:schemeClr val="tx1"/>
              </a:solidFill>
              <a:ea typeface="黑体" pitchFamily="2" charset="-122"/>
            </a:endParaRPr>
          </a:p>
        </p:txBody>
      </p:sp>
      <p:sp>
        <p:nvSpPr>
          <p:cNvPr id="71" name="矩形 70"/>
          <p:cNvSpPr/>
          <p:nvPr/>
        </p:nvSpPr>
        <p:spPr>
          <a:xfrm>
            <a:off x="2349500" y="4171950"/>
            <a:ext cx="25146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900"/>
              </a:lnSpc>
              <a:tabLst/>
            </a:pPr>
            <a:r>
              <a:rPr lang="en-US" altLang="zh-CN" dirty="0" err="1" smtClean="0">
                <a:solidFill>
                  <a:srgbClr val="33339A"/>
                </a:solidFill>
                <a:latin typeface="Times New Roman" pitchFamily="18" charset="0"/>
                <a:ea typeface="黑体" pitchFamily="2" charset="-122"/>
                <a:cs typeface="Times New Roman" pitchFamily="18" charset="0"/>
              </a:rPr>
              <a:t>NAV</a:t>
            </a:r>
            <a:r>
              <a:rPr lang="en-US" altLang="zh-CN" dirty="0" err="1" smtClean="0">
                <a:solidFill>
                  <a:srgbClr val="33339A"/>
                </a:solidFill>
                <a:latin typeface="黑体" pitchFamily="18" charset="0"/>
                <a:ea typeface="黑体" pitchFamily="2" charset="-122"/>
                <a:cs typeface="黑体" pitchFamily="18" charset="0"/>
              </a:rPr>
              <a:t>（媒体忙</a:t>
            </a:r>
            <a:r>
              <a:rPr lang="en-US" altLang="zh-CN" dirty="0" smtClean="0">
                <a:solidFill>
                  <a:srgbClr val="33339A"/>
                </a:solidFill>
                <a:latin typeface="黑体" pitchFamily="18" charset="0"/>
                <a:ea typeface="黑体" pitchFamily="2" charset="-122"/>
                <a:cs typeface="黑体" pitchFamily="18" charset="0"/>
              </a:rPr>
              <a:t>）</a:t>
            </a:r>
          </a:p>
        </p:txBody>
      </p:sp>
      <p:cxnSp>
        <p:nvCxnSpPr>
          <p:cNvPr id="73" name="直接连接符 72"/>
          <p:cNvCxnSpPr/>
          <p:nvPr/>
        </p:nvCxnSpPr>
        <p:spPr>
          <a:xfrm>
            <a:off x="5854700" y="4171950"/>
            <a:ext cx="0" cy="381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6007100" y="4171950"/>
            <a:ext cx="0" cy="381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6159500" y="4171950"/>
            <a:ext cx="0" cy="381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6311900" y="4171950"/>
            <a:ext cx="0" cy="381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6464300" y="4171950"/>
            <a:ext cx="0" cy="381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6616700" y="4171950"/>
            <a:ext cx="0" cy="381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5854700" y="417195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6769100" y="4171950"/>
            <a:ext cx="0" cy="3810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5854700" y="3409950"/>
            <a:ext cx="1107996" cy="369332"/>
          </a:xfrm>
          <a:prstGeom prst="rect">
            <a:avLst/>
          </a:prstGeom>
          <a:noFill/>
        </p:spPr>
        <p:txBody>
          <a:bodyPr wrap="none" rtlCol="0">
            <a:spAutoFit/>
          </a:bodyPr>
          <a:lstStyle/>
          <a:p>
            <a:r>
              <a:rPr lang="zh-CN" altLang="en-US" dirty="0" smtClean="0">
                <a:ea typeface="黑体" pitchFamily="2" charset="-122"/>
              </a:rPr>
              <a:t>争用窗口</a:t>
            </a:r>
            <a:endParaRPr lang="zh-CN" altLang="en-US" dirty="0">
              <a:ea typeface="黑体" pitchFamily="2" charset="-122"/>
            </a:endParaRPr>
          </a:p>
        </p:txBody>
      </p:sp>
      <p:cxnSp>
        <p:nvCxnSpPr>
          <p:cNvPr id="84" name="直接连接符 83"/>
          <p:cNvCxnSpPr/>
          <p:nvPr/>
        </p:nvCxnSpPr>
        <p:spPr>
          <a:xfrm flipV="1">
            <a:off x="7150100" y="3714750"/>
            <a:ext cx="0" cy="381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a:off x="5778500" y="3943350"/>
            <a:ext cx="1371600" cy="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6921500" y="4171950"/>
            <a:ext cx="0" cy="381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3" name="直接箭头连接符 92"/>
          <p:cNvCxnSpPr/>
          <p:nvPr/>
        </p:nvCxnSpPr>
        <p:spPr>
          <a:xfrm flipV="1">
            <a:off x="2349500" y="4552950"/>
            <a:ext cx="0" cy="2286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95" name="任意多边形 94"/>
          <p:cNvSpPr/>
          <p:nvPr/>
        </p:nvSpPr>
        <p:spPr>
          <a:xfrm>
            <a:off x="2353235" y="4547347"/>
            <a:ext cx="2756647" cy="161365"/>
          </a:xfrm>
          <a:custGeom>
            <a:avLst/>
            <a:gdLst>
              <a:gd name="connsiteX0" fmla="*/ 0 w 2756647"/>
              <a:gd name="connsiteY0" fmla="*/ 11206 h 161365"/>
              <a:gd name="connsiteX1" fmla="*/ 1129553 w 2756647"/>
              <a:gd name="connsiteY1" fmla="*/ 159124 h 161365"/>
              <a:gd name="connsiteX2" fmla="*/ 2528047 w 2756647"/>
              <a:gd name="connsiteY2" fmla="*/ 24653 h 161365"/>
              <a:gd name="connsiteX3" fmla="*/ 2501153 w 2756647"/>
              <a:gd name="connsiteY3" fmla="*/ 11206 h 161365"/>
            </a:gdLst>
            <a:ahLst/>
            <a:cxnLst>
              <a:cxn ang="0">
                <a:pos x="connsiteX0" y="connsiteY0"/>
              </a:cxn>
              <a:cxn ang="0">
                <a:pos x="connsiteX1" y="connsiteY1"/>
              </a:cxn>
              <a:cxn ang="0">
                <a:pos x="connsiteX2" y="connsiteY2"/>
              </a:cxn>
              <a:cxn ang="0">
                <a:pos x="connsiteX3" y="connsiteY3"/>
              </a:cxn>
            </a:cxnLst>
            <a:rect l="l" t="t" r="r" b="b"/>
            <a:pathLst>
              <a:path w="2756647" h="161365">
                <a:moveTo>
                  <a:pt x="0" y="11206"/>
                </a:moveTo>
                <a:cubicBezTo>
                  <a:pt x="354106" y="84044"/>
                  <a:pt x="708212" y="156883"/>
                  <a:pt x="1129553" y="159124"/>
                </a:cubicBezTo>
                <a:cubicBezTo>
                  <a:pt x="1550894" y="161365"/>
                  <a:pt x="2299447" y="49306"/>
                  <a:pt x="2528047" y="24653"/>
                </a:cubicBezTo>
                <a:cubicBezTo>
                  <a:pt x="2756647" y="0"/>
                  <a:pt x="2628900" y="5603"/>
                  <a:pt x="2501153" y="11206"/>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itchFamily="2" charset="-122"/>
            </a:endParaRPr>
          </a:p>
        </p:txBody>
      </p:sp>
      <p:sp>
        <p:nvSpPr>
          <p:cNvPr id="96" name="任意多边形 95"/>
          <p:cNvSpPr/>
          <p:nvPr/>
        </p:nvSpPr>
        <p:spPr>
          <a:xfrm>
            <a:off x="5854699" y="4552951"/>
            <a:ext cx="1295401" cy="76200"/>
          </a:xfrm>
          <a:custGeom>
            <a:avLst/>
            <a:gdLst>
              <a:gd name="connsiteX0" fmla="*/ 0 w 2756647"/>
              <a:gd name="connsiteY0" fmla="*/ 11206 h 161365"/>
              <a:gd name="connsiteX1" fmla="*/ 1129553 w 2756647"/>
              <a:gd name="connsiteY1" fmla="*/ 159124 h 161365"/>
              <a:gd name="connsiteX2" fmla="*/ 2528047 w 2756647"/>
              <a:gd name="connsiteY2" fmla="*/ 24653 h 161365"/>
              <a:gd name="connsiteX3" fmla="*/ 2501153 w 2756647"/>
              <a:gd name="connsiteY3" fmla="*/ 11206 h 161365"/>
            </a:gdLst>
            <a:ahLst/>
            <a:cxnLst>
              <a:cxn ang="0">
                <a:pos x="connsiteX0" y="connsiteY0"/>
              </a:cxn>
              <a:cxn ang="0">
                <a:pos x="connsiteX1" y="connsiteY1"/>
              </a:cxn>
              <a:cxn ang="0">
                <a:pos x="connsiteX2" y="connsiteY2"/>
              </a:cxn>
              <a:cxn ang="0">
                <a:pos x="connsiteX3" y="connsiteY3"/>
              </a:cxn>
            </a:cxnLst>
            <a:rect l="l" t="t" r="r" b="b"/>
            <a:pathLst>
              <a:path w="2756647" h="161365">
                <a:moveTo>
                  <a:pt x="0" y="11206"/>
                </a:moveTo>
                <a:cubicBezTo>
                  <a:pt x="354106" y="84044"/>
                  <a:pt x="708212" y="156883"/>
                  <a:pt x="1129553" y="159124"/>
                </a:cubicBezTo>
                <a:cubicBezTo>
                  <a:pt x="1550894" y="161365"/>
                  <a:pt x="2299447" y="49306"/>
                  <a:pt x="2528047" y="24653"/>
                </a:cubicBezTo>
                <a:cubicBezTo>
                  <a:pt x="2756647" y="0"/>
                  <a:pt x="2628900" y="5603"/>
                  <a:pt x="2501153" y="11206"/>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itchFamily="2" charset="-122"/>
            </a:endParaRPr>
          </a:p>
        </p:txBody>
      </p:sp>
      <p:sp>
        <p:nvSpPr>
          <p:cNvPr id="69" name="灯片编号占位符 68"/>
          <p:cNvSpPr>
            <a:spLocks noGrp="1"/>
          </p:cNvSpPr>
          <p:nvPr>
            <p:ph type="sldNum" sz="quarter" idx="12"/>
          </p:nvPr>
        </p:nvSpPr>
        <p:spPr/>
        <p:txBody>
          <a:bodyPr/>
          <a:lstStyle/>
          <a:p>
            <a:fld id="{B6F15528-21DE-4FAA-801E-634DDDAF4B2B}" type="slidenum">
              <a:rPr lang="en-US" smtClean="0"/>
              <a:pPr/>
              <a:t>114</a:t>
            </a:fld>
            <a:endParaRPr lang="en-US"/>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6"/>
          <p:cNvSpPr>
            <a:spLocks noGrp="1" noChangeArrowheads="1"/>
          </p:cNvSpPr>
          <p:nvPr>
            <p:ph type="title"/>
          </p:nvPr>
        </p:nvSpPr>
        <p:spPr>
          <a:xfrm>
            <a:off x="916610" y="213123"/>
            <a:ext cx="8094340" cy="1453964"/>
          </a:xfrm>
        </p:spPr>
        <p:txBody>
          <a:bodyPr/>
          <a:lstStyle/>
          <a:p>
            <a:pPr algn="ctr" eaLnBrk="1" hangingPunct="1"/>
            <a:r>
              <a:rPr lang="zh-CN" altLang="en-US" dirty="0" smtClean="0">
                <a:ea typeface="黑体" pitchFamily="2" charset="-122"/>
              </a:rPr>
              <a:t>争用窗口 </a:t>
            </a:r>
          </a:p>
        </p:txBody>
      </p:sp>
      <p:sp>
        <p:nvSpPr>
          <p:cNvPr id="329737" name="Rectangle 9"/>
          <p:cNvSpPr>
            <a:spLocks noGrp="1" noChangeArrowheads="1"/>
          </p:cNvSpPr>
          <p:nvPr>
            <p:ph type="body" idx="1"/>
          </p:nvPr>
        </p:nvSpPr>
        <p:spPr>
          <a:xfrm>
            <a:off x="753551" y="1967036"/>
            <a:ext cx="7970860" cy="4521341"/>
          </a:xfrm>
        </p:spPr>
        <p:txBody>
          <a:bodyPr/>
          <a:lstStyle/>
          <a:p>
            <a:pPr eaLnBrk="1" hangingPunct="1">
              <a:lnSpc>
                <a:spcPct val="90000"/>
              </a:lnSpc>
            </a:pPr>
            <a:r>
              <a:rPr lang="zh-CN" altLang="en-US" dirty="0" smtClean="0">
                <a:ea typeface="黑体" pitchFamily="2" charset="-122"/>
              </a:rPr>
              <a:t>信道从忙态变为空闲时，任何一个站要发送数据帧时，不仅都必须等待一个 </a:t>
            </a:r>
            <a:r>
              <a:rPr lang="en-US" altLang="zh-CN" dirty="0" smtClean="0">
                <a:ea typeface="黑体" pitchFamily="2" charset="-122"/>
              </a:rPr>
              <a:t>DIFS </a:t>
            </a:r>
            <a:r>
              <a:rPr lang="zh-CN" altLang="en-US" dirty="0" smtClean="0">
                <a:ea typeface="黑体" pitchFamily="2" charset="-122"/>
              </a:rPr>
              <a:t>的间隔，而且还要进入争用窗口，并计算随机退避时间以便再次重新试图接入到信道。</a:t>
            </a:r>
          </a:p>
          <a:p>
            <a:pPr eaLnBrk="1" hangingPunct="1">
              <a:lnSpc>
                <a:spcPct val="90000"/>
              </a:lnSpc>
            </a:pPr>
            <a:r>
              <a:rPr lang="zh-CN" altLang="en-US" dirty="0" smtClean="0">
                <a:ea typeface="黑体" pitchFamily="2" charset="-122"/>
              </a:rPr>
              <a:t>在信道从忙态转为空闲时，各站就要执行退避算法。这样做就减少了发生碰撞的概率。</a:t>
            </a:r>
          </a:p>
          <a:p>
            <a:pPr eaLnBrk="1" hangingPunct="1">
              <a:lnSpc>
                <a:spcPct val="90000"/>
              </a:lnSpc>
            </a:pPr>
            <a:r>
              <a:rPr lang="en-US" altLang="zh-CN" dirty="0" smtClean="0">
                <a:ea typeface="黑体" pitchFamily="2" charset="-122"/>
              </a:rPr>
              <a:t>802.11 </a:t>
            </a:r>
            <a:r>
              <a:rPr lang="zh-CN" altLang="en-US" dirty="0" smtClean="0">
                <a:ea typeface="黑体" pitchFamily="2" charset="-122"/>
              </a:rPr>
              <a:t>使用二进制指数退避算法。   </a:t>
            </a:r>
          </a:p>
        </p:txBody>
      </p:sp>
      <p:sp>
        <p:nvSpPr>
          <p:cNvPr id="5" name="灯片编号占位符 4"/>
          <p:cNvSpPr>
            <a:spLocks noGrp="1"/>
          </p:cNvSpPr>
          <p:nvPr>
            <p:ph type="sldNum" sz="quarter" idx="12"/>
          </p:nvPr>
        </p:nvSpPr>
        <p:spPr/>
        <p:txBody>
          <a:bodyPr/>
          <a:lstStyle/>
          <a:p>
            <a:pPr>
              <a:defRPr/>
            </a:pPr>
            <a:fld id="{344D6BD5-1781-4C58-AB1B-E0C0300E6502}" type="slidenum">
              <a:rPr lang="en-US" altLang="zh-CN" smtClean="0">
                <a:ea typeface="黑体" pitchFamily="2" charset="-122"/>
              </a:rPr>
              <a:pPr>
                <a:defRPr/>
              </a:pPr>
              <a:t>115</a:t>
            </a:fld>
            <a:endParaRPr lang="en-US" altLang="zh-CN" dirty="0">
              <a:ea typeface="黑体" pitchFamily="2" charset="-122"/>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6"/>
          <p:cNvSpPr>
            <a:spLocks noGrp="1" noChangeArrowheads="1"/>
          </p:cNvSpPr>
          <p:nvPr>
            <p:ph type="title"/>
          </p:nvPr>
        </p:nvSpPr>
        <p:spPr>
          <a:xfrm>
            <a:off x="916610" y="213123"/>
            <a:ext cx="8094340" cy="1453964"/>
          </a:xfrm>
        </p:spPr>
        <p:txBody>
          <a:bodyPr/>
          <a:lstStyle/>
          <a:p>
            <a:pPr algn="ctr" eaLnBrk="1" hangingPunct="1"/>
            <a:r>
              <a:rPr lang="zh-CN" altLang="en-US" dirty="0" smtClean="0">
                <a:ea typeface="黑体" pitchFamily="2" charset="-122"/>
              </a:rPr>
              <a:t>二进制指数退避算法 </a:t>
            </a:r>
          </a:p>
        </p:txBody>
      </p:sp>
      <p:sp>
        <p:nvSpPr>
          <p:cNvPr id="331785" name="Rectangle 9"/>
          <p:cNvSpPr>
            <a:spLocks noGrp="1" noChangeArrowheads="1"/>
          </p:cNvSpPr>
          <p:nvPr>
            <p:ph type="body" idx="1"/>
          </p:nvPr>
        </p:nvSpPr>
        <p:spPr>
          <a:xfrm>
            <a:off x="538251" y="1967036"/>
            <a:ext cx="8186160" cy="4521341"/>
          </a:xfrm>
        </p:spPr>
        <p:txBody>
          <a:bodyPr>
            <a:normAutofit lnSpcReduction="10000"/>
          </a:bodyPr>
          <a:lstStyle/>
          <a:p>
            <a:r>
              <a:rPr lang="zh-CN" altLang="en-US" dirty="0" smtClean="0">
                <a:ea typeface="黑体" pitchFamily="2" charset="-122"/>
              </a:rPr>
              <a:t>第 </a:t>
            </a:r>
            <a:r>
              <a:rPr lang="en-US" altLang="zh-CN" i="1" dirty="0" smtClean="0">
                <a:ea typeface="黑体" pitchFamily="2" charset="-122"/>
              </a:rPr>
              <a:t>i </a:t>
            </a:r>
            <a:r>
              <a:rPr lang="zh-CN" altLang="en-US" dirty="0" smtClean="0">
                <a:ea typeface="黑体" pitchFamily="2" charset="-122"/>
              </a:rPr>
              <a:t>次退避是在时隙 </a:t>
            </a:r>
            <a:r>
              <a:rPr lang="en-US" altLang="zh-CN" dirty="0" smtClean="0">
                <a:ea typeface="黑体" pitchFamily="2" charset="-122"/>
              </a:rPr>
              <a:t>{0, 1, …, 2</a:t>
            </a:r>
            <a:r>
              <a:rPr lang="en-US" altLang="zh-CN" baseline="30000" dirty="0" smtClean="0">
                <a:ea typeface="黑体" pitchFamily="2" charset="-122"/>
              </a:rPr>
              <a:t>2 + </a:t>
            </a:r>
            <a:r>
              <a:rPr lang="en-US" altLang="zh-CN" i="1" baseline="30000" dirty="0" err="1" smtClean="0">
                <a:ea typeface="黑体" pitchFamily="2" charset="-122"/>
              </a:rPr>
              <a:t>i</a:t>
            </a:r>
            <a:r>
              <a:rPr lang="en-US" altLang="zh-CN" baseline="30000" dirty="0" smtClean="0">
                <a:ea typeface="黑体" pitchFamily="2" charset="-122"/>
              </a:rPr>
              <a:t> </a:t>
            </a:r>
            <a:r>
              <a:rPr lang="en-US" altLang="zh-CN" dirty="0" smtClean="0">
                <a:ea typeface="黑体" pitchFamily="2" charset="-122"/>
              </a:rPr>
              <a:t>-1 }</a:t>
            </a:r>
            <a:r>
              <a:rPr lang="zh-CN" altLang="en-US" dirty="0" smtClean="0">
                <a:ea typeface="黑体" pitchFamily="2" charset="-122"/>
              </a:rPr>
              <a:t>中随机地选择一个。 </a:t>
            </a:r>
            <a:endParaRPr lang="en-US" altLang="zh-CN" dirty="0" smtClean="0">
              <a:ea typeface="黑体" pitchFamily="2" charset="-122"/>
            </a:endParaRPr>
          </a:p>
          <a:p>
            <a:r>
              <a:rPr lang="zh-CN" altLang="en-US" dirty="0" smtClean="0">
                <a:ea typeface="黑体" pitchFamily="2" charset="-122"/>
              </a:rPr>
              <a:t>站点每经历一个时隙的时间就检测一次信道。这可能发生两种情况。</a:t>
            </a:r>
          </a:p>
          <a:p>
            <a:pPr lvl="1"/>
            <a:r>
              <a:rPr lang="zh-CN" altLang="en-US" dirty="0" smtClean="0">
                <a:solidFill>
                  <a:schemeClr val="tx2"/>
                </a:solidFill>
                <a:latin typeface="Arial" charset="0"/>
                <a:ea typeface="黑体" pitchFamily="2" charset="-122"/>
              </a:rPr>
              <a:t>若检测到信道空闲，退避计时器就继续倒计时。</a:t>
            </a:r>
          </a:p>
          <a:p>
            <a:pPr lvl="1"/>
            <a:r>
              <a:rPr lang="zh-CN" altLang="en-US" dirty="0" smtClean="0">
                <a:solidFill>
                  <a:schemeClr val="tx2"/>
                </a:solidFill>
                <a:latin typeface="Arial" charset="0"/>
                <a:ea typeface="黑体" pitchFamily="2" charset="-122"/>
              </a:rPr>
              <a:t>若检测到信道忙，就冻结退避计时器的剩余时间，重新等待信道变为空闲并再经过时间</a:t>
            </a:r>
            <a:r>
              <a:rPr lang="en-US" altLang="zh-CN" dirty="0" smtClean="0">
                <a:solidFill>
                  <a:schemeClr val="tx2"/>
                </a:solidFill>
                <a:latin typeface="Arial" charset="0"/>
                <a:ea typeface="黑体" pitchFamily="2" charset="-122"/>
              </a:rPr>
              <a:t>DIFS </a:t>
            </a:r>
            <a:r>
              <a:rPr lang="zh-CN" altLang="en-US" dirty="0" smtClean="0">
                <a:solidFill>
                  <a:schemeClr val="tx2"/>
                </a:solidFill>
                <a:latin typeface="Arial" charset="0"/>
                <a:ea typeface="黑体" pitchFamily="2" charset="-122"/>
              </a:rPr>
              <a:t>后，从剩余时间开始继续倒计时。如果退避计时器的时间减小到零时，就开始发送整个数据帧。 </a:t>
            </a:r>
          </a:p>
          <a:p>
            <a:pPr eaLnBrk="1" hangingPunct="1"/>
            <a:endParaRPr lang="zh-CN" altLang="en-US" dirty="0" smtClean="0">
              <a:ea typeface="黑体" pitchFamily="2" charset="-122"/>
            </a:endParaRPr>
          </a:p>
        </p:txBody>
      </p:sp>
      <p:sp>
        <p:nvSpPr>
          <p:cNvPr id="5" name="灯片编号占位符 4"/>
          <p:cNvSpPr>
            <a:spLocks noGrp="1"/>
          </p:cNvSpPr>
          <p:nvPr>
            <p:ph type="sldNum" sz="quarter" idx="12"/>
          </p:nvPr>
        </p:nvSpPr>
        <p:spPr/>
        <p:txBody>
          <a:bodyPr/>
          <a:lstStyle/>
          <a:p>
            <a:pPr>
              <a:defRPr/>
            </a:pPr>
            <a:fld id="{344D6BD5-1781-4C58-AB1B-E0C0300E6502}" type="slidenum">
              <a:rPr lang="en-US" altLang="zh-CN" smtClean="0">
                <a:ea typeface="黑体" pitchFamily="2" charset="-122"/>
              </a:rPr>
              <a:pPr>
                <a:defRPr/>
              </a:pPr>
              <a:t>116</a:t>
            </a:fld>
            <a:endParaRPr lang="en-US" altLang="zh-CN" dirty="0">
              <a:ea typeface="黑体" pitchFamily="2" charset="-122"/>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94"/>
          <p:cNvSpPr txBox="1">
            <a:spLocks noChangeArrowheads="1"/>
          </p:cNvSpPr>
          <p:nvPr/>
        </p:nvSpPr>
        <p:spPr bwMode="auto">
          <a:xfrm>
            <a:off x="158309" y="5909002"/>
            <a:ext cx="4454327" cy="368962"/>
          </a:xfrm>
          <a:prstGeom prst="rect">
            <a:avLst/>
          </a:prstGeom>
          <a:noFill/>
          <a:ln w="9525">
            <a:noFill/>
            <a:miter lim="800000"/>
            <a:headEnd/>
            <a:tailEnd/>
          </a:ln>
        </p:spPr>
        <p:txBody>
          <a:bodyPr wrap="none" lIns="91074" tIns="45537" rIns="91074" bIns="45537">
            <a:spAutoFit/>
          </a:bodyPr>
          <a:lstStyle/>
          <a:p>
            <a:r>
              <a:rPr lang="zh-CN" altLang="en-US" dirty="0">
                <a:solidFill>
                  <a:schemeClr val="tx2"/>
                </a:solidFill>
                <a:latin typeface="Arial" charset="0"/>
                <a:ea typeface="黑体" pitchFamily="2" charset="-122"/>
              </a:rPr>
              <a:t>图例                           冻结剩余的退避时间</a:t>
            </a:r>
          </a:p>
        </p:txBody>
      </p:sp>
      <p:sp>
        <p:nvSpPr>
          <p:cNvPr id="43011" name="Rectangle 4"/>
          <p:cNvSpPr>
            <a:spLocks noChangeArrowheads="1"/>
          </p:cNvSpPr>
          <p:nvPr/>
        </p:nvSpPr>
        <p:spPr bwMode="auto">
          <a:xfrm>
            <a:off x="7592502" y="2494315"/>
            <a:ext cx="883364" cy="385198"/>
          </a:xfrm>
          <a:prstGeom prst="rect">
            <a:avLst/>
          </a:prstGeom>
          <a:solidFill>
            <a:srgbClr val="33CCFF"/>
          </a:solidFill>
          <a:ln w="9525">
            <a:noFill/>
            <a:miter lim="800000"/>
            <a:headEnd/>
            <a:tailEnd/>
          </a:ln>
        </p:spPr>
        <p:txBody>
          <a:bodyPr wrap="none" lIns="91074" tIns="45537" rIns="91074" bIns="45537" anchor="ctr"/>
          <a:lstStyle/>
          <a:p>
            <a:endParaRPr lang="zh-CN" altLang="en-US" dirty="0">
              <a:ea typeface="黑体" pitchFamily="2" charset="-122"/>
            </a:endParaRPr>
          </a:p>
        </p:txBody>
      </p:sp>
      <p:sp>
        <p:nvSpPr>
          <p:cNvPr id="43012" name="Line 7"/>
          <p:cNvSpPr>
            <a:spLocks noChangeShapeType="1"/>
          </p:cNvSpPr>
          <p:nvPr/>
        </p:nvSpPr>
        <p:spPr bwMode="auto">
          <a:xfrm>
            <a:off x="1830052" y="1498168"/>
            <a:ext cx="0" cy="3915128"/>
          </a:xfrm>
          <a:prstGeom prst="line">
            <a:avLst/>
          </a:prstGeom>
          <a:noFill/>
          <a:ln w="12700">
            <a:solidFill>
              <a:schemeClr val="folHlink"/>
            </a:solidFill>
            <a:prstDash val="dash"/>
            <a:round/>
            <a:headEnd/>
            <a:tailEnd/>
          </a:ln>
        </p:spPr>
        <p:txBody>
          <a:bodyPr lIns="91074" tIns="45537" rIns="91074" bIns="45537"/>
          <a:lstStyle/>
          <a:p>
            <a:endParaRPr lang="zh-CN" altLang="en-US" dirty="0">
              <a:ea typeface="黑体" pitchFamily="2" charset="-122"/>
            </a:endParaRPr>
          </a:p>
        </p:txBody>
      </p:sp>
      <p:sp>
        <p:nvSpPr>
          <p:cNvPr id="43013" name="Rectangle 8"/>
          <p:cNvSpPr>
            <a:spLocks noChangeArrowheads="1"/>
          </p:cNvSpPr>
          <p:nvPr/>
        </p:nvSpPr>
        <p:spPr bwMode="auto">
          <a:xfrm>
            <a:off x="2205246" y="3263133"/>
            <a:ext cx="1421615" cy="385198"/>
          </a:xfrm>
          <a:prstGeom prst="rect">
            <a:avLst/>
          </a:prstGeom>
          <a:solidFill>
            <a:srgbClr val="FF99FF"/>
          </a:solidFill>
          <a:ln w="12700">
            <a:solidFill>
              <a:schemeClr val="tx2"/>
            </a:solidFill>
            <a:miter lim="800000"/>
            <a:headEnd/>
            <a:tailEnd/>
          </a:ln>
        </p:spPr>
        <p:txBody>
          <a:bodyPr wrap="none" lIns="91074" tIns="45537" rIns="91074" bIns="45537" anchor="ctr"/>
          <a:lstStyle/>
          <a:p>
            <a:endParaRPr lang="zh-CN" altLang="en-US" dirty="0">
              <a:ea typeface="黑体" pitchFamily="2" charset="-122"/>
            </a:endParaRPr>
          </a:p>
        </p:txBody>
      </p:sp>
      <p:sp>
        <p:nvSpPr>
          <p:cNvPr id="43014" name="Line 9"/>
          <p:cNvSpPr>
            <a:spLocks noChangeShapeType="1"/>
          </p:cNvSpPr>
          <p:nvPr/>
        </p:nvSpPr>
        <p:spPr bwMode="auto">
          <a:xfrm>
            <a:off x="3628443" y="1498168"/>
            <a:ext cx="0" cy="3915128"/>
          </a:xfrm>
          <a:prstGeom prst="line">
            <a:avLst/>
          </a:prstGeom>
          <a:noFill/>
          <a:ln w="12700">
            <a:solidFill>
              <a:schemeClr val="folHlink"/>
            </a:solidFill>
            <a:prstDash val="dash"/>
            <a:round/>
            <a:headEnd/>
            <a:tailEnd/>
          </a:ln>
        </p:spPr>
        <p:txBody>
          <a:bodyPr lIns="91074" tIns="45537" rIns="91074" bIns="45537"/>
          <a:lstStyle/>
          <a:p>
            <a:endParaRPr lang="zh-CN" altLang="en-US" dirty="0">
              <a:ea typeface="黑体" pitchFamily="2" charset="-122"/>
            </a:endParaRPr>
          </a:p>
        </p:txBody>
      </p:sp>
      <p:sp>
        <p:nvSpPr>
          <p:cNvPr id="43015" name="Line 10"/>
          <p:cNvSpPr>
            <a:spLocks noChangeShapeType="1"/>
          </p:cNvSpPr>
          <p:nvPr/>
        </p:nvSpPr>
        <p:spPr bwMode="auto">
          <a:xfrm>
            <a:off x="3777253" y="1498168"/>
            <a:ext cx="0" cy="3915128"/>
          </a:xfrm>
          <a:prstGeom prst="line">
            <a:avLst/>
          </a:prstGeom>
          <a:noFill/>
          <a:ln w="12700">
            <a:solidFill>
              <a:schemeClr val="folHlink"/>
            </a:solidFill>
            <a:prstDash val="dash"/>
            <a:round/>
            <a:headEnd/>
            <a:tailEnd/>
          </a:ln>
        </p:spPr>
        <p:txBody>
          <a:bodyPr lIns="91074" tIns="45537" rIns="91074" bIns="45537"/>
          <a:lstStyle/>
          <a:p>
            <a:endParaRPr lang="zh-CN" altLang="en-US" dirty="0">
              <a:ea typeface="黑体" pitchFamily="2" charset="-122"/>
            </a:endParaRPr>
          </a:p>
        </p:txBody>
      </p:sp>
      <p:sp>
        <p:nvSpPr>
          <p:cNvPr id="43016" name="Rectangle 11"/>
          <p:cNvSpPr>
            <a:spLocks noChangeArrowheads="1"/>
          </p:cNvSpPr>
          <p:nvPr/>
        </p:nvSpPr>
        <p:spPr bwMode="auto">
          <a:xfrm>
            <a:off x="4074874" y="4031950"/>
            <a:ext cx="1272805" cy="385198"/>
          </a:xfrm>
          <a:prstGeom prst="rect">
            <a:avLst/>
          </a:prstGeom>
          <a:solidFill>
            <a:srgbClr val="CCCC00"/>
          </a:solidFill>
          <a:ln w="12700">
            <a:solidFill>
              <a:schemeClr val="tx2"/>
            </a:solidFill>
            <a:miter lim="800000"/>
            <a:headEnd/>
            <a:tailEnd/>
          </a:ln>
        </p:spPr>
        <p:txBody>
          <a:bodyPr wrap="none" lIns="91074" tIns="45537" rIns="91074" bIns="45537" anchor="ctr"/>
          <a:lstStyle/>
          <a:p>
            <a:endParaRPr lang="zh-CN" altLang="en-US" dirty="0">
              <a:ea typeface="黑体" pitchFamily="2" charset="-122"/>
            </a:endParaRPr>
          </a:p>
        </p:txBody>
      </p:sp>
      <p:sp>
        <p:nvSpPr>
          <p:cNvPr id="43017" name="Rectangle 12"/>
          <p:cNvSpPr>
            <a:spLocks noChangeArrowheads="1"/>
          </p:cNvSpPr>
          <p:nvPr/>
        </p:nvSpPr>
        <p:spPr bwMode="auto">
          <a:xfrm>
            <a:off x="5795694" y="4800768"/>
            <a:ext cx="1423198" cy="383619"/>
          </a:xfrm>
          <a:prstGeom prst="rect">
            <a:avLst/>
          </a:prstGeom>
          <a:solidFill>
            <a:srgbClr val="FF9933"/>
          </a:solidFill>
          <a:ln w="12700">
            <a:solidFill>
              <a:schemeClr val="tx2"/>
            </a:solidFill>
            <a:miter lim="800000"/>
            <a:headEnd/>
            <a:tailEnd/>
          </a:ln>
        </p:spPr>
        <p:txBody>
          <a:bodyPr wrap="none" lIns="91074" tIns="45537" rIns="91074" bIns="45537" anchor="ctr"/>
          <a:lstStyle/>
          <a:p>
            <a:endParaRPr lang="zh-CN" altLang="en-US" dirty="0">
              <a:ea typeface="黑体" pitchFamily="2" charset="-122"/>
            </a:endParaRPr>
          </a:p>
        </p:txBody>
      </p:sp>
      <p:sp>
        <p:nvSpPr>
          <p:cNvPr id="43018" name="Line 13"/>
          <p:cNvSpPr>
            <a:spLocks noChangeShapeType="1"/>
          </p:cNvSpPr>
          <p:nvPr/>
        </p:nvSpPr>
        <p:spPr bwMode="auto">
          <a:xfrm>
            <a:off x="5349263" y="1498168"/>
            <a:ext cx="0" cy="3915128"/>
          </a:xfrm>
          <a:prstGeom prst="line">
            <a:avLst/>
          </a:prstGeom>
          <a:noFill/>
          <a:ln w="12700">
            <a:solidFill>
              <a:schemeClr val="folHlink"/>
            </a:solidFill>
            <a:prstDash val="dash"/>
            <a:round/>
            <a:headEnd/>
            <a:tailEnd/>
          </a:ln>
        </p:spPr>
        <p:txBody>
          <a:bodyPr lIns="91074" tIns="45537" rIns="91074" bIns="45537"/>
          <a:lstStyle/>
          <a:p>
            <a:endParaRPr lang="zh-CN" altLang="en-US" dirty="0">
              <a:ea typeface="黑体" pitchFamily="2" charset="-122"/>
            </a:endParaRPr>
          </a:p>
        </p:txBody>
      </p:sp>
      <p:sp>
        <p:nvSpPr>
          <p:cNvPr id="43019" name="Line 14"/>
          <p:cNvSpPr>
            <a:spLocks noChangeShapeType="1"/>
          </p:cNvSpPr>
          <p:nvPr/>
        </p:nvSpPr>
        <p:spPr bwMode="auto">
          <a:xfrm>
            <a:off x="5498073" y="1498168"/>
            <a:ext cx="0" cy="3915128"/>
          </a:xfrm>
          <a:prstGeom prst="line">
            <a:avLst/>
          </a:prstGeom>
          <a:noFill/>
          <a:ln w="12700">
            <a:solidFill>
              <a:schemeClr val="folHlink"/>
            </a:solidFill>
            <a:prstDash val="dash"/>
            <a:round/>
            <a:headEnd/>
            <a:tailEnd/>
          </a:ln>
        </p:spPr>
        <p:txBody>
          <a:bodyPr lIns="91074" tIns="45537" rIns="91074" bIns="45537"/>
          <a:lstStyle/>
          <a:p>
            <a:endParaRPr lang="zh-CN" altLang="en-US" dirty="0">
              <a:ea typeface="黑体" pitchFamily="2" charset="-122"/>
            </a:endParaRPr>
          </a:p>
        </p:txBody>
      </p:sp>
      <p:sp>
        <p:nvSpPr>
          <p:cNvPr id="43020" name="Line 15"/>
          <p:cNvSpPr>
            <a:spLocks noChangeShapeType="1"/>
          </p:cNvSpPr>
          <p:nvPr/>
        </p:nvSpPr>
        <p:spPr bwMode="auto">
          <a:xfrm>
            <a:off x="7220475" y="1498168"/>
            <a:ext cx="0" cy="3915128"/>
          </a:xfrm>
          <a:prstGeom prst="line">
            <a:avLst/>
          </a:prstGeom>
          <a:noFill/>
          <a:ln w="12700">
            <a:solidFill>
              <a:schemeClr val="folHlink"/>
            </a:solidFill>
            <a:prstDash val="dash"/>
            <a:round/>
            <a:headEnd/>
            <a:tailEnd/>
          </a:ln>
        </p:spPr>
        <p:txBody>
          <a:bodyPr lIns="91074" tIns="45537" rIns="91074" bIns="45537"/>
          <a:lstStyle/>
          <a:p>
            <a:endParaRPr lang="zh-CN" altLang="en-US" dirty="0">
              <a:ea typeface="黑体" pitchFamily="2" charset="-122"/>
            </a:endParaRPr>
          </a:p>
        </p:txBody>
      </p:sp>
      <p:sp>
        <p:nvSpPr>
          <p:cNvPr id="43021" name="Line 16"/>
          <p:cNvSpPr>
            <a:spLocks noChangeShapeType="1"/>
          </p:cNvSpPr>
          <p:nvPr/>
        </p:nvSpPr>
        <p:spPr bwMode="auto">
          <a:xfrm>
            <a:off x="7367702" y="1498168"/>
            <a:ext cx="0" cy="3915128"/>
          </a:xfrm>
          <a:prstGeom prst="line">
            <a:avLst/>
          </a:prstGeom>
          <a:noFill/>
          <a:ln w="12700">
            <a:solidFill>
              <a:schemeClr val="folHlink"/>
            </a:solidFill>
            <a:prstDash val="dash"/>
            <a:round/>
            <a:headEnd/>
            <a:tailEnd/>
          </a:ln>
        </p:spPr>
        <p:txBody>
          <a:bodyPr lIns="91074" tIns="45537" rIns="91074" bIns="45537"/>
          <a:lstStyle/>
          <a:p>
            <a:endParaRPr lang="zh-CN" altLang="en-US" dirty="0">
              <a:ea typeface="黑体" pitchFamily="2" charset="-122"/>
            </a:endParaRPr>
          </a:p>
        </p:txBody>
      </p:sp>
      <p:sp>
        <p:nvSpPr>
          <p:cNvPr id="43022" name="Rectangle 17"/>
          <p:cNvSpPr>
            <a:spLocks noChangeArrowheads="1"/>
          </p:cNvSpPr>
          <p:nvPr/>
        </p:nvSpPr>
        <p:spPr bwMode="auto">
          <a:xfrm>
            <a:off x="573079" y="1728656"/>
            <a:ext cx="1098665" cy="383619"/>
          </a:xfrm>
          <a:prstGeom prst="rect">
            <a:avLst/>
          </a:prstGeom>
          <a:solidFill>
            <a:srgbClr val="FFFF99"/>
          </a:solidFill>
          <a:ln w="12700">
            <a:solidFill>
              <a:schemeClr val="tx2"/>
            </a:solidFill>
            <a:miter lim="800000"/>
            <a:headEnd/>
            <a:tailEnd/>
          </a:ln>
        </p:spPr>
        <p:txBody>
          <a:bodyPr wrap="none" lIns="91074" tIns="45537" rIns="91074" bIns="45537" anchor="ctr"/>
          <a:lstStyle/>
          <a:p>
            <a:endParaRPr lang="zh-CN" altLang="en-US" dirty="0">
              <a:ea typeface="黑体" pitchFamily="2" charset="-122"/>
            </a:endParaRPr>
          </a:p>
        </p:txBody>
      </p:sp>
      <p:sp>
        <p:nvSpPr>
          <p:cNvPr id="43023" name="Line 18"/>
          <p:cNvSpPr>
            <a:spLocks noChangeShapeType="1"/>
          </p:cNvSpPr>
          <p:nvPr/>
        </p:nvSpPr>
        <p:spPr bwMode="auto">
          <a:xfrm>
            <a:off x="558832" y="1728656"/>
            <a:ext cx="1122411" cy="0"/>
          </a:xfrm>
          <a:prstGeom prst="line">
            <a:avLst/>
          </a:prstGeom>
          <a:noFill/>
          <a:ln w="9525">
            <a:solidFill>
              <a:schemeClr val="tx1"/>
            </a:solidFill>
            <a:round/>
            <a:headEnd/>
            <a:tailEnd/>
          </a:ln>
        </p:spPr>
        <p:txBody>
          <a:bodyPr lIns="91074" tIns="45537" rIns="91074" bIns="45537"/>
          <a:lstStyle/>
          <a:p>
            <a:endParaRPr lang="zh-CN" altLang="en-US" dirty="0">
              <a:ea typeface="黑体" pitchFamily="2" charset="-122"/>
            </a:endParaRPr>
          </a:p>
        </p:txBody>
      </p:sp>
      <p:sp>
        <p:nvSpPr>
          <p:cNvPr id="43024" name="Freeform 19"/>
          <p:cNvSpPr>
            <a:spLocks/>
          </p:cNvSpPr>
          <p:nvPr/>
        </p:nvSpPr>
        <p:spPr bwMode="auto">
          <a:xfrm>
            <a:off x="7592502" y="2488000"/>
            <a:ext cx="896029" cy="391513"/>
          </a:xfrm>
          <a:custGeom>
            <a:avLst/>
            <a:gdLst>
              <a:gd name="T0" fmla="*/ 0 w 543"/>
              <a:gd name="T1" fmla="*/ 231 h 231"/>
              <a:gd name="T2" fmla="*/ 0 w 543"/>
              <a:gd name="T3" fmla="*/ 0 h 231"/>
              <a:gd name="T4" fmla="*/ 543 w 543"/>
              <a:gd name="T5" fmla="*/ 0 h 231"/>
              <a:gd name="T6" fmla="*/ 0 60000 65536"/>
              <a:gd name="T7" fmla="*/ 0 60000 65536"/>
              <a:gd name="T8" fmla="*/ 0 60000 65536"/>
              <a:gd name="T9" fmla="*/ 0 w 543"/>
              <a:gd name="T10" fmla="*/ 0 h 231"/>
              <a:gd name="T11" fmla="*/ 543 w 543"/>
              <a:gd name="T12" fmla="*/ 231 h 231"/>
            </a:gdLst>
            <a:ahLst/>
            <a:cxnLst>
              <a:cxn ang="T6">
                <a:pos x="T0" y="T1"/>
              </a:cxn>
              <a:cxn ang="T7">
                <a:pos x="T2" y="T3"/>
              </a:cxn>
              <a:cxn ang="T8">
                <a:pos x="T4" y="T5"/>
              </a:cxn>
            </a:cxnLst>
            <a:rect l="T9" t="T10" r="T11" b="T12"/>
            <a:pathLst>
              <a:path w="543" h="231">
                <a:moveTo>
                  <a:pt x="0" y="231"/>
                </a:moveTo>
                <a:lnTo>
                  <a:pt x="0" y="0"/>
                </a:lnTo>
                <a:lnTo>
                  <a:pt x="543" y="0"/>
                </a:lnTo>
              </a:path>
            </a:pathLst>
          </a:custGeom>
          <a:noFill/>
          <a:ln w="9525">
            <a:solidFill>
              <a:schemeClr val="tx1"/>
            </a:solidFill>
            <a:round/>
            <a:headEnd/>
            <a:tailEnd/>
          </a:ln>
        </p:spPr>
        <p:txBody>
          <a:bodyPr lIns="91074" tIns="45537" rIns="91074" bIns="45537"/>
          <a:lstStyle/>
          <a:p>
            <a:endParaRPr lang="zh-CN" altLang="en-US" dirty="0">
              <a:ea typeface="黑体" pitchFamily="2" charset="-122"/>
            </a:endParaRPr>
          </a:p>
        </p:txBody>
      </p:sp>
      <p:sp>
        <p:nvSpPr>
          <p:cNvPr id="43025" name="Text Box 20"/>
          <p:cNvSpPr txBox="1">
            <a:spLocks noChangeArrowheads="1"/>
          </p:cNvSpPr>
          <p:nvPr/>
        </p:nvSpPr>
        <p:spPr bwMode="auto">
          <a:xfrm>
            <a:off x="903945" y="1701818"/>
            <a:ext cx="414759" cy="368962"/>
          </a:xfrm>
          <a:prstGeom prst="rect">
            <a:avLst/>
          </a:prstGeom>
          <a:noFill/>
          <a:ln w="9525">
            <a:noFill/>
            <a:miter lim="800000"/>
            <a:headEnd/>
            <a:tailEnd/>
          </a:ln>
        </p:spPr>
        <p:txBody>
          <a:bodyPr wrap="none" lIns="91074" tIns="45537" rIns="91074" bIns="45537">
            <a:spAutoFit/>
          </a:bodyPr>
          <a:lstStyle/>
          <a:p>
            <a:r>
              <a:rPr lang="zh-CN" altLang="en-US" dirty="0">
                <a:solidFill>
                  <a:schemeClr val="tx2"/>
                </a:solidFill>
                <a:latin typeface="Arial" charset="0"/>
                <a:ea typeface="黑体" pitchFamily="2" charset="-122"/>
              </a:rPr>
              <a:t>帧</a:t>
            </a:r>
          </a:p>
        </p:txBody>
      </p:sp>
      <p:sp>
        <p:nvSpPr>
          <p:cNvPr id="43026" name="Text Box 21"/>
          <p:cNvSpPr txBox="1">
            <a:spLocks noChangeArrowheads="1"/>
          </p:cNvSpPr>
          <p:nvPr/>
        </p:nvSpPr>
        <p:spPr bwMode="auto">
          <a:xfrm>
            <a:off x="6259539" y="4758144"/>
            <a:ext cx="414759" cy="368962"/>
          </a:xfrm>
          <a:prstGeom prst="rect">
            <a:avLst/>
          </a:prstGeom>
          <a:noFill/>
          <a:ln w="9525">
            <a:noFill/>
            <a:miter lim="800000"/>
            <a:headEnd/>
            <a:tailEnd/>
          </a:ln>
        </p:spPr>
        <p:txBody>
          <a:bodyPr wrap="none" lIns="91074" tIns="45537" rIns="91074" bIns="45537">
            <a:spAutoFit/>
          </a:bodyPr>
          <a:lstStyle/>
          <a:p>
            <a:r>
              <a:rPr lang="zh-CN" altLang="en-US" dirty="0">
                <a:solidFill>
                  <a:schemeClr val="tx2"/>
                </a:solidFill>
                <a:latin typeface="Arial" charset="0"/>
                <a:ea typeface="黑体" pitchFamily="2" charset="-122"/>
              </a:rPr>
              <a:t>帧</a:t>
            </a:r>
          </a:p>
        </p:txBody>
      </p:sp>
      <p:sp>
        <p:nvSpPr>
          <p:cNvPr id="43027" name="Text Box 22"/>
          <p:cNvSpPr txBox="1">
            <a:spLocks noChangeArrowheads="1"/>
          </p:cNvSpPr>
          <p:nvPr/>
        </p:nvSpPr>
        <p:spPr bwMode="auto">
          <a:xfrm>
            <a:off x="4469065" y="4008270"/>
            <a:ext cx="414759" cy="368962"/>
          </a:xfrm>
          <a:prstGeom prst="rect">
            <a:avLst/>
          </a:prstGeom>
          <a:noFill/>
          <a:ln w="9525">
            <a:noFill/>
            <a:miter lim="800000"/>
            <a:headEnd/>
            <a:tailEnd/>
          </a:ln>
        </p:spPr>
        <p:txBody>
          <a:bodyPr wrap="none" lIns="91074" tIns="45537" rIns="91074" bIns="45537">
            <a:spAutoFit/>
          </a:bodyPr>
          <a:lstStyle/>
          <a:p>
            <a:r>
              <a:rPr lang="zh-CN" altLang="en-US" dirty="0">
                <a:solidFill>
                  <a:schemeClr val="tx2"/>
                </a:solidFill>
                <a:latin typeface="Arial" charset="0"/>
                <a:ea typeface="黑体" pitchFamily="2" charset="-122"/>
              </a:rPr>
              <a:t>帧</a:t>
            </a:r>
          </a:p>
        </p:txBody>
      </p:sp>
      <p:sp>
        <p:nvSpPr>
          <p:cNvPr id="43028" name="Text Box 23"/>
          <p:cNvSpPr txBox="1">
            <a:spLocks noChangeArrowheads="1"/>
          </p:cNvSpPr>
          <p:nvPr/>
        </p:nvSpPr>
        <p:spPr bwMode="auto">
          <a:xfrm>
            <a:off x="7834715" y="2478529"/>
            <a:ext cx="414759" cy="368962"/>
          </a:xfrm>
          <a:prstGeom prst="rect">
            <a:avLst/>
          </a:prstGeom>
          <a:noFill/>
          <a:ln w="9525">
            <a:noFill/>
            <a:miter lim="800000"/>
            <a:headEnd/>
            <a:tailEnd/>
          </a:ln>
        </p:spPr>
        <p:txBody>
          <a:bodyPr wrap="none" lIns="91074" tIns="45537" rIns="91074" bIns="45537">
            <a:spAutoFit/>
          </a:bodyPr>
          <a:lstStyle/>
          <a:p>
            <a:r>
              <a:rPr lang="zh-CN" altLang="en-US" dirty="0">
                <a:solidFill>
                  <a:schemeClr val="tx2"/>
                </a:solidFill>
                <a:latin typeface="Arial" charset="0"/>
                <a:ea typeface="黑体" pitchFamily="2" charset="-122"/>
              </a:rPr>
              <a:t>帧</a:t>
            </a:r>
          </a:p>
        </p:txBody>
      </p:sp>
      <p:sp>
        <p:nvSpPr>
          <p:cNvPr id="43029" name="Text Box 24"/>
          <p:cNvSpPr txBox="1">
            <a:spLocks noChangeArrowheads="1"/>
          </p:cNvSpPr>
          <p:nvPr/>
        </p:nvSpPr>
        <p:spPr bwMode="auto">
          <a:xfrm>
            <a:off x="2678589" y="3236295"/>
            <a:ext cx="414759" cy="368962"/>
          </a:xfrm>
          <a:prstGeom prst="rect">
            <a:avLst/>
          </a:prstGeom>
          <a:noFill/>
          <a:ln w="9525">
            <a:noFill/>
            <a:miter lim="800000"/>
            <a:headEnd/>
            <a:tailEnd/>
          </a:ln>
        </p:spPr>
        <p:txBody>
          <a:bodyPr wrap="none" lIns="91074" tIns="45537" rIns="91074" bIns="45537">
            <a:spAutoFit/>
          </a:bodyPr>
          <a:lstStyle/>
          <a:p>
            <a:r>
              <a:rPr lang="zh-CN" altLang="en-US" dirty="0">
                <a:solidFill>
                  <a:schemeClr val="tx2"/>
                </a:solidFill>
                <a:latin typeface="Arial" charset="0"/>
                <a:ea typeface="黑体" pitchFamily="2" charset="-122"/>
              </a:rPr>
              <a:t>帧</a:t>
            </a:r>
          </a:p>
        </p:txBody>
      </p:sp>
      <p:sp>
        <p:nvSpPr>
          <p:cNvPr id="43030" name="Text Box 25"/>
          <p:cNvSpPr txBox="1">
            <a:spLocks noChangeArrowheads="1"/>
          </p:cNvSpPr>
          <p:nvPr/>
        </p:nvSpPr>
        <p:spPr bwMode="auto">
          <a:xfrm>
            <a:off x="1458027" y="1177696"/>
            <a:ext cx="709712" cy="368962"/>
          </a:xfrm>
          <a:prstGeom prst="rect">
            <a:avLst/>
          </a:prstGeom>
          <a:noFill/>
          <a:ln w="9525">
            <a:noFill/>
            <a:miter lim="800000"/>
            <a:headEnd/>
            <a:tailEnd/>
          </a:ln>
        </p:spPr>
        <p:txBody>
          <a:bodyPr wrap="none" lIns="91074" tIns="45537" rIns="91074" bIns="45537">
            <a:spAutoFit/>
          </a:bodyPr>
          <a:lstStyle/>
          <a:p>
            <a:r>
              <a:rPr lang="en-US" altLang="zh-CN" dirty="0">
                <a:solidFill>
                  <a:schemeClr val="tx2"/>
                </a:solidFill>
                <a:latin typeface="Arial" charset="0"/>
                <a:ea typeface="黑体" pitchFamily="2" charset="-122"/>
              </a:rPr>
              <a:t>DIFS</a:t>
            </a:r>
          </a:p>
        </p:txBody>
      </p:sp>
      <p:sp>
        <p:nvSpPr>
          <p:cNvPr id="43031" name="Text Box 26"/>
          <p:cNvSpPr txBox="1">
            <a:spLocks noChangeArrowheads="1"/>
          </p:cNvSpPr>
          <p:nvPr/>
        </p:nvSpPr>
        <p:spPr bwMode="auto">
          <a:xfrm>
            <a:off x="3402062" y="1177696"/>
            <a:ext cx="709712" cy="368962"/>
          </a:xfrm>
          <a:prstGeom prst="rect">
            <a:avLst/>
          </a:prstGeom>
          <a:noFill/>
          <a:ln w="9525">
            <a:noFill/>
            <a:miter lim="800000"/>
            <a:headEnd/>
            <a:tailEnd/>
          </a:ln>
        </p:spPr>
        <p:txBody>
          <a:bodyPr wrap="none" lIns="91074" tIns="45537" rIns="91074" bIns="45537">
            <a:spAutoFit/>
          </a:bodyPr>
          <a:lstStyle/>
          <a:p>
            <a:r>
              <a:rPr lang="en-US" altLang="zh-CN" dirty="0">
                <a:solidFill>
                  <a:schemeClr val="tx2"/>
                </a:solidFill>
                <a:latin typeface="Arial" charset="0"/>
                <a:ea typeface="黑体" pitchFamily="2" charset="-122"/>
              </a:rPr>
              <a:t>DIFS</a:t>
            </a:r>
          </a:p>
        </p:txBody>
      </p:sp>
      <p:sp>
        <p:nvSpPr>
          <p:cNvPr id="43032" name="Text Box 27"/>
          <p:cNvSpPr txBox="1">
            <a:spLocks noChangeArrowheads="1"/>
          </p:cNvSpPr>
          <p:nvPr/>
        </p:nvSpPr>
        <p:spPr bwMode="auto">
          <a:xfrm>
            <a:off x="5148210" y="1177696"/>
            <a:ext cx="709712" cy="368962"/>
          </a:xfrm>
          <a:prstGeom prst="rect">
            <a:avLst/>
          </a:prstGeom>
          <a:noFill/>
          <a:ln w="9525">
            <a:noFill/>
            <a:miter lim="800000"/>
            <a:headEnd/>
            <a:tailEnd/>
          </a:ln>
        </p:spPr>
        <p:txBody>
          <a:bodyPr wrap="none" lIns="91074" tIns="45537" rIns="91074" bIns="45537">
            <a:spAutoFit/>
          </a:bodyPr>
          <a:lstStyle/>
          <a:p>
            <a:r>
              <a:rPr lang="en-US" altLang="zh-CN" dirty="0">
                <a:solidFill>
                  <a:schemeClr val="tx2"/>
                </a:solidFill>
                <a:latin typeface="Arial" charset="0"/>
                <a:ea typeface="黑体" pitchFamily="2" charset="-122"/>
              </a:rPr>
              <a:t>DIFS</a:t>
            </a:r>
          </a:p>
        </p:txBody>
      </p:sp>
      <p:sp>
        <p:nvSpPr>
          <p:cNvPr id="43033" name="Text Box 28"/>
          <p:cNvSpPr txBox="1">
            <a:spLocks noChangeArrowheads="1"/>
          </p:cNvSpPr>
          <p:nvPr/>
        </p:nvSpPr>
        <p:spPr bwMode="auto">
          <a:xfrm>
            <a:off x="7017840" y="1177696"/>
            <a:ext cx="709712" cy="368962"/>
          </a:xfrm>
          <a:prstGeom prst="rect">
            <a:avLst/>
          </a:prstGeom>
          <a:noFill/>
          <a:ln w="9525">
            <a:noFill/>
            <a:miter lim="800000"/>
            <a:headEnd/>
            <a:tailEnd/>
          </a:ln>
        </p:spPr>
        <p:txBody>
          <a:bodyPr wrap="none" lIns="91074" tIns="45537" rIns="91074" bIns="45537">
            <a:spAutoFit/>
          </a:bodyPr>
          <a:lstStyle/>
          <a:p>
            <a:r>
              <a:rPr lang="en-US" altLang="zh-CN" dirty="0">
                <a:solidFill>
                  <a:schemeClr val="tx2"/>
                </a:solidFill>
                <a:latin typeface="Arial" charset="0"/>
                <a:ea typeface="黑体" pitchFamily="2" charset="-122"/>
              </a:rPr>
              <a:t>DIFS</a:t>
            </a:r>
          </a:p>
        </p:txBody>
      </p:sp>
      <p:sp>
        <p:nvSpPr>
          <p:cNvPr id="43034" name="Line 29"/>
          <p:cNvSpPr>
            <a:spLocks noChangeShapeType="1"/>
          </p:cNvSpPr>
          <p:nvPr/>
        </p:nvSpPr>
        <p:spPr bwMode="auto">
          <a:xfrm flipV="1">
            <a:off x="782047" y="2573250"/>
            <a:ext cx="0" cy="306264"/>
          </a:xfrm>
          <a:prstGeom prst="line">
            <a:avLst/>
          </a:prstGeom>
          <a:noFill/>
          <a:ln w="38100">
            <a:solidFill>
              <a:schemeClr val="folHlink"/>
            </a:solidFill>
            <a:round/>
            <a:headEnd/>
            <a:tailEnd type="triangle" w="med" len="lg"/>
          </a:ln>
        </p:spPr>
        <p:txBody>
          <a:bodyPr lIns="91074" tIns="45537" rIns="91074" bIns="45537"/>
          <a:lstStyle/>
          <a:p>
            <a:endParaRPr lang="zh-CN" altLang="en-US" dirty="0">
              <a:ea typeface="黑体" pitchFamily="2" charset="-122"/>
            </a:endParaRPr>
          </a:p>
        </p:txBody>
      </p:sp>
      <p:sp>
        <p:nvSpPr>
          <p:cNvPr id="43035" name="Line 30"/>
          <p:cNvSpPr>
            <a:spLocks noChangeShapeType="1"/>
          </p:cNvSpPr>
          <p:nvPr/>
        </p:nvSpPr>
        <p:spPr bwMode="auto">
          <a:xfrm flipV="1">
            <a:off x="1233228" y="3342068"/>
            <a:ext cx="0" cy="306264"/>
          </a:xfrm>
          <a:prstGeom prst="line">
            <a:avLst/>
          </a:prstGeom>
          <a:noFill/>
          <a:ln w="38100">
            <a:solidFill>
              <a:srgbClr val="FF6699"/>
            </a:solidFill>
            <a:round/>
            <a:headEnd/>
            <a:tailEnd type="triangle" w="med" len="lg"/>
          </a:ln>
        </p:spPr>
        <p:txBody>
          <a:bodyPr lIns="91074" tIns="45537" rIns="91074" bIns="45537"/>
          <a:lstStyle/>
          <a:p>
            <a:endParaRPr lang="zh-CN" altLang="en-US" dirty="0">
              <a:ea typeface="黑体" pitchFamily="2" charset="-122"/>
            </a:endParaRPr>
          </a:p>
        </p:txBody>
      </p:sp>
      <p:sp>
        <p:nvSpPr>
          <p:cNvPr id="43036" name="Line 31"/>
          <p:cNvSpPr>
            <a:spLocks noChangeShapeType="1"/>
          </p:cNvSpPr>
          <p:nvPr/>
        </p:nvSpPr>
        <p:spPr bwMode="auto">
          <a:xfrm flipV="1">
            <a:off x="1006845" y="4109306"/>
            <a:ext cx="0" cy="307842"/>
          </a:xfrm>
          <a:prstGeom prst="line">
            <a:avLst/>
          </a:prstGeom>
          <a:noFill/>
          <a:ln w="38100">
            <a:solidFill>
              <a:srgbClr val="CC9900"/>
            </a:solidFill>
            <a:round/>
            <a:headEnd/>
            <a:tailEnd type="triangle" w="med" len="lg"/>
          </a:ln>
        </p:spPr>
        <p:txBody>
          <a:bodyPr lIns="91074" tIns="45537" rIns="91074" bIns="45537"/>
          <a:lstStyle/>
          <a:p>
            <a:endParaRPr lang="zh-CN" altLang="en-US" dirty="0">
              <a:ea typeface="黑体" pitchFamily="2" charset="-122"/>
            </a:endParaRPr>
          </a:p>
        </p:txBody>
      </p:sp>
      <p:sp>
        <p:nvSpPr>
          <p:cNvPr id="43037" name="Line 32"/>
          <p:cNvSpPr>
            <a:spLocks noChangeShapeType="1"/>
          </p:cNvSpPr>
          <p:nvPr/>
        </p:nvSpPr>
        <p:spPr bwMode="auto">
          <a:xfrm flipV="1">
            <a:off x="3028452" y="4878123"/>
            <a:ext cx="0" cy="306264"/>
          </a:xfrm>
          <a:prstGeom prst="line">
            <a:avLst/>
          </a:prstGeom>
          <a:noFill/>
          <a:ln w="38100">
            <a:solidFill>
              <a:srgbClr val="FF6600"/>
            </a:solidFill>
            <a:round/>
            <a:headEnd/>
            <a:tailEnd type="triangle" w="med" len="med"/>
          </a:ln>
        </p:spPr>
        <p:txBody>
          <a:bodyPr lIns="91074" tIns="45537" rIns="91074" bIns="45537"/>
          <a:lstStyle/>
          <a:p>
            <a:endParaRPr lang="zh-CN" altLang="en-US" dirty="0">
              <a:ea typeface="黑体" pitchFamily="2" charset="-122"/>
            </a:endParaRPr>
          </a:p>
        </p:txBody>
      </p:sp>
      <p:sp>
        <p:nvSpPr>
          <p:cNvPr id="43038" name="Line 33"/>
          <p:cNvSpPr>
            <a:spLocks noChangeShapeType="1"/>
          </p:cNvSpPr>
          <p:nvPr/>
        </p:nvSpPr>
        <p:spPr bwMode="auto">
          <a:xfrm>
            <a:off x="1830053" y="1957564"/>
            <a:ext cx="1347210" cy="0"/>
          </a:xfrm>
          <a:prstGeom prst="line">
            <a:avLst/>
          </a:prstGeom>
          <a:noFill/>
          <a:ln w="19050">
            <a:solidFill>
              <a:schemeClr val="tx2"/>
            </a:solidFill>
            <a:round/>
            <a:headEnd type="triangle" w="sm" len="med"/>
            <a:tailEnd type="triangle" w="sm" len="med"/>
          </a:ln>
        </p:spPr>
        <p:txBody>
          <a:bodyPr lIns="91074" tIns="45537" rIns="91074" bIns="45537"/>
          <a:lstStyle/>
          <a:p>
            <a:endParaRPr lang="zh-CN" altLang="en-US" dirty="0">
              <a:ea typeface="黑体" pitchFamily="2" charset="-122"/>
            </a:endParaRPr>
          </a:p>
        </p:txBody>
      </p:sp>
      <p:sp>
        <p:nvSpPr>
          <p:cNvPr id="43039" name="Text Box 34"/>
          <p:cNvSpPr txBox="1">
            <a:spLocks noChangeArrowheads="1"/>
          </p:cNvSpPr>
          <p:nvPr/>
        </p:nvSpPr>
        <p:spPr bwMode="auto">
          <a:xfrm>
            <a:off x="1980447" y="1547107"/>
            <a:ext cx="1107256" cy="368962"/>
          </a:xfrm>
          <a:prstGeom prst="rect">
            <a:avLst/>
          </a:prstGeom>
          <a:noFill/>
          <a:ln w="9525">
            <a:noFill/>
            <a:miter lim="800000"/>
            <a:headEnd/>
            <a:tailEnd/>
          </a:ln>
        </p:spPr>
        <p:txBody>
          <a:bodyPr wrap="none" lIns="91074" tIns="45537" rIns="91074" bIns="45537">
            <a:spAutoFit/>
          </a:bodyPr>
          <a:lstStyle/>
          <a:p>
            <a:r>
              <a:rPr lang="zh-CN" altLang="en-US" dirty="0">
                <a:solidFill>
                  <a:schemeClr val="tx2"/>
                </a:solidFill>
                <a:latin typeface="Arial" charset="0"/>
                <a:ea typeface="黑体" pitchFamily="2" charset="-122"/>
              </a:rPr>
              <a:t>争用窗口</a:t>
            </a:r>
          </a:p>
        </p:txBody>
      </p:sp>
      <p:sp>
        <p:nvSpPr>
          <p:cNvPr id="43040" name="Line 35"/>
          <p:cNvSpPr>
            <a:spLocks noChangeShapeType="1"/>
          </p:cNvSpPr>
          <p:nvPr/>
        </p:nvSpPr>
        <p:spPr bwMode="auto">
          <a:xfrm>
            <a:off x="3177263" y="1804432"/>
            <a:ext cx="0" cy="307842"/>
          </a:xfrm>
          <a:prstGeom prst="line">
            <a:avLst/>
          </a:prstGeom>
          <a:noFill/>
          <a:ln w="9525">
            <a:solidFill>
              <a:schemeClr val="tx1"/>
            </a:solidFill>
            <a:round/>
            <a:headEnd/>
            <a:tailEnd/>
          </a:ln>
        </p:spPr>
        <p:txBody>
          <a:bodyPr lIns="91074" tIns="45537" rIns="91074" bIns="45537"/>
          <a:lstStyle/>
          <a:p>
            <a:endParaRPr lang="zh-CN" altLang="en-US" dirty="0">
              <a:ea typeface="黑体" pitchFamily="2" charset="-122"/>
            </a:endParaRPr>
          </a:p>
        </p:txBody>
      </p:sp>
      <p:sp>
        <p:nvSpPr>
          <p:cNvPr id="43041" name="Line 36"/>
          <p:cNvSpPr>
            <a:spLocks noChangeShapeType="1"/>
          </p:cNvSpPr>
          <p:nvPr/>
        </p:nvSpPr>
        <p:spPr bwMode="auto">
          <a:xfrm>
            <a:off x="3775671" y="3493621"/>
            <a:ext cx="1347209" cy="0"/>
          </a:xfrm>
          <a:prstGeom prst="line">
            <a:avLst/>
          </a:prstGeom>
          <a:noFill/>
          <a:ln w="19050">
            <a:solidFill>
              <a:schemeClr val="tx2"/>
            </a:solidFill>
            <a:round/>
            <a:headEnd type="triangle" w="sm" len="med"/>
            <a:tailEnd type="triangle" w="sm" len="med"/>
          </a:ln>
        </p:spPr>
        <p:txBody>
          <a:bodyPr lIns="91074" tIns="45537" rIns="91074" bIns="45537"/>
          <a:lstStyle/>
          <a:p>
            <a:endParaRPr lang="zh-CN" altLang="en-US" dirty="0">
              <a:ea typeface="黑体" pitchFamily="2" charset="-122"/>
            </a:endParaRPr>
          </a:p>
        </p:txBody>
      </p:sp>
      <p:sp>
        <p:nvSpPr>
          <p:cNvPr id="43042" name="Line 37"/>
          <p:cNvSpPr>
            <a:spLocks noChangeShapeType="1"/>
          </p:cNvSpPr>
          <p:nvPr/>
        </p:nvSpPr>
        <p:spPr bwMode="auto">
          <a:xfrm>
            <a:off x="5122880" y="3340489"/>
            <a:ext cx="0" cy="307843"/>
          </a:xfrm>
          <a:prstGeom prst="line">
            <a:avLst/>
          </a:prstGeom>
          <a:noFill/>
          <a:ln w="12700">
            <a:solidFill>
              <a:schemeClr val="folHlink"/>
            </a:solidFill>
            <a:round/>
            <a:headEnd/>
            <a:tailEnd/>
          </a:ln>
        </p:spPr>
        <p:txBody>
          <a:bodyPr lIns="91074" tIns="45537" rIns="91074" bIns="45537"/>
          <a:lstStyle/>
          <a:p>
            <a:endParaRPr lang="zh-CN" altLang="en-US" dirty="0">
              <a:ea typeface="黑体" pitchFamily="2" charset="-122"/>
            </a:endParaRPr>
          </a:p>
        </p:txBody>
      </p:sp>
      <p:sp>
        <p:nvSpPr>
          <p:cNvPr id="43043" name="Line 38"/>
          <p:cNvSpPr>
            <a:spLocks noChangeShapeType="1"/>
          </p:cNvSpPr>
          <p:nvPr/>
        </p:nvSpPr>
        <p:spPr bwMode="auto">
          <a:xfrm>
            <a:off x="7366120" y="5029676"/>
            <a:ext cx="1348793" cy="0"/>
          </a:xfrm>
          <a:prstGeom prst="line">
            <a:avLst/>
          </a:prstGeom>
          <a:noFill/>
          <a:ln w="19050">
            <a:solidFill>
              <a:schemeClr val="tx2"/>
            </a:solidFill>
            <a:round/>
            <a:headEnd type="triangle" w="sm" len="med"/>
            <a:tailEnd type="triangle" w="sm" len="med"/>
          </a:ln>
        </p:spPr>
        <p:txBody>
          <a:bodyPr lIns="91074" tIns="45537" rIns="91074" bIns="45537"/>
          <a:lstStyle/>
          <a:p>
            <a:endParaRPr lang="zh-CN" altLang="en-US" dirty="0">
              <a:ea typeface="黑体" pitchFamily="2" charset="-122"/>
            </a:endParaRPr>
          </a:p>
        </p:txBody>
      </p:sp>
      <p:sp>
        <p:nvSpPr>
          <p:cNvPr id="43044" name="Line 39"/>
          <p:cNvSpPr>
            <a:spLocks noChangeShapeType="1"/>
          </p:cNvSpPr>
          <p:nvPr/>
        </p:nvSpPr>
        <p:spPr bwMode="auto">
          <a:xfrm>
            <a:off x="8714912" y="4874966"/>
            <a:ext cx="0" cy="307843"/>
          </a:xfrm>
          <a:prstGeom prst="line">
            <a:avLst/>
          </a:prstGeom>
          <a:noFill/>
          <a:ln w="9525">
            <a:solidFill>
              <a:schemeClr val="tx1"/>
            </a:solidFill>
            <a:round/>
            <a:headEnd/>
            <a:tailEnd/>
          </a:ln>
        </p:spPr>
        <p:txBody>
          <a:bodyPr lIns="91074" tIns="45537" rIns="91074" bIns="45537"/>
          <a:lstStyle/>
          <a:p>
            <a:endParaRPr lang="zh-CN" altLang="en-US" dirty="0">
              <a:ea typeface="黑体" pitchFamily="2" charset="-122"/>
            </a:endParaRPr>
          </a:p>
        </p:txBody>
      </p:sp>
      <p:sp>
        <p:nvSpPr>
          <p:cNvPr id="43045" name="Line 40"/>
          <p:cNvSpPr>
            <a:spLocks noChangeShapeType="1"/>
          </p:cNvSpPr>
          <p:nvPr/>
        </p:nvSpPr>
        <p:spPr bwMode="auto">
          <a:xfrm>
            <a:off x="5496490" y="4262438"/>
            <a:ext cx="1347210" cy="0"/>
          </a:xfrm>
          <a:prstGeom prst="line">
            <a:avLst/>
          </a:prstGeom>
          <a:noFill/>
          <a:ln w="19050">
            <a:solidFill>
              <a:schemeClr val="tx2"/>
            </a:solidFill>
            <a:round/>
            <a:headEnd type="triangle" w="sm" len="med"/>
            <a:tailEnd type="triangle" w="sm" len="med"/>
          </a:ln>
        </p:spPr>
        <p:txBody>
          <a:bodyPr lIns="91074" tIns="45537" rIns="91074" bIns="45537"/>
          <a:lstStyle/>
          <a:p>
            <a:endParaRPr lang="zh-CN" altLang="en-US" dirty="0">
              <a:ea typeface="黑体" pitchFamily="2" charset="-122"/>
            </a:endParaRPr>
          </a:p>
        </p:txBody>
      </p:sp>
      <p:sp>
        <p:nvSpPr>
          <p:cNvPr id="43046" name="Line 41"/>
          <p:cNvSpPr>
            <a:spLocks noChangeShapeType="1"/>
          </p:cNvSpPr>
          <p:nvPr/>
        </p:nvSpPr>
        <p:spPr bwMode="auto">
          <a:xfrm>
            <a:off x="6843700" y="4107727"/>
            <a:ext cx="0" cy="309421"/>
          </a:xfrm>
          <a:prstGeom prst="line">
            <a:avLst/>
          </a:prstGeom>
          <a:noFill/>
          <a:ln w="12700">
            <a:solidFill>
              <a:schemeClr val="folHlink"/>
            </a:solidFill>
            <a:round/>
            <a:headEnd/>
            <a:tailEnd/>
          </a:ln>
        </p:spPr>
        <p:txBody>
          <a:bodyPr lIns="91074" tIns="45537" rIns="91074" bIns="45537"/>
          <a:lstStyle/>
          <a:p>
            <a:endParaRPr lang="zh-CN" altLang="en-US" dirty="0">
              <a:ea typeface="黑体" pitchFamily="2" charset="-122"/>
            </a:endParaRPr>
          </a:p>
        </p:txBody>
      </p:sp>
      <p:sp>
        <p:nvSpPr>
          <p:cNvPr id="43047" name="Text Box 42"/>
          <p:cNvSpPr txBox="1">
            <a:spLocks noChangeArrowheads="1"/>
          </p:cNvSpPr>
          <p:nvPr/>
        </p:nvSpPr>
        <p:spPr bwMode="auto">
          <a:xfrm>
            <a:off x="3937146" y="3108422"/>
            <a:ext cx="1107256" cy="368962"/>
          </a:xfrm>
          <a:prstGeom prst="rect">
            <a:avLst/>
          </a:prstGeom>
          <a:noFill/>
          <a:ln w="9525">
            <a:noFill/>
            <a:miter lim="800000"/>
            <a:headEnd/>
            <a:tailEnd/>
          </a:ln>
        </p:spPr>
        <p:txBody>
          <a:bodyPr wrap="none" lIns="91074" tIns="45537" rIns="91074" bIns="45537">
            <a:spAutoFit/>
          </a:bodyPr>
          <a:lstStyle/>
          <a:p>
            <a:r>
              <a:rPr lang="zh-CN" altLang="en-US" dirty="0">
                <a:solidFill>
                  <a:schemeClr val="tx2"/>
                </a:solidFill>
                <a:latin typeface="Arial" charset="0"/>
                <a:ea typeface="黑体" pitchFamily="2" charset="-122"/>
              </a:rPr>
              <a:t>争用窗口</a:t>
            </a:r>
          </a:p>
        </p:txBody>
      </p:sp>
      <p:sp>
        <p:nvSpPr>
          <p:cNvPr id="43048" name="Text Box 43"/>
          <p:cNvSpPr txBox="1">
            <a:spLocks noChangeArrowheads="1"/>
          </p:cNvSpPr>
          <p:nvPr/>
        </p:nvSpPr>
        <p:spPr bwMode="auto">
          <a:xfrm>
            <a:off x="5645300" y="3851981"/>
            <a:ext cx="1107256" cy="368962"/>
          </a:xfrm>
          <a:prstGeom prst="rect">
            <a:avLst/>
          </a:prstGeom>
          <a:noFill/>
          <a:ln w="9525">
            <a:noFill/>
            <a:miter lim="800000"/>
            <a:headEnd/>
            <a:tailEnd/>
          </a:ln>
        </p:spPr>
        <p:txBody>
          <a:bodyPr wrap="none" lIns="91074" tIns="45537" rIns="91074" bIns="45537">
            <a:spAutoFit/>
          </a:bodyPr>
          <a:lstStyle/>
          <a:p>
            <a:r>
              <a:rPr lang="zh-CN" altLang="en-US" dirty="0">
                <a:solidFill>
                  <a:schemeClr val="tx2"/>
                </a:solidFill>
                <a:latin typeface="Arial" charset="0"/>
                <a:ea typeface="黑体" pitchFamily="2" charset="-122"/>
              </a:rPr>
              <a:t>争用窗口</a:t>
            </a:r>
          </a:p>
        </p:txBody>
      </p:sp>
      <p:sp>
        <p:nvSpPr>
          <p:cNvPr id="43049" name="Text Box 44"/>
          <p:cNvSpPr txBox="1">
            <a:spLocks noChangeArrowheads="1"/>
          </p:cNvSpPr>
          <p:nvPr/>
        </p:nvSpPr>
        <p:spPr bwMode="auto">
          <a:xfrm>
            <a:off x="7503848" y="4642900"/>
            <a:ext cx="1107256" cy="368962"/>
          </a:xfrm>
          <a:prstGeom prst="rect">
            <a:avLst/>
          </a:prstGeom>
          <a:noFill/>
          <a:ln w="12700">
            <a:noFill/>
            <a:miter lim="800000"/>
            <a:headEnd/>
            <a:tailEnd/>
          </a:ln>
        </p:spPr>
        <p:txBody>
          <a:bodyPr wrap="none" lIns="91074" tIns="45537" rIns="91074" bIns="45537">
            <a:spAutoFit/>
          </a:bodyPr>
          <a:lstStyle/>
          <a:p>
            <a:r>
              <a:rPr lang="zh-CN" altLang="en-US" dirty="0">
                <a:solidFill>
                  <a:schemeClr val="tx2"/>
                </a:solidFill>
                <a:latin typeface="Arial" charset="0"/>
                <a:ea typeface="黑体" pitchFamily="2" charset="-122"/>
              </a:rPr>
              <a:t>争用窗口</a:t>
            </a:r>
          </a:p>
        </p:txBody>
      </p:sp>
      <p:sp>
        <p:nvSpPr>
          <p:cNvPr id="43050" name="Line 45"/>
          <p:cNvSpPr>
            <a:spLocks noChangeShapeType="1"/>
          </p:cNvSpPr>
          <p:nvPr/>
        </p:nvSpPr>
        <p:spPr bwMode="auto">
          <a:xfrm>
            <a:off x="1231645" y="3826722"/>
            <a:ext cx="973601" cy="0"/>
          </a:xfrm>
          <a:prstGeom prst="line">
            <a:avLst/>
          </a:prstGeom>
          <a:noFill/>
          <a:ln w="19050">
            <a:solidFill>
              <a:schemeClr val="folHlink"/>
            </a:solidFill>
            <a:round/>
            <a:headEnd type="triangle" w="sm" len="med"/>
            <a:tailEnd type="triangle" w="sm" len="med"/>
          </a:ln>
        </p:spPr>
        <p:txBody>
          <a:bodyPr lIns="91074" tIns="45537" rIns="91074" bIns="45537"/>
          <a:lstStyle/>
          <a:p>
            <a:endParaRPr lang="zh-CN" altLang="en-US" dirty="0">
              <a:ea typeface="黑体" pitchFamily="2" charset="-122"/>
            </a:endParaRPr>
          </a:p>
        </p:txBody>
      </p:sp>
      <p:sp>
        <p:nvSpPr>
          <p:cNvPr id="43051" name="Rectangle 46"/>
          <p:cNvSpPr>
            <a:spLocks noChangeArrowheads="1"/>
          </p:cNvSpPr>
          <p:nvPr/>
        </p:nvSpPr>
        <p:spPr bwMode="auto">
          <a:xfrm>
            <a:off x="3775671" y="4185082"/>
            <a:ext cx="299204" cy="232066"/>
          </a:xfrm>
          <a:prstGeom prst="rect">
            <a:avLst/>
          </a:prstGeom>
          <a:solidFill>
            <a:schemeClr val="bg1"/>
          </a:solidFill>
          <a:ln w="19050">
            <a:solidFill>
              <a:schemeClr val="tx2"/>
            </a:solidFill>
            <a:miter lim="800000"/>
            <a:headEnd/>
            <a:tailEnd/>
          </a:ln>
        </p:spPr>
        <p:txBody>
          <a:bodyPr wrap="none" lIns="91074" tIns="45537" rIns="91074" bIns="45537" anchor="ctr"/>
          <a:lstStyle/>
          <a:p>
            <a:endParaRPr lang="zh-CN" altLang="en-US" dirty="0">
              <a:ea typeface="黑体" pitchFamily="2" charset="-122"/>
            </a:endParaRPr>
          </a:p>
        </p:txBody>
      </p:sp>
      <p:sp>
        <p:nvSpPr>
          <p:cNvPr id="43052" name="Rectangle 47"/>
          <p:cNvSpPr>
            <a:spLocks noChangeArrowheads="1"/>
          </p:cNvSpPr>
          <p:nvPr/>
        </p:nvSpPr>
        <p:spPr bwMode="auto">
          <a:xfrm>
            <a:off x="2205246" y="4185082"/>
            <a:ext cx="299204" cy="232066"/>
          </a:xfrm>
          <a:prstGeom prst="rect">
            <a:avLst/>
          </a:prstGeom>
          <a:solidFill>
            <a:srgbClr val="00CC00"/>
          </a:solidFill>
          <a:ln w="12700" algn="ctr">
            <a:solidFill>
              <a:schemeClr val="tx2"/>
            </a:solidFill>
            <a:miter lim="800000"/>
            <a:headEnd/>
            <a:tailEnd/>
          </a:ln>
        </p:spPr>
        <p:txBody>
          <a:bodyPr wrap="none" lIns="91074" tIns="45537" rIns="91074" bIns="45537" anchor="ctr"/>
          <a:lstStyle/>
          <a:p>
            <a:endParaRPr lang="zh-CN" altLang="en-US" dirty="0">
              <a:ea typeface="黑体" pitchFamily="2" charset="-122"/>
            </a:endParaRPr>
          </a:p>
        </p:txBody>
      </p:sp>
      <p:sp>
        <p:nvSpPr>
          <p:cNvPr id="43053" name="Line 48"/>
          <p:cNvSpPr>
            <a:spLocks noChangeShapeType="1"/>
          </p:cNvSpPr>
          <p:nvPr/>
        </p:nvSpPr>
        <p:spPr bwMode="auto">
          <a:xfrm>
            <a:off x="1006845" y="4568702"/>
            <a:ext cx="1496021" cy="0"/>
          </a:xfrm>
          <a:prstGeom prst="line">
            <a:avLst/>
          </a:prstGeom>
          <a:noFill/>
          <a:ln w="19050">
            <a:solidFill>
              <a:schemeClr val="folHlink"/>
            </a:solidFill>
            <a:round/>
            <a:headEnd type="triangle" w="sm" len="med"/>
            <a:tailEnd type="triangle" w="sm" len="med"/>
          </a:ln>
        </p:spPr>
        <p:txBody>
          <a:bodyPr lIns="91074" tIns="45537" rIns="91074" bIns="45537"/>
          <a:lstStyle/>
          <a:p>
            <a:endParaRPr lang="zh-CN" altLang="en-US" dirty="0">
              <a:ea typeface="黑体" pitchFamily="2" charset="-122"/>
            </a:endParaRPr>
          </a:p>
        </p:txBody>
      </p:sp>
      <p:sp>
        <p:nvSpPr>
          <p:cNvPr id="43054" name="Rectangle 49"/>
          <p:cNvSpPr>
            <a:spLocks noChangeArrowheads="1"/>
          </p:cNvSpPr>
          <p:nvPr/>
        </p:nvSpPr>
        <p:spPr bwMode="auto">
          <a:xfrm>
            <a:off x="7367703" y="2649027"/>
            <a:ext cx="224799" cy="230487"/>
          </a:xfrm>
          <a:prstGeom prst="rect">
            <a:avLst/>
          </a:prstGeom>
          <a:solidFill>
            <a:schemeClr val="bg1"/>
          </a:solidFill>
          <a:ln w="12700">
            <a:solidFill>
              <a:schemeClr val="tx1"/>
            </a:solidFill>
            <a:miter lim="800000"/>
            <a:headEnd/>
            <a:tailEnd/>
          </a:ln>
        </p:spPr>
        <p:txBody>
          <a:bodyPr wrap="none" lIns="91074" tIns="45537" rIns="91074" bIns="45537" anchor="ctr"/>
          <a:lstStyle/>
          <a:p>
            <a:endParaRPr lang="zh-CN" altLang="en-US" dirty="0">
              <a:ea typeface="黑体" pitchFamily="2" charset="-122"/>
            </a:endParaRPr>
          </a:p>
        </p:txBody>
      </p:sp>
      <p:sp>
        <p:nvSpPr>
          <p:cNvPr id="43055" name="Line 50"/>
          <p:cNvSpPr>
            <a:spLocks noChangeShapeType="1"/>
          </p:cNvSpPr>
          <p:nvPr/>
        </p:nvSpPr>
        <p:spPr bwMode="auto">
          <a:xfrm>
            <a:off x="5795694" y="2879513"/>
            <a:ext cx="0" cy="1919676"/>
          </a:xfrm>
          <a:prstGeom prst="line">
            <a:avLst/>
          </a:prstGeom>
          <a:noFill/>
          <a:ln w="12700">
            <a:solidFill>
              <a:schemeClr val="folHlink"/>
            </a:solidFill>
            <a:prstDash val="dash"/>
            <a:round/>
            <a:headEnd/>
            <a:tailEnd/>
          </a:ln>
        </p:spPr>
        <p:txBody>
          <a:bodyPr lIns="91074" tIns="45537" rIns="91074" bIns="45537"/>
          <a:lstStyle/>
          <a:p>
            <a:endParaRPr lang="zh-CN" altLang="en-US" dirty="0">
              <a:ea typeface="黑体" pitchFamily="2" charset="-122"/>
            </a:endParaRPr>
          </a:p>
        </p:txBody>
      </p:sp>
      <p:sp>
        <p:nvSpPr>
          <p:cNvPr id="43056" name="Rectangle 51"/>
          <p:cNvSpPr>
            <a:spLocks noChangeArrowheads="1"/>
          </p:cNvSpPr>
          <p:nvPr/>
        </p:nvSpPr>
        <p:spPr bwMode="auto">
          <a:xfrm>
            <a:off x="5795694" y="2649027"/>
            <a:ext cx="224799" cy="230487"/>
          </a:xfrm>
          <a:prstGeom prst="rect">
            <a:avLst/>
          </a:prstGeom>
          <a:solidFill>
            <a:srgbClr val="00CC00"/>
          </a:solidFill>
          <a:ln w="12700">
            <a:solidFill>
              <a:schemeClr val="tx2"/>
            </a:solidFill>
            <a:miter lim="800000"/>
            <a:headEnd/>
            <a:tailEnd/>
          </a:ln>
        </p:spPr>
        <p:txBody>
          <a:bodyPr wrap="none" lIns="91074" tIns="45537" rIns="91074" bIns="45537" anchor="ctr"/>
          <a:lstStyle/>
          <a:p>
            <a:endParaRPr lang="zh-CN" altLang="en-US" dirty="0">
              <a:ea typeface="黑体" pitchFamily="2" charset="-122"/>
            </a:endParaRPr>
          </a:p>
        </p:txBody>
      </p:sp>
      <p:sp>
        <p:nvSpPr>
          <p:cNvPr id="43057" name="Rectangle 52"/>
          <p:cNvSpPr>
            <a:spLocks noChangeArrowheads="1"/>
          </p:cNvSpPr>
          <p:nvPr/>
        </p:nvSpPr>
        <p:spPr bwMode="auto">
          <a:xfrm>
            <a:off x="5498073" y="2649027"/>
            <a:ext cx="297621" cy="230487"/>
          </a:xfrm>
          <a:prstGeom prst="rect">
            <a:avLst/>
          </a:prstGeom>
          <a:solidFill>
            <a:schemeClr val="bg1"/>
          </a:solidFill>
          <a:ln w="12700">
            <a:solidFill>
              <a:schemeClr val="tx2"/>
            </a:solidFill>
            <a:miter lim="800000"/>
            <a:headEnd/>
            <a:tailEnd/>
          </a:ln>
        </p:spPr>
        <p:txBody>
          <a:bodyPr wrap="none" lIns="91074" tIns="45537" rIns="91074" bIns="45537" anchor="ctr"/>
          <a:lstStyle/>
          <a:p>
            <a:endParaRPr lang="zh-CN" altLang="en-US" dirty="0">
              <a:ea typeface="黑体" pitchFamily="2" charset="-122"/>
            </a:endParaRPr>
          </a:p>
        </p:txBody>
      </p:sp>
      <p:sp>
        <p:nvSpPr>
          <p:cNvPr id="43058" name="Line 53"/>
          <p:cNvSpPr>
            <a:spLocks noChangeShapeType="1"/>
          </p:cNvSpPr>
          <p:nvPr/>
        </p:nvSpPr>
        <p:spPr bwMode="auto">
          <a:xfrm>
            <a:off x="4074874" y="2879514"/>
            <a:ext cx="0" cy="2074386"/>
          </a:xfrm>
          <a:prstGeom prst="line">
            <a:avLst/>
          </a:prstGeom>
          <a:noFill/>
          <a:ln w="12700">
            <a:solidFill>
              <a:schemeClr val="folHlink"/>
            </a:solidFill>
            <a:prstDash val="dash"/>
            <a:round/>
            <a:headEnd/>
            <a:tailEnd/>
          </a:ln>
        </p:spPr>
        <p:txBody>
          <a:bodyPr lIns="91074" tIns="45537" rIns="91074" bIns="45537"/>
          <a:lstStyle/>
          <a:p>
            <a:endParaRPr lang="zh-CN" altLang="en-US" dirty="0">
              <a:ea typeface="黑体" pitchFamily="2" charset="-122"/>
            </a:endParaRPr>
          </a:p>
        </p:txBody>
      </p:sp>
      <p:sp>
        <p:nvSpPr>
          <p:cNvPr id="43059" name="Line 54"/>
          <p:cNvSpPr>
            <a:spLocks noChangeShapeType="1"/>
          </p:cNvSpPr>
          <p:nvPr/>
        </p:nvSpPr>
        <p:spPr bwMode="auto">
          <a:xfrm>
            <a:off x="2205245" y="2418539"/>
            <a:ext cx="0" cy="844595"/>
          </a:xfrm>
          <a:prstGeom prst="line">
            <a:avLst/>
          </a:prstGeom>
          <a:noFill/>
          <a:ln w="12700">
            <a:solidFill>
              <a:schemeClr val="folHlink"/>
            </a:solidFill>
            <a:prstDash val="dash"/>
            <a:round/>
            <a:headEnd/>
            <a:tailEnd/>
          </a:ln>
        </p:spPr>
        <p:txBody>
          <a:bodyPr lIns="91074" tIns="45537" rIns="91074" bIns="45537"/>
          <a:lstStyle/>
          <a:p>
            <a:endParaRPr lang="zh-CN" altLang="en-US" dirty="0">
              <a:ea typeface="黑体" pitchFamily="2" charset="-122"/>
            </a:endParaRPr>
          </a:p>
        </p:txBody>
      </p:sp>
      <p:sp>
        <p:nvSpPr>
          <p:cNvPr id="43060" name="Rectangle 55"/>
          <p:cNvSpPr>
            <a:spLocks noChangeArrowheads="1"/>
          </p:cNvSpPr>
          <p:nvPr/>
        </p:nvSpPr>
        <p:spPr bwMode="auto">
          <a:xfrm>
            <a:off x="3777253" y="2649027"/>
            <a:ext cx="297621" cy="230487"/>
          </a:xfrm>
          <a:prstGeom prst="rect">
            <a:avLst/>
          </a:prstGeom>
          <a:solidFill>
            <a:schemeClr val="bg1"/>
          </a:solidFill>
          <a:ln w="12700">
            <a:solidFill>
              <a:schemeClr val="tx2"/>
            </a:solidFill>
            <a:miter lim="800000"/>
            <a:headEnd/>
            <a:tailEnd/>
          </a:ln>
        </p:spPr>
        <p:txBody>
          <a:bodyPr wrap="none" lIns="91074" tIns="45537" rIns="91074" bIns="45537" anchor="ctr"/>
          <a:lstStyle/>
          <a:p>
            <a:endParaRPr lang="zh-CN" altLang="en-US" dirty="0">
              <a:ea typeface="黑体" pitchFamily="2" charset="-122"/>
            </a:endParaRPr>
          </a:p>
        </p:txBody>
      </p:sp>
      <p:sp>
        <p:nvSpPr>
          <p:cNvPr id="43061" name="Rectangle 56"/>
          <p:cNvSpPr>
            <a:spLocks noChangeArrowheads="1"/>
          </p:cNvSpPr>
          <p:nvPr/>
        </p:nvSpPr>
        <p:spPr bwMode="auto">
          <a:xfrm>
            <a:off x="4074875" y="2649027"/>
            <a:ext cx="524003" cy="230487"/>
          </a:xfrm>
          <a:prstGeom prst="rect">
            <a:avLst/>
          </a:prstGeom>
          <a:solidFill>
            <a:srgbClr val="00CC00"/>
          </a:solidFill>
          <a:ln w="12700">
            <a:solidFill>
              <a:schemeClr val="tx2"/>
            </a:solidFill>
            <a:miter lim="800000"/>
            <a:headEnd/>
            <a:tailEnd/>
          </a:ln>
        </p:spPr>
        <p:txBody>
          <a:bodyPr wrap="none" lIns="91074" tIns="45537" rIns="91074" bIns="45537" anchor="ctr"/>
          <a:lstStyle/>
          <a:p>
            <a:endParaRPr lang="zh-CN" altLang="en-US" dirty="0">
              <a:ea typeface="黑体" pitchFamily="2" charset="-122"/>
            </a:endParaRPr>
          </a:p>
        </p:txBody>
      </p:sp>
      <p:sp>
        <p:nvSpPr>
          <p:cNvPr id="43062" name="Rectangle 57"/>
          <p:cNvSpPr>
            <a:spLocks noChangeArrowheads="1"/>
          </p:cNvSpPr>
          <p:nvPr/>
        </p:nvSpPr>
        <p:spPr bwMode="auto">
          <a:xfrm>
            <a:off x="2205245" y="2649027"/>
            <a:ext cx="821623" cy="230487"/>
          </a:xfrm>
          <a:prstGeom prst="rect">
            <a:avLst/>
          </a:prstGeom>
          <a:solidFill>
            <a:srgbClr val="00CC00"/>
          </a:solidFill>
          <a:ln w="12700">
            <a:solidFill>
              <a:schemeClr val="tx2"/>
            </a:solidFill>
            <a:miter lim="800000"/>
            <a:headEnd/>
            <a:tailEnd/>
          </a:ln>
        </p:spPr>
        <p:txBody>
          <a:bodyPr wrap="none" lIns="91074" tIns="45537" rIns="91074" bIns="45537" anchor="ctr"/>
          <a:lstStyle/>
          <a:p>
            <a:endParaRPr lang="zh-CN" altLang="en-US" dirty="0">
              <a:ea typeface="黑体" pitchFamily="2" charset="-122"/>
            </a:endParaRPr>
          </a:p>
        </p:txBody>
      </p:sp>
      <p:sp>
        <p:nvSpPr>
          <p:cNvPr id="43063" name="Rectangle 58"/>
          <p:cNvSpPr>
            <a:spLocks noChangeArrowheads="1"/>
          </p:cNvSpPr>
          <p:nvPr/>
        </p:nvSpPr>
        <p:spPr bwMode="auto">
          <a:xfrm>
            <a:off x="4074874" y="4953900"/>
            <a:ext cx="299205" cy="228909"/>
          </a:xfrm>
          <a:prstGeom prst="rect">
            <a:avLst/>
          </a:prstGeom>
          <a:solidFill>
            <a:srgbClr val="00CC00"/>
          </a:solidFill>
          <a:ln w="12700" algn="ctr">
            <a:solidFill>
              <a:schemeClr val="tx2"/>
            </a:solidFill>
            <a:miter lim="800000"/>
            <a:headEnd/>
            <a:tailEnd/>
          </a:ln>
        </p:spPr>
        <p:txBody>
          <a:bodyPr wrap="none" lIns="91074" tIns="45537" rIns="91074" bIns="45537" anchor="ctr"/>
          <a:lstStyle/>
          <a:p>
            <a:endParaRPr lang="zh-CN" altLang="en-US" dirty="0">
              <a:ea typeface="黑体" pitchFamily="2" charset="-122"/>
            </a:endParaRPr>
          </a:p>
        </p:txBody>
      </p:sp>
      <p:sp>
        <p:nvSpPr>
          <p:cNvPr id="43064" name="Rectangle 59"/>
          <p:cNvSpPr>
            <a:spLocks noChangeArrowheads="1"/>
          </p:cNvSpPr>
          <p:nvPr/>
        </p:nvSpPr>
        <p:spPr bwMode="auto">
          <a:xfrm>
            <a:off x="5498073" y="4953900"/>
            <a:ext cx="297621" cy="228909"/>
          </a:xfrm>
          <a:prstGeom prst="rect">
            <a:avLst/>
          </a:prstGeom>
          <a:noFill/>
          <a:ln w="12700">
            <a:solidFill>
              <a:schemeClr val="tx2"/>
            </a:solidFill>
            <a:miter lim="800000"/>
            <a:headEnd/>
            <a:tailEnd/>
          </a:ln>
        </p:spPr>
        <p:txBody>
          <a:bodyPr wrap="none" lIns="91074" tIns="45537" rIns="91074" bIns="45537" anchor="ctr"/>
          <a:lstStyle/>
          <a:p>
            <a:endParaRPr lang="zh-CN" altLang="en-US" dirty="0">
              <a:ea typeface="黑体" pitchFamily="2" charset="-122"/>
            </a:endParaRPr>
          </a:p>
        </p:txBody>
      </p:sp>
      <p:sp>
        <p:nvSpPr>
          <p:cNvPr id="43065" name="Line 60"/>
          <p:cNvSpPr>
            <a:spLocks noChangeShapeType="1"/>
          </p:cNvSpPr>
          <p:nvPr/>
        </p:nvSpPr>
        <p:spPr bwMode="auto">
          <a:xfrm>
            <a:off x="782047" y="3032646"/>
            <a:ext cx="2246406" cy="0"/>
          </a:xfrm>
          <a:prstGeom prst="line">
            <a:avLst/>
          </a:prstGeom>
          <a:noFill/>
          <a:ln w="19050">
            <a:solidFill>
              <a:schemeClr val="folHlink"/>
            </a:solidFill>
            <a:round/>
            <a:headEnd type="triangle" w="sm" len="med"/>
            <a:tailEnd type="triangle" w="sm" len="med"/>
          </a:ln>
        </p:spPr>
        <p:txBody>
          <a:bodyPr lIns="91074" tIns="45537" rIns="91074" bIns="45537"/>
          <a:lstStyle/>
          <a:p>
            <a:endParaRPr lang="zh-CN" altLang="en-US" dirty="0">
              <a:ea typeface="黑体" pitchFamily="2" charset="-122"/>
            </a:endParaRPr>
          </a:p>
        </p:txBody>
      </p:sp>
      <p:sp>
        <p:nvSpPr>
          <p:cNvPr id="43066" name="Line 61"/>
          <p:cNvSpPr>
            <a:spLocks noChangeShapeType="1"/>
          </p:cNvSpPr>
          <p:nvPr/>
        </p:nvSpPr>
        <p:spPr bwMode="auto">
          <a:xfrm>
            <a:off x="3028453" y="5337519"/>
            <a:ext cx="1345627" cy="0"/>
          </a:xfrm>
          <a:prstGeom prst="line">
            <a:avLst/>
          </a:prstGeom>
          <a:noFill/>
          <a:ln w="19050">
            <a:solidFill>
              <a:schemeClr val="folHlink"/>
            </a:solidFill>
            <a:round/>
            <a:headEnd type="triangle" w="sm" len="med"/>
            <a:tailEnd type="triangle" w="sm" len="med"/>
          </a:ln>
        </p:spPr>
        <p:txBody>
          <a:bodyPr lIns="91074" tIns="45537" rIns="91074" bIns="45537"/>
          <a:lstStyle/>
          <a:p>
            <a:endParaRPr lang="zh-CN" altLang="en-US" dirty="0">
              <a:ea typeface="黑体" pitchFamily="2" charset="-122"/>
            </a:endParaRPr>
          </a:p>
        </p:txBody>
      </p:sp>
      <p:sp>
        <p:nvSpPr>
          <p:cNvPr id="43067" name="Text Box 62"/>
          <p:cNvSpPr txBox="1">
            <a:spLocks noChangeArrowheads="1"/>
          </p:cNvSpPr>
          <p:nvPr/>
        </p:nvSpPr>
        <p:spPr bwMode="auto">
          <a:xfrm>
            <a:off x="1467525" y="2824260"/>
            <a:ext cx="639568" cy="366254"/>
          </a:xfrm>
          <a:prstGeom prst="rect">
            <a:avLst/>
          </a:prstGeom>
          <a:solidFill>
            <a:schemeClr val="bg1"/>
          </a:solidFill>
          <a:ln w="9525">
            <a:noFill/>
            <a:miter lim="800000"/>
            <a:headEnd/>
            <a:tailEnd/>
          </a:ln>
        </p:spPr>
        <p:txBody>
          <a:bodyPr wrap="none" lIns="91074" tIns="45537" rIns="91074" bIns="45537">
            <a:spAutoFit/>
          </a:bodyPr>
          <a:lstStyle/>
          <a:p>
            <a:r>
              <a:rPr lang="zh-CN" altLang="en-US" dirty="0">
                <a:solidFill>
                  <a:schemeClr val="tx2"/>
                </a:solidFill>
                <a:latin typeface="Arial" charset="0"/>
                <a:ea typeface="黑体" pitchFamily="2" charset="-122"/>
              </a:rPr>
              <a:t>退避</a:t>
            </a:r>
          </a:p>
        </p:txBody>
      </p:sp>
      <p:sp>
        <p:nvSpPr>
          <p:cNvPr id="43068" name="Text Box 63"/>
          <p:cNvSpPr txBox="1">
            <a:spLocks noChangeArrowheads="1"/>
          </p:cNvSpPr>
          <p:nvPr/>
        </p:nvSpPr>
        <p:spPr bwMode="auto">
          <a:xfrm>
            <a:off x="1382039" y="3621494"/>
            <a:ext cx="645592" cy="368962"/>
          </a:xfrm>
          <a:prstGeom prst="rect">
            <a:avLst/>
          </a:prstGeom>
          <a:solidFill>
            <a:schemeClr val="bg1"/>
          </a:solidFill>
          <a:ln w="9525">
            <a:noFill/>
            <a:miter lim="800000"/>
            <a:headEnd/>
            <a:tailEnd/>
          </a:ln>
        </p:spPr>
        <p:txBody>
          <a:bodyPr wrap="none" lIns="91074" tIns="45537" rIns="91074" bIns="45537">
            <a:spAutoFit/>
          </a:bodyPr>
          <a:lstStyle/>
          <a:p>
            <a:r>
              <a:rPr lang="zh-CN" altLang="en-US" dirty="0">
                <a:solidFill>
                  <a:schemeClr val="tx2"/>
                </a:solidFill>
                <a:latin typeface="Arial" charset="0"/>
                <a:ea typeface="黑体" pitchFamily="2" charset="-122"/>
              </a:rPr>
              <a:t>退避</a:t>
            </a:r>
          </a:p>
        </p:txBody>
      </p:sp>
      <p:sp>
        <p:nvSpPr>
          <p:cNvPr id="43069" name="Text Box 64"/>
          <p:cNvSpPr txBox="1">
            <a:spLocks noChangeArrowheads="1"/>
          </p:cNvSpPr>
          <p:nvPr/>
        </p:nvSpPr>
        <p:spPr bwMode="auto">
          <a:xfrm>
            <a:off x="1366208" y="4391890"/>
            <a:ext cx="645592" cy="368962"/>
          </a:xfrm>
          <a:prstGeom prst="rect">
            <a:avLst/>
          </a:prstGeom>
          <a:solidFill>
            <a:schemeClr val="bg1"/>
          </a:solidFill>
          <a:ln w="9525">
            <a:noFill/>
            <a:miter lim="800000"/>
            <a:headEnd/>
            <a:tailEnd/>
          </a:ln>
        </p:spPr>
        <p:txBody>
          <a:bodyPr wrap="none" lIns="91074" tIns="45537" rIns="91074" bIns="45537">
            <a:spAutoFit/>
          </a:bodyPr>
          <a:lstStyle/>
          <a:p>
            <a:r>
              <a:rPr lang="zh-CN" altLang="en-US" dirty="0">
                <a:solidFill>
                  <a:schemeClr val="tx2"/>
                </a:solidFill>
                <a:latin typeface="Arial" charset="0"/>
                <a:ea typeface="黑体" pitchFamily="2" charset="-122"/>
              </a:rPr>
              <a:t>退避</a:t>
            </a:r>
          </a:p>
        </p:txBody>
      </p:sp>
      <p:sp>
        <p:nvSpPr>
          <p:cNvPr id="43070" name="Text Box 65"/>
          <p:cNvSpPr txBox="1">
            <a:spLocks noChangeArrowheads="1"/>
          </p:cNvSpPr>
          <p:nvPr/>
        </p:nvSpPr>
        <p:spPr bwMode="auto">
          <a:xfrm>
            <a:off x="3389397" y="5168600"/>
            <a:ext cx="645592" cy="368962"/>
          </a:xfrm>
          <a:prstGeom prst="rect">
            <a:avLst/>
          </a:prstGeom>
          <a:solidFill>
            <a:schemeClr val="bg1"/>
          </a:solidFill>
          <a:ln w="9525">
            <a:noFill/>
            <a:miter lim="800000"/>
            <a:headEnd/>
            <a:tailEnd/>
          </a:ln>
        </p:spPr>
        <p:txBody>
          <a:bodyPr wrap="none" lIns="91074" tIns="45537" rIns="91074" bIns="45537">
            <a:spAutoFit/>
          </a:bodyPr>
          <a:lstStyle/>
          <a:p>
            <a:r>
              <a:rPr lang="zh-CN" altLang="en-US" dirty="0">
                <a:solidFill>
                  <a:schemeClr val="tx2"/>
                </a:solidFill>
                <a:latin typeface="Arial" charset="0"/>
                <a:ea typeface="黑体" pitchFamily="2" charset="-122"/>
              </a:rPr>
              <a:t>退避</a:t>
            </a:r>
          </a:p>
        </p:txBody>
      </p:sp>
      <p:sp>
        <p:nvSpPr>
          <p:cNvPr id="43071" name="Line 69"/>
          <p:cNvSpPr>
            <a:spLocks noChangeShapeType="1"/>
          </p:cNvSpPr>
          <p:nvPr/>
        </p:nvSpPr>
        <p:spPr bwMode="auto">
          <a:xfrm>
            <a:off x="782047" y="2879514"/>
            <a:ext cx="0" cy="307843"/>
          </a:xfrm>
          <a:prstGeom prst="line">
            <a:avLst/>
          </a:prstGeom>
          <a:noFill/>
          <a:ln w="12700">
            <a:solidFill>
              <a:schemeClr val="folHlink"/>
            </a:solidFill>
            <a:round/>
            <a:headEnd/>
            <a:tailEnd/>
          </a:ln>
        </p:spPr>
        <p:txBody>
          <a:bodyPr lIns="91074" tIns="45537" rIns="91074" bIns="45537"/>
          <a:lstStyle/>
          <a:p>
            <a:endParaRPr lang="zh-CN" altLang="en-US" dirty="0">
              <a:ea typeface="黑体" pitchFamily="2" charset="-122"/>
            </a:endParaRPr>
          </a:p>
        </p:txBody>
      </p:sp>
      <p:sp>
        <p:nvSpPr>
          <p:cNvPr id="43072" name="Line 70"/>
          <p:cNvSpPr>
            <a:spLocks noChangeShapeType="1"/>
          </p:cNvSpPr>
          <p:nvPr/>
        </p:nvSpPr>
        <p:spPr bwMode="auto">
          <a:xfrm>
            <a:off x="3028452" y="2879514"/>
            <a:ext cx="0" cy="307843"/>
          </a:xfrm>
          <a:prstGeom prst="line">
            <a:avLst/>
          </a:prstGeom>
          <a:noFill/>
          <a:ln w="12700">
            <a:solidFill>
              <a:schemeClr val="folHlink"/>
            </a:solidFill>
            <a:round/>
            <a:headEnd/>
            <a:tailEnd/>
          </a:ln>
        </p:spPr>
        <p:txBody>
          <a:bodyPr lIns="91074" tIns="45537" rIns="91074" bIns="45537"/>
          <a:lstStyle/>
          <a:p>
            <a:endParaRPr lang="zh-CN" altLang="en-US" dirty="0">
              <a:ea typeface="黑体" pitchFamily="2" charset="-122"/>
            </a:endParaRPr>
          </a:p>
        </p:txBody>
      </p:sp>
      <p:sp>
        <p:nvSpPr>
          <p:cNvPr id="43073" name="Line 71"/>
          <p:cNvSpPr>
            <a:spLocks noChangeShapeType="1"/>
          </p:cNvSpPr>
          <p:nvPr/>
        </p:nvSpPr>
        <p:spPr bwMode="auto">
          <a:xfrm>
            <a:off x="3028452" y="5182809"/>
            <a:ext cx="0" cy="309421"/>
          </a:xfrm>
          <a:prstGeom prst="line">
            <a:avLst/>
          </a:prstGeom>
          <a:noFill/>
          <a:ln w="9525">
            <a:solidFill>
              <a:schemeClr val="tx1"/>
            </a:solidFill>
            <a:round/>
            <a:headEnd/>
            <a:tailEnd/>
          </a:ln>
        </p:spPr>
        <p:txBody>
          <a:bodyPr lIns="91074" tIns="45537" rIns="91074" bIns="45537"/>
          <a:lstStyle/>
          <a:p>
            <a:endParaRPr lang="zh-CN" altLang="en-US" dirty="0">
              <a:ea typeface="黑体" pitchFamily="2" charset="-122"/>
            </a:endParaRPr>
          </a:p>
        </p:txBody>
      </p:sp>
      <p:sp>
        <p:nvSpPr>
          <p:cNvPr id="43074" name="Line 72"/>
          <p:cNvSpPr>
            <a:spLocks noChangeShapeType="1"/>
          </p:cNvSpPr>
          <p:nvPr/>
        </p:nvSpPr>
        <p:spPr bwMode="auto">
          <a:xfrm>
            <a:off x="1231644" y="3648331"/>
            <a:ext cx="0" cy="307842"/>
          </a:xfrm>
          <a:prstGeom prst="line">
            <a:avLst/>
          </a:prstGeom>
          <a:noFill/>
          <a:ln w="12700">
            <a:solidFill>
              <a:schemeClr val="folHlink"/>
            </a:solidFill>
            <a:round/>
            <a:headEnd/>
            <a:tailEnd/>
          </a:ln>
        </p:spPr>
        <p:txBody>
          <a:bodyPr lIns="91074" tIns="45537" rIns="91074" bIns="45537"/>
          <a:lstStyle/>
          <a:p>
            <a:endParaRPr lang="zh-CN" altLang="en-US" dirty="0">
              <a:ea typeface="黑体" pitchFamily="2" charset="-122"/>
            </a:endParaRPr>
          </a:p>
        </p:txBody>
      </p:sp>
      <p:sp>
        <p:nvSpPr>
          <p:cNvPr id="43075" name="Line 73"/>
          <p:cNvSpPr>
            <a:spLocks noChangeShapeType="1"/>
          </p:cNvSpPr>
          <p:nvPr/>
        </p:nvSpPr>
        <p:spPr bwMode="auto">
          <a:xfrm>
            <a:off x="1006845" y="4415570"/>
            <a:ext cx="0" cy="307842"/>
          </a:xfrm>
          <a:prstGeom prst="line">
            <a:avLst/>
          </a:prstGeom>
          <a:noFill/>
          <a:ln w="12700">
            <a:solidFill>
              <a:schemeClr val="folHlink"/>
            </a:solidFill>
            <a:round/>
            <a:headEnd/>
            <a:tailEnd/>
          </a:ln>
        </p:spPr>
        <p:txBody>
          <a:bodyPr lIns="91074" tIns="45537" rIns="91074" bIns="45537"/>
          <a:lstStyle/>
          <a:p>
            <a:endParaRPr lang="zh-CN" altLang="en-US" dirty="0">
              <a:ea typeface="黑体" pitchFamily="2" charset="-122"/>
            </a:endParaRPr>
          </a:p>
        </p:txBody>
      </p:sp>
      <p:sp>
        <p:nvSpPr>
          <p:cNvPr id="43076" name="Line 74"/>
          <p:cNvSpPr>
            <a:spLocks noChangeShapeType="1"/>
          </p:cNvSpPr>
          <p:nvPr/>
        </p:nvSpPr>
        <p:spPr bwMode="auto">
          <a:xfrm>
            <a:off x="4374079" y="5181230"/>
            <a:ext cx="0" cy="309421"/>
          </a:xfrm>
          <a:prstGeom prst="line">
            <a:avLst/>
          </a:prstGeom>
          <a:noFill/>
          <a:ln w="12700">
            <a:solidFill>
              <a:schemeClr val="folHlink"/>
            </a:solidFill>
            <a:round/>
            <a:headEnd/>
            <a:tailEnd/>
          </a:ln>
        </p:spPr>
        <p:txBody>
          <a:bodyPr lIns="91074" tIns="45537" rIns="91074" bIns="45537"/>
          <a:lstStyle/>
          <a:p>
            <a:endParaRPr lang="zh-CN" altLang="en-US" dirty="0">
              <a:ea typeface="黑体" pitchFamily="2" charset="-122"/>
            </a:endParaRPr>
          </a:p>
        </p:txBody>
      </p:sp>
      <p:sp>
        <p:nvSpPr>
          <p:cNvPr id="43077" name="Line 75"/>
          <p:cNvSpPr>
            <a:spLocks noChangeShapeType="1"/>
          </p:cNvSpPr>
          <p:nvPr/>
        </p:nvSpPr>
        <p:spPr bwMode="auto">
          <a:xfrm>
            <a:off x="2205245" y="3648332"/>
            <a:ext cx="0" cy="306264"/>
          </a:xfrm>
          <a:prstGeom prst="line">
            <a:avLst/>
          </a:prstGeom>
          <a:noFill/>
          <a:ln w="12700">
            <a:solidFill>
              <a:schemeClr val="folHlink"/>
            </a:solidFill>
            <a:round/>
            <a:headEnd/>
            <a:tailEnd/>
          </a:ln>
        </p:spPr>
        <p:txBody>
          <a:bodyPr lIns="91074" tIns="45537" rIns="91074" bIns="45537"/>
          <a:lstStyle/>
          <a:p>
            <a:endParaRPr lang="zh-CN" altLang="en-US" dirty="0">
              <a:ea typeface="黑体" pitchFamily="2" charset="-122"/>
            </a:endParaRPr>
          </a:p>
        </p:txBody>
      </p:sp>
      <p:sp>
        <p:nvSpPr>
          <p:cNvPr id="43078" name="Line 76"/>
          <p:cNvSpPr>
            <a:spLocks noChangeShapeType="1"/>
          </p:cNvSpPr>
          <p:nvPr/>
        </p:nvSpPr>
        <p:spPr bwMode="auto">
          <a:xfrm>
            <a:off x="2502866" y="4417149"/>
            <a:ext cx="0" cy="307843"/>
          </a:xfrm>
          <a:prstGeom prst="line">
            <a:avLst/>
          </a:prstGeom>
          <a:noFill/>
          <a:ln w="12700">
            <a:solidFill>
              <a:schemeClr val="folHlink"/>
            </a:solidFill>
            <a:round/>
            <a:headEnd/>
            <a:tailEnd/>
          </a:ln>
        </p:spPr>
        <p:txBody>
          <a:bodyPr lIns="91074" tIns="45537" rIns="91074" bIns="45537"/>
          <a:lstStyle/>
          <a:p>
            <a:endParaRPr lang="zh-CN" altLang="en-US" dirty="0">
              <a:ea typeface="黑体" pitchFamily="2" charset="-122"/>
            </a:endParaRPr>
          </a:p>
        </p:txBody>
      </p:sp>
      <p:sp>
        <p:nvSpPr>
          <p:cNvPr id="43079" name="Line 77"/>
          <p:cNvSpPr>
            <a:spLocks noChangeShapeType="1"/>
          </p:cNvSpPr>
          <p:nvPr/>
        </p:nvSpPr>
        <p:spPr bwMode="auto">
          <a:xfrm>
            <a:off x="4374079" y="5067565"/>
            <a:ext cx="1271221" cy="0"/>
          </a:xfrm>
          <a:prstGeom prst="line">
            <a:avLst/>
          </a:prstGeom>
          <a:noFill/>
          <a:ln w="38100">
            <a:solidFill>
              <a:schemeClr val="hlink"/>
            </a:solidFill>
            <a:round/>
            <a:headEnd/>
            <a:tailEnd type="triangle" w="sm" len="med"/>
          </a:ln>
        </p:spPr>
        <p:txBody>
          <a:bodyPr lIns="91074" tIns="45537" rIns="91074" bIns="45537"/>
          <a:lstStyle/>
          <a:p>
            <a:endParaRPr lang="zh-CN" altLang="en-US" dirty="0">
              <a:ea typeface="黑体" pitchFamily="2" charset="-122"/>
            </a:endParaRPr>
          </a:p>
        </p:txBody>
      </p:sp>
      <p:sp>
        <p:nvSpPr>
          <p:cNvPr id="43080" name="Line 78"/>
          <p:cNvSpPr>
            <a:spLocks noChangeShapeType="1"/>
          </p:cNvSpPr>
          <p:nvPr/>
        </p:nvSpPr>
        <p:spPr bwMode="auto">
          <a:xfrm>
            <a:off x="2477537" y="4301905"/>
            <a:ext cx="1480189" cy="4736"/>
          </a:xfrm>
          <a:prstGeom prst="line">
            <a:avLst/>
          </a:prstGeom>
          <a:noFill/>
          <a:ln w="38100">
            <a:solidFill>
              <a:schemeClr val="hlink"/>
            </a:solidFill>
            <a:round/>
            <a:headEnd/>
            <a:tailEnd type="triangle" w="sm" len="med"/>
          </a:ln>
        </p:spPr>
        <p:txBody>
          <a:bodyPr lIns="91074" tIns="45537" rIns="91074" bIns="45537"/>
          <a:lstStyle/>
          <a:p>
            <a:endParaRPr lang="zh-CN" altLang="en-US" dirty="0">
              <a:ea typeface="黑体" pitchFamily="2" charset="-122"/>
            </a:endParaRPr>
          </a:p>
        </p:txBody>
      </p:sp>
      <p:sp>
        <p:nvSpPr>
          <p:cNvPr id="43081" name="Line 79"/>
          <p:cNvSpPr>
            <a:spLocks noChangeShapeType="1"/>
          </p:cNvSpPr>
          <p:nvPr/>
        </p:nvSpPr>
        <p:spPr bwMode="auto">
          <a:xfrm>
            <a:off x="3028452" y="2762691"/>
            <a:ext cx="897612" cy="0"/>
          </a:xfrm>
          <a:prstGeom prst="line">
            <a:avLst/>
          </a:prstGeom>
          <a:noFill/>
          <a:ln w="38100">
            <a:solidFill>
              <a:schemeClr val="hlink"/>
            </a:solidFill>
            <a:round/>
            <a:headEnd/>
            <a:tailEnd type="triangle" w="sm" len="med"/>
          </a:ln>
        </p:spPr>
        <p:txBody>
          <a:bodyPr lIns="91074" tIns="45537" rIns="91074" bIns="45537"/>
          <a:lstStyle/>
          <a:p>
            <a:endParaRPr lang="zh-CN" altLang="en-US" dirty="0">
              <a:ea typeface="黑体" pitchFamily="2" charset="-122"/>
            </a:endParaRPr>
          </a:p>
        </p:txBody>
      </p:sp>
      <p:sp>
        <p:nvSpPr>
          <p:cNvPr id="43082" name="Line 80"/>
          <p:cNvSpPr>
            <a:spLocks noChangeShapeType="1"/>
          </p:cNvSpPr>
          <p:nvPr/>
        </p:nvSpPr>
        <p:spPr bwMode="auto">
          <a:xfrm>
            <a:off x="4598878" y="2762691"/>
            <a:ext cx="1046422" cy="0"/>
          </a:xfrm>
          <a:prstGeom prst="line">
            <a:avLst/>
          </a:prstGeom>
          <a:noFill/>
          <a:ln w="38100">
            <a:solidFill>
              <a:schemeClr val="hlink"/>
            </a:solidFill>
            <a:round/>
            <a:headEnd/>
            <a:tailEnd type="triangle" w="sm" len="med"/>
          </a:ln>
        </p:spPr>
        <p:txBody>
          <a:bodyPr lIns="91074" tIns="45537" rIns="91074" bIns="45537"/>
          <a:lstStyle/>
          <a:p>
            <a:endParaRPr lang="zh-CN" altLang="en-US" dirty="0">
              <a:ea typeface="黑体" pitchFamily="2" charset="-122"/>
            </a:endParaRPr>
          </a:p>
        </p:txBody>
      </p:sp>
      <p:sp>
        <p:nvSpPr>
          <p:cNvPr id="43083" name="Line 81"/>
          <p:cNvSpPr>
            <a:spLocks noChangeShapeType="1"/>
          </p:cNvSpPr>
          <p:nvPr/>
        </p:nvSpPr>
        <p:spPr bwMode="auto">
          <a:xfrm>
            <a:off x="6020493" y="2762691"/>
            <a:ext cx="1496020" cy="0"/>
          </a:xfrm>
          <a:prstGeom prst="line">
            <a:avLst/>
          </a:prstGeom>
          <a:noFill/>
          <a:ln w="38100">
            <a:solidFill>
              <a:schemeClr val="hlink"/>
            </a:solidFill>
            <a:round/>
            <a:headEnd/>
            <a:tailEnd type="triangle" w="sm" len="med"/>
          </a:ln>
        </p:spPr>
        <p:txBody>
          <a:bodyPr lIns="91074" tIns="45537" rIns="91074" bIns="45537"/>
          <a:lstStyle/>
          <a:p>
            <a:endParaRPr lang="zh-CN" altLang="en-US" dirty="0">
              <a:ea typeface="黑体" pitchFamily="2" charset="-122"/>
            </a:endParaRPr>
          </a:p>
        </p:txBody>
      </p:sp>
      <p:sp>
        <p:nvSpPr>
          <p:cNvPr id="43084" name="Text Box 82"/>
          <p:cNvSpPr txBox="1">
            <a:spLocks noChangeArrowheads="1"/>
          </p:cNvSpPr>
          <p:nvPr/>
        </p:nvSpPr>
        <p:spPr bwMode="auto">
          <a:xfrm>
            <a:off x="64907" y="1716026"/>
            <a:ext cx="337815" cy="368962"/>
          </a:xfrm>
          <a:prstGeom prst="rect">
            <a:avLst/>
          </a:prstGeom>
          <a:noFill/>
          <a:ln w="9525">
            <a:noFill/>
            <a:miter lim="800000"/>
            <a:headEnd/>
            <a:tailEnd/>
          </a:ln>
        </p:spPr>
        <p:txBody>
          <a:bodyPr wrap="none" lIns="91074" tIns="45537" rIns="91074" bIns="45537">
            <a:spAutoFit/>
          </a:bodyPr>
          <a:lstStyle/>
          <a:p>
            <a:r>
              <a:rPr lang="en-US" altLang="zh-CN" dirty="0">
                <a:solidFill>
                  <a:schemeClr val="tx2"/>
                </a:solidFill>
                <a:latin typeface="Arial" charset="0"/>
                <a:ea typeface="黑体" pitchFamily="2" charset="-122"/>
              </a:rPr>
              <a:t>A</a:t>
            </a:r>
          </a:p>
        </p:txBody>
      </p:sp>
      <p:sp>
        <p:nvSpPr>
          <p:cNvPr id="43085" name="Text Box 83"/>
          <p:cNvSpPr txBox="1">
            <a:spLocks noChangeArrowheads="1"/>
          </p:cNvSpPr>
          <p:nvPr/>
        </p:nvSpPr>
        <p:spPr bwMode="auto">
          <a:xfrm>
            <a:off x="64907" y="2494316"/>
            <a:ext cx="337815" cy="368962"/>
          </a:xfrm>
          <a:prstGeom prst="rect">
            <a:avLst/>
          </a:prstGeom>
          <a:noFill/>
          <a:ln w="9525">
            <a:noFill/>
            <a:miter lim="800000"/>
            <a:headEnd/>
            <a:tailEnd/>
          </a:ln>
        </p:spPr>
        <p:txBody>
          <a:bodyPr wrap="none" lIns="91074" tIns="45537" rIns="91074" bIns="45537">
            <a:spAutoFit/>
          </a:bodyPr>
          <a:lstStyle/>
          <a:p>
            <a:r>
              <a:rPr lang="en-US" altLang="zh-CN" dirty="0">
                <a:solidFill>
                  <a:schemeClr val="tx2"/>
                </a:solidFill>
                <a:latin typeface="Arial" charset="0"/>
                <a:ea typeface="黑体" pitchFamily="2" charset="-122"/>
              </a:rPr>
              <a:t>B</a:t>
            </a:r>
          </a:p>
        </p:txBody>
      </p:sp>
      <p:sp>
        <p:nvSpPr>
          <p:cNvPr id="43086" name="Text Box 84"/>
          <p:cNvSpPr txBox="1">
            <a:spLocks noChangeArrowheads="1"/>
          </p:cNvSpPr>
          <p:nvPr/>
        </p:nvSpPr>
        <p:spPr bwMode="auto">
          <a:xfrm>
            <a:off x="64907" y="3274184"/>
            <a:ext cx="350639" cy="368962"/>
          </a:xfrm>
          <a:prstGeom prst="rect">
            <a:avLst/>
          </a:prstGeom>
          <a:noFill/>
          <a:ln w="9525">
            <a:noFill/>
            <a:miter lim="800000"/>
            <a:headEnd/>
            <a:tailEnd/>
          </a:ln>
        </p:spPr>
        <p:txBody>
          <a:bodyPr wrap="none" lIns="91074" tIns="45537" rIns="91074" bIns="45537">
            <a:spAutoFit/>
          </a:bodyPr>
          <a:lstStyle/>
          <a:p>
            <a:r>
              <a:rPr lang="en-US" altLang="zh-CN" dirty="0">
                <a:solidFill>
                  <a:schemeClr val="tx2"/>
                </a:solidFill>
                <a:latin typeface="Arial" charset="0"/>
                <a:ea typeface="黑体" pitchFamily="2" charset="-122"/>
              </a:rPr>
              <a:t>C</a:t>
            </a:r>
          </a:p>
        </p:txBody>
      </p:sp>
      <p:sp>
        <p:nvSpPr>
          <p:cNvPr id="43087" name="Text Box 85"/>
          <p:cNvSpPr txBox="1">
            <a:spLocks noChangeArrowheads="1"/>
          </p:cNvSpPr>
          <p:nvPr/>
        </p:nvSpPr>
        <p:spPr bwMode="auto">
          <a:xfrm>
            <a:off x="64907" y="4052473"/>
            <a:ext cx="350639" cy="368962"/>
          </a:xfrm>
          <a:prstGeom prst="rect">
            <a:avLst/>
          </a:prstGeom>
          <a:noFill/>
          <a:ln w="9525">
            <a:noFill/>
            <a:miter lim="800000"/>
            <a:headEnd/>
            <a:tailEnd/>
          </a:ln>
        </p:spPr>
        <p:txBody>
          <a:bodyPr wrap="none" lIns="91074" tIns="45537" rIns="91074" bIns="45537">
            <a:spAutoFit/>
          </a:bodyPr>
          <a:lstStyle/>
          <a:p>
            <a:r>
              <a:rPr lang="en-US" altLang="zh-CN" dirty="0">
                <a:solidFill>
                  <a:schemeClr val="tx2"/>
                </a:solidFill>
                <a:latin typeface="Arial" charset="0"/>
                <a:ea typeface="黑体" pitchFamily="2" charset="-122"/>
              </a:rPr>
              <a:t>D</a:t>
            </a:r>
          </a:p>
        </p:txBody>
      </p:sp>
      <p:sp>
        <p:nvSpPr>
          <p:cNvPr id="43088" name="Text Box 86"/>
          <p:cNvSpPr txBox="1">
            <a:spLocks noChangeArrowheads="1"/>
          </p:cNvSpPr>
          <p:nvPr/>
        </p:nvSpPr>
        <p:spPr bwMode="auto">
          <a:xfrm>
            <a:off x="64907" y="4830763"/>
            <a:ext cx="337815" cy="368962"/>
          </a:xfrm>
          <a:prstGeom prst="rect">
            <a:avLst/>
          </a:prstGeom>
          <a:noFill/>
          <a:ln w="9525">
            <a:noFill/>
            <a:miter lim="800000"/>
            <a:headEnd/>
            <a:tailEnd/>
          </a:ln>
        </p:spPr>
        <p:txBody>
          <a:bodyPr wrap="none" lIns="91074" tIns="45537" rIns="91074" bIns="45537">
            <a:spAutoFit/>
          </a:bodyPr>
          <a:lstStyle/>
          <a:p>
            <a:r>
              <a:rPr lang="en-US" altLang="zh-CN" dirty="0">
                <a:solidFill>
                  <a:schemeClr val="tx2"/>
                </a:solidFill>
                <a:latin typeface="Arial" charset="0"/>
                <a:ea typeface="黑体" pitchFamily="2" charset="-122"/>
              </a:rPr>
              <a:t>E</a:t>
            </a:r>
          </a:p>
        </p:txBody>
      </p:sp>
      <p:sp>
        <p:nvSpPr>
          <p:cNvPr id="43089" name="Text Box 87"/>
          <p:cNvSpPr txBox="1">
            <a:spLocks noChangeArrowheads="1"/>
          </p:cNvSpPr>
          <p:nvPr/>
        </p:nvSpPr>
        <p:spPr bwMode="auto">
          <a:xfrm>
            <a:off x="8762405" y="1728656"/>
            <a:ext cx="248047" cy="368962"/>
          </a:xfrm>
          <a:prstGeom prst="rect">
            <a:avLst/>
          </a:prstGeom>
          <a:noFill/>
          <a:ln w="9525">
            <a:noFill/>
            <a:miter lim="800000"/>
            <a:headEnd/>
            <a:tailEnd/>
          </a:ln>
        </p:spPr>
        <p:txBody>
          <a:bodyPr wrap="none" lIns="91074" tIns="45537" rIns="91074" bIns="45537">
            <a:spAutoFit/>
          </a:bodyPr>
          <a:lstStyle/>
          <a:p>
            <a:r>
              <a:rPr lang="en-US" altLang="zh-CN" i="1" dirty="0">
                <a:solidFill>
                  <a:schemeClr val="tx2"/>
                </a:solidFill>
                <a:latin typeface="Arial" charset="0"/>
                <a:ea typeface="黑体" pitchFamily="2" charset="-122"/>
              </a:rPr>
              <a:t>t</a:t>
            </a:r>
          </a:p>
        </p:txBody>
      </p:sp>
      <p:sp>
        <p:nvSpPr>
          <p:cNvPr id="43090" name="Text Box 88"/>
          <p:cNvSpPr txBox="1">
            <a:spLocks noChangeArrowheads="1"/>
          </p:cNvSpPr>
          <p:nvPr/>
        </p:nvSpPr>
        <p:spPr bwMode="auto">
          <a:xfrm>
            <a:off x="8789317" y="2494316"/>
            <a:ext cx="248047" cy="368962"/>
          </a:xfrm>
          <a:prstGeom prst="rect">
            <a:avLst/>
          </a:prstGeom>
          <a:noFill/>
          <a:ln w="9525">
            <a:noFill/>
            <a:miter lim="800000"/>
            <a:headEnd/>
            <a:tailEnd/>
          </a:ln>
        </p:spPr>
        <p:txBody>
          <a:bodyPr wrap="none" lIns="91074" tIns="45537" rIns="91074" bIns="45537">
            <a:spAutoFit/>
          </a:bodyPr>
          <a:lstStyle/>
          <a:p>
            <a:r>
              <a:rPr lang="en-US" altLang="zh-CN" i="1" dirty="0">
                <a:solidFill>
                  <a:schemeClr val="tx2"/>
                </a:solidFill>
                <a:latin typeface="Arial" charset="0"/>
                <a:ea typeface="黑体" pitchFamily="2" charset="-122"/>
              </a:rPr>
              <a:t>t</a:t>
            </a:r>
          </a:p>
        </p:txBody>
      </p:sp>
      <p:sp>
        <p:nvSpPr>
          <p:cNvPr id="43091" name="Text Box 89"/>
          <p:cNvSpPr txBox="1">
            <a:spLocks noChangeArrowheads="1"/>
          </p:cNvSpPr>
          <p:nvPr/>
        </p:nvSpPr>
        <p:spPr bwMode="auto">
          <a:xfrm>
            <a:off x="8814647" y="3261554"/>
            <a:ext cx="248047" cy="368962"/>
          </a:xfrm>
          <a:prstGeom prst="rect">
            <a:avLst/>
          </a:prstGeom>
          <a:noFill/>
          <a:ln w="9525">
            <a:noFill/>
            <a:miter lim="800000"/>
            <a:headEnd/>
            <a:tailEnd/>
          </a:ln>
        </p:spPr>
        <p:txBody>
          <a:bodyPr wrap="none" lIns="91074" tIns="45537" rIns="91074" bIns="45537">
            <a:spAutoFit/>
          </a:bodyPr>
          <a:lstStyle/>
          <a:p>
            <a:r>
              <a:rPr lang="en-US" altLang="zh-CN" i="1" dirty="0">
                <a:solidFill>
                  <a:schemeClr val="tx2"/>
                </a:solidFill>
                <a:latin typeface="Arial" charset="0"/>
                <a:ea typeface="黑体" pitchFamily="2" charset="-122"/>
              </a:rPr>
              <a:t>t</a:t>
            </a:r>
          </a:p>
        </p:txBody>
      </p:sp>
      <p:sp>
        <p:nvSpPr>
          <p:cNvPr id="43092" name="Text Box 90"/>
          <p:cNvSpPr txBox="1">
            <a:spLocks noChangeArrowheads="1"/>
          </p:cNvSpPr>
          <p:nvPr/>
        </p:nvSpPr>
        <p:spPr bwMode="auto">
          <a:xfrm>
            <a:off x="8841560" y="4028793"/>
            <a:ext cx="248047" cy="368962"/>
          </a:xfrm>
          <a:prstGeom prst="rect">
            <a:avLst/>
          </a:prstGeom>
          <a:noFill/>
          <a:ln w="9525">
            <a:noFill/>
            <a:miter lim="800000"/>
            <a:headEnd/>
            <a:tailEnd/>
          </a:ln>
        </p:spPr>
        <p:txBody>
          <a:bodyPr wrap="none" lIns="91074" tIns="45537" rIns="91074" bIns="45537">
            <a:spAutoFit/>
          </a:bodyPr>
          <a:lstStyle/>
          <a:p>
            <a:r>
              <a:rPr lang="en-US" altLang="zh-CN" i="1" dirty="0">
                <a:solidFill>
                  <a:schemeClr val="tx2"/>
                </a:solidFill>
                <a:latin typeface="Arial" charset="0"/>
                <a:ea typeface="黑体" pitchFamily="2" charset="-122"/>
              </a:rPr>
              <a:t>t</a:t>
            </a:r>
          </a:p>
        </p:txBody>
      </p:sp>
      <p:sp>
        <p:nvSpPr>
          <p:cNvPr id="43093" name="Text Box 91"/>
          <p:cNvSpPr txBox="1">
            <a:spLocks noChangeArrowheads="1"/>
          </p:cNvSpPr>
          <p:nvPr/>
        </p:nvSpPr>
        <p:spPr bwMode="auto">
          <a:xfrm>
            <a:off x="8868472" y="4796032"/>
            <a:ext cx="248047" cy="368962"/>
          </a:xfrm>
          <a:prstGeom prst="rect">
            <a:avLst/>
          </a:prstGeom>
          <a:noFill/>
          <a:ln w="9525">
            <a:noFill/>
            <a:miter lim="800000"/>
            <a:headEnd/>
            <a:tailEnd/>
          </a:ln>
        </p:spPr>
        <p:txBody>
          <a:bodyPr wrap="none" lIns="91074" tIns="45537" rIns="91074" bIns="45537">
            <a:spAutoFit/>
          </a:bodyPr>
          <a:lstStyle/>
          <a:p>
            <a:r>
              <a:rPr lang="en-US" altLang="zh-CN" i="1" dirty="0">
                <a:solidFill>
                  <a:schemeClr val="tx2"/>
                </a:solidFill>
                <a:latin typeface="Arial" charset="0"/>
                <a:ea typeface="黑体" pitchFamily="2" charset="-122"/>
              </a:rPr>
              <a:t>t</a:t>
            </a:r>
          </a:p>
        </p:txBody>
      </p:sp>
      <p:sp>
        <p:nvSpPr>
          <p:cNvPr id="43094" name="Line 92"/>
          <p:cNvSpPr>
            <a:spLocks noChangeShapeType="1"/>
          </p:cNvSpPr>
          <p:nvPr/>
        </p:nvSpPr>
        <p:spPr bwMode="auto">
          <a:xfrm>
            <a:off x="1681242" y="1498168"/>
            <a:ext cx="0" cy="3915128"/>
          </a:xfrm>
          <a:prstGeom prst="line">
            <a:avLst/>
          </a:prstGeom>
          <a:noFill/>
          <a:ln w="12700">
            <a:solidFill>
              <a:schemeClr val="folHlink"/>
            </a:solidFill>
            <a:prstDash val="dash"/>
            <a:round/>
            <a:headEnd/>
            <a:tailEnd/>
          </a:ln>
        </p:spPr>
        <p:txBody>
          <a:bodyPr lIns="91074" tIns="45537" rIns="91074" bIns="45537"/>
          <a:lstStyle/>
          <a:p>
            <a:endParaRPr lang="zh-CN" altLang="en-US" dirty="0">
              <a:ea typeface="黑体" pitchFamily="2" charset="-122"/>
            </a:endParaRPr>
          </a:p>
        </p:txBody>
      </p:sp>
      <p:sp>
        <p:nvSpPr>
          <p:cNvPr id="43095" name="Rectangle 93"/>
          <p:cNvSpPr>
            <a:spLocks noChangeArrowheads="1"/>
          </p:cNvSpPr>
          <p:nvPr/>
        </p:nvSpPr>
        <p:spPr bwMode="auto">
          <a:xfrm>
            <a:off x="824791" y="5987937"/>
            <a:ext cx="821623" cy="230487"/>
          </a:xfrm>
          <a:prstGeom prst="rect">
            <a:avLst/>
          </a:prstGeom>
          <a:solidFill>
            <a:srgbClr val="00CC00"/>
          </a:solidFill>
          <a:ln w="19050" algn="ctr">
            <a:solidFill>
              <a:schemeClr val="tx2"/>
            </a:solidFill>
            <a:miter lim="800000"/>
            <a:headEnd/>
            <a:tailEnd/>
          </a:ln>
        </p:spPr>
        <p:txBody>
          <a:bodyPr wrap="none" lIns="91074" tIns="45537" rIns="91074" bIns="45537" anchor="ctr"/>
          <a:lstStyle/>
          <a:p>
            <a:endParaRPr lang="zh-CN" altLang="en-US" dirty="0">
              <a:ea typeface="黑体" pitchFamily="2" charset="-122"/>
            </a:endParaRPr>
          </a:p>
        </p:txBody>
      </p:sp>
      <p:sp>
        <p:nvSpPr>
          <p:cNvPr id="43096" name="Line 95"/>
          <p:cNvSpPr>
            <a:spLocks noChangeShapeType="1"/>
          </p:cNvSpPr>
          <p:nvPr/>
        </p:nvSpPr>
        <p:spPr bwMode="auto">
          <a:xfrm>
            <a:off x="1714487" y="6096864"/>
            <a:ext cx="599991" cy="1579"/>
          </a:xfrm>
          <a:prstGeom prst="line">
            <a:avLst/>
          </a:prstGeom>
          <a:noFill/>
          <a:ln w="9525">
            <a:solidFill>
              <a:schemeClr val="tx1"/>
            </a:solidFill>
            <a:round/>
            <a:headEnd/>
            <a:tailEnd/>
          </a:ln>
        </p:spPr>
        <p:txBody>
          <a:bodyPr lIns="91074" tIns="45537" rIns="91074" bIns="45537"/>
          <a:lstStyle/>
          <a:p>
            <a:endParaRPr lang="zh-CN" altLang="en-US" dirty="0">
              <a:ea typeface="黑体" pitchFamily="2" charset="-122"/>
            </a:endParaRPr>
          </a:p>
        </p:txBody>
      </p:sp>
      <p:sp>
        <p:nvSpPr>
          <p:cNvPr id="43097" name="Rectangle 96"/>
          <p:cNvSpPr>
            <a:spLocks noChangeArrowheads="1"/>
          </p:cNvSpPr>
          <p:nvPr/>
        </p:nvSpPr>
        <p:spPr bwMode="auto">
          <a:xfrm>
            <a:off x="155143" y="5782708"/>
            <a:ext cx="4369329" cy="563588"/>
          </a:xfrm>
          <a:prstGeom prst="rect">
            <a:avLst/>
          </a:prstGeom>
          <a:noFill/>
          <a:ln w="9525">
            <a:solidFill>
              <a:schemeClr val="tx1"/>
            </a:solidFill>
            <a:miter lim="800000"/>
            <a:headEnd/>
            <a:tailEnd/>
          </a:ln>
        </p:spPr>
        <p:txBody>
          <a:bodyPr wrap="none" lIns="91074" tIns="45537" rIns="91074" bIns="45537" anchor="ctr"/>
          <a:lstStyle/>
          <a:p>
            <a:endParaRPr lang="zh-CN" altLang="en-US" dirty="0">
              <a:ea typeface="黑体" pitchFamily="2" charset="-122"/>
            </a:endParaRPr>
          </a:p>
        </p:txBody>
      </p:sp>
      <p:sp>
        <p:nvSpPr>
          <p:cNvPr id="43098" name="Text Box 97"/>
          <p:cNvSpPr txBox="1">
            <a:spLocks noChangeArrowheads="1"/>
          </p:cNvSpPr>
          <p:nvPr/>
        </p:nvSpPr>
        <p:spPr bwMode="auto">
          <a:xfrm>
            <a:off x="2338225" y="2265407"/>
            <a:ext cx="645592" cy="368962"/>
          </a:xfrm>
          <a:prstGeom prst="rect">
            <a:avLst/>
          </a:prstGeom>
          <a:noFill/>
          <a:ln w="9525">
            <a:noFill/>
            <a:miter lim="800000"/>
            <a:headEnd/>
            <a:tailEnd/>
          </a:ln>
        </p:spPr>
        <p:txBody>
          <a:bodyPr wrap="none" lIns="91074" tIns="45537" rIns="91074" bIns="45537">
            <a:spAutoFit/>
          </a:bodyPr>
          <a:lstStyle/>
          <a:p>
            <a:r>
              <a:rPr lang="zh-CN" altLang="en-US" dirty="0">
                <a:solidFill>
                  <a:schemeClr val="tx2"/>
                </a:solidFill>
                <a:latin typeface="Arial" charset="0"/>
                <a:ea typeface="黑体" pitchFamily="2" charset="-122"/>
              </a:rPr>
              <a:t>冻结</a:t>
            </a:r>
          </a:p>
        </p:txBody>
      </p:sp>
      <p:sp>
        <p:nvSpPr>
          <p:cNvPr id="43099" name="Text Box 98"/>
          <p:cNvSpPr txBox="1">
            <a:spLocks noChangeArrowheads="1"/>
          </p:cNvSpPr>
          <p:nvPr/>
        </p:nvSpPr>
        <p:spPr bwMode="auto">
          <a:xfrm>
            <a:off x="2039021" y="3798306"/>
            <a:ext cx="645592" cy="368962"/>
          </a:xfrm>
          <a:prstGeom prst="rect">
            <a:avLst/>
          </a:prstGeom>
          <a:noFill/>
          <a:ln w="9525">
            <a:noFill/>
            <a:miter lim="800000"/>
            <a:headEnd/>
            <a:tailEnd/>
          </a:ln>
        </p:spPr>
        <p:txBody>
          <a:bodyPr wrap="none" lIns="91074" tIns="45537" rIns="91074" bIns="45537">
            <a:spAutoFit/>
          </a:bodyPr>
          <a:lstStyle/>
          <a:p>
            <a:r>
              <a:rPr lang="zh-CN" altLang="en-US" dirty="0">
                <a:solidFill>
                  <a:schemeClr val="tx2"/>
                </a:solidFill>
                <a:latin typeface="Arial" charset="0"/>
                <a:ea typeface="黑体" pitchFamily="2" charset="-122"/>
              </a:rPr>
              <a:t>冻结</a:t>
            </a:r>
          </a:p>
        </p:txBody>
      </p:sp>
      <p:sp>
        <p:nvSpPr>
          <p:cNvPr id="43100" name="Text Box 99"/>
          <p:cNvSpPr txBox="1">
            <a:spLocks noChangeArrowheads="1"/>
          </p:cNvSpPr>
          <p:nvPr/>
        </p:nvSpPr>
        <p:spPr bwMode="auto">
          <a:xfrm>
            <a:off x="3978307" y="4581331"/>
            <a:ext cx="645592" cy="368962"/>
          </a:xfrm>
          <a:prstGeom prst="rect">
            <a:avLst/>
          </a:prstGeom>
          <a:noFill/>
          <a:ln w="9525">
            <a:noFill/>
            <a:miter lim="800000"/>
            <a:headEnd/>
            <a:tailEnd/>
          </a:ln>
        </p:spPr>
        <p:txBody>
          <a:bodyPr wrap="none" lIns="91074" tIns="45537" rIns="91074" bIns="45537">
            <a:spAutoFit/>
          </a:bodyPr>
          <a:lstStyle/>
          <a:p>
            <a:r>
              <a:rPr lang="zh-CN" altLang="en-US" dirty="0">
                <a:solidFill>
                  <a:schemeClr val="tx2"/>
                </a:solidFill>
                <a:latin typeface="Arial" charset="0"/>
                <a:ea typeface="黑体" pitchFamily="2" charset="-122"/>
              </a:rPr>
              <a:t>冻结</a:t>
            </a:r>
          </a:p>
        </p:txBody>
      </p:sp>
      <p:sp>
        <p:nvSpPr>
          <p:cNvPr id="43101" name="Text Box 100"/>
          <p:cNvSpPr txBox="1">
            <a:spLocks noChangeArrowheads="1"/>
          </p:cNvSpPr>
          <p:nvPr/>
        </p:nvSpPr>
        <p:spPr bwMode="auto">
          <a:xfrm>
            <a:off x="5631053" y="2265407"/>
            <a:ext cx="645592" cy="368962"/>
          </a:xfrm>
          <a:prstGeom prst="rect">
            <a:avLst/>
          </a:prstGeom>
          <a:noFill/>
          <a:ln w="9525">
            <a:noFill/>
            <a:miter lim="800000"/>
            <a:headEnd/>
            <a:tailEnd/>
          </a:ln>
        </p:spPr>
        <p:txBody>
          <a:bodyPr wrap="none" lIns="91074" tIns="45537" rIns="91074" bIns="45537">
            <a:spAutoFit/>
          </a:bodyPr>
          <a:lstStyle/>
          <a:p>
            <a:r>
              <a:rPr lang="zh-CN" altLang="en-US" dirty="0">
                <a:solidFill>
                  <a:schemeClr val="tx2"/>
                </a:solidFill>
                <a:latin typeface="Arial" charset="0"/>
                <a:ea typeface="黑体" pitchFamily="2" charset="-122"/>
              </a:rPr>
              <a:t>冻结</a:t>
            </a:r>
          </a:p>
        </p:txBody>
      </p:sp>
      <p:sp>
        <p:nvSpPr>
          <p:cNvPr id="43102" name="Text Box 101"/>
          <p:cNvSpPr txBox="1">
            <a:spLocks noChangeArrowheads="1"/>
          </p:cNvSpPr>
          <p:nvPr/>
        </p:nvSpPr>
        <p:spPr bwMode="auto">
          <a:xfrm>
            <a:off x="3998886" y="2265407"/>
            <a:ext cx="645592" cy="368962"/>
          </a:xfrm>
          <a:prstGeom prst="rect">
            <a:avLst/>
          </a:prstGeom>
          <a:noFill/>
          <a:ln w="9525">
            <a:noFill/>
            <a:miter lim="800000"/>
            <a:headEnd/>
            <a:tailEnd/>
          </a:ln>
        </p:spPr>
        <p:txBody>
          <a:bodyPr wrap="none" lIns="91074" tIns="45537" rIns="91074" bIns="45537">
            <a:spAutoFit/>
          </a:bodyPr>
          <a:lstStyle/>
          <a:p>
            <a:r>
              <a:rPr lang="zh-CN" altLang="en-US" dirty="0">
                <a:solidFill>
                  <a:schemeClr val="tx2"/>
                </a:solidFill>
                <a:latin typeface="Arial" charset="0"/>
                <a:ea typeface="黑体" pitchFamily="2" charset="-122"/>
              </a:rPr>
              <a:t>冻结</a:t>
            </a:r>
          </a:p>
        </p:txBody>
      </p:sp>
      <p:sp>
        <p:nvSpPr>
          <p:cNvPr id="43103" name="Line 5"/>
          <p:cNvSpPr>
            <a:spLocks noChangeShapeType="1"/>
          </p:cNvSpPr>
          <p:nvPr/>
        </p:nvSpPr>
        <p:spPr bwMode="auto">
          <a:xfrm>
            <a:off x="334033" y="2112275"/>
            <a:ext cx="8604095" cy="0"/>
          </a:xfrm>
          <a:prstGeom prst="line">
            <a:avLst/>
          </a:prstGeom>
          <a:noFill/>
          <a:ln w="19050">
            <a:solidFill>
              <a:schemeClr val="tx2"/>
            </a:solidFill>
            <a:round/>
            <a:headEnd/>
            <a:tailEnd type="triangle" w="sm" len="med"/>
          </a:ln>
        </p:spPr>
        <p:txBody>
          <a:bodyPr lIns="91074" tIns="45537" rIns="91074" bIns="45537"/>
          <a:lstStyle/>
          <a:p>
            <a:endParaRPr lang="zh-CN" altLang="en-US" dirty="0">
              <a:ea typeface="黑体" pitchFamily="2" charset="-122"/>
            </a:endParaRPr>
          </a:p>
        </p:txBody>
      </p:sp>
      <p:sp>
        <p:nvSpPr>
          <p:cNvPr id="43104" name="Line 6"/>
          <p:cNvSpPr>
            <a:spLocks noChangeShapeType="1"/>
          </p:cNvSpPr>
          <p:nvPr/>
        </p:nvSpPr>
        <p:spPr bwMode="auto">
          <a:xfrm>
            <a:off x="334033" y="5179651"/>
            <a:ext cx="8604095" cy="0"/>
          </a:xfrm>
          <a:prstGeom prst="line">
            <a:avLst/>
          </a:prstGeom>
          <a:noFill/>
          <a:ln w="19050">
            <a:solidFill>
              <a:schemeClr val="tx2"/>
            </a:solidFill>
            <a:round/>
            <a:headEnd/>
            <a:tailEnd type="triangle" w="sm" len="med"/>
          </a:ln>
        </p:spPr>
        <p:txBody>
          <a:bodyPr lIns="91074" tIns="45537" rIns="91074" bIns="45537"/>
          <a:lstStyle/>
          <a:p>
            <a:endParaRPr lang="zh-CN" altLang="en-US" dirty="0">
              <a:ea typeface="黑体" pitchFamily="2" charset="-122"/>
            </a:endParaRPr>
          </a:p>
        </p:txBody>
      </p:sp>
      <p:sp>
        <p:nvSpPr>
          <p:cNvPr id="43105" name="Line 66"/>
          <p:cNvSpPr>
            <a:spLocks noChangeShapeType="1"/>
          </p:cNvSpPr>
          <p:nvPr/>
        </p:nvSpPr>
        <p:spPr bwMode="auto">
          <a:xfrm>
            <a:off x="334033" y="3646752"/>
            <a:ext cx="8604095" cy="0"/>
          </a:xfrm>
          <a:prstGeom prst="line">
            <a:avLst/>
          </a:prstGeom>
          <a:noFill/>
          <a:ln w="19050">
            <a:solidFill>
              <a:schemeClr val="tx2"/>
            </a:solidFill>
            <a:round/>
            <a:headEnd/>
            <a:tailEnd type="triangle" w="sm" len="med"/>
          </a:ln>
        </p:spPr>
        <p:txBody>
          <a:bodyPr lIns="91074" tIns="45537" rIns="91074" bIns="45537"/>
          <a:lstStyle/>
          <a:p>
            <a:endParaRPr lang="zh-CN" altLang="en-US" dirty="0">
              <a:ea typeface="黑体" pitchFamily="2" charset="-122"/>
            </a:endParaRPr>
          </a:p>
        </p:txBody>
      </p:sp>
      <p:sp>
        <p:nvSpPr>
          <p:cNvPr id="43106" name="Line 67"/>
          <p:cNvSpPr>
            <a:spLocks noChangeShapeType="1"/>
          </p:cNvSpPr>
          <p:nvPr/>
        </p:nvSpPr>
        <p:spPr bwMode="auto">
          <a:xfrm>
            <a:off x="334033" y="4412413"/>
            <a:ext cx="8604095" cy="0"/>
          </a:xfrm>
          <a:prstGeom prst="line">
            <a:avLst/>
          </a:prstGeom>
          <a:noFill/>
          <a:ln w="19050">
            <a:solidFill>
              <a:schemeClr val="tx2"/>
            </a:solidFill>
            <a:round/>
            <a:headEnd/>
            <a:tailEnd type="triangle" w="sm" len="med"/>
          </a:ln>
        </p:spPr>
        <p:txBody>
          <a:bodyPr lIns="91074" tIns="45537" rIns="91074" bIns="45537"/>
          <a:lstStyle/>
          <a:p>
            <a:endParaRPr lang="zh-CN" altLang="en-US" dirty="0">
              <a:ea typeface="黑体" pitchFamily="2" charset="-122"/>
            </a:endParaRPr>
          </a:p>
        </p:txBody>
      </p:sp>
      <p:sp>
        <p:nvSpPr>
          <p:cNvPr id="43107" name="Line 68"/>
          <p:cNvSpPr>
            <a:spLocks noChangeShapeType="1"/>
          </p:cNvSpPr>
          <p:nvPr/>
        </p:nvSpPr>
        <p:spPr bwMode="auto">
          <a:xfrm>
            <a:off x="334033" y="2879513"/>
            <a:ext cx="8604095" cy="0"/>
          </a:xfrm>
          <a:prstGeom prst="line">
            <a:avLst/>
          </a:prstGeom>
          <a:noFill/>
          <a:ln w="19050">
            <a:solidFill>
              <a:schemeClr val="tx2"/>
            </a:solidFill>
            <a:round/>
            <a:headEnd/>
            <a:tailEnd type="triangle" w="sm" len="med"/>
          </a:ln>
        </p:spPr>
        <p:txBody>
          <a:bodyPr lIns="91074" tIns="45537" rIns="91074" bIns="45537"/>
          <a:lstStyle/>
          <a:p>
            <a:endParaRPr lang="zh-CN" altLang="en-US" dirty="0">
              <a:ea typeface="黑体" pitchFamily="2" charset="-122"/>
            </a:endParaRPr>
          </a:p>
        </p:txBody>
      </p:sp>
      <p:sp>
        <p:nvSpPr>
          <p:cNvPr id="43108" name="Rectangle 105"/>
          <p:cNvSpPr>
            <a:spLocks noGrp="1" noChangeArrowheads="1"/>
          </p:cNvSpPr>
          <p:nvPr>
            <p:ph type="title"/>
          </p:nvPr>
        </p:nvSpPr>
        <p:spPr>
          <a:xfrm>
            <a:off x="824791" y="187864"/>
            <a:ext cx="7771390" cy="715142"/>
          </a:xfrm>
        </p:spPr>
        <p:txBody>
          <a:bodyPr/>
          <a:lstStyle/>
          <a:p>
            <a:pPr algn="ctr" eaLnBrk="1" hangingPunct="1"/>
            <a:r>
              <a:rPr lang="en-US" altLang="zh-CN" sz="3600" dirty="0" smtClean="0">
                <a:ea typeface="黑体" pitchFamily="2" charset="-122"/>
              </a:rPr>
              <a:t>802.11 </a:t>
            </a:r>
            <a:r>
              <a:rPr lang="zh-CN" altLang="en-US" sz="3600" dirty="0" smtClean="0">
                <a:ea typeface="黑体" pitchFamily="2" charset="-122"/>
              </a:rPr>
              <a:t>的退避机制</a:t>
            </a:r>
          </a:p>
        </p:txBody>
      </p:sp>
      <p:sp>
        <p:nvSpPr>
          <p:cNvPr id="101" name="灯片编号占位符 100"/>
          <p:cNvSpPr>
            <a:spLocks noGrp="1"/>
          </p:cNvSpPr>
          <p:nvPr>
            <p:ph type="sldNum" sz="quarter" idx="12"/>
          </p:nvPr>
        </p:nvSpPr>
        <p:spPr/>
        <p:txBody>
          <a:bodyPr/>
          <a:lstStyle/>
          <a:p>
            <a:pPr>
              <a:defRPr/>
            </a:pPr>
            <a:fld id="{27BA9D59-2089-47B4-8E80-599D21A41BED}" type="slidenum">
              <a:rPr lang="en-US" altLang="zh-CN" smtClean="0">
                <a:ea typeface="黑体" pitchFamily="2" charset="-122"/>
              </a:rPr>
              <a:pPr>
                <a:defRPr/>
              </a:pPr>
              <a:t>117</a:t>
            </a:fld>
            <a:endParaRPr lang="en-US" altLang="zh-CN" dirty="0">
              <a:ea typeface="黑体" pitchFamily="2" charset="-122"/>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6"/>
          <p:cNvSpPr>
            <a:spLocks noGrp="1" noChangeArrowheads="1"/>
          </p:cNvSpPr>
          <p:nvPr>
            <p:ph type="title"/>
          </p:nvPr>
        </p:nvSpPr>
        <p:spPr>
          <a:xfrm>
            <a:off x="916610" y="213123"/>
            <a:ext cx="8094340" cy="1453964"/>
          </a:xfrm>
        </p:spPr>
        <p:txBody>
          <a:bodyPr/>
          <a:lstStyle/>
          <a:p>
            <a:pPr algn="ctr" eaLnBrk="1" hangingPunct="1"/>
            <a:r>
              <a:rPr lang="zh-CN" altLang="en-US" dirty="0" smtClean="0">
                <a:ea typeface="黑体" pitchFamily="2" charset="-122"/>
              </a:rPr>
              <a:t>退避算法的使用情况 </a:t>
            </a:r>
          </a:p>
        </p:txBody>
      </p:sp>
      <p:sp>
        <p:nvSpPr>
          <p:cNvPr id="332809" name="Rectangle 9"/>
          <p:cNvSpPr>
            <a:spLocks noGrp="1" noChangeArrowheads="1"/>
          </p:cNvSpPr>
          <p:nvPr>
            <p:ph type="body" idx="1"/>
          </p:nvPr>
        </p:nvSpPr>
        <p:spPr>
          <a:xfrm>
            <a:off x="753551" y="1967036"/>
            <a:ext cx="7970860" cy="4521341"/>
          </a:xfrm>
        </p:spPr>
        <p:txBody>
          <a:bodyPr/>
          <a:lstStyle/>
          <a:p>
            <a:pPr marL="607162" indent="-607162"/>
            <a:r>
              <a:rPr lang="zh-CN" altLang="en-US" dirty="0" smtClean="0">
                <a:ea typeface="黑体" pitchFamily="2" charset="-122"/>
              </a:rPr>
              <a:t>仅在下面的情况下才不使用退避算法：检测到信道是空闲的，并且这个数据帧是要发送的第一个数据帧。</a:t>
            </a:r>
          </a:p>
          <a:p>
            <a:pPr marL="607162" indent="-607162"/>
            <a:r>
              <a:rPr lang="zh-CN" altLang="en-US" dirty="0" smtClean="0">
                <a:ea typeface="黑体" pitchFamily="2" charset="-122"/>
              </a:rPr>
              <a:t>除此以外的所有情况，都必须使用退避算法。即：</a:t>
            </a:r>
          </a:p>
          <a:p>
            <a:pPr marL="986638" lvl="1" indent="-531266"/>
            <a:r>
              <a:rPr lang="zh-CN" altLang="en-US" dirty="0" smtClean="0">
                <a:solidFill>
                  <a:srgbClr val="333399"/>
                </a:solidFill>
                <a:ea typeface="黑体" pitchFamily="2" charset="-122"/>
              </a:rPr>
              <a:t>在发送第一个帧之前检测到信道处于忙态。</a:t>
            </a:r>
          </a:p>
          <a:p>
            <a:pPr marL="986638" lvl="1" indent="-531266"/>
            <a:r>
              <a:rPr lang="zh-CN" altLang="en-US" dirty="0" smtClean="0">
                <a:solidFill>
                  <a:srgbClr val="333399"/>
                </a:solidFill>
                <a:ea typeface="黑体" pitchFamily="2" charset="-122"/>
              </a:rPr>
              <a:t>在每一次的重传后。</a:t>
            </a:r>
          </a:p>
          <a:p>
            <a:pPr marL="986638" lvl="1" indent="-531266"/>
            <a:r>
              <a:rPr lang="zh-CN" altLang="en-US" dirty="0" smtClean="0">
                <a:solidFill>
                  <a:srgbClr val="333399"/>
                </a:solidFill>
                <a:ea typeface="黑体" pitchFamily="2" charset="-122"/>
              </a:rPr>
              <a:t>在每一次的成功发送后。</a:t>
            </a:r>
            <a:r>
              <a:rPr lang="zh-CN" altLang="en-US" dirty="0" smtClean="0">
                <a:ea typeface="黑体" pitchFamily="2" charset="-122"/>
              </a:rPr>
              <a:t>  </a:t>
            </a:r>
          </a:p>
        </p:txBody>
      </p:sp>
      <p:sp>
        <p:nvSpPr>
          <p:cNvPr id="5" name="灯片编号占位符 4"/>
          <p:cNvSpPr>
            <a:spLocks noGrp="1"/>
          </p:cNvSpPr>
          <p:nvPr>
            <p:ph type="sldNum" sz="quarter" idx="12"/>
          </p:nvPr>
        </p:nvSpPr>
        <p:spPr/>
        <p:txBody>
          <a:bodyPr/>
          <a:lstStyle/>
          <a:p>
            <a:pPr>
              <a:defRPr/>
            </a:pPr>
            <a:fld id="{344D6BD5-1781-4C58-AB1B-E0C0300E6502}" type="slidenum">
              <a:rPr lang="en-US" altLang="zh-CN" smtClean="0">
                <a:ea typeface="黑体" pitchFamily="2" charset="-122"/>
              </a:rPr>
              <a:pPr>
                <a:defRPr/>
              </a:pPr>
              <a:t>118</a:t>
            </a:fld>
            <a:endParaRPr lang="en-US" altLang="zh-CN" dirty="0">
              <a:ea typeface="黑体" pitchFamily="2" charset="-122"/>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6"/>
          <p:cNvSpPr>
            <a:spLocks noGrp="1" noChangeArrowheads="1"/>
          </p:cNvSpPr>
          <p:nvPr>
            <p:ph type="title"/>
          </p:nvPr>
        </p:nvSpPr>
        <p:spPr>
          <a:xfrm>
            <a:off x="916610" y="213123"/>
            <a:ext cx="8094340" cy="1453964"/>
          </a:xfrm>
        </p:spPr>
        <p:txBody>
          <a:bodyPr/>
          <a:lstStyle/>
          <a:p>
            <a:pPr algn="ctr" eaLnBrk="1" hangingPunct="1"/>
            <a:r>
              <a:rPr lang="zh-CN" altLang="en-US" dirty="0" smtClean="0">
                <a:ea typeface="黑体" pitchFamily="2" charset="-122"/>
              </a:rPr>
              <a:t>虚拟载波监听 </a:t>
            </a:r>
          </a:p>
        </p:txBody>
      </p:sp>
      <p:sp>
        <p:nvSpPr>
          <p:cNvPr id="327689" name="Rectangle 9"/>
          <p:cNvSpPr>
            <a:spLocks noGrp="1" noChangeArrowheads="1"/>
          </p:cNvSpPr>
          <p:nvPr>
            <p:ph type="body" idx="1"/>
          </p:nvPr>
        </p:nvSpPr>
        <p:spPr>
          <a:xfrm>
            <a:off x="753551" y="1967036"/>
            <a:ext cx="7970860" cy="4521341"/>
          </a:xfrm>
        </p:spPr>
        <p:txBody>
          <a:bodyPr>
            <a:normAutofit/>
          </a:bodyPr>
          <a:lstStyle/>
          <a:p>
            <a:pPr eaLnBrk="1" hangingPunct="1">
              <a:lnSpc>
                <a:spcPct val="90000"/>
              </a:lnSpc>
            </a:pPr>
            <a:r>
              <a:rPr lang="zh-CN" altLang="en-US" dirty="0" smtClean="0">
                <a:solidFill>
                  <a:schemeClr val="hlink"/>
                </a:solidFill>
                <a:ea typeface="黑体" pitchFamily="2" charset="-122"/>
              </a:rPr>
              <a:t>虚拟载波监听</a:t>
            </a:r>
            <a:r>
              <a:rPr lang="en-US" altLang="zh-CN" dirty="0" smtClean="0">
                <a:ea typeface="黑体" pitchFamily="2" charset="-122"/>
              </a:rPr>
              <a:t>(Virtual Carrier Sense)</a:t>
            </a:r>
            <a:r>
              <a:rPr lang="zh-CN" altLang="en-US" dirty="0" smtClean="0">
                <a:ea typeface="黑体" pitchFamily="2" charset="-122"/>
              </a:rPr>
              <a:t>的机制是让源站将它要占用信道的时间（包括目的站发回确认帧所需的时间）通知给所有其他站，以便使其他所有站在这一段时间都停止发送数据。</a:t>
            </a:r>
          </a:p>
          <a:p>
            <a:r>
              <a:rPr lang="zh-CN" altLang="en-US" dirty="0" smtClean="0">
                <a:ea typeface="黑体" pitchFamily="2" charset="-122"/>
              </a:rPr>
              <a:t>源站在其 </a:t>
            </a:r>
            <a:r>
              <a:rPr lang="en-US" altLang="zh-CN" dirty="0" smtClean="0">
                <a:ea typeface="黑体" pitchFamily="2" charset="-122"/>
              </a:rPr>
              <a:t>MAC </a:t>
            </a:r>
            <a:r>
              <a:rPr lang="zh-CN" altLang="en-US" dirty="0" smtClean="0">
                <a:ea typeface="黑体" pitchFamily="2" charset="-122"/>
              </a:rPr>
              <a:t>帧首部中的第二个字段“持续时间”中写入需要占用信道的时间（以微秒为单位），包括目的站发送确认帧所需的时间。 </a:t>
            </a:r>
          </a:p>
          <a:p>
            <a:pPr eaLnBrk="1" hangingPunct="1">
              <a:lnSpc>
                <a:spcPct val="90000"/>
              </a:lnSpc>
            </a:pPr>
            <a:endParaRPr lang="zh-CN" altLang="en-US" dirty="0" smtClean="0">
              <a:ea typeface="黑体" pitchFamily="2" charset="-122"/>
            </a:endParaRPr>
          </a:p>
        </p:txBody>
      </p:sp>
      <p:sp>
        <p:nvSpPr>
          <p:cNvPr id="5" name="灯片编号占位符 4"/>
          <p:cNvSpPr>
            <a:spLocks noGrp="1"/>
          </p:cNvSpPr>
          <p:nvPr>
            <p:ph type="sldNum" sz="quarter" idx="12"/>
          </p:nvPr>
        </p:nvSpPr>
        <p:spPr/>
        <p:txBody>
          <a:bodyPr/>
          <a:lstStyle/>
          <a:p>
            <a:pPr>
              <a:defRPr/>
            </a:pPr>
            <a:fld id="{344D6BD5-1781-4C58-AB1B-E0C0300E6502}" type="slidenum">
              <a:rPr lang="en-US" altLang="zh-CN" smtClean="0">
                <a:ea typeface="黑体" pitchFamily="2" charset="-122"/>
              </a:rPr>
              <a:pPr>
                <a:defRPr/>
              </a:pPr>
              <a:t>119</a:t>
            </a:fld>
            <a:endParaRPr lang="en-US" altLang="zh-CN" dirty="0">
              <a:ea typeface="黑体"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5050" y="2072352"/>
            <a:ext cx="8106434" cy="387641"/>
          </a:xfrm>
          <a:prstGeom prst="roundRect">
            <a:avLst>
              <a:gd name="adj" fmla="val 16667"/>
            </a:avLst>
          </a:prstGeom>
          <a:solidFill>
            <a:srgbClr val="0089FA"/>
          </a:solidFill>
          <a:ln>
            <a:noFill/>
          </a:ln>
          <a:effectLst/>
          <a:extLst/>
        </p:spPr>
        <p:txBody>
          <a:bodyPr wrap="none" anchor="ctr"/>
          <a:lstStyle/>
          <a:p>
            <a:endParaRPr lang="zh-CN" altLang="en-US" sz="1795"/>
          </a:p>
        </p:txBody>
      </p:sp>
      <p:sp>
        <p:nvSpPr>
          <p:cNvPr id="3" name="Rectangle 6"/>
          <p:cNvSpPr>
            <a:spLocks noChangeArrowheads="1"/>
          </p:cNvSpPr>
          <p:nvPr/>
        </p:nvSpPr>
        <p:spPr bwMode="auto">
          <a:xfrm>
            <a:off x="3038920" y="2030198"/>
            <a:ext cx="3040763" cy="46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393" b="1" dirty="0">
                <a:solidFill>
                  <a:schemeClr val="bg1"/>
                </a:solidFill>
                <a:latin typeface="微软雅黑" pitchFamily="34" charset="-122"/>
                <a:ea typeface="微软雅黑" pitchFamily="34" charset="-122"/>
              </a:rPr>
              <a:t>3.1.2  </a:t>
            </a:r>
            <a:r>
              <a:rPr lang="zh-CN" altLang="en-US" sz="2393" b="1" dirty="0">
                <a:solidFill>
                  <a:schemeClr val="bg1"/>
                </a:solidFill>
                <a:latin typeface="微软雅黑" pitchFamily="34" charset="-122"/>
                <a:ea typeface="微软雅黑" pitchFamily="34" charset="-122"/>
              </a:rPr>
              <a:t>三个基本问题 </a:t>
            </a:r>
          </a:p>
        </p:txBody>
      </p:sp>
      <p:sp>
        <p:nvSpPr>
          <p:cNvPr id="4" name="Rectangle 8"/>
          <p:cNvSpPr>
            <a:spLocks noChangeArrowheads="1"/>
          </p:cNvSpPr>
          <p:nvPr/>
        </p:nvSpPr>
        <p:spPr bwMode="auto">
          <a:xfrm>
            <a:off x="465050" y="2575415"/>
            <a:ext cx="8106434" cy="220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7537" indent="-267537">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数据链路层协议有许多种，但有三个基本问题则是共同的。这三个基本问题是：</a:t>
            </a:r>
          </a:p>
          <a:p>
            <a:pPr marL="631639" indent="-341940">
              <a:lnSpc>
                <a:spcPts val="3291"/>
              </a:lnSpc>
              <a:buClr>
                <a:srgbClr val="7030A0"/>
              </a:buClr>
              <a:buFont typeface="+mj-lt"/>
              <a:buAutoNum type="arabicPeriod"/>
            </a:pPr>
            <a:r>
              <a:rPr lang="zh-CN" altLang="en-US" sz="1994" b="1" dirty="0">
                <a:latin typeface="微软雅黑" pitchFamily="34" charset="-122"/>
                <a:ea typeface="微软雅黑" pitchFamily="34" charset="-122"/>
              </a:rPr>
              <a:t>封装成帧</a:t>
            </a:r>
          </a:p>
          <a:p>
            <a:pPr marL="631639" indent="-341940">
              <a:lnSpc>
                <a:spcPts val="3291"/>
              </a:lnSpc>
              <a:buClr>
                <a:srgbClr val="7030A0"/>
              </a:buClr>
              <a:buFont typeface="+mj-lt"/>
              <a:buAutoNum type="arabicPeriod"/>
            </a:pPr>
            <a:r>
              <a:rPr lang="zh-CN" altLang="en-US" sz="1994" b="1" dirty="0">
                <a:latin typeface="微软雅黑" pitchFamily="34" charset="-122"/>
                <a:ea typeface="微软雅黑" pitchFamily="34" charset="-122"/>
              </a:rPr>
              <a:t>透明传输</a:t>
            </a:r>
          </a:p>
          <a:p>
            <a:pPr marL="631639" indent="-341940">
              <a:lnSpc>
                <a:spcPts val="3291"/>
              </a:lnSpc>
              <a:buClr>
                <a:srgbClr val="7030A0"/>
              </a:buClr>
              <a:buFont typeface="+mj-lt"/>
              <a:buAutoNum type="arabicPeriod"/>
            </a:pPr>
            <a:r>
              <a:rPr lang="zh-CN" altLang="en-US" sz="1994" b="1" dirty="0">
                <a:latin typeface="微软雅黑" pitchFamily="34" charset="-122"/>
                <a:ea typeface="微软雅黑" pitchFamily="34" charset="-122"/>
              </a:rPr>
              <a:t>差错控制 </a:t>
            </a:r>
          </a:p>
        </p:txBody>
      </p:sp>
    </p:spTree>
    <p:extLst>
      <p:ext uri="{BB962C8B-B14F-4D97-AF65-F5344CB8AC3E}">
        <p14:creationId xmlns:p14="http://schemas.microsoft.com/office/powerpoint/2010/main" val="334805286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6"/>
          <p:cNvSpPr>
            <a:spLocks noGrp="1" noChangeArrowheads="1"/>
          </p:cNvSpPr>
          <p:nvPr>
            <p:ph type="title"/>
          </p:nvPr>
        </p:nvSpPr>
        <p:spPr>
          <a:xfrm>
            <a:off x="916610" y="213123"/>
            <a:ext cx="8094340" cy="1453964"/>
          </a:xfrm>
        </p:spPr>
        <p:txBody>
          <a:bodyPr/>
          <a:lstStyle/>
          <a:p>
            <a:pPr algn="ctr" eaLnBrk="1" hangingPunct="1"/>
            <a:r>
              <a:rPr lang="zh-CN" altLang="en-US" dirty="0" smtClean="0">
                <a:ea typeface="黑体" pitchFamily="2" charset="-122"/>
              </a:rPr>
              <a:t>网络分配向量 </a:t>
            </a:r>
          </a:p>
        </p:txBody>
      </p:sp>
      <p:sp>
        <p:nvSpPr>
          <p:cNvPr id="330761" name="Rectangle 9"/>
          <p:cNvSpPr>
            <a:spLocks noGrp="1" noChangeArrowheads="1"/>
          </p:cNvSpPr>
          <p:nvPr>
            <p:ph type="body" idx="1"/>
          </p:nvPr>
        </p:nvSpPr>
        <p:spPr>
          <a:xfrm>
            <a:off x="753551" y="1967036"/>
            <a:ext cx="7970860" cy="4521341"/>
          </a:xfrm>
        </p:spPr>
        <p:txBody>
          <a:bodyPr/>
          <a:lstStyle/>
          <a:p>
            <a:pPr eaLnBrk="1" hangingPunct="1"/>
            <a:r>
              <a:rPr lang="zh-CN" altLang="en-US" dirty="0" smtClean="0">
                <a:ea typeface="黑体" pitchFamily="2" charset="-122"/>
              </a:rPr>
              <a:t>当一个站检测到正在信道中传送的 </a:t>
            </a:r>
            <a:r>
              <a:rPr lang="en-US" altLang="zh-CN" dirty="0" smtClean="0">
                <a:ea typeface="黑体" pitchFamily="2" charset="-122"/>
              </a:rPr>
              <a:t>MAC </a:t>
            </a:r>
            <a:r>
              <a:rPr lang="zh-CN" altLang="en-US" dirty="0" smtClean="0">
                <a:ea typeface="黑体" pitchFamily="2" charset="-122"/>
              </a:rPr>
              <a:t>帧首部的“持续时间”字段时，就调整自己的</a:t>
            </a:r>
            <a:r>
              <a:rPr lang="zh-CN" altLang="en-US" dirty="0" smtClean="0">
                <a:solidFill>
                  <a:schemeClr val="hlink"/>
                </a:solidFill>
                <a:ea typeface="黑体" pitchFamily="2" charset="-122"/>
              </a:rPr>
              <a:t>网络分配向量</a:t>
            </a:r>
            <a:r>
              <a:rPr lang="zh-CN" altLang="en-US" dirty="0" smtClean="0">
                <a:ea typeface="黑体" pitchFamily="2" charset="-122"/>
              </a:rPr>
              <a:t> </a:t>
            </a:r>
            <a:r>
              <a:rPr lang="en-US" altLang="zh-CN" dirty="0" smtClean="0">
                <a:ea typeface="黑体" pitchFamily="2" charset="-122"/>
              </a:rPr>
              <a:t>NAV (Network Allocation Vector)</a:t>
            </a:r>
            <a:r>
              <a:rPr lang="zh-CN" altLang="en-US" dirty="0" smtClean="0">
                <a:ea typeface="黑体" pitchFamily="2" charset="-122"/>
              </a:rPr>
              <a:t>。</a:t>
            </a:r>
          </a:p>
          <a:p>
            <a:pPr eaLnBrk="1" hangingPunct="1"/>
            <a:r>
              <a:rPr lang="en-US" altLang="zh-CN" dirty="0" smtClean="0">
                <a:ea typeface="黑体" pitchFamily="2" charset="-122"/>
              </a:rPr>
              <a:t>NAV </a:t>
            </a:r>
            <a:r>
              <a:rPr lang="zh-CN" altLang="en-US" dirty="0" smtClean="0">
                <a:ea typeface="黑体" pitchFamily="2" charset="-122"/>
              </a:rPr>
              <a:t>指出了必须经过多少时间才能完成数据帧的这次传输，才能使信道转入到空闲状态。  </a:t>
            </a:r>
          </a:p>
        </p:txBody>
      </p:sp>
      <p:sp>
        <p:nvSpPr>
          <p:cNvPr id="5" name="灯片编号占位符 4"/>
          <p:cNvSpPr>
            <a:spLocks noGrp="1"/>
          </p:cNvSpPr>
          <p:nvPr>
            <p:ph type="sldNum" sz="quarter" idx="12"/>
          </p:nvPr>
        </p:nvSpPr>
        <p:spPr/>
        <p:txBody>
          <a:bodyPr/>
          <a:lstStyle/>
          <a:p>
            <a:pPr>
              <a:defRPr/>
            </a:pPr>
            <a:fld id="{344D6BD5-1781-4C58-AB1B-E0C0300E6502}" type="slidenum">
              <a:rPr lang="en-US" altLang="zh-CN" smtClean="0">
                <a:ea typeface="黑体" pitchFamily="2" charset="-122"/>
              </a:rPr>
              <a:pPr>
                <a:defRPr/>
              </a:pPr>
              <a:t>120</a:t>
            </a:fld>
            <a:endParaRPr lang="en-US" altLang="zh-CN" dirty="0">
              <a:ea typeface="黑体" pitchFamily="2" charset="-122"/>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4"/>
          <p:cNvGrpSpPr>
            <a:grpSpLocks/>
          </p:cNvGrpSpPr>
          <p:nvPr/>
        </p:nvGrpSpPr>
        <p:grpSpPr bwMode="auto">
          <a:xfrm>
            <a:off x="500257" y="3053168"/>
            <a:ext cx="5295437" cy="3436788"/>
            <a:chOff x="316" y="1934"/>
            <a:chExt cx="3345" cy="2177"/>
          </a:xfrm>
        </p:grpSpPr>
        <p:sp>
          <p:nvSpPr>
            <p:cNvPr id="47181" name="Oval 11"/>
            <p:cNvSpPr>
              <a:spLocks noChangeArrowheads="1"/>
            </p:cNvSpPr>
            <p:nvPr/>
          </p:nvSpPr>
          <p:spPr bwMode="auto">
            <a:xfrm>
              <a:off x="1468" y="1966"/>
              <a:ext cx="2193" cy="2145"/>
            </a:xfrm>
            <a:prstGeom prst="ellipse">
              <a:avLst/>
            </a:prstGeom>
            <a:solidFill>
              <a:srgbClr val="FFFF99"/>
            </a:solidFill>
            <a:ln w="9525">
              <a:solidFill>
                <a:schemeClr val="tx1"/>
              </a:solidFill>
              <a:prstDash val="dash"/>
              <a:round/>
              <a:headEnd/>
              <a:tailEnd/>
            </a:ln>
          </p:spPr>
          <p:txBody>
            <a:bodyPr wrap="none" anchor="ctr"/>
            <a:lstStyle/>
            <a:p>
              <a:endParaRPr lang="zh-CN" altLang="en-US" dirty="0">
                <a:ea typeface="黑体" pitchFamily="2" charset="-122"/>
              </a:endParaRPr>
            </a:p>
          </p:txBody>
        </p:sp>
        <p:sp>
          <p:nvSpPr>
            <p:cNvPr id="47182" name="Text Box 12"/>
            <p:cNvSpPr txBox="1">
              <a:spLocks noChangeArrowheads="1"/>
            </p:cNvSpPr>
            <p:nvPr/>
          </p:nvSpPr>
          <p:spPr bwMode="auto">
            <a:xfrm>
              <a:off x="316" y="1934"/>
              <a:ext cx="975" cy="234"/>
            </a:xfrm>
            <a:prstGeom prst="rect">
              <a:avLst/>
            </a:prstGeom>
            <a:noFill/>
            <a:ln w="9525">
              <a:noFill/>
              <a:miter lim="800000"/>
              <a:headEnd/>
              <a:tailEnd/>
            </a:ln>
          </p:spPr>
          <p:txBody>
            <a:bodyPr wrap="none">
              <a:spAutoFit/>
            </a:bodyPr>
            <a:lstStyle/>
            <a:p>
              <a:r>
                <a:rPr kumimoji="1" lang="en-US" altLang="zh-CN">
                  <a:solidFill>
                    <a:srgbClr val="333399"/>
                  </a:solidFill>
                  <a:latin typeface="Arial" charset="0"/>
                  <a:ea typeface="黑体" pitchFamily="2" charset="-122"/>
                </a:rPr>
                <a:t>A </a:t>
              </a:r>
              <a:r>
                <a:rPr kumimoji="1" lang="zh-CN" altLang="zh-CN">
                  <a:solidFill>
                    <a:srgbClr val="333399"/>
                  </a:solidFill>
                  <a:latin typeface="Arial" charset="0"/>
                  <a:ea typeface="黑体" pitchFamily="2" charset="-122"/>
                </a:rPr>
                <a:t>的</a:t>
              </a:r>
              <a:r>
                <a:rPr kumimoji="1" lang="zh-CN" altLang="en-US">
                  <a:solidFill>
                    <a:srgbClr val="333399"/>
                  </a:solidFill>
                  <a:latin typeface="Arial" charset="0"/>
                  <a:ea typeface="黑体" pitchFamily="2" charset="-122"/>
                </a:rPr>
                <a:t>作用</a:t>
              </a:r>
              <a:r>
                <a:rPr kumimoji="1" lang="zh-CN" altLang="zh-CN">
                  <a:solidFill>
                    <a:srgbClr val="333399"/>
                  </a:solidFill>
                  <a:latin typeface="Arial" charset="0"/>
                  <a:ea typeface="黑体" pitchFamily="2" charset="-122"/>
                </a:rPr>
                <a:t>范围</a:t>
              </a:r>
              <a:endParaRPr kumimoji="1" lang="zh-CN" altLang="en-US">
                <a:solidFill>
                  <a:srgbClr val="333399"/>
                </a:solidFill>
                <a:latin typeface="Arial" charset="0"/>
                <a:ea typeface="黑体" pitchFamily="2" charset="-122"/>
              </a:endParaRPr>
            </a:p>
          </p:txBody>
        </p:sp>
        <p:sp>
          <p:nvSpPr>
            <p:cNvPr id="47183" name="Line 21"/>
            <p:cNvSpPr>
              <a:spLocks noChangeShapeType="1"/>
            </p:cNvSpPr>
            <p:nvPr/>
          </p:nvSpPr>
          <p:spPr bwMode="auto">
            <a:xfrm>
              <a:off x="1314" y="2115"/>
              <a:ext cx="474" cy="197"/>
            </a:xfrm>
            <a:prstGeom prst="line">
              <a:avLst/>
            </a:prstGeom>
            <a:noFill/>
            <a:ln w="28575">
              <a:solidFill>
                <a:srgbClr val="333399"/>
              </a:solidFill>
              <a:round/>
              <a:headEnd/>
              <a:tailEnd type="triangle" w="sm" len="lg"/>
            </a:ln>
          </p:spPr>
          <p:txBody>
            <a:bodyPr wrap="none" anchor="ctr"/>
            <a:lstStyle/>
            <a:p>
              <a:endParaRPr lang="zh-CN" altLang="en-US" dirty="0">
                <a:ea typeface="黑体" pitchFamily="2" charset="-122"/>
              </a:endParaRPr>
            </a:p>
          </p:txBody>
        </p:sp>
      </p:grpSp>
      <p:grpSp>
        <p:nvGrpSpPr>
          <p:cNvPr id="3" name="Group 75"/>
          <p:cNvGrpSpPr>
            <a:grpSpLocks/>
          </p:cNvGrpSpPr>
          <p:nvPr/>
        </p:nvGrpSpPr>
        <p:grpSpPr bwMode="auto">
          <a:xfrm>
            <a:off x="3709181" y="2980550"/>
            <a:ext cx="5026311" cy="3509407"/>
            <a:chOff x="2343" y="1888"/>
            <a:chExt cx="3175" cy="2223"/>
          </a:xfrm>
        </p:grpSpPr>
        <p:sp>
          <p:nvSpPr>
            <p:cNvPr id="47178" name="Line 22"/>
            <p:cNvSpPr>
              <a:spLocks noChangeShapeType="1"/>
            </p:cNvSpPr>
            <p:nvPr/>
          </p:nvSpPr>
          <p:spPr bwMode="auto">
            <a:xfrm flipH="1">
              <a:off x="4180" y="2115"/>
              <a:ext cx="355" cy="197"/>
            </a:xfrm>
            <a:prstGeom prst="line">
              <a:avLst/>
            </a:prstGeom>
            <a:noFill/>
            <a:ln w="28575">
              <a:solidFill>
                <a:srgbClr val="333399"/>
              </a:solidFill>
              <a:round/>
              <a:headEnd/>
              <a:tailEnd type="triangle" w="sm" len="lg"/>
            </a:ln>
          </p:spPr>
          <p:txBody>
            <a:bodyPr wrap="none" anchor="ctr"/>
            <a:lstStyle/>
            <a:p>
              <a:endParaRPr lang="zh-CN" altLang="en-US" dirty="0">
                <a:ea typeface="黑体" pitchFamily="2" charset="-122"/>
              </a:endParaRPr>
            </a:p>
          </p:txBody>
        </p:sp>
        <p:sp>
          <p:nvSpPr>
            <p:cNvPr id="47179" name="Text Box 23"/>
            <p:cNvSpPr txBox="1">
              <a:spLocks noChangeArrowheads="1"/>
            </p:cNvSpPr>
            <p:nvPr/>
          </p:nvSpPr>
          <p:spPr bwMode="auto">
            <a:xfrm>
              <a:off x="4535" y="1888"/>
              <a:ext cx="983" cy="234"/>
            </a:xfrm>
            <a:prstGeom prst="rect">
              <a:avLst/>
            </a:prstGeom>
            <a:noFill/>
            <a:ln w="9525">
              <a:noFill/>
              <a:miter lim="800000"/>
              <a:headEnd/>
              <a:tailEnd/>
            </a:ln>
          </p:spPr>
          <p:txBody>
            <a:bodyPr wrap="none">
              <a:spAutoFit/>
            </a:bodyPr>
            <a:lstStyle/>
            <a:p>
              <a:r>
                <a:rPr kumimoji="1" lang="en-US" altLang="zh-CN">
                  <a:solidFill>
                    <a:srgbClr val="333399"/>
                  </a:solidFill>
                  <a:latin typeface="Arial" charset="0"/>
                  <a:ea typeface="黑体" pitchFamily="2" charset="-122"/>
                </a:rPr>
                <a:t>B </a:t>
              </a:r>
              <a:r>
                <a:rPr kumimoji="1" lang="zh-CN" altLang="zh-CN">
                  <a:solidFill>
                    <a:srgbClr val="333399"/>
                  </a:solidFill>
                  <a:latin typeface="Arial" charset="0"/>
                  <a:ea typeface="黑体" pitchFamily="2" charset="-122"/>
                </a:rPr>
                <a:t>的</a:t>
              </a:r>
              <a:r>
                <a:rPr kumimoji="1" lang="zh-CN" altLang="en-US">
                  <a:solidFill>
                    <a:srgbClr val="333399"/>
                  </a:solidFill>
                  <a:latin typeface="Arial" charset="0"/>
                  <a:ea typeface="黑体" pitchFamily="2" charset="-122"/>
                </a:rPr>
                <a:t>作用</a:t>
              </a:r>
              <a:r>
                <a:rPr kumimoji="1" lang="zh-CN" altLang="zh-CN">
                  <a:solidFill>
                    <a:srgbClr val="333399"/>
                  </a:solidFill>
                  <a:latin typeface="Arial" charset="0"/>
                  <a:ea typeface="黑体" pitchFamily="2" charset="-122"/>
                </a:rPr>
                <a:t>范围</a:t>
              </a:r>
              <a:endParaRPr kumimoji="1" lang="zh-CN" altLang="en-US">
                <a:solidFill>
                  <a:srgbClr val="333399"/>
                </a:solidFill>
                <a:latin typeface="Arial" charset="0"/>
                <a:ea typeface="黑体" pitchFamily="2" charset="-122"/>
              </a:endParaRPr>
            </a:p>
          </p:txBody>
        </p:sp>
        <p:sp>
          <p:nvSpPr>
            <p:cNvPr id="47180" name="Oval 15"/>
            <p:cNvSpPr>
              <a:spLocks noChangeArrowheads="1"/>
            </p:cNvSpPr>
            <p:nvPr/>
          </p:nvSpPr>
          <p:spPr bwMode="auto">
            <a:xfrm>
              <a:off x="2343" y="1966"/>
              <a:ext cx="2192" cy="2145"/>
            </a:xfrm>
            <a:prstGeom prst="ellipse">
              <a:avLst/>
            </a:prstGeom>
            <a:solidFill>
              <a:srgbClr val="CCECFF">
                <a:alpha val="50195"/>
              </a:srgbClr>
            </a:solidFill>
            <a:ln w="9525">
              <a:solidFill>
                <a:schemeClr val="tx1"/>
              </a:solidFill>
              <a:prstDash val="dash"/>
              <a:round/>
              <a:headEnd/>
              <a:tailEnd/>
            </a:ln>
          </p:spPr>
          <p:txBody>
            <a:bodyPr wrap="none" anchor="ctr"/>
            <a:lstStyle/>
            <a:p>
              <a:endParaRPr lang="zh-CN" altLang="en-US" dirty="0">
                <a:ea typeface="黑体" pitchFamily="2" charset="-122"/>
              </a:endParaRPr>
            </a:p>
          </p:txBody>
        </p:sp>
      </p:grpSp>
      <p:sp>
        <p:nvSpPr>
          <p:cNvPr id="47109" name="Rectangle 6"/>
          <p:cNvSpPr>
            <a:spLocks noGrp="1" noChangeArrowheads="1"/>
          </p:cNvSpPr>
          <p:nvPr>
            <p:ph type="title"/>
          </p:nvPr>
        </p:nvSpPr>
        <p:spPr>
          <a:xfrm>
            <a:off x="916610" y="213123"/>
            <a:ext cx="8094340" cy="1453964"/>
          </a:xfrm>
        </p:spPr>
        <p:txBody>
          <a:bodyPr/>
          <a:lstStyle/>
          <a:p>
            <a:pPr algn="ctr" eaLnBrk="1" hangingPunct="1"/>
            <a:r>
              <a:rPr lang="en-US" altLang="zh-CN" dirty="0" smtClean="0">
                <a:ea typeface="黑体" pitchFamily="2" charset="-122"/>
              </a:rPr>
              <a:t>2. </a:t>
            </a:r>
            <a:r>
              <a:rPr lang="zh-CN" altLang="en-US" dirty="0" smtClean="0">
                <a:ea typeface="黑体" pitchFamily="2" charset="-122"/>
              </a:rPr>
              <a:t>对信道进行预约 </a:t>
            </a:r>
          </a:p>
        </p:txBody>
      </p:sp>
      <p:sp>
        <p:nvSpPr>
          <p:cNvPr id="47110" name="Rectangle 9"/>
          <p:cNvSpPr>
            <a:spLocks noGrp="1" noChangeArrowheads="1"/>
          </p:cNvSpPr>
          <p:nvPr>
            <p:ph type="body" idx="1"/>
          </p:nvPr>
        </p:nvSpPr>
        <p:spPr>
          <a:xfrm>
            <a:off x="682313" y="1967036"/>
            <a:ext cx="7969276" cy="1157173"/>
          </a:xfrm>
        </p:spPr>
        <p:txBody>
          <a:bodyPr/>
          <a:lstStyle/>
          <a:p>
            <a:pPr marL="607162" indent="-607162"/>
            <a:r>
              <a:rPr lang="en-US" altLang="zh-CN" dirty="0" smtClean="0">
                <a:ea typeface="黑体" pitchFamily="2" charset="-122"/>
              </a:rPr>
              <a:t>802.11 </a:t>
            </a:r>
            <a:r>
              <a:rPr lang="zh-CN" altLang="en-US" dirty="0" smtClean="0">
                <a:ea typeface="黑体" pitchFamily="2" charset="-122"/>
              </a:rPr>
              <a:t>允许要发送数据的站对信道进行预约。 </a:t>
            </a:r>
          </a:p>
        </p:txBody>
      </p:sp>
      <p:sp>
        <p:nvSpPr>
          <p:cNvPr id="47111" name="Text Box 31"/>
          <p:cNvSpPr txBox="1">
            <a:spLocks noChangeArrowheads="1"/>
          </p:cNvSpPr>
          <p:nvPr/>
        </p:nvSpPr>
        <p:spPr bwMode="auto">
          <a:xfrm>
            <a:off x="3753507" y="4949165"/>
            <a:ext cx="337815" cy="368962"/>
          </a:xfrm>
          <a:prstGeom prst="rect">
            <a:avLst/>
          </a:prstGeom>
          <a:noFill/>
          <a:ln w="9525">
            <a:noFill/>
            <a:miter lim="800000"/>
            <a:headEnd/>
            <a:tailEnd/>
          </a:ln>
        </p:spPr>
        <p:txBody>
          <a:bodyPr wrap="none" lIns="91074" tIns="45537" rIns="91074" bIns="45537">
            <a:spAutoFit/>
          </a:bodyPr>
          <a:lstStyle/>
          <a:p>
            <a:r>
              <a:rPr kumimoji="1" lang="en-US" altLang="zh-CN">
                <a:solidFill>
                  <a:srgbClr val="333399"/>
                </a:solidFill>
                <a:latin typeface="Arial" charset="0"/>
                <a:ea typeface="黑体" pitchFamily="2" charset="-122"/>
              </a:rPr>
              <a:t>A</a:t>
            </a:r>
          </a:p>
        </p:txBody>
      </p:sp>
      <p:sp>
        <p:nvSpPr>
          <p:cNvPr id="47112" name="Text Box 32"/>
          <p:cNvSpPr txBox="1">
            <a:spLocks noChangeArrowheads="1"/>
          </p:cNvSpPr>
          <p:nvPr/>
        </p:nvSpPr>
        <p:spPr bwMode="auto">
          <a:xfrm>
            <a:off x="2346140" y="4949165"/>
            <a:ext cx="350639" cy="368962"/>
          </a:xfrm>
          <a:prstGeom prst="rect">
            <a:avLst/>
          </a:prstGeom>
          <a:noFill/>
          <a:ln w="9525">
            <a:noFill/>
            <a:miter lim="800000"/>
            <a:headEnd/>
            <a:tailEnd/>
          </a:ln>
        </p:spPr>
        <p:txBody>
          <a:bodyPr wrap="none" lIns="91074" tIns="45537" rIns="91074" bIns="45537">
            <a:spAutoFit/>
          </a:bodyPr>
          <a:lstStyle/>
          <a:p>
            <a:r>
              <a:rPr kumimoji="1" lang="en-US" altLang="zh-CN">
                <a:solidFill>
                  <a:srgbClr val="333399"/>
                </a:solidFill>
                <a:latin typeface="Arial" charset="0"/>
                <a:ea typeface="黑体" pitchFamily="2" charset="-122"/>
              </a:rPr>
              <a:t>C</a:t>
            </a:r>
          </a:p>
        </p:txBody>
      </p:sp>
      <p:sp>
        <p:nvSpPr>
          <p:cNvPr id="47113" name="Text Box 42"/>
          <p:cNvSpPr txBox="1">
            <a:spLocks noChangeArrowheads="1"/>
          </p:cNvSpPr>
          <p:nvPr/>
        </p:nvSpPr>
        <p:spPr bwMode="auto">
          <a:xfrm>
            <a:off x="5395172" y="4949165"/>
            <a:ext cx="337815" cy="368962"/>
          </a:xfrm>
          <a:prstGeom prst="rect">
            <a:avLst/>
          </a:prstGeom>
          <a:noFill/>
          <a:ln w="9525">
            <a:noFill/>
            <a:miter lim="800000"/>
            <a:headEnd/>
            <a:tailEnd/>
          </a:ln>
        </p:spPr>
        <p:txBody>
          <a:bodyPr wrap="none" lIns="91074" tIns="45537" rIns="91074" bIns="45537">
            <a:spAutoFit/>
          </a:bodyPr>
          <a:lstStyle/>
          <a:p>
            <a:r>
              <a:rPr kumimoji="1" lang="en-US" altLang="zh-CN">
                <a:solidFill>
                  <a:srgbClr val="333399"/>
                </a:solidFill>
                <a:latin typeface="Arial" charset="0"/>
                <a:ea typeface="黑体" pitchFamily="2" charset="-122"/>
              </a:rPr>
              <a:t>B</a:t>
            </a:r>
          </a:p>
        </p:txBody>
      </p:sp>
      <p:sp>
        <p:nvSpPr>
          <p:cNvPr id="47114" name="Text Box 43"/>
          <p:cNvSpPr txBox="1">
            <a:spLocks noChangeArrowheads="1"/>
          </p:cNvSpPr>
          <p:nvPr/>
        </p:nvSpPr>
        <p:spPr bwMode="auto">
          <a:xfrm>
            <a:off x="6777210" y="4949165"/>
            <a:ext cx="350639" cy="368962"/>
          </a:xfrm>
          <a:prstGeom prst="rect">
            <a:avLst/>
          </a:prstGeom>
          <a:noFill/>
          <a:ln w="9525">
            <a:noFill/>
            <a:miter lim="800000"/>
            <a:headEnd/>
            <a:tailEnd/>
          </a:ln>
        </p:spPr>
        <p:txBody>
          <a:bodyPr wrap="none" lIns="91074" tIns="45537" rIns="91074" bIns="45537">
            <a:spAutoFit/>
          </a:bodyPr>
          <a:lstStyle/>
          <a:p>
            <a:r>
              <a:rPr kumimoji="1" lang="en-US" altLang="zh-CN">
                <a:solidFill>
                  <a:srgbClr val="333399"/>
                </a:solidFill>
                <a:latin typeface="Arial" charset="0"/>
                <a:ea typeface="黑体" pitchFamily="2" charset="-122"/>
              </a:rPr>
              <a:t>D</a:t>
            </a:r>
          </a:p>
        </p:txBody>
      </p:sp>
      <p:sp>
        <p:nvSpPr>
          <p:cNvPr id="47115" name="Text Box 50"/>
          <p:cNvSpPr txBox="1">
            <a:spLocks noChangeArrowheads="1"/>
          </p:cNvSpPr>
          <p:nvPr/>
        </p:nvSpPr>
        <p:spPr bwMode="auto">
          <a:xfrm>
            <a:off x="4852172" y="5736926"/>
            <a:ext cx="337815" cy="368962"/>
          </a:xfrm>
          <a:prstGeom prst="rect">
            <a:avLst/>
          </a:prstGeom>
          <a:noFill/>
          <a:ln w="9525">
            <a:noFill/>
            <a:miter lim="800000"/>
            <a:headEnd/>
            <a:tailEnd/>
          </a:ln>
        </p:spPr>
        <p:txBody>
          <a:bodyPr wrap="none" lIns="91074" tIns="45537" rIns="91074" bIns="45537">
            <a:spAutoFit/>
          </a:bodyPr>
          <a:lstStyle/>
          <a:p>
            <a:r>
              <a:rPr kumimoji="1" lang="en-US" altLang="zh-CN">
                <a:solidFill>
                  <a:srgbClr val="333399"/>
                </a:solidFill>
                <a:latin typeface="Arial" charset="0"/>
                <a:ea typeface="黑体" pitchFamily="2" charset="-122"/>
              </a:rPr>
              <a:t>E</a:t>
            </a:r>
          </a:p>
        </p:txBody>
      </p:sp>
      <p:grpSp>
        <p:nvGrpSpPr>
          <p:cNvPr id="4" name="Group 133"/>
          <p:cNvGrpSpPr>
            <a:grpSpLocks/>
          </p:cNvGrpSpPr>
          <p:nvPr/>
        </p:nvGrpSpPr>
        <p:grpSpPr bwMode="auto">
          <a:xfrm>
            <a:off x="4199939" y="4267174"/>
            <a:ext cx="1078084" cy="503599"/>
            <a:chOff x="2653" y="2703"/>
            <a:chExt cx="681" cy="319"/>
          </a:xfrm>
        </p:grpSpPr>
        <p:sp>
          <p:nvSpPr>
            <p:cNvPr id="47176" name="Line 17"/>
            <p:cNvSpPr>
              <a:spLocks noChangeShapeType="1"/>
            </p:cNvSpPr>
            <p:nvPr/>
          </p:nvSpPr>
          <p:spPr bwMode="auto">
            <a:xfrm>
              <a:off x="2653" y="3022"/>
              <a:ext cx="681" cy="0"/>
            </a:xfrm>
            <a:prstGeom prst="line">
              <a:avLst/>
            </a:prstGeom>
            <a:noFill/>
            <a:ln w="76200">
              <a:solidFill>
                <a:schemeClr val="hlink"/>
              </a:solidFill>
              <a:round/>
              <a:headEnd/>
              <a:tailEnd type="triangle" w="med" len="lg"/>
            </a:ln>
          </p:spPr>
          <p:txBody>
            <a:bodyPr wrap="none" anchor="ctr"/>
            <a:lstStyle/>
            <a:p>
              <a:endParaRPr lang="zh-CN" altLang="en-US" dirty="0">
                <a:ea typeface="黑体" pitchFamily="2" charset="-122"/>
              </a:endParaRPr>
            </a:p>
          </p:txBody>
        </p:sp>
        <p:sp>
          <p:nvSpPr>
            <p:cNvPr id="334867" name="Rectangle 19"/>
            <p:cNvSpPr>
              <a:spLocks noChangeArrowheads="1"/>
            </p:cNvSpPr>
            <p:nvPr/>
          </p:nvSpPr>
          <p:spPr bwMode="auto">
            <a:xfrm>
              <a:off x="2763" y="2703"/>
              <a:ext cx="465" cy="238"/>
            </a:xfrm>
            <a:prstGeom prst="rect">
              <a:avLst/>
            </a:prstGeom>
            <a:solidFill>
              <a:srgbClr val="FFCCFF"/>
            </a:solidFill>
            <a:ln w="19050">
              <a:solidFill>
                <a:srgbClr val="333399"/>
              </a:solidFill>
              <a:miter lim="800000"/>
              <a:headEnd/>
              <a:tailEnd/>
            </a:ln>
            <a:effectLst>
              <a:outerShdw dist="35921" dir="2700000" algn="ctr" rotWithShape="0">
                <a:schemeClr val="bg2"/>
              </a:outerShdw>
            </a:effectLst>
          </p:spPr>
          <p:txBody>
            <a:bodyPr wrap="none" anchor="ctr"/>
            <a:lstStyle/>
            <a:p>
              <a:pPr algn="ctr">
                <a:defRPr/>
              </a:pPr>
              <a:r>
                <a:rPr kumimoji="1" lang="en-US" altLang="zh-CN">
                  <a:solidFill>
                    <a:srgbClr val="333399"/>
                  </a:solidFill>
                  <a:latin typeface="Arial" charset="0"/>
                  <a:ea typeface="黑体" pitchFamily="2" charset="-122"/>
                </a:rPr>
                <a:t>RTS</a:t>
              </a:r>
            </a:p>
          </p:txBody>
        </p:sp>
      </p:grpSp>
      <p:grpSp>
        <p:nvGrpSpPr>
          <p:cNvPr id="5" name="Group 132"/>
          <p:cNvGrpSpPr>
            <a:grpSpLocks/>
          </p:cNvGrpSpPr>
          <p:nvPr/>
        </p:nvGrpSpPr>
        <p:grpSpPr bwMode="auto">
          <a:xfrm>
            <a:off x="2692837" y="4267174"/>
            <a:ext cx="1005262" cy="503599"/>
            <a:chOff x="1701" y="2703"/>
            <a:chExt cx="635" cy="319"/>
          </a:xfrm>
        </p:grpSpPr>
        <p:sp>
          <p:nvSpPr>
            <p:cNvPr id="334918" name="Rectangle 70"/>
            <p:cNvSpPr>
              <a:spLocks noChangeArrowheads="1"/>
            </p:cNvSpPr>
            <p:nvPr/>
          </p:nvSpPr>
          <p:spPr bwMode="auto">
            <a:xfrm>
              <a:off x="1788" y="2703"/>
              <a:ext cx="466" cy="238"/>
            </a:xfrm>
            <a:prstGeom prst="rect">
              <a:avLst/>
            </a:prstGeom>
            <a:solidFill>
              <a:srgbClr val="FFCCFF"/>
            </a:solidFill>
            <a:ln w="19050">
              <a:solidFill>
                <a:srgbClr val="333399"/>
              </a:solidFill>
              <a:miter lim="800000"/>
              <a:headEnd/>
              <a:tailEnd/>
            </a:ln>
            <a:effectLst>
              <a:outerShdw dist="35921" dir="2700000" algn="ctr" rotWithShape="0">
                <a:schemeClr val="bg2"/>
              </a:outerShdw>
            </a:effectLst>
          </p:spPr>
          <p:txBody>
            <a:bodyPr wrap="none" anchor="ctr"/>
            <a:lstStyle/>
            <a:p>
              <a:pPr algn="ctr">
                <a:defRPr/>
              </a:pPr>
              <a:r>
                <a:rPr kumimoji="1" lang="en-US" altLang="zh-CN">
                  <a:solidFill>
                    <a:srgbClr val="333399"/>
                  </a:solidFill>
                  <a:latin typeface="Arial" charset="0"/>
                  <a:ea typeface="黑体" pitchFamily="2" charset="-122"/>
                </a:rPr>
                <a:t>RTS</a:t>
              </a:r>
            </a:p>
          </p:txBody>
        </p:sp>
        <p:sp>
          <p:nvSpPr>
            <p:cNvPr id="47175" name="Line 71"/>
            <p:cNvSpPr>
              <a:spLocks noChangeShapeType="1"/>
            </p:cNvSpPr>
            <p:nvPr/>
          </p:nvSpPr>
          <p:spPr bwMode="auto">
            <a:xfrm flipH="1" flipV="1">
              <a:off x="1701" y="3022"/>
              <a:ext cx="635" cy="0"/>
            </a:xfrm>
            <a:prstGeom prst="line">
              <a:avLst/>
            </a:prstGeom>
            <a:noFill/>
            <a:ln w="76200">
              <a:solidFill>
                <a:schemeClr val="hlink"/>
              </a:solidFill>
              <a:round/>
              <a:headEnd/>
              <a:tailEnd type="triangle" w="med" len="lg"/>
            </a:ln>
          </p:spPr>
          <p:txBody>
            <a:bodyPr wrap="none" anchor="ctr"/>
            <a:lstStyle/>
            <a:p>
              <a:endParaRPr lang="zh-CN" altLang="en-US" dirty="0">
                <a:ea typeface="黑体" pitchFamily="2" charset="-122"/>
              </a:endParaRPr>
            </a:p>
          </p:txBody>
        </p:sp>
      </p:grpSp>
      <p:sp>
        <p:nvSpPr>
          <p:cNvPr id="334921" name="Text Box 73"/>
          <p:cNvSpPr txBox="1">
            <a:spLocks noChangeArrowheads="1"/>
          </p:cNvSpPr>
          <p:nvPr/>
        </p:nvSpPr>
        <p:spPr bwMode="auto">
          <a:xfrm>
            <a:off x="394191" y="115244"/>
            <a:ext cx="8442598" cy="1815512"/>
          </a:xfrm>
          <a:prstGeom prst="rect">
            <a:avLst/>
          </a:prstGeom>
          <a:solidFill>
            <a:srgbClr val="FFFF99"/>
          </a:solidFill>
          <a:ln w="9525">
            <a:solidFill>
              <a:srgbClr val="333399"/>
            </a:solidFill>
            <a:miter lim="800000"/>
            <a:headEnd/>
            <a:tailEnd/>
          </a:ln>
        </p:spPr>
        <p:txBody>
          <a:bodyPr wrap="none" lIns="91074" tIns="45537" rIns="91074" bIns="45537">
            <a:spAutoFit/>
          </a:bodyPr>
          <a:lstStyle/>
          <a:p>
            <a:r>
              <a:rPr lang="zh-CN" altLang="en-US" sz="2800" dirty="0">
                <a:solidFill>
                  <a:srgbClr val="333399"/>
                </a:solidFill>
                <a:latin typeface="Arial" charset="0"/>
                <a:ea typeface="黑体" pitchFamily="2" charset="-122"/>
              </a:rPr>
              <a:t>源站 </a:t>
            </a:r>
            <a:r>
              <a:rPr lang="en-US" altLang="zh-CN" sz="2800" dirty="0">
                <a:solidFill>
                  <a:srgbClr val="333399"/>
                </a:solidFill>
                <a:latin typeface="Arial" charset="0"/>
                <a:ea typeface="黑体" pitchFamily="2" charset="-122"/>
              </a:rPr>
              <a:t>A </a:t>
            </a:r>
            <a:r>
              <a:rPr lang="zh-CN" altLang="en-US" sz="2800" dirty="0">
                <a:solidFill>
                  <a:srgbClr val="333399"/>
                </a:solidFill>
                <a:latin typeface="Arial" charset="0"/>
                <a:ea typeface="黑体" pitchFamily="2" charset="-122"/>
              </a:rPr>
              <a:t>在发送数据帧之前先发送一个短的控制帧，</a:t>
            </a:r>
          </a:p>
          <a:p>
            <a:r>
              <a:rPr lang="zh-CN" altLang="en-US" sz="2800" dirty="0">
                <a:solidFill>
                  <a:srgbClr val="333399"/>
                </a:solidFill>
                <a:latin typeface="Arial" charset="0"/>
                <a:ea typeface="黑体" pitchFamily="2" charset="-122"/>
              </a:rPr>
              <a:t>叫做</a:t>
            </a:r>
            <a:r>
              <a:rPr lang="zh-CN" altLang="en-US" sz="2800" dirty="0">
                <a:solidFill>
                  <a:schemeClr val="hlink"/>
                </a:solidFill>
                <a:latin typeface="Arial" charset="0"/>
                <a:ea typeface="黑体" pitchFamily="2" charset="-122"/>
              </a:rPr>
              <a:t>请求发送</a:t>
            </a:r>
            <a:r>
              <a:rPr lang="zh-CN" altLang="en-US" sz="2800" dirty="0">
                <a:solidFill>
                  <a:srgbClr val="333399"/>
                </a:solidFill>
                <a:latin typeface="Arial" charset="0"/>
                <a:ea typeface="黑体" pitchFamily="2" charset="-122"/>
              </a:rPr>
              <a:t> </a:t>
            </a:r>
            <a:r>
              <a:rPr lang="en-US" altLang="zh-CN" sz="2800" dirty="0">
                <a:solidFill>
                  <a:srgbClr val="333399"/>
                </a:solidFill>
                <a:latin typeface="Arial" charset="0"/>
                <a:ea typeface="黑体" pitchFamily="2" charset="-122"/>
              </a:rPr>
              <a:t>RTS (Request To Send)</a:t>
            </a:r>
            <a:r>
              <a:rPr lang="zh-CN" altLang="en-US" sz="2800" dirty="0">
                <a:solidFill>
                  <a:srgbClr val="333399"/>
                </a:solidFill>
                <a:latin typeface="Arial" charset="0"/>
                <a:ea typeface="黑体" pitchFamily="2" charset="-122"/>
              </a:rPr>
              <a:t>，它包括</a:t>
            </a:r>
          </a:p>
          <a:p>
            <a:r>
              <a:rPr lang="zh-CN" altLang="en-US" sz="2800" dirty="0">
                <a:solidFill>
                  <a:srgbClr val="333399"/>
                </a:solidFill>
                <a:latin typeface="Arial" charset="0"/>
                <a:ea typeface="黑体" pitchFamily="2" charset="-122"/>
              </a:rPr>
              <a:t>源地址、目的地址和这次通信（包括相应的确认帧）</a:t>
            </a:r>
          </a:p>
          <a:p>
            <a:r>
              <a:rPr lang="zh-CN" altLang="en-US" sz="2800" dirty="0">
                <a:solidFill>
                  <a:srgbClr val="333399"/>
                </a:solidFill>
                <a:latin typeface="Arial" charset="0"/>
                <a:ea typeface="黑体" pitchFamily="2" charset="-122"/>
              </a:rPr>
              <a:t>所需的持续时间。 </a:t>
            </a:r>
          </a:p>
        </p:txBody>
      </p:sp>
      <p:grpSp>
        <p:nvGrpSpPr>
          <p:cNvPr id="6" name="Group 77"/>
          <p:cNvGrpSpPr>
            <a:grpSpLocks/>
          </p:cNvGrpSpPr>
          <p:nvPr/>
        </p:nvGrpSpPr>
        <p:grpSpPr bwMode="auto">
          <a:xfrm>
            <a:off x="4199940" y="5629575"/>
            <a:ext cx="934023" cy="716721"/>
            <a:chOff x="762" y="2391"/>
            <a:chExt cx="423" cy="312"/>
          </a:xfrm>
        </p:grpSpPr>
        <p:grpSp>
          <p:nvGrpSpPr>
            <p:cNvPr id="7" name="Group 78"/>
            <p:cNvGrpSpPr>
              <a:grpSpLocks/>
            </p:cNvGrpSpPr>
            <p:nvPr/>
          </p:nvGrpSpPr>
          <p:grpSpPr bwMode="auto">
            <a:xfrm>
              <a:off x="867" y="2432"/>
              <a:ext cx="318" cy="271"/>
              <a:chOff x="657" y="1570"/>
              <a:chExt cx="318" cy="311"/>
            </a:xfrm>
          </p:grpSpPr>
          <p:sp>
            <p:nvSpPr>
              <p:cNvPr id="47172" name="Line 79"/>
              <p:cNvSpPr>
                <a:spLocks noChangeShapeType="1"/>
              </p:cNvSpPr>
              <p:nvPr/>
            </p:nvSpPr>
            <p:spPr bwMode="auto">
              <a:xfrm flipH="1">
                <a:off x="703" y="1570"/>
                <a:ext cx="0" cy="78"/>
              </a:xfrm>
              <a:prstGeom prst="line">
                <a:avLst/>
              </a:prstGeom>
              <a:noFill/>
              <a:ln w="28575">
                <a:solidFill>
                  <a:schemeClr val="tx1"/>
                </a:solidFill>
                <a:round/>
                <a:headEnd/>
                <a:tailEnd/>
              </a:ln>
            </p:spPr>
            <p:txBody>
              <a:bodyPr/>
              <a:lstStyle/>
              <a:p>
                <a:endParaRPr lang="zh-CN" altLang="en-US" dirty="0">
                  <a:ea typeface="黑体" pitchFamily="2" charset="-122"/>
                </a:endParaRPr>
              </a:p>
            </p:txBody>
          </p:sp>
          <p:pic>
            <p:nvPicPr>
              <p:cNvPr id="47173" name="Picture 80" descr="laptop copy"/>
              <p:cNvPicPr>
                <a:picLocks noChangeAspect="1" noChangeArrowheads="1"/>
              </p:cNvPicPr>
              <p:nvPr/>
            </p:nvPicPr>
            <p:blipFill>
              <a:blip r:embed="rId3" cstate="print"/>
              <a:srcRect/>
              <a:stretch>
                <a:fillRect/>
              </a:stretch>
            </p:blipFill>
            <p:spPr bwMode="auto">
              <a:xfrm>
                <a:off x="657" y="1615"/>
                <a:ext cx="318" cy="266"/>
              </a:xfrm>
              <a:prstGeom prst="rect">
                <a:avLst/>
              </a:prstGeom>
              <a:noFill/>
              <a:ln w="9525">
                <a:noFill/>
                <a:miter lim="800000"/>
                <a:headEnd/>
                <a:tailEnd/>
              </a:ln>
            </p:spPr>
          </p:pic>
        </p:grpSp>
        <p:grpSp>
          <p:nvGrpSpPr>
            <p:cNvPr id="8" name="Group 81"/>
            <p:cNvGrpSpPr>
              <a:grpSpLocks/>
            </p:cNvGrpSpPr>
            <p:nvPr/>
          </p:nvGrpSpPr>
          <p:grpSpPr bwMode="auto">
            <a:xfrm>
              <a:off x="762" y="2391"/>
              <a:ext cx="306" cy="90"/>
              <a:chOff x="748" y="2251"/>
              <a:chExt cx="306" cy="90"/>
            </a:xfrm>
          </p:grpSpPr>
          <p:sp>
            <p:nvSpPr>
              <p:cNvPr id="47166" name="AutoShape 82"/>
              <p:cNvSpPr>
                <a:spLocks noChangeArrowheads="1"/>
              </p:cNvSpPr>
              <p:nvPr/>
            </p:nvSpPr>
            <p:spPr bwMode="auto">
              <a:xfrm>
                <a:off x="748"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sp>
            <p:nvSpPr>
              <p:cNvPr id="47167" name="AutoShape 83"/>
              <p:cNvSpPr>
                <a:spLocks noChangeArrowheads="1"/>
              </p:cNvSpPr>
              <p:nvPr/>
            </p:nvSpPr>
            <p:spPr bwMode="auto">
              <a:xfrm flipH="1">
                <a:off x="943"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sp>
            <p:nvSpPr>
              <p:cNvPr id="47168" name="AutoShape 84"/>
              <p:cNvSpPr>
                <a:spLocks noChangeArrowheads="1"/>
              </p:cNvSpPr>
              <p:nvPr/>
            </p:nvSpPr>
            <p:spPr bwMode="auto">
              <a:xfrm flipH="1">
                <a:off x="922"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sp>
            <p:nvSpPr>
              <p:cNvPr id="47169" name="AutoShape 85"/>
              <p:cNvSpPr>
                <a:spLocks noChangeArrowheads="1"/>
              </p:cNvSpPr>
              <p:nvPr/>
            </p:nvSpPr>
            <p:spPr bwMode="auto">
              <a:xfrm>
                <a:off x="806"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sp>
            <p:nvSpPr>
              <p:cNvPr id="47170" name="AutoShape 86"/>
              <p:cNvSpPr>
                <a:spLocks noChangeArrowheads="1"/>
              </p:cNvSpPr>
              <p:nvPr/>
            </p:nvSpPr>
            <p:spPr bwMode="auto">
              <a:xfrm flipH="1">
                <a:off x="905"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sp>
            <p:nvSpPr>
              <p:cNvPr id="47171" name="AutoShape 87"/>
              <p:cNvSpPr>
                <a:spLocks noChangeArrowheads="1"/>
              </p:cNvSpPr>
              <p:nvPr/>
            </p:nvSpPr>
            <p:spPr bwMode="auto">
              <a:xfrm>
                <a:off x="857"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grpSp>
      </p:grpSp>
      <p:grpSp>
        <p:nvGrpSpPr>
          <p:cNvPr id="9" name="Group 88"/>
          <p:cNvGrpSpPr>
            <a:grpSpLocks/>
          </p:cNvGrpSpPr>
          <p:nvPr/>
        </p:nvGrpSpPr>
        <p:grpSpPr bwMode="auto">
          <a:xfrm>
            <a:off x="1901293" y="4268753"/>
            <a:ext cx="934023" cy="716721"/>
            <a:chOff x="762" y="2391"/>
            <a:chExt cx="423" cy="312"/>
          </a:xfrm>
        </p:grpSpPr>
        <p:grpSp>
          <p:nvGrpSpPr>
            <p:cNvPr id="10" name="Group 89"/>
            <p:cNvGrpSpPr>
              <a:grpSpLocks/>
            </p:cNvGrpSpPr>
            <p:nvPr/>
          </p:nvGrpSpPr>
          <p:grpSpPr bwMode="auto">
            <a:xfrm>
              <a:off x="867" y="2432"/>
              <a:ext cx="318" cy="271"/>
              <a:chOff x="657" y="1570"/>
              <a:chExt cx="318" cy="311"/>
            </a:xfrm>
          </p:grpSpPr>
          <p:sp>
            <p:nvSpPr>
              <p:cNvPr id="47162" name="Line 90"/>
              <p:cNvSpPr>
                <a:spLocks noChangeShapeType="1"/>
              </p:cNvSpPr>
              <p:nvPr/>
            </p:nvSpPr>
            <p:spPr bwMode="auto">
              <a:xfrm flipH="1">
                <a:off x="703" y="1570"/>
                <a:ext cx="0" cy="78"/>
              </a:xfrm>
              <a:prstGeom prst="line">
                <a:avLst/>
              </a:prstGeom>
              <a:noFill/>
              <a:ln w="28575">
                <a:solidFill>
                  <a:schemeClr val="tx1"/>
                </a:solidFill>
                <a:round/>
                <a:headEnd/>
                <a:tailEnd/>
              </a:ln>
            </p:spPr>
            <p:txBody>
              <a:bodyPr/>
              <a:lstStyle/>
              <a:p>
                <a:endParaRPr lang="zh-CN" altLang="en-US" dirty="0">
                  <a:ea typeface="黑体" pitchFamily="2" charset="-122"/>
                </a:endParaRPr>
              </a:p>
            </p:txBody>
          </p:sp>
          <p:pic>
            <p:nvPicPr>
              <p:cNvPr id="47163" name="Picture 91" descr="laptop copy"/>
              <p:cNvPicPr>
                <a:picLocks noChangeAspect="1" noChangeArrowheads="1"/>
              </p:cNvPicPr>
              <p:nvPr/>
            </p:nvPicPr>
            <p:blipFill>
              <a:blip r:embed="rId3" cstate="print"/>
              <a:srcRect/>
              <a:stretch>
                <a:fillRect/>
              </a:stretch>
            </p:blipFill>
            <p:spPr bwMode="auto">
              <a:xfrm>
                <a:off x="657" y="1615"/>
                <a:ext cx="318" cy="266"/>
              </a:xfrm>
              <a:prstGeom prst="rect">
                <a:avLst/>
              </a:prstGeom>
              <a:noFill/>
              <a:ln w="9525">
                <a:noFill/>
                <a:miter lim="800000"/>
                <a:headEnd/>
                <a:tailEnd/>
              </a:ln>
            </p:spPr>
          </p:pic>
        </p:grpSp>
        <p:grpSp>
          <p:nvGrpSpPr>
            <p:cNvPr id="11" name="Group 92"/>
            <p:cNvGrpSpPr>
              <a:grpSpLocks/>
            </p:cNvGrpSpPr>
            <p:nvPr/>
          </p:nvGrpSpPr>
          <p:grpSpPr bwMode="auto">
            <a:xfrm>
              <a:off x="762" y="2391"/>
              <a:ext cx="306" cy="90"/>
              <a:chOff x="748" y="2251"/>
              <a:chExt cx="306" cy="90"/>
            </a:xfrm>
          </p:grpSpPr>
          <p:sp>
            <p:nvSpPr>
              <p:cNvPr id="47156" name="AutoShape 93"/>
              <p:cNvSpPr>
                <a:spLocks noChangeArrowheads="1"/>
              </p:cNvSpPr>
              <p:nvPr/>
            </p:nvSpPr>
            <p:spPr bwMode="auto">
              <a:xfrm>
                <a:off x="748"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sp>
            <p:nvSpPr>
              <p:cNvPr id="47157" name="AutoShape 94"/>
              <p:cNvSpPr>
                <a:spLocks noChangeArrowheads="1"/>
              </p:cNvSpPr>
              <p:nvPr/>
            </p:nvSpPr>
            <p:spPr bwMode="auto">
              <a:xfrm flipH="1">
                <a:off x="943"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sp>
            <p:nvSpPr>
              <p:cNvPr id="47158" name="AutoShape 95"/>
              <p:cNvSpPr>
                <a:spLocks noChangeArrowheads="1"/>
              </p:cNvSpPr>
              <p:nvPr/>
            </p:nvSpPr>
            <p:spPr bwMode="auto">
              <a:xfrm flipH="1">
                <a:off x="922"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sp>
            <p:nvSpPr>
              <p:cNvPr id="47159" name="AutoShape 96"/>
              <p:cNvSpPr>
                <a:spLocks noChangeArrowheads="1"/>
              </p:cNvSpPr>
              <p:nvPr/>
            </p:nvSpPr>
            <p:spPr bwMode="auto">
              <a:xfrm>
                <a:off x="806"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sp>
            <p:nvSpPr>
              <p:cNvPr id="47160" name="AutoShape 97"/>
              <p:cNvSpPr>
                <a:spLocks noChangeArrowheads="1"/>
              </p:cNvSpPr>
              <p:nvPr/>
            </p:nvSpPr>
            <p:spPr bwMode="auto">
              <a:xfrm flipH="1">
                <a:off x="905"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sp>
            <p:nvSpPr>
              <p:cNvPr id="47161" name="AutoShape 98"/>
              <p:cNvSpPr>
                <a:spLocks noChangeArrowheads="1"/>
              </p:cNvSpPr>
              <p:nvPr/>
            </p:nvSpPr>
            <p:spPr bwMode="auto">
              <a:xfrm>
                <a:off x="857"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grpSp>
      </p:grpSp>
      <p:grpSp>
        <p:nvGrpSpPr>
          <p:cNvPr id="12" name="Group 99"/>
          <p:cNvGrpSpPr>
            <a:grpSpLocks/>
          </p:cNvGrpSpPr>
          <p:nvPr/>
        </p:nvGrpSpPr>
        <p:grpSpPr bwMode="auto">
          <a:xfrm>
            <a:off x="3409977" y="4268753"/>
            <a:ext cx="934023" cy="716721"/>
            <a:chOff x="762" y="2391"/>
            <a:chExt cx="423" cy="312"/>
          </a:xfrm>
        </p:grpSpPr>
        <p:grpSp>
          <p:nvGrpSpPr>
            <p:cNvPr id="13" name="Group 100"/>
            <p:cNvGrpSpPr>
              <a:grpSpLocks/>
            </p:cNvGrpSpPr>
            <p:nvPr/>
          </p:nvGrpSpPr>
          <p:grpSpPr bwMode="auto">
            <a:xfrm>
              <a:off x="867" y="2432"/>
              <a:ext cx="318" cy="271"/>
              <a:chOff x="657" y="1570"/>
              <a:chExt cx="318" cy="311"/>
            </a:xfrm>
          </p:grpSpPr>
          <p:sp>
            <p:nvSpPr>
              <p:cNvPr id="47152" name="Line 101"/>
              <p:cNvSpPr>
                <a:spLocks noChangeShapeType="1"/>
              </p:cNvSpPr>
              <p:nvPr/>
            </p:nvSpPr>
            <p:spPr bwMode="auto">
              <a:xfrm flipH="1">
                <a:off x="703" y="1570"/>
                <a:ext cx="0" cy="78"/>
              </a:xfrm>
              <a:prstGeom prst="line">
                <a:avLst/>
              </a:prstGeom>
              <a:noFill/>
              <a:ln w="28575">
                <a:solidFill>
                  <a:schemeClr val="tx1"/>
                </a:solidFill>
                <a:round/>
                <a:headEnd/>
                <a:tailEnd/>
              </a:ln>
            </p:spPr>
            <p:txBody>
              <a:bodyPr/>
              <a:lstStyle/>
              <a:p>
                <a:endParaRPr lang="zh-CN" altLang="en-US" dirty="0">
                  <a:ea typeface="黑体" pitchFamily="2" charset="-122"/>
                </a:endParaRPr>
              </a:p>
            </p:txBody>
          </p:sp>
          <p:pic>
            <p:nvPicPr>
              <p:cNvPr id="47153" name="Picture 102" descr="laptop copy"/>
              <p:cNvPicPr>
                <a:picLocks noChangeAspect="1" noChangeArrowheads="1"/>
              </p:cNvPicPr>
              <p:nvPr/>
            </p:nvPicPr>
            <p:blipFill>
              <a:blip r:embed="rId3" cstate="print"/>
              <a:srcRect/>
              <a:stretch>
                <a:fillRect/>
              </a:stretch>
            </p:blipFill>
            <p:spPr bwMode="auto">
              <a:xfrm>
                <a:off x="657" y="1615"/>
                <a:ext cx="318" cy="266"/>
              </a:xfrm>
              <a:prstGeom prst="rect">
                <a:avLst/>
              </a:prstGeom>
              <a:noFill/>
              <a:ln w="9525">
                <a:noFill/>
                <a:miter lim="800000"/>
                <a:headEnd/>
                <a:tailEnd/>
              </a:ln>
            </p:spPr>
          </p:pic>
        </p:grpSp>
        <p:grpSp>
          <p:nvGrpSpPr>
            <p:cNvPr id="14" name="Group 103"/>
            <p:cNvGrpSpPr>
              <a:grpSpLocks/>
            </p:cNvGrpSpPr>
            <p:nvPr/>
          </p:nvGrpSpPr>
          <p:grpSpPr bwMode="auto">
            <a:xfrm>
              <a:off x="762" y="2391"/>
              <a:ext cx="306" cy="90"/>
              <a:chOff x="748" y="2251"/>
              <a:chExt cx="306" cy="90"/>
            </a:xfrm>
          </p:grpSpPr>
          <p:sp>
            <p:nvSpPr>
              <p:cNvPr id="47146" name="AutoShape 104"/>
              <p:cNvSpPr>
                <a:spLocks noChangeArrowheads="1"/>
              </p:cNvSpPr>
              <p:nvPr/>
            </p:nvSpPr>
            <p:spPr bwMode="auto">
              <a:xfrm>
                <a:off x="748"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sp>
            <p:nvSpPr>
              <p:cNvPr id="47147" name="AutoShape 105"/>
              <p:cNvSpPr>
                <a:spLocks noChangeArrowheads="1"/>
              </p:cNvSpPr>
              <p:nvPr/>
            </p:nvSpPr>
            <p:spPr bwMode="auto">
              <a:xfrm flipH="1">
                <a:off x="943"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sp>
            <p:nvSpPr>
              <p:cNvPr id="47148" name="AutoShape 106"/>
              <p:cNvSpPr>
                <a:spLocks noChangeArrowheads="1"/>
              </p:cNvSpPr>
              <p:nvPr/>
            </p:nvSpPr>
            <p:spPr bwMode="auto">
              <a:xfrm flipH="1">
                <a:off x="922"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sp>
            <p:nvSpPr>
              <p:cNvPr id="47149" name="AutoShape 107"/>
              <p:cNvSpPr>
                <a:spLocks noChangeArrowheads="1"/>
              </p:cNvSpPr>
              <p:nvPr/>
            </p:nvSpPr>
            <p:spPr bwMode="auto">
              <a:xfrm>
                <a:off x="806"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sp>
            <p:nvSpPr>
              <p:cNvPr id="47150" name="AutoShape 108"/>
              <p:cNvSpPr>
                <a:spLocks noChangeArrowheads="1"/>
              </p:cNvSpPr>
              <p:nvPr/>
            </p:nvSpPr>
            <p:spPr bwMode="auto">
              <a:xfrm flipH="1">
                <a:off x="905"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sp>
            <p:nvSpPr>
              <p:cNvPr id="47151" name="AutoShape 109"/>
              <p:cNvSpPr>
                <a:spLocks noChangeArrowheads="1"/>
              </p:cNvSpPr>
              <p:nvPr/>
            </p:nvSpPr>
            <p:spPr bwMode="auto">
              <a:xfrm>
                <a:off x="857"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grpSp>
      </p:grpSp>
      <p:grpSp>
        <p:nvGrpSpPr>
          <p:cNvPr id="15" name="Group 110"/>
          <p:cNvGrpSpPr>
            <a:grpSpLocks/>
          </p:cNvGrpSpPr>
          <p:nvPr/>
        </p:nvGrpSpPr>
        <p:grpSpPr bwMode="auto">
          <a:xfrm>
            <a:off x="5061141" y="4268753"/>
            <a:ext cx="934023" cy="716721"/>
            <a:chOff x="762" y="2391"/>
            <a:chExt cx="423" cy="312"/>
          </a:xfrm>
        </p:grpSpPr>
        <p:grpSp>
          <p:nvGrpSpPr>
            <p:cNvPr id="16" name="Group 111"/>
            <p:cNvGrpSpPr>
              <a:grpSpLocks/>
            </p:cNvGrpSpPr>
            <p:nvPr/>
          </p:nvGrpSpPr>
          <p:grpSpPr bwMode="auto">
            <a:xfrm>
              <a:off x="867" y="2432"/>
              <a:ext cx="318" cy="271"/>
              <a:chOff x="657" y="1570"/>
              <a:chExt cx="318" cy="311"/>
            </a:xfrm>
          </p:grpSpPr>
          <p:sp>
            <p:nvSpPr>
              <p:cNvPr id="47142" name="Line 112"/>
              <p:cNvSpPr>
                <a:spLocks noChangeShapeType="1"/>
              </p:cNvSpPr>
              <p:nvPr/>
            </p:nvSpPr>
            <p:spPr bwMode="auto">
              <a:xfrm flipH="1">
                <a:off x="703" y="1570"/>
                <a:ext cx="0" cy="78"/>
              </a:xfrm>
              <a:prstGeom prst="line">
                <a:avLst/>
              </a:prstGeom>
              <a:noFill/>
              <a:ln w="28575">
                <a:solidFill>
                  <a:schemeClr val="tx1"/>
                </a:solidFill>
                <a:round/>
                <a:headEnd/>
                <a:tailEnd/>
              </a:ln>
            </p:spPr>
            <p:txBody>
              <a:bodyPr/>
              <a:lstStyle/>
              <a:p>
                <a:endParaRPr lang="zh-CN" altLang="en-US" dirty="0">
                  <a:ea typeface="黑体" pitchFamily="2" charset="-122"/>
                </a:endParaRPr>
              </a:p>
            </p:txBody>
          </p:sp>
          <p:pic>
            <p:nvPicPr>
              <p:cNvPr id="47143" name="Picture 113" descr="laptop copy"/>
              <p:cNvPicPr>
                <a:picLocks noChangeAspect="1" noChangeArrowheads="1"/>
              </p:cNvPicPr>
              <p:nvPr/>
            </p:nvPicPr>
            <p:blipFill>
              <a:blip r:embed="rId3" cstate="print"/>
              <a:srcRect/>
              <a:stretch>
                <a:fillRect/>
              </a:stretch>
            </p:blipFill>
            <p:spPr bwMode="auto">
              <a:xfrm>
                <a:off x="657" y="1615"/>
                <a:ext cx="318" cy="266"/>
              </a:xfrm>
              <a:prstGeom prst="rect">
                <a:avLst/>
              </a:prstGeom>
              <a:noFill/>
              <a:ln w="9525">
                <a:noFill/>
                <a:miter lim="800000"/>
                <a:headEnd/>
                <a:tailEnd/>
              </a:ln>
            </p:spPr>
          </p:pic>
        </p:grpSp>
        <p:grpSp>
          <p:nvGrpSpPr>
            <p:cNvPr id="17" name="Group 114"/>
            <p:cNvGrpSpPr>
              <a:grpSpLocks/>
            </p:cNvGrpSpPr>
            <p:nvPr/>
          </p:nvGrpSpPr>
          <p:grpSpPr bwMode="auto">
            <a:xfrm>
              <a:off x="762" y="2391"/>
              <a:ext cx="306" cy="90"/>
              <a:chOff x="748" y="2251"/>
              <a:chExt cx="306" cy="90"/>
            </a:xfrm>
          </p:grpSpPr>
          <p:sp>
            <p:nvSpPr>
              <p:cNvPr id="47136" name="AutoShape 115"/>
              <p:cNvSpPr>
                <a:spLocks noChangeArrowheads="1"/>
              </p:cNvSpPr>
              <p:nvPr/>
            </p:nvSpPr>
            <p:spPr bwMode="auto">
              <a:xfrm>
                <a:off x="748"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sp>
            <p:nvSpPr>
              <p:cNvPr id="47137" name="AutoShape 116"/>
              <p:cNvSpPr>
                <a:spLocks noChangeArrowheads="1"/>
              </p:cNvSpPr>
              <p:nvPr/>
            </p:nvSpPr>
            <p:spPr bwMode="auto">
              <a:xfrm flipH="1">
                <a:off x="943"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sp>
            <p:nvSpPr>
              <p:cNvPr id="47138" name="AutoShape 117"/>
              <p:cNvSpPr>
                <a:spLocks noChangeArrowheads="1"/>
              </p:cNvSpPr>
              <p:nvPr/>
            </p:nvSpPr>
            <p:spPr bwMode="auto">
              <a:xfrm flipH="1">
                <a:off x="922"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sp>
            <p:nvSpPr>
              <p:cNvPr id="47139" name="AutoShape 118"/>
              <p:cNvSpPr>
                <a:spLocks noChangeArrowheads="1"/>
              </p:cNvSpPr>
              <p:nvPr/>
            </p:nvSpPr>
            <p:spPr bwMode="auto">
              <a:xfrm>
                <a:off x="806"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sp>
            <p:nvSpPr>
              <p:cNvPr id="47140" name="AutoShape 119"/>
              <p:cNvSpPr>
                <a:spLocks noChangeArrowheads="1"/>
              </p:cNvSpPr>
              <p:nvPr/>
            </p:nvSpPr>
            <p:spPr bwMode="auto">
              <a:xfrm flipH="1">
                <a:off x="905"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sp>
            <p:nvSpPr>
              <p:cNvPr id="47141" name="AutoShape 120"/>
              <p:cNvSpPr>
                <a:spLocks noChangeArrowheads="1"/>
              </p:cNvSpPr>
              <p:nvPr/>
            </p:nvSpPr>
            <p:spPr bwMode="auto">
              <a:xfrm>
                <a:off x="857"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grpSp>
      </p:grpSp>
      <p:grpSp>
        <p:nvGrpSpPr>
          <p:cNvPr id="18" name="Group 121"/>
          <p:cNvGrpSpPr>
            <a:grpSpLocks/>
          </p:cNvGrpSpPr>
          <p:nvPr/>
        </p:nvGrpSpPr>
        <p:grpSpPr bwMode="auto">
          <a:xfrm>
            <a:off x="6425765" y="4268753"/>
            <a:ext cx="934023" cy="716721"/>
            <a:chOff x="762" y="2391"/>
            <a:chExt cx="423" cy="312"/>
          </a:xfrm>
        </p:grpSpPr>
        <p:grpSp>
          <p:nvGrpSpPr>
            <p:cNvPr id="19" name="Group 122"/>
            <p:cNvGrpSpPr>
              <a:grpSpLocks/>
            </p:cNvGrpSpPr>
            <p:nvPr/>
          </p:nvGrpSpPr>
          <p:grpSpPr bwMode="auto">
            <a:xfrm>
              <a:off x="867" y="2432"/>
              <a:ext cx="318" cy="271"/>
              <a:chOff x="657" y="1570"/>
              <a:chExt cx="318" cy="311"/>
            </a:xfrm>
          </p:grpSpPr>
          <p:sp>
            <p:nvSpPr>
              <p:cNvPr id="47132" name="Line 123"/>
              <p:cNvSpPr>
                <a:spLocks noChangeShapeType="1"/>
              </p:cNvSpPr>
              <p:nvPr/>
            </p:nvSpPr>
            <p:spPr bwMode="auto">
              <a:xfrm flipH="1">
                <a:off x="703" y="1570"/>
                <a:ext cx="0" cy="78"/>
              </a:xfrm>
              <a:prstGeom prst="line">
                <a:avLst/>
              </a:prstGeom>
              <a:noFill/>
              <a:ln w="28575">
                <a:solidFill>
                  <a:schemeClr val="tx1"/>
                </a:solidFill>
                <a:round/>
                <a:headEnd/>
                <a:tailEnd/>
              </a:ln>
            </p:spPr>
            <p:txBody>
              <a:bodyPr/>
              <a:lstStyle/>
              <a:p>
                <a:endParaRPr lang="zh-CN" altLang="en-US" dirty="0">
                  <a:ea typeface="黑体" pitchFamily="2" charset="-122"/>
                </a:endParaRPr>
              </a:p>
            </p:txBody>
          </p:sp>
          <p:pic>
            <p:nvPicPr>
              <p:cNvPr id="47133" name="Picture 124" descr="laptop copy"/>
              <p:cNvPicPr>
                <a:picLocks noChangeAspect="1" noChangeArrowheads="1"/>
              </p:cNvPicPr>
              <p:nvPr/>
            </p:nvPicPr>
            <p:blipFill>
              <a:blip r:embed="rId3" cstate="print"/>
              <a:srcRect/>
              <a:stretch>
                <a:fillRect/>
              </a:stretch>
            </p:blipFill>
            <p:spPr bwMode="auto">
              <a:xfrm>
                <a:off x="657" y="1615"/>
                <a:ext cx="318" cy="266"/>
              </a:xfrm>
              <a:prstGeom prst="rect">
                <a:avLst/>
              </a:prstGeom>
              <a:noFill/>
              <a:ln w="9525">
                <a:noFill/>
                <a:miter lim="800000"/>
                <a:headEnd/>
                <a:tailEnd/>
              </a:ln>
            </p:spPr>
          </p:pic>
        </p:grpSp>
        <p:grpSp>
          <p:nvGrpSpPr>
            <p:cNvPr id="20" name="Group 125"/>
            <p:cNvGrpSpPr>
              <a:grpSpLocks/>
            </p:cNvGrpSpPr>
            <p:nvPr/>
          </p:nvGrpSpPr>
          <p:grpSpPr bwMode="auto">
            <a:xfrm>
              <a:off x="762" y="2391"/>
              <a:ext cx="306" cy="90"/>
              <a:chOff x="748" y="2251"/>
              <a:chExt cx="306" cy="90"/>
            </a:xfrm>
          </p:grpSpPr>
          <p:sp>
            <p:nvSpPr>
              <p:cNvPr id="47126" name="AutoShape 126"/>
              <p:cNvSpPr>
                <a:spLocks noChangeArrowheads="1"/>
              </p:cNvSpPr>
              <p:nvPr/>
            </p:nvSpPr>
            <p:spPr bwMode="auto">
              <a:xfrm>
                <a:off x="748"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sp>
            <p:nvSpPr>
              <p:cNvPr id="47127" name="AutoShape 127"/>
              <p:cNvSpPr>
                <a:spLocks noChangeArrowheads="1"/>
              </p:cNvSpPr>
              <p:nvPr/>
            </p:nvSpPr>
            <p:spPr bwMode="auto">
              <a:xfrm flipH="1">
                <a:off x="943"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sp>
            <p:nvSpPr>
              <p:cNvPr id="47128" name="AutoShape 128"/>
              <p:cNvSpPr>
                <a:spLocks noChangeArrowheads="1"/>
              </p:cNvSpPr>
              <p:nvPr/>
            </p:nvSpPr>
            <p:spPr bwMode="auto">
              <a:xfrm flipH="1">
                <a:off x="922"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sp>
            <p:nvSpPr>
              <p:cNvPr id="47129" name="AutoShape 129"/>
              <p:cNvSpPr>
                <a:spLocks noChangeArrowheads="1"/>
              </p:cNvSpPr>
              <p:nvPr/>
            </p:nvSpPr>
            <p:spPr bwMode="auto">
              <a:xfrm>
                <a:off x="806"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sp>
            <p:nvSpPr>
              <p:cNvPr id="47130" name="AutoShape 130"/>
              <p:cNvSpPr>
                <a:spLocks noChangeArrowheads="1"/>
              </p:cNvSpPr>
              <p:nvPr/>
            </p:nvSpPr>
            <p:spPr bwMode="auto">
              <a:xfrm flipH="1">
                <a:off x="905"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sp>
            <p:nvSpPr>
              <p:cNvPr id="47131" name="AutoShape 131"/>
              <p:cNvSpPr>
                <a:spLocks noChangeArrowheads="1"/>
              </p:cNvSpPr>
              <p:nvPr/>
            </p:nvSpPr>
            <p:spPr bwMode="auto">
              <a:xfrm>
                <a:off x="857"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grpSp>
      </p:grpSp>
      <p:sp>
        <p:nvSpPr>
          <p:cNvPr id="80" name="灯片编号占位符 79"/>
          <p:cNvSpPr>
            <a:spLocks noGrp="1"/>
          </p:cNvSpPr>
          <p:nvPr>
            <p:ph type="sldNum" sz="quarter" idx="12"/>
          </p:nvPr>
        </p:nvSpPr>
        <p:spPr/>
        <p:txBody>
          <a:bodyPr/>
          <a:lstStyle/>
          <a:p>
            <a:pPr>
              <a:defRPr/>
            </a:pPr>
            <a:fld id="{344D6BD5-1781-4C58-AB1B-E0C0300E6502}" type="slidenum">
              <a:rPr lang="en-US" altLang="zh-CN" smtClean="0">
                <a:ea typeface="黑体" pitchFamily="2" charset="-122"/>
              </a:rPr>
              <a:pPr>
                <a:defRPr/>
              </a:pPr>
              <a:t>121</a:t>
            </a:fld>
            <a:endParaRPr lang="en-US" altLang="zh-CN" dirty="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49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right)">
                                      <p:cBhvr>
                                        <p:cTn id="11" dur="1000"/>
                                        <p:tgtEl>
                                          <p:spTgt spid="5"/>
                                        </p:tgtEl>
                                      </p:cBhvr>
                                    </p:animEffect>
                                  </p:childTnLst>
                                </p:cTn>
                              </p:par>
                              <p:par>
                                <p:cTn id="12" presetID="22" presetClass="entr" presetSubtype="8"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921"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1"/>
          <p:cNvGrpSpPr>
            <a:grpSpLocks/>
          </p:cNvGrpSpPr>
          <p:nvPr/>
        </p:nvGrpSpPr>
        <p:grpSpPr bwMode="auto">
          <a:xfrm>
            <a:off x="500257" y="3053168"/>
            <a:ext cx="5295437" cy="3436788"/>
            <a:chOff x="316" y="1934"/>
            <a:chExt cx="3345" cy="2177"/>
          </a:xfrm>
        </p:grpSpPr>
        <p:sp>
          <p:nvSpPr>
            <p:cNvPr id="48206" name="Oval 10"/>
            <p:cNvSpPr>
              <a:spLocks noChangeArrowheads="1"/>
            </p:cNvSpPr>
            <p:nvPr/>
          </p:nvSpPr>
          <p:spPr bwMode="auto">
            <a:xfrm>
              <a:off x="1468" y="1966"/>
              <a:ext cx="2193" cy="2145"/>
            </a:xfrm>
            <a:prstGeom prst="ellipse">
              <a:avLst/>
            </a:prstGeom>
            <a:solidFill>
              <a:srgbClr val="FFFF99"/>
            </a:solidFill>
            <a:ln w="9525">
              <a:solidFill>
                <a:schemeClr val="tx1"/>
              </a:solidFill>
              <a:prstDash val="dash"/>
              <a:round/>
              <a:headEnd/>
              <a:tailEnd/>
            </a:ln>
          </p:spPr>
          <p:txBody>
            <a:bodyPr wrap="none" anchor="ctr"/>
            <a:lstStyle/>
            <a:p>
              <a:endParaRPr lang="zh-CN" altLang="en-US" dirty="0">
                <a:ea typeface="黑体" pitchFamily="2" charset="-122"/>
              </a:endParaRPr>
            </a:p>
          </p:txBody>
        </p:sp>
        <p:sp>
          <p:nvSpPr>
            <p:cNvPr id="48207" name="Text Box 11"/>
            <p:cNvSpPr txBox="1">
              <a:spLocks noChangeArrowheads="1"/>
            </p:cNvSpPr>
            <p:nvPr/>
          </p:nvSpPr>
          <p:spPr bwMode="auto">
            <a:xfrm>
              <a:off x="316" y="1934"/>
              <a:ext cx="975" cy="234"/>
            </a:xfrm>
            <a:prstGeom prst="rect">
              <a:avLst/>
            </a:prstGeom>
            <a:noFill/>
            <a:ln w="9525">
              <a:noFill/>
              <a:miter lim="800000"/>
              <a:headEnd/>
              <a:tailEnd/>
            </a:ln>
          </p:spPr>
          <p:txBody>
            <a:bodyPr wrap="none">
              <a:spAutoFit/>
            </a:bodyPr>
            <a:lstStyle/>
            <a:p>
              <a:r>
                <a:rPr kumimoji="1" lang="en-US" altLang="zh-CN">
                  <a:solidFill>
                    <a:srgbClr val="333399"/>
                  </a:solidFill>
                  <a:latin typeface="Arial" charset="0"/>
                  <a:ea typeface="黑体" pitchFamily="2" charset="-122"/>
                </a:rPr>
                <a:t>A </a:t>
              </a:r>
              <a:r>
                <a:rPr kumimoji="1" lang="zh-CN" altLang="zh-CN">
                  <a:solidFill>
                    <a:srgbClr val="333399"/>
                  </a:solidFill>
                  <a:latin typeface="Arial" charset="0"/>
                  <a:ea typeface="黑体" pitchFamily="2" charset="-122"/>
                </a:rPr>
                <a:t>的</a:t>
              </a:r>
              <a:r>
                <a:rPr kumimoji="1" lang="zh-CN" altLang="en-US">
                  <a:solidFill>
                    <a:srgbClr val="333399"/>
                  </a:solidFill>
                  <a:latin typeface="Arial" charset="0"/>
                  <a:ea typeface="黑体" pitchFamily="2" charset="-122"/>
                </a:rPr>
                <a:t>作用</a:t>
              </a:r>
              <a:r>
                <a:rPr kumimoji="1" lang="zh-CN" altLang="zh-CN">
                  <a:solidFill>
                    <a:srgbClr val="333399"/>
                  </a:solidFill>
                  <a:latin typeface="Arial" charset="0"/>
                  <a:ea typeface="黑体" pitchFamily="2" charset="-122"/>
                </a:rPr>
                <a:t>范围</a:t>
              </a:r>
              <a:endParaRPr kumimoji="1" lang="zh-CN" altLang="en-US">
                <a:solidFill>
                  <a:srgbClr val="333399"/>
                </a:solidFill>
                <a:latin typeface="Arial" charset="0"/>
                <a:ea typeface="黑体" pitchFamily="2" charset="-122"/>
              </a:endParaRPr>
            </a:p>
          </p:txBody>
        </p:sp>
        <p:sp>
          <p:nvSpPr>
            <p:cNvPr id="48208" name="Line 15"/>
            <p:cNvSpPr>
              <a:spLocks noChangeShapeType="1"/>
            </p:cNvSpPr>
            <p:nvPr/>
          </p:nvSpPr>
          <p:spPr bwMode="auto">
            <a:xfrm>
              <a:off x="1314" y="2115"/>
              <a:ext cx="474" cy="197"/>
            </a:xfrm>
            <a:prstGeom prst="line">
              <a:avLst/>
            </a:prstGeom>
            <a:noFill/>
            <a:ln w="28575">
              <a:solidFill>
                <a:srgbClr val="333399"/>
              </a:solidFill>
              <a:round/>
              <a:headEnd/>
              <a:tailEnd type="triangle" w="sm" len="lg"/>
            </a:ln>
          </p:spPr>
          <p:txBody>
            <a:bodyPr wrap="none" anchor="ctr"/>
            <a:lstStyle/>
            <a:p>
              <a:endParaRPr lang="zh-CN" altLang="en-US" dirty="0">
                <a:ea typeface="黑体" pitchFamily="2" charset="-122"/>
              </a:endParaRPr>
            </a:p>
          </p:txBody>
        </p:sp>
      </p:grpSp>
      <p:grpSp>
        <p:nvGrpSpPr>
          <p:cNvPr id="3" name="Group 42"/>
          <p:cNvGrpSpPr>
            <a:grpSpLocks/>
          </p:cNvGrpSpPr>
          <p:nvPr/>
        </p:nvGrpSpPr>
        <p:grpSpPr bwMode="auto">
          <a:xfrm>
            <a:off x="3709181" y="2980550"/>
            <a:ext cx="5026311" cy="3509407"/>
            <a:chOff x="2343" y="1888"/>
            <a:chExt cx="3175" cy="2223"/>
          </a:xfrm>
        </p:grpSpPr>
        <p:sp>
          <p:nvSpPr>
            <p:cNvPr id="48203" name="Oval 12"/>
            <p:cNvSpPr>
              <a:spLocks noChangeArrowheads="1"/>
            </p:cNvSpPr>
            <p:nvPr/>
          </p:nvSpPr>
          <p:spPr bwMode="auto">
            <a:xfrm>
              <a:off x="2343" y="1966"/>
              <a:ext cx="2192" cy="2145"/>
            </a:xfrm>
            <a:prstGeom prst="ellipse">
              <a:avLst/>
            </a:prstGeom>
            <a:solidFill>
              <a:srgbClr val="CCECFF">
                <a:alpha val="50195"/>
              </a:srgbClr>
            </a:solidFill>
            <a:ln w="9525">
              <a:solidFill>
                <a:schemeClr val="tx1"/>
              </a:solidFill>
              <a:prstDash val="dash"/>
              <a:round/>
              <a:headEnd/>
              <a:tailEnd/>
            </a:ln>
          </p:spPr>
          <p:txBody>
            <a:bodyPr wrap="none" anchor="ctr"/>
            <a:lstStyle/>
            <a:p>
              <a:endParaRPr lang="zh-CN" altLang="en-US" dirty="0">
                <a:ea typeface="黑体" pitchFamily="2" charset="-122"/>
              </a:endParaRPr>
            </a:p>
          </p:txBody>
        </p:sp>
        <p:sp>
          <p:nvSpPr>
            <p:cNvPr id="48204" name="Line 16"/>
            <p:cNvSpPr>
              <a:spLocks noChangeShapeType="1"/>
            </p:cNvSpPr>
            <p:nvPr/>
          </p:nvSpPr>
          <p:spPr bwMode="auto">
            <a:xfrm flipH="1">
              <a:off x="4180" y="2115"/>
              <a:ext cx="355" cy="197"/>
            </a:xfrm>
            <a:prstGeom prst="line">
              <a:avLst/>
            </a:prstGeom>
            <a:noFill/>
            <a:ln w="28575">
              <a:solidFill>
                <a:srgbClr val="333399"/>
              </a:solidFill>
              <a:round/>
              <a:headEnd/>
              <a:tailEnd type="triangle" w="sm" len="lg"/>
            </a:ln>
          </p:spPr>
          <p:txBody>
            <a:bodyPr wrap="none" anchor="ctr"/>
            <a:lstStyle/>
            <a:p>
              <a:endParaRPr lang="zh-CN" altLang="en-US" dirty="0">
                <a:ea typeface="黑体" pitchFamily="2" charset="-122"/>
              </a:endParaRPr>
            </a:p>
          </p:txBody>
        </p:sp>
        <p:sp>
          <p:nvSpPr>
            <p:cNvPr id="48205" name="Text Box 17"/>
            <p:cNvSpPr txBox="1">
              <a:spLocks noChangeArrowheads="1"/>
            </p:cNvSpPr>
            <p:nvPr/>
          </p:nvSpPr>
          <p:spPr bwMode="auto">
            <a:xfrm>
              <a:off x="4535" y="1888"/>
              <a:ext cx="983" cy="234"/>
            </a:xfrm>
            <a:prstGeom prst="rect">
              <a:avLst/>
            </a:prstGeom>
            <a:noFill/>
            <a:ln w="9525">
              <a:noFill/>
              <a:miter lim="800000"/>
              <a:headEnd/>
              <a:tailEnd/>
            </a:ln>
          </p:spPr>
          <p:txBody>
            <a:bodyPr wrap="none">
              <a:spAutoFit/>
            </a:bodyPr>
            <a:lstStyle/>
            <a:p>
              <a:r>
                <a:rPr kumimoji="1" lang="en-US" altLang="zh-CN">
                  <a:solidFill>
                    <a:srgbClr val="333399"/>
                  </a:solidFill>
                  <a:latin typeface="Arial" charset="0"/>
                  <a:ea typeface="黑体" pitchFamily="2" charset="-122"/>
                </a:rPr>
                <a:t>B </a:t>
              </a:r>
              <a:r>
                <a:rPr kumimoji="1" lang="zh-CN" altLang="zh-CN">
                  <a:solidFill>
                    <a:srgbClr val="333399"/>
                  </a:solidFill>
                  <a:latin typeface="Arial" charset="0"/>
                  <a:ea typeface="黑体" pitchFamily="2" charset="-122"/>
                </a:rPr>
                <a:t>的</a:t>
              </a:r>
              <a:r>
                <a:rPr kumimoji="1" lang="zh-CN" altLang="en-US">
                  <a:solidFill>
                    <a:srgbClr val="333399"/>
                  </a:solidFill>
                  <a:latin typeface="Arial" charset="0"/>
                  <a:ea typeface="黑体" pitchFamily="2" charset="-122"/>
                </a:rPr>
                <a:t>作用</a:t>
              </a:r>
              <a:r>
                <a:rPr kumimoji="1" lang="zh-CN" altLang="zh-CN">
                  <a:solidFill>
                    <a:srgbClr val="333399"/>
                  </a:solidFill>
                  <a:latin typeface="Arial" charset="0"/>
                  <a:ea typeface="黑体" pitchFamily="2" charset="-122"/>
                </a:rPr>
                <a:t>范围</a:t>
              </a:r>
              <a:endParaRPr kumimoji="1" lang="zh-CN" altLang="en-US">
                <a:solidFill>
                  <a:srgbClr val="333399"/>
                </a:solidFill>
                <a:latin typeface="Arial" charset="0"/>
                <a:ea typeface="黑体" pitchFamily="2" charset="-122"/>
              </a:endParaRPr>
            </a:p>
          </p:txBody>
        </p:sp>
      </p:grpSp>
      <p:sp>
        <p:nvSpPr>
          <p:cNvPr id="48133" name="Rectangle 6"/>
          <p:cNvSpPr>
            <a:spLocks noGrp="1" noChangeArrowheads="1"/>
          </p:cNvSpPr>
          <p:nvPr>
            <p:ph type="title"/>
          </p:nvPr>
        </p:nvSpPr>
        <p:spPr>
          <a:xfrm>
            <a:off x="916610" y="213123"/>
            <a:ext cx="8094340" cy="1453964"/>
          </a:xfrm>
        </p:spPr>
        <p:txBody>
          <a:bodyPr/>
          <a:lstStyle/>
          <a:p>
            <a:pPr algn="ctr" eaLnBrk="1" hangingPunct="1"/>
            <a:r>
              <a:rPr lang="en-US" altLang="zh-CN" dirty="0" smtClean="0">
                <a:ea typeface="黑体" pitchFamily="2" charset="-122"/>
              </a:rPr>
              <a:t>2. </a:t>
            </a:r>
            <a:r>
              <a:rPr lang="zh-CN" altLang="en-US" dirty="0" smtClean="0">
                <a:ea typeface="黑体" pitchFamily="2" charset="-122"/>
              </a:rPr>
              <a:t>对信道进行预约 </a:t>
            </a:r>
          </a:p>
        </p:txBody>
      </p:sp>
      <p:sp>
        <p:nvSpPr>
          <p:cNvPr id="48134" name="Rectangle 9"/>
          <p:cNvSpPr>
            <a:spLocks noGrp="1" noChangeArrowheads="1"/>
          </p:cNvSpPr>
          <p:nvPr>
            <p:ph type="body" idx="1"/>
          </p:nvPr>
        </p:nvSpPr>
        <p:spPr>
          <a:xfrm>
            <a:off x="682313" y="1967036"/>
            <a:ext cx="7969276" cy="1157173"/>
          </a:xfrm>
        </p:spPr>
        <p:txBody>
          <a:bodyPr/>
          <a:lstStyle/>
          <a:p>
            <a:pPr marL="607162" indent="-607162"/>
            <a:r>
              <a:rPr lang="en-US" altLang="zh-CN" dirty="0" smtClean="0">
                <a:ea typeface="黑体" pitchFamily="2" charset="-122"/>
              </a:rPr>
              <a:t>802.11 </a:t>
            </a:r>
            <a:r>
              <a:rPr lang="zh-CN" altLang="en-US" dirty="0" smtClean="0">
                <a:ea typeface="黑体" pitchFamily="2" charset="-122"/>
              </a:rPr>
              <a:t>允许要发送数据的站对信道进行预约。 </a:t>
            </a:r>
          </a:p>
        </p:txBody>
      </p:sp>
      <p:grpSp>
        <p:nvGrpSpPr>
          <p:cNvPr id="4" name="Group 155"/>
          <p:cNvGrpSpPr>
            <a:grpSpLocks/>
          </p:cNvGrpSpPr>
          <p:nvPr/>
        </p:nvGrpSpPr>
        <p:grpSpPr bwMode="auto">
          <a:xfrm>
            <a:off x="5635801" y="4267174"/>
            <a:ext cx="1078085" cy="503599"/>
            <a:chOff x="3560" y="2703"/>
            <a:chExt cx="681" cy="319"/>
          </a:xfrm>
        </p:grpSpPr>
        <p:sp>
          <p:nvSpPr>
            <p:cNvPr id="48201" name="Line 13"/>
            <p:cNvSpPr>
              <a:spLocks noChangeShapeType="1"/>
            </p:cNvSpPr>
            <p:nvPr/>
          </p:nvSpPr>
          <p:spPr bwMode="auto">
            <a:xfrm>
              <a:off x="3560" y="3022"/>
              <a:ext cx="681" cy="0"/>
            </a:xfrm>
            <a:prstGeom prst="line">
              <a:avLst/>
            </a:prstGeom>
            <a:noFill/>
            <a:ln w="76200">
              <a:solidFill>
                <a:schemeClr val="hlink"/>
              </a:solidFill>
              <a:round/>
              <a:headEnd/>
              <a:tailEnd type="triangle" w="med" len="lg"/>
            </a:ln>
          </p:spPr>
          <p:txBody>
            <a:bodyPr wrap="none" anchor="ctr"/>
            <a:lstStyle/>
            <a:p>
              <a:endParaRPr lang="zh-CN" altLang="en-US" dirty="0">
                <a:ea typeface="黑体" pitchFamily="2" charset="-122"/>
              </a:endParaRPr>
            </a:p>
          </p:txBody>
        </p:sp>
        <p:sp>
          <p:nvSpPr>
            <p:cNvPr id="335886" name="Rectangle 14"/>
            <p:cNvSpPr>
              <a:spLocks noChangeArrowheads="1"/>
            </p:cNvSpPr>
            <p:nvPr/>
          </p:nvSpPr>
          <p:spPr bwMode="auto">
            <a:xfrm>
              <a:off x="3730" y="2703"/>
              <a:ext cx="465" cy="238"/>
            </a:xfrm>
            <a:prstGeom prst="rect">
              <a:avLst/>
            </a:prstGeom>
            <a:solidFill>
              <a:srgbClr val="FFCCFF"/>
            </a:solidFill>
            <a:ln w="12700">
              <a:solidFill>
                <a:schemeClr val="tx2"/>
              </a:solidFill>
              <a:miter lim="800000"/>
              <a:headEnd/>
              <a:tailEnd/>
            </a:ln>
            <a:effectLst>
              <a:outerShdw dist="35921" dir="2700000" algn="ctr" rotWithShape="0">
                <a:schemeClr val="bg2"/>
              </a:outerShdw>
            </a:effectLst>
          </p:spPr>
          <p:txBody>
            <a:bodyPr wrap="none" anchor="ctr"/>
            <a:lstStyle/>
            <a:p>
              <a:pPr algn="ctr">
                <a:defRPr/>
              </a:pPr>
              <a:r>
                <a:rPr kumimoji="1" lang="en-US" altLang="zh-CN">
                  <a:solidFill>
                    <a:srgbClr val="333399"/>
                  </a:solidFill>
                  <a:latin typeface="Arial" charset="0"/>
                  <a:ea typeface="黑体" pitchFamily="2" charset="-122"/>
                </a:rPr>
                <a:t>CTS</a:t>
              </a:r>
            </a:p>
          </p:txBody>
        </p:sp>
      </p:grpSp>
      <p:sp>
        <p:nvSpPr>
          <p:cNvPr id="48136" name="Text Box 21"/>
          <p:cNvSpPr txBox="1">
            <a:spLocks noChangeArrowheads="1"/>
          </p:cNvSpPr>
          <p:nvPr/>
        </p:nvSpPr>
        <p:spPr bwMode="auto">
          <a:xfrm>
            <a:off x="3753507" y="4949165"/>
            <a:ext cx="337815" cy="368962"/>
          </a:xfrm>
          <a:prstGeom prst="rect">
            <a:avLst/>
          </a:prstGeom>
          <a:noFill/>
          <a:ln w="9525">
            <a:noFill/>
            <a:miter lim="800000"/>
            <a:headEnd/>
            <a:tailEnd/>
          </a:ln>
        </p:spPr>
        <p:txBody>
          <a:bodyPr wrap="none" lIns="91074" tIns="45537" rIns="91074" bIns="45537">
            <a:spAutoFit/>
          </a:bodyPr>
          <a:lstStyle/>
          <a:p>
            <a:r>
              <a:rPr kumimoji="1" lang="en-US" altLang="zh-CN">
                <a:solidFill>
                  <a:srgbClr val="333399"/>
                </a:solidFill>
                <a:latin typeface="Arial" charset="0"/>
                <a:ea typeface="黑体" pitchFamily="2" charset="-122"/>
              </a:rPr>
              <a:t>A</a:t>
            </a:r>
          </a:p>
        </p:txBody>
      </p:sp>
      <p:sp>
        <p:nvSpPr>
          <p:cNvPr id="48137" name="Text Box 22"/>
          <p:cNvSpPr txBox="1">
            <a:spLocks noChangeArrowheads="1"/>
          </p:cNvSpPr>
          <p:nvPr/>
        </p:nvSpPr>
        <p:spPr bwMode="auto">
          <a:xfrm>
            <a:off x="2346140" y="4949165"/>
            <a:ext cx="350639" cy="368962"/>
          </a:xfrm>
          <a:prstGeom prst="rect">
            <a:avLst/>
          </a:prstGeom>
          <a:noFill/>
          <a:ln w="9525">
            <a:noFill/>
            <a:miter lim="800000"/>
            <a:headEnd/>
            <a:tailEnd/>
          </a:ln>
        </p:spPr>
        <p:txBody>
          <a:bodyPr wrap="none" lIns="91074" tIns="45537" rIns="91074" bIns="45537">
            <a:spAutoFit/>
          </a:bodyPr>
          <a:lstStyle/>
          <a:p>
            <a:r>
              <a:rPr kumimoji="1" lang="en-US" altLang="zh-CN">
                <a:solidFill>
                  <a:srgbClr val="333399"/>
                </a:solidFill>
                <a:latin typeface="Arial" charset="0"/>
                <a:ea typeface="黑体" pitchFamily="2" charset="-122"/>
              </a:rPr>
              <a:t>C</a:t>
            </a:r>
          </a:p>
        </p:txBody>
      </p:sp>
      <p:sp>
        <p:nvSpPr>
          <p:cNvPr id="48138" name="Text Box 32"/>
          <p:cNvSpPr txBox="1">
            <a:spLocks noChangeArrowheads="1"/>
          </p:cNvSpPr>
          <p:nvPr/>
        </p:nvSpPr>
        <p:spPr bwMode="auto">
          <a:xfrm>
            <a:off x="5395172" y="4949165"/>
            <a:ext cx="337815" cy="368962"/>
          </a:xfrm>
          <a:prstGeom prst="rect">
            <a:avLst/>
          </a:prstGeom>
          <a:noFill/>
          <a:ln w="9525">
            <a:noFill/>
            <a:miter lim="800000"/>
            <a:headEnd/>
            <a:tailEnd/>
          </a:ln>
        </p:spPr>
        <p:txBody>
          <a:bodyPr wrap="none" lIns="91074" tIns="45537" rIns="91074" bIns="45537">
            <a:spAutoFit/>
          </a:bodyPr>
          <a:lstStyle/>
          <a:p>
            <a:r>
              <a:rPr kumimoji="1" lang="en-US" altLang="zh-CN">
                <a:solidFill>
                  <a:srgbClr val="333399"/>
                </a:solidFill>
                <a:latin typeface="Arial" charset="0"/>
                <a:ea typeface="黑体" pitchFamily="2" charset="-122"/>
              </a:rPr>
              <a:t>B</a:t>
            </a:r>
          </a:p>
        </p:txBody>
      </p:sp>
      <p:sp>
        <p:nvSpPr>
          <p:cNvPr id="48139" name="Text Box 33"/>
          <p:cNvSpPr txBox="1">
            <a:spLocks noChangeArrowheads="1"/>
          </p:cNvSpPr>
          <p:nvPr/>
        </p:nvSpPr>
        <p:spPr bwMode="auto">
          <a:xfrm>
            <a:off x="6777210" y="4949165"/>
            <a:ext cx="350639" cy="368962"/>
          </a:xfrm>
          <a:prstGeom prst="rect">
            <a:avLst/>
          </a:prstGeom>
          <a:noFill/>
          <a:ln w="9525">
            <a:noFill/>
            <a:miter lim="800000"/>
            <a:headEnd/>
            <a:tailEnd/>
          </a:ln>
        </p:spPr>
        <p:txBody>
          <a:bodyPr wrap="none" lIns="91074" tIns="45537" rIns="91074" bIns="45537">
            <a:spAutoFit/>
          </a:bodyPr>
          <a:lstStyle/>
          <a:p>
            <a:r>
              <a:rPr kumimoji="1" lang="en-US" altLang="zh-CN">
                <a:solidFill>
                  <a:srgbClr val="333399"/>
                </a:solidFill>
                <a:latin typeface="Arial" charset="0"/>
                <a:ea typeface="黑体" pitchFamily="2" charset="-122"/>
              </a:rPr>
              <a:t>D</a:t>
            </a:r>
          </a:p>
        </p:txBody>
      </p:sp>
      <p:sp>
        <p:nvSpPr>
          <p:cNvPr id="48140" name="Text Box 37"/>
          <p:cNvSpPr txBox="1">
            <a:spLocks noChangeArrowheads="1"/>
          </p:cNvSpPr>
          <p:nvPr/>
        </p:nvSpPr>
        <p:spPr bwMode="auto">
          <a:xfrm>
            <a:off x="4845840" y="5879007"/>
            <a:ext cx="337815" cy="368962"/>
          </a:xfrm>
          <a:prstGeom prst="rect">
            <a:avLst/>
          </a:prstGeom>
          <a:noFill/>
          <a:ln w="9525">
            <a:noFill/>
            <a:miter lim="800000"/>
            <a:headEnd/>
            <a:tailEnd/>
          </a:ln>
        </p:spPr>
        <p:txBody>
          <a:bodyPr wrap="none" lIns="91074" tIns="45537" rIns="91074" bIns="45537">
            <a:spAutoFit/>
          </a:bodyPr>
          <a:lstStyle/>
          <a:p>
            <a:r>
              <a:rPr kumimoji="1" lang="en-US" altLang="zh-CN">
                <a:solidFill>
                  <a:srgbClr val="333399"/>
                </a:solidFill>
                <a:latin typeface="Arial" charset="0"/>
                <a:ea typeface="黑体" pitchFamily="2" charset="-122"/>
              </a:rPr>
              <a:t>E</a:t>
            </a:r>
          </a:p>
        </p:txBody>
      </p:sp>
      <p:grpSp>
        <p:nvGrpSpPr>
          <p:cNvPr id="5" name="Group 154"/>
          <p:cNvGrpSpPr>
            <a:grpSpLocks/>
          </p:cNvGrpSpPr>
          <p:nvPr/>
        </p:nvGrpSpPr>
        <p:grpSpPr bwMode="auto">
          <a:xfrm>
            <a:off x="4199939" y="4267174"/>
            <a:ext cx="1005262" cy="503599"/>
            <a:chOff x="2653" y="2703"/>
            <a:chExt cx="635" cy="319"/>
          </a:xfrm>
        </p:grpSpPr>
        <p:sp>
          <p:nvSpPr>
            <p:cNvPr id="335910" name="Rectangle 38"/>
            <p:cNvSpPr>
              <a:spLocks noChangeArrowheads="1"/>
            </p:cNvSpPr>
            <p:nvPr/>
          </p:nvSpPr>
          <p:spPr bwMode="auto">
            <a:xfrm>
              <a:off x="2822" y="2703"/>
              <a:ext cx="466" cy="238"/>
            </a:xfrm>
            <a:prstGeom prst="rect">
              <a:avLst/>
            </a:prstGeom>
            <a:solidFill>
              <a:srgbClr val="FFCCFF"/>
            </a:solidFill>
            <a:ln w="12700">
              <a:solidFill>
                <a:schemeClr val="tx2"/>
              </a:solidFill>
              <a:miter lim="800000"/>
              <a:headEnd/>
              <a:tailEnd/>
            </a:ln>
            <a:effectLst>
              <a:outerShdw dist="35921" dir="2700000" algn="ctr" rotWithShape="0">
                <a:schemeClr val="bg2"/>
              </a:outerShdw>
            </a:effectLst>
          </p:spPr>
          <p:txBody>
            <a:bodyPr wrap="none" anchor="ctr"/>
            <a:lstStyle/>
            <a:p>
              <a:pPr algn="ctr">
                <a:defRPr/>
              </a:pPr>
              <a:r>
                <a:rPr kumimoji="1" lang="en-US" altLang="zh-CN">
                  <a:solidFill>
                    <a:srgbClr val="333399"/>
                  </a:solidFill>
                  <a:latin typeface="Arial" charset="0"/>
                  <a:ea typeface="黑体" pitchFamily="2" charset="-122"/>
                </a:rPr>
                <a:t>CTS</a:t>
              </a:r>
            </a:p>
          </p:txBody>
        </p:sp>
        <p:sp>
          <p:nvSpPr>
            <p:cNvPr id="48200" name="Line 39"/>
            <p:cNvSpPr>
              <a:spLocks noChangeShapeType="1"/>
            </p:cNvSpPr>
            <p:nvPr/>
          </p:nvSpPr>
          <p:spPr bwMode="auto">
            <a:xfrm flipH="1" flipV="1">
              <a:off x="2653" y="3022"/>
              <a:ext cx="635" cy="0"/>
            </a:xfrm>
            <a:prstGeom prst="line">
              <a:avLst/>
            </a:prstGeom>
            <a:noFill/>
            <a:ln w="76200">
              <a:solidFill>
                <a:schemeClr val="hlink"/>
              </a:solidFill>
              <a:round/>
              <a:headEnd/>
              <a:tailEnd type="triangle" w="med" len="lg"/>
            </a:ln>
          </p:spPr>
          <p:txBody>
            <a:bodyPr wrap="none" anchor="ctr"/>
            <a:lstStyle/>
            <a:p>
              <a:endParaRPr lang="zh-CN" altLang="en-US" dirty="0">
                <a:ea typeface="黑体" pitchFamily="2" charset="-122"/>
              </a:endParaRPr>
            </a:p>
          </p:txBody>
        </p:sp>
      </p:grpSp>
      <p:sp>
        <p:nvSpPr>
          <p:cNvPr id="335912" name="Text Box 40"/>
          <p:cNvSpPr txBox="1">
            <a:spLocks noChangeArrowheads="1"/>
          </p:cNvSpPr>
          <p:nvPr/>
        </p:nvSpPr>
        <p:spPr bwMode="auto">
          <a:xfrm>
            <a:off x="508172" y="115244"/>
            <a:ext cx="8162073" cy="1815512"/>
          </a:xfrm>
          <a:prstGeom prst="rect">
            <a:avLst/>
          </a:prstGeom>
          <a:solidFill>
            <a:srgbClr val="FFFF99"/>
          </a:solidFill>
          <a:ln w="9525">
            <a:solidFill>
              <a:srgbClr val="333399"/>
            </a:solidFill>
            <a:miter lim="800000"/>
            <a:headEnd/>
            <a:tailEnd/>
          </a:ln>
        </p:spPr>
        <p:txBody>
          <a:bodyPr wrap="none" lIns="91074" tIns="45537" rIns="91074" bIns="45537">
            <a:spAutoFit/>
          </a:bodyPr>
          <a:lstStyle/>
          <a:p>
            <a:r>
              <a:rPr lang="zh-CN" altLang="en-US" sz="2800" dirty="0">
                <a:solidFill>
                  <a:srgbClr val="333399"/>
                </a:solidFill>
                <a:latin typeface="Arial" charset="0"/>
                <a:ea typeface="黑体" pitchFamily="2" charset="-122"/>
              </a:rPr>
              <a:t>若媒体空闲，则目的站 </a:t>
            </a:r>
            <a:r>
              <a:rPr lang="en-US" altLang="zh-CN" sz="2800" dirty="0">
                <a:solidFill>
                  <a:srgbClr val="333399"/>
                </a:solidFill>
                <a:latin typeface="Arial" charset="0"/>
                <a:ea typeface="黑体" pitchFamily="2" charset="-122"/>
              </a:rPr>
              <a:t>B </a:t>
            </a:r>
            <a:r>
              <a:rPr lang="zh-CN" altLang="en-US" sz="2800" dirty="0">
                <a:solidFill>
                  <a:srgbClr val="333399"/>
                </a:solidFill>
                <a:latin typeface="Arial" charset="0"/>
                <a:ea typeface="黑体" pitchFamily="2" charset="-122"/>
              </a:rPr>
              <a:t>就发送一个响应控制帧，</a:t>
            </a:r>
          </a:p>
          <a:p>
            <a:r>
              <a:rPr lang="zh-CN" altLang="en-US" sz="2800" dirty="0">
                <a:solidFill>
                  <a:srgbClr val="333399"/>
                </a:solidFill>
                <a:latin typeface="Arial" charset="0"/>
                <a:ea typeface="黑体" pitchFamily="2" charset="-122"/>
              </a:rPr>
              <a:t>叫做</a:t>
            </a:r>
            <a:r>
              <a:rPr lang="zh-CN" altLang="en-US" sz="2800" dirty="0">
                <a:solidFill>
                  <a:schemeClr val="hlink"/>
                </a:solidFill>
                <a:latin typeface="Arial" charset="0"/>
                <a:ea typeface="黑体" pitchFamily="2" charset="-122"/>
              </a:rPr>
              <a:t>允许发送</a:t>
            </a:r>
            <a:r>
              <a:rPr lang="zh-CN" altLang="en-US" sz="2800" dirty="0">
                <a:solidFill>
                  <a:srgbClr val="333399"/>
                </a:solidFill>
                <a:latin typeface="Arial" charset="0"/>
                <a:ea typeface="黑体" pitchFamily="2" charset="-122"/>
              </a:rPr>
              <a:t> </a:t>
            </a:r>
            <a:r>
              <a:rPr lang="en-US" altLang="zh-CN" sz="2800" dirty="0">
                <a:solidFill>
                  <a:srgbClr val="333399"/>
                </a:solidFill>
                <a:latin typeface="Arial" charset="0"/>
                <a:ea typeface="黑体" pitchFamily="2" charset="-122"/>
              </a:rPr>
              <a:t>CTS (Clear To Send)</a:t>
            </a:r>
            <a:r>
              <a:rPr lang="zh-CN" altLang="en-US" sz="2800" dirty="0">
                <a:solidFill>
                  <a:srgbClr val="333399"/>
                </a:solidFill>
                <a:latin typeface="Arial" charset="0"/>
                <a:ea typeface="黑体" pitchFamily="2" charset="-122"/>
              </a:rPr>
              <a:t>，它包括这次</a:t>
            </a:r>
          </a:p>
          <a:p>
            <a:r>
              <a:rPr lang="zh-CN" altLang="en-US" sz="2800" dirty="0">
                <a:solidFill>
                  <a:srgbClr val="333399"/>
                </a:solidFill>
                <a:latin typeface="Arial" charset="0"/>
                <a:ea typeface="黑体" pitchFamily="2" charset="-122"/>
              </a:rPr>
              <a:t>通信所需的持续时间（从 </a:t>
            </a:r>
            <a:r>
              <a:rPr lang="en-US" altLang="zh-CN" sz="2800" dirty="0">
                <a:solidFill>
                  <a:srgbClr val="333399"/>
                </a:solidFill>
                <a:latin typeface="Arial" charset="0"/>
                <a:ea typeface="黑体" pitchFamily="2" charset="-122"/>
              </a:rPr>
              <a:t>RTS </a:t>
            </a:r>
            <a:r>
              <a:rPr lang="zh-CN" altLang="en-US" sz="2800" dirty="0">
                <a:solidFill>
                  <a:srgbClr val="333399"/>
                </a:solidFill>
                <a:latin typeface="Arial" charset="0"/>
                <a:ea typeface="黑体" pitchFamily="2" charset="-122"/>
              </a:rPr>
              <a:t>帧中将此持续时间</a:t>
            </a:r>
          </a:p>
          <a:p>
            <a:r>
              <a:rPr lang="zh-CN" altLang="en-US" sz="2800" dirty="0">
                <a:solidFill>
                  <a:srgbClr val="333399"/>
                </a:solidFill>
                <a:latin typeface="Arial" charset="0"/>
                <a:ea typeface="黑体" pitchFamily="2" charset="-122"/>
              </a:rPr>
              <a:t>复制到 </a:t>
            </a:r>
            <a:r>
              <a:rPr lang="en-US" altLang="zh-CN" sz="2800" dirty="0">
                <a:solidFill>
                  <a:srgbClr val="333399"/>
                </a:solidFill>
                <a:latin typeface="Arial" charset="0"/>
                <a:ea typeface="黑体" pitchFamily="2" charset="-122"/>
              </a:rPr>
              <a:t>CTS </a:t>
            </a:r>
            <a:r>
              <a:rPr lang="zh-CN" altLang="en-US" sz="2800" dirty="0">
                <a:solidFill>
                  <a:srgbClr val="333399"/>
                </a:solidFill>
                <a:latin typeface="Arial" charset="0"/>
                <a:ea typeface="黑体" pitchFamily="2" charset="-122"/>
              </a:rPr>
              <a:t>帧中）。 </a:t>
            </a:r>
          </a:p>
        </p:txBody>
      </p:sp>
      <p:sp>
        <p:nvSpPr>
          <p:cNvPr id="335915" name="Text Box 43"/>
          <p:cNvSpPr txBox="1">
            <a:spLocks noChangeArrowheads="1"/>
          </p:cNvSpPr>
          <p:nvPr/>
        </p:nvSpPr>
        <p:spPr bwMode="auto">
          <a:xfrm>
            <a:off x="501840" y="2006504"/>
            <a:ext cx="8078509" cy="901426"/>
          </a:xfrm>
          <a:prstGeom prst="rect">
            <a:avLst/>
          </a:prstGeom>
          <a:solidFill>
            <a:srgbClr val="CCECFF"/>
          </a:solidFill>
          <a:ln w="9525">
            <a:solidFill>
              <a:srgbClr val="333399"/>
            </a:solidFill>
            <a:miter lim="800000"/>
            <a:headEnd/>
            <a:tailEnd/>
          </a:ln>
        </p:spPr>
        <p:txBody>
          <a:bodyPr lIns="91074" tIns="45537" rIns="91074" bIns="45537">
            <a:spAutoFit/>
          </a:bodyPr>
          <a:lstStyle/>
          <a:p>
            <a:pPr algn="ctr"/>
            <a:r>
              <a:rPr lang="en-US" altLang="zh-CN" sz="3200" dirty="0">
                <a:solidFill>
                  <a:srgbClr val="333399"/>
                </a:solidFill>
                <a:latin typeface="Arial" charset="0"/>
                <a:ea typeface="黑体" pitchFamily="2" charset="-122"/>
              </a:rPr>
              <a:t>A </a:t>
            </a:r>
            <a:r>
              <a:rPr lang="zh-CN" altLang="en-US" sz="3200" dirty="0">
                <a:solidFill>
                  <a:srgbClr val="333399"/>
                </a:solidFill>
                <a:latin typeface="Arial" charset="0"/>
                <a:ea typeface="黑体" pitchFamily="2" charset="-122"/>
              </a:rPr>
              <a:t>收到 </a:t>
            </a:r>
            <a:r>
              <a:rPr lang="en-US" altLang="zh-CN" sz="3200" dirty="0">
                <a:solidFill>
                  <a:srgbClr val="333399"/>
                </a:solidFill>
                <a:latin typeface="Arial" charset="0"/>
                <a:ea typeface="黑体" pitchFamily="2" charset="-122"/>
              </a:rPr>
              <a:t>CTS </a:t>
            </a:r>
            <a:r>
              <a:rPr lang="zh-CN" altLang="en-US" sz="3200" dirty="0">
                <a:solidFill>
                  <a:srgbClr val="333399"/>
                </a:solidFill>
                <a:latin typeface="Arial" charset="0"/>
                <a:ea typeface="黑体" pitchFamily="2" charset="-122"/>
              </a:rPr>
              <a:t>帧后就可发送其数据帧。</a:t>
            </a:r>
          </a:p>
          <a:p>
            <a:pPr algn="ctr">
              <a:lnSpc>
                <a:spcPct val="65000"/>
              </a:lnSpc>
            </a:pPr>
            <a:r>
              <a:rPr lang="zh-CN" altLang="en-US" sz="3200" dirty="0">
                <a:solidFill>
                  <a:srgbClr val="333399"/>
                </a:solidFill>
                <a:latin typeface="Arial" charset="0"/>
                <a:ea typeface="黑体" pitchFamily="2" charset="-122"/>
              </a:rPr>
              <a:t> </a:t>
            </a:r>
          </a:p>
        </p:txBody>
      </p:sp>
      <p:grpSp>
        <p:nvGrpSpPr>
          <p:cNvPr id="6" name="Group 44"/>
          <p:cNvGrpSpPr>
            <a:grpSpLocks/>
          </p:cNvGrpSpPr>
          <p:nvPr/>
        </p:nvGrpSpPr>
        <p:grpSpPr bwMode="auto">
          <a:xfrm>
            <a:off x="4344000" y="5773236"/>
            <a:ext cx="715557" cy="582533"/>
            <a:chOff x="762" y="2391"/>
            <a:chExt cx="423" cy="312"/>
          </a:xfrm>
        </p:grpSpPr>
        <p:grpSp>
          <p:nvGrpSpPr>
            <p:cNvPr id="7" name="Group 45"/>
            <p:cNvGrpSpPr>
              <a:grpSpLocks/>
            </p:cNvGrpSpPr>
            <p:nvPr/>
          </p:nvGrpSpPr>
          <p:grpSpPr bwMode="auto">
            <a:xfrm>
              <a:off x="867" y="2432"/>
              <a:ext cx="318" cy="271"/>
              <a:chOff x="657" y="1570"/>
              <a:chExt cx="318" cy="311"/>
            </a:xfrm>
          </p:grpSpPr>
          <p:sp>
            <p:nvSpPr>
              <p:cNvPr id="48197" name="Line 46"/>
              <p:cNvSpPr>
                <a:spLocks noChangeShapeType="1"/>
              </p:cNvSpPr>
              <p:nvPr/>
            </p:nvSpPr>
            <p:spPr bwMode="auto">
              <a:xfrm flipH="1">
                <a:off x="703" y="1570"/>
                <a:ext cx="0" cy="78"/>
              </a:xfrm>
              <a:prstGeom prst="line">
                <a:avLst/>
              </a:prstGeom>
              <a:noFill/>
              <a:ln w="28575">
                <a:solidFill>
                  <a:schemeClr val="tx1"/>
                </a:solidFill>
                <a:round/>
                <a:headEnd/>
                <a:tailEnd/>
              </a:ln>
            </p:spPr>
            <p:txBody>
              <a:bodyPr/>
              <a:lstStyle/>
              <a:p>
                <a:endParaRPr lang="zh-CN" altLang="en-US" dirty="0">
                  <a:ea typeface="黑体" pitchFamily="2" charset="-122"/>
                </a:endParaRPr>
              </a:p>
            </p:txBody>
          </p:sp>
          <p:pic>
            <p:nvPicPr>
              <p:cNvPr id="48198" name="Picture 47" descr="laptop copy"/>
              <p:cNvPicPr>
                <a:picLocks noChangeAspect="1" noChangeArrowheads="1"/>
              </p:cNvPicPr>
              <p:nvPr/>
            </p:nvPicPr>
            <p:blipFill>
              <a:blip r:embed="rId3" cstate="print"/>
              <a:srcRect/>
              <a:stretch>
                <a:fillRect/>
              </a:stretch>
            </p:blipFill>
            <p:spPr bwMode="auto">
              <a:xfrm>
                <a:off x="657" y="1615"/>
                <a:ext cx="318" cy="266"/>
              </a:xfrm>
              <a:prstGeom prst="rect">
                <a:avLst/>
              </a:prstGeom>
              <a:noFill/>
              <a:ln w="9525">
                <a:noFill/>
                <a:miter lim="800000"/>
                <a:headEnd/>
                <a:tailEnd/>
              </a:ln>
            </p:spPr>
          </p:pic>
        </p:grpSp>
        <p:grpSp>
          <p:nvGrpSpPr>
            <p:cNvPr id="8" name="Group 48"/>
            <p:cNvGrpSpPr>
              <a:grpSpLocks/>
            </p:cNvGrpSpPr>
            <p:nvPr/>
          </p:nvGrpSpPr>
          <p:grpSpPr bwMode="auto">
            <a:xfrm>
              <a:off x="762" y="2391"/>
              <a:ext cx="306" cy="90"/>
              <a:chOff x="748" y="2251"/>
              <a:chExt cx="306" cy="90"/>
            </a:xfrm>
          </p:grpSpPr>
          <p:sp>
            <p:nvSpPr>
              <p:cNvPr id="48191" name="AutoShape 49"/>
              <p:cNvSpPr>
                <a:spLocks noChangeArrowheads="1"/>
              </p:cNvSpPr>
              <p:nvPr/>
            </p:nvSpPr>
            <p:spPr bwMode="auto">
              <a:xfrm>
                <a:off x="748"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sp>
            <p:nvSpPr>
              <p:cNvPr id="48192" name="AutoShape 50"/>
              <p:cNvSpPr>
                <a:spLocks noChangeArrowheads="1"/>
              </p:cNvSpPr>
              <p:nvPr/>
            </p:nvSpPr>
            <p:spPr bwMode="auto">
              <a:xfrm flipH="1">
                <a:off x="943"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sp>
            <p:nvSpPr>
              <p:cNvPr id="48193" name="AutoShape 51"/>
              <p:cNvSpPr>
                <a:spLocks noChangeArrowheads="1"/>
              </p:cNvSpPr>
              <p:nvPr/>
            </p:nvSpPr>
            <p:spPr bwMode="auto">
              <a:xfrm flipH="1">
                <a:off x="922"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sp>
            <p:nvSpPr>
              <p:cNvPr id="48194" name="AutoShape 52"/>
              <p:cNvSpPr>
                <a:spLocks noChangeArrowheads="1"/>
              </p:cNvSpPr>
              <p:nvPr/>
            </p:nvSpPr>
            <p:spPr bwMode="auto">
              <a:xfrm>
                <a:off x="806"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sp>
            <p:nvSpPr>
              <p:cNvPr id="48195" name="AutoShape 53"/>
              <p:cNvSpPr>
                <a:spLocks noChangeArrowheads="1"/>
              </p:cNvSpPr>
              <p:nvPr/>
            </p:nvSpPr>
            <p:spPr bwMode="auto">
              <a:xfrm flipH="1">
                <a:off x="905"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sp>
            <p:nvSpPr>
              <p:cNvPr id="48196" name="AutoShape 54"/>
              <p:cNvSpPr>
                <a:spLocks noChangeArrowheads="1"/>
              </p:cNvSpPr>
              <p:nvPr/>
            </p:nvSpPr>
            <p:spPr bwMode="auto">
              <a:xfrm>
                <a:off x="857"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grpSp>
      </p:grpSp>
      <p:grpSp>
        <p:nvGrpSpPr>
          <p:cNvPr id="9" name="Group 110"/>
          <p:cNvGrpSpPr>
            <a:grpSpLocks/>
          </p:cNvGrpSpPr>
          <p:nvPr/>
        </p:nvGrpSpPr>
        <p:grpSpPr bwMode="auto">
          <a:xfrm>
            <a:off x="6569825" y="4341371"/>
            <a:ext cx="715557" cy="582534"/>
            <a:chOff x="762" y="2391"/>
            <a:chExt cx="423" cy="312"/>
          </a:xfrm>
        </p:grpSpPr>
        <p:grpSp>
          <p:nvGrpSpPr>
            <p:cNvPr id="10" name="Group 111"/>
            <p:cNvGrpSpPr>
              <a:grpSpLocks/>
            </p:cNvGrpSpPr>
            <p:nvPr/>
          </p:nvGrpSpPr>
          <p:grpSpPr bwMode="auto">
            <a:xfrm>
              <a:off x="867" y="2432"/>
              <a:ext cx="318" cy="271"/>
              <a:chOff x="657" y="1570"/>
              <a:chExt cx="318" cy="311"/>
            </a:xfrm>
          </p:grpSpPr>
          <p:sp>
            <p:nvSpPr>
              <p:cNvPr id="48187" name="Line 112"/>
              <p:cNvSpPr>
                <a:spLocks noChangeShapeType="1"/>
              </p:cNvSpPr>
              <p:nvPr/>
            </p:nvSpPr>
            <p:spPr bwMode="auto">
              <a:xfrm flipH="1">
                <a:off x="703" y="1570"/>
                <a:ext cx="0" cy="78"/>
              </a:xfrm>
              <a:prstGeom prst="line">
                <a:avLst/>
              </a:prstGeom>
              <a:noFill/>
              <a:ln w="28575">
                <a:solidFill>
                  <a:schemeClr val="tx1"/>
                </a:solidFill>
                <a:round/>
                <a:headEnd/>
                <a:tailEnd/>
              </a:ln>
            </p:spPr>
            <p:txBody>
              <a:bodyPr/>
              <a:lstStyle/>
              <a:p>
                <a:endParaRPr lang="zh-CN" altLang="en-US" dirty="0">
                  <a:ea typeface="黑体" pitchFamily="2" charset="-122"/>
                </a:endParaRPr>
              </a:p>
            </p:txBody>
          </p:sp>
          <p:pic>
            <p:nvPicPr>
              <p:cNvPr id="48188" name="Picture 113" descr="laptop copy"/>
              <p:cNvPicPr>
                <a:picLocks noChangeAspect="1" noChangeArrowheads="1"/>
              </p:cNvPicPr>
              <p:nvPr/>
            </p:nvPicPr>
            <p:blipFill>
              <a:blip r:embed="rId3" cstate="print"/>
              <a:srcRect/>
              <a:stretch>
                <a:fillRect/>
              </a:stretch>
            </p:blipFill>
            <p:spPr bwMode="auto">
              <a:xfrm>
                <a:off x="657" y="1615"/>
                <a:ext cx="318" cy="266"/>
              </a:xfrm>
              <a:prstGeom prst="rect">
                <a:avLst/>
              </a:prstGeom>
              <a:noFill/>
              <a:ln w="9525">
                <a:noFill/>
                <a:miter lim="800000"/>
                <a:headEnd/>
                <a:tailEnd/>
              </a:ln>
            </p:spPr>
          </p:pic>
        </p:grpSp>
        <p:grpSp>
          <p:nvGrpSpPr>
            <p:cNvPr id="11" name="Group 114"/>
            <p:cNvGrpSpPr>
              <a:grpSpLocks/>
            </p:cNvGrpSpPr>
            <p:nvPr/>
          </p:nvGrpSpPr>
          <p:grpSpPr bwMode="auto">
            <a:xfrm>
              <a:off x="762" y="2391"/>
              <a:ext cx="306" cy="90"/>
              <a:chOff x="748" y="2251"/>
              <a:chExt cx="306" cy="90"/>
            </a:xfrm>
          </p:grpSpPr>
          <p:sp>
            <p:nvSpPr>
              <p:cNvPr id="48181" name="AutoShape 115"/>
              <p:cNvSpPr>
                <a:spLocks noChangeArrowheads="1"/>
              </p:cNvSpPr>
              <p:nvPr/>
            </p:nvSpPr>
            <p:spPr bwMode="auto">
              <a:xfrm>
                <a:off x="748"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sp>
            <p:nvSpPr>
              <p:cNvPr id="48182" name="AutoShape 116"/>
              <p:cNvSpPr>
                <a:spLocks noChangeArrowheads="1"/>
              </p:cNvSpPr>
              <p:nvPr/>
            </p:nvSpPr>
            <p:spPr bwMode="auto">
              <a:xfrm flipH="1">
                <a:off x="943"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sp>
            <p:nvSpPr>
              <p:cNvPr id="48183" name="AutoShape 117"/>
              <p:cNvSpPr>
                <a:spLocks noChangeArrowheads="1"/>
              </p:cNvSpPr>
              <p:nvPr/>
            </p:nvSpPr>
            <p:spPr bwMode="auto">
              <a:xfrm flipH="1">
                <a:off x="922"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sp>
            <p:nvSpPr>
              <p:cNvPr id="48184" name="AutoShape 118"/>
              <p:cNvSpPr>
                <a:spLocks noChangeArrowheads="1"/>
              </p:cNvSpPr>
              <p:nvPr/>
            </p:nvSpPr>
            <p:spPr bwMode="auto">
              <a:xfrm>
                <a:off x="806"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sp>
            <p:nvSpPr>
              <p:cNvPr id="48185" name="AutoShape 119"/>
              <p:cNvSpPr>
                <a:spLocks noChangeArrowheads="1"/>
              </p:cNvSpPr>
              <p:nvPr/>
            </p:nvSpPr>
            <p:spPr bwMode="auto">
              <a:xfrm flipH="1">
                <a:off x="905"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sp>
            <p:nvSpPr>
              <p:cNvPr id="48186" name="AutoShape 120"/>
              <p:cNvSpPr>
                <a:spLocks noChangeArrowheads="1"/>
              </p:cNvSpPr>
              <p:nvPr/>
            </p:nvSpPr>
            <p:spPr bwMode="auto">
              <a:xfrm>
                <a:off x="857"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grpSp>
      </p:grpSp>
      <p:grpSp>
        <p:nvGrpSpPr>
          <p:cNvPr id="12" name="Group 121"/>
          <p:cNvGrpSpPr>
            <a:grpSpLocks/>
          </p:cNvGrpSpPr>
          <p:nvPr/>
        </p:nvGrpSpPr>
        <p:grpSpPr bwMode="auto">
          <a:xfrm>
            <a:off x="5064306" y="4341371"/>
            <a:ext cx="715557" cy="582534"/>
            <a:chOff x="762" y="2391"/>
            <a:chExt cx="423" cy="312"/>
          </a:xfrm>
        </p:grpSpPr>
        <p:grpSp>
          <p:nvGrpSpPr>
            <p:cNvPr id="13" name="Group 122"/>
            <p:cNvGrpSpPr>
              <a:grpSpLocks/>
            </p:cNvGrpSpPr>
            <p:nvPr/>
          </p:nvGrpSpPr>
          <p:grpSpPr bwMode="auto">
            <a:xfrm>
              <a:off x="867" y="2432"/>
              <a:ext cx="318" cy="271"/>
              <a:chOff x="657" y="1570"/>
              <a:chExt cx="318" cy="311"/>
            </a:xfrm>
          </p:grpSpPr>
          <p:sp>
            <p:nvSpPr>
              <p:cNvPr id="48177" name="Line 123"/>
              <p:cNvSpPr>
                <a:spLocks noChangeShapeType="1"/>
              </p:cNvSpPr>
              <p:nvPr/>
            </p:nvSpPr>
            <p:spPr bwMode="auto">
              <a:xfrm flipH="1">
                <a:off x="703" y="1570"/>
                <a:ext cx="0" cy="78"/>
              </a:xfrm>
              <a:prstGeom prst="line">
                <a:avLst/>
              </a:prstGeom>
              <a:noFill/>
              <a:ln w="28575">
                <a:solidFill>
                  <a:schemeClr val="tx1"/>
                </a:solidFill>
                <a:round/>
                <a:headEnd/>
                <a:tailEnd/>
              </a:ln>
            </p:spPr>
            <p:txBody>
              <a:bodyPr/>
              <a:lstStyle/>
              <a:p>
                <a:endParaRPr lang="zh-CN" altLang="en-US" dirty="0">
                  <a:ea typeface="黑体" pitchFamily="2" charset="-122"/>
                </a:endParaRPr>
              </a:p>
            </p:txBody>
          </p:sp>
          <p:pic>
            <p:nvPicPr>
              <p:cNvPr id="48178" name="Picture 124" descr="laptop copy"/>
              <p:cNvPicPr>
                <a:picLocks noChangeAspect="1" noChangeArrowheads="1"/>
              </p:cNvPicPr>
              <p:nvPr/>
            </p:nvPicPr>
            <p:blipFill>
              <a:blip r:embed="rId3" cstate="print"/>
              <a:srcRect/>
              <a:stretch>
                <a:fillRect/>
              </a:stretch>
            </p:blipFill>
            <p:spPr bwMode="auto">
              <a:xfrm>
                <a:off x="657" y="1615"/>
                <a:ext cx="318" cy="266"/>
              </a:xfrm>
              <a:prstGeom prst="rect">
                <a:avLst/>
              </a:prstGeom>
              <a:noFill/>
              <a:ln w="9525">
                <a:noFill/>
                <a:miter lim="800000"/>
                <a:headEnd/>
                <a:tailEnd/>
              </a:ln>
            </p:spPr>
          </p:pic>
        </p:grpSp>
        <p:grpSp>
          <p:nvGrpSpPr>
            <p:cNvPr id="14" name="Group 125"/>
            <p:cNvGrpSpPr>
              <a:grpSpLocks/>
            </p:cNvGrpSpPr>
            <p:nvPr/>
          </p:nvGrpSpPr>
          <p:grpSpPr bwMode="auto">
            <a:xfrm>
              <a:off x="762" y="2391"/>
              <a:ext cx="306" cy="90"/>
              <a:chOff x="748" y="2251"/>
              <a:chExt cx="306" cy="90"/>
            </a:xfrm>
          </p:grpSpPr>
          <p:sp>
            <p:nvSpPr>
              <p:cNvPr id="48171" name="AutoShape 126"/>
              <p:cNvSpPr>
                <a:spLocks noChangeArrowheads="1"/>
              </p:cNvSpPr>
              <p:nvPr/>
            </p:nvSpPr>
            <p:spPr bwMode="auto">
              <a:xfrm>
                <a:off x="748"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sp>
            <p:nvSpPr>
              <p:cNvPr id="48172" name="AutoShape 127"/>
              <p:cNvSpPr>
                <a:spLocks noChangeArrowheads="1"/>
              </p:cNvSpPr>
              <p:nvPr/>
            </p:nvSpPr>
            <p:spPr bwMode="auto">
              <a:xfrm flipH="1">
                <a:off x="943"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sp>
            <p:nvSpPr>
              <p:cNvPr id="48173" name="AutoShape 128"/>
              <p:cNvSpPr>
                <a:spLocks noChangeArrowheads="1"/>
              </p:cNvSpPr>
              <p:nvPr/>
            </p:nvSpPr>
            <p:spPr bwMode="auto">
              <a:xfrm flipH="1">
                <a:off x="922"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sp>
            <p:nvSpPr>
              <p:cNvPr id="48174" name="AutoShape 129"/>
              <p:cNvSpPr>
                <a:spLocks noChangeArrowheads="1"/>
              </p:cNvSpPr>
              <p:nvPr/>
            </p:nvSpPr>
            <p:spPr bwMode="auto">
              <a:xfrm>
                <a:off x="806"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sp>
            <p:nvSpPr>
              <p:cNvPr id="48175" name="AutoShape 130"/>
              <p:cNvSpPr>
                <a:spLocks noChangeArrowheads="1"/>
              </p:cNvSpPr>
              <p:nvPr/>
            </p:nvSpPr>
            <p:spPr bwMode="auto">
              <a:xfrm flipH="1">
                <a:off x="905"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sp>
            <p:nvSpPr>
              <p:cNvPr id="48176" name="AutoShape 131"/>
              <p:cNvSpPr>
                <a:spLocks noChangeArrowheads="1"/>
              </p:cNvSpPr>
              <p:nvPr/>
            </p:nvSpPr>
            <p:spPr bwMode="auto">
              <a:xfrm>
                <a:off x="857"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grpSp>
      </p:grpSp>
      <p:grpSp>
        <p:nvGrpSpPr>
          <p:cNvPr id="15" name="Group 132"/>
          <p:cNvGrpSpPr>
            <a:grpSpLocks/>
          </p:cNvGrpSpPr>
          <p:nvPr/>
        </p:nvGrpSpPr>
        <p:grpSpPr bwMode="auto">
          <a:xfrm>
            <a:off x="3482799" y="4341371"/>
            <a:ext cx="715557" cy="582534"/>
            <a:chOff x="762" y="2391"/>
            <a:chExt cx="423" cy="312"/>
          </a:xfrm>
        </p:grpSpPr>
        <p:grpSp>
          <p:nvGrpSpPr>
            <p:cNvPr id="16" name="Group 133"/>
            <p:cNvGrpSpPr>
              <a:grpSpLocks/>
            </p:cNvGrpSpPr>
            <p:nvPr/>
          </p:nvGrpSpPr>
          <p:grpSpPr bwMode="auto">
            <a:xfrm>
              <a:off x="867" y="2432"/>
              <a:ext cx="318" cy="271"/>
              <a:chOff x="657" y="1570"/>
              <a:chExt cx="318" cy="311"/>
            </a:xfrm>
          </p:grpSpPr>
          <p:sp>
            <p:nvSpPr>
              <p:cNvPr id="48167" name="Line 134"/>
              <p:cNvSpPr>
                <a:spLocks noChangeShapeType="1"/>
              </p:cNvSpPr>
              <p:nvPr/>
            </p:nvSpPr>
            <p:spPr bwMode="auto">
              <a:xfrm flipH="1">
                <a:off x="703" y="1570"/>
                <a:ext cx="0" cy="78"/>
              </a:xfrm>
              <a:prstGeom prst="line">
                <a:avLst/>
              </a:prstGeom>
              <a:noFill/>
              <a:ln w="28575">
                <a:solidFill>
                  <a:schemeClr val="tx1"/>
                </a:solidFill>
                <a:round/>
                <a:headEnd/>
                <a:tailEnd/>
              </a:ln>
            </p:spPr>
            <p:txBody>
              <a:bodyPr/>
              <a:lstStyle/>
              <a:p>
                <a:endParaRPr lang="zh-CN" altLang="en-US" dirty="0">
                  <a:ea typeface="黑体" pitchFamily="2" charset="-122"/>
                </a:endParaRPr>
              </a:p>
            </p:txBody>
          </p:sp>
          <p:pic>
            <p:nvPicPr>
              <p:cNvPr id="48168" name="Picture 135" descr="laptop copy"/>
              <p:cNvPicPr>
                <a:picLocks noChangeAspect="1" noChangeArrowheads="1"/>
              </p:cNvPicPr>
              <p:nvPr/>
            </p:nvPicPr>
            <p:blipFill>
              <a:blip r:embed="rId3" cstate="print"/>
              <a:srcRect/>
              <a:stretch>
                <a:fillRect/>
              </a:stretch>
            </p:blipFill>
            <p:spPr bwMode="auto">
              <a:xfrm>
                <a:off x="657" y="1615"/>
                <a:ext cx="318" cy="266"/>
              </a:xfrm>
              <a:prstGeom prst="rect">
                <a:avLst/>
              </a:prstGeom>
              <a:noFill/>
              <a:ln w="9525">
                <a:noFill/>
                <a:miter lim="800000"/>
                <a:headEnd/>
                <a:tailEnd/>
              </a:ln>
            </p:spPr>
          </p:pic>
        </p:grpSp>
        <p:grpSp>
          <p:nvGrpSpPr>
            <p:cNvPr id="17" name="Group 136"/>
            <p:cNvGrpSpPr>
              <a:grpSpLocks/>
            </p:cNvGrpSpPr>
            <p:nvPr/>
          </p:nvGrpSpPr>
          <p:grpSpPr bwMode="auto">
            <a:xfrm>
              <a:off x="762" y="2391"/>
              <a:ext cx="306" cy="90"/>
              <a:chOff x="748" y="2251"/>
              <a:chExt cx="306" cy="90"/>
            </a:xfrm>
          </p:grpSpPr>
          <p:sp>
            <p:nvSpPr>
              <p:cNvPr id="48161" name="AutoShape 137"/>
              <p:cNvSpPr>
                <a:spLocks noChangeArrowheads="1"/>
              </p:cNvSpPr>
              <p:nvPr/>
            </p:nvSpPr>
            <p:spPr bwMode="auto">
              <a:xfrm>
                <a:off x="748"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sp>
            <p:nvSpPr>
              <p:cNvPr id="48162" name="AutoShape 138"/>
              <p:cNvSpPr>
                <a:spLocks noChangeArrowheads="1"/>
              </p:cNvSpPr>
              <p:nvPr/>
            </p:nvSpPr>
            <p:spPr bwMode="auto">
              <a:xfrm flipH="1">
                <a:off x="943"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sp>
            <p:nvSpPr>
              <p:cNvPr id="48163" name="AutoShape 139"/>
              <p:cNvSpPr>
                <a:spLocks noChangeArrowheads="1"/>
              </p:cNvSpPr>
              <p:nvPr/>
            </p:nvSpPr>
            <p:spPr bwMode="auto">
              <a:xfrm flipH="1">
                <a:off x="922"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sp>
            <p:nvSpPr>
              <p:cNvPr id="48164" name="AutoShape 140"/>
              <p:cNvSpPr>
                <a:spLocks noChangeArrowheads="1"/>
              </p:cNvSpPr>
              <p:nvPr/>
            </p:nvSpPr>
            <p:spPr bwMode="auto">
              <a:xfrm>
                <a:off x="806"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sp>
            <p:nvSpPr>
              <p:cNvPr id="48165" name="AutoShape 141"/>
              <p:cNvSpPr>
                <a:spLocks noChangeArrowheads="1"/>
              </p:cNvSpPr>
              <p:nvPr/>
            </p:nvSpPr>
            <p:spPr bwMode="auto">
              <a:xfrm flipH="1">
                <a:off x="905"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sp>
            <p:nvSpPr>
              <p:cNvPr id="48166" name="AutoShape 142"/>
              <p:cNvSpPr>
                <a:spLocks noChangeArrowheads="1"/>
              </p:cNvSpPr>
              <p:nvPr/>
            </p:nvSpPr>
            <p:spPr bwMode="auto">
              <a:xfrm>
                <a:off x="857"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grpSp>
      </p:grpSp>
      <p:grpSp>
        <p:nvGrpSpPr>
          <p:cNvPr id="18" name="Group 143"/>
          <p:cNvGrpSpPr>
            <a:grpSpLocks/>
          </p:cNvGrpSpPr>
          <p:nvPr/>
        </p:nvGrpSpPr>
        <p:grpSpPr bwMode="auto">
          <a:xfrm>
            <a:off x="2045353" y="4341371"/>
            <a:ext cx="715557" cy="582534"/>
            <a:chOff x="762" y="2391"/>
            <a:chExt cx="423" cy="312"/>
          </a:xfrm>
        </p:grpSpPr>
        <p:grpSp>
          <p:nvGrpSpPr>
            <p:cNvPr id="19" name="Group 144"/>
            <p:cNvGrpSpPr>
              <a:grpSpLocks/>
            </p:cNvGrpSpPr>
            <p:nvPr/>
          </p:nvGrpSpPr>
          <p:grpSpPr bwMode="auto">
            <a:xfrm>
              <a:off x="867" y="2432"/>
              <a:ext cx="318" cy="271"/>
              <a:chOff x="657" y="1570"/>
              <a:chExt cx="318" cy="311"/>
            </a:xfrm>
          </p:grpSpPr>
          <p:sp>
            <p:nvSpPr>
              <p:cNvPr id="48157" name="Line 145"/>
              <p:cNvSpPr>
                <a:spLocks noChangeShapeType="1"/>
              </p:cNvSpPr>
              <p:nvPr/>
            </p:nvSpPr>
            <p:spPr bwMode="auto">
              <a:xfrm flipH="1">
                <a:off x="703" y="1570"/>
                <a:ext cx="0" cy="78"/>
              </a:xfrm>
              <a:prstGeom prst="line">
                <a:avLst/>
              </a:prstGeom>
              <a:noFill/>
              <a:ln w="28575">
                <a:solidFill>
                  <a:schemeClr val="tx1"/>
                </a:solidFill>
                <a:round/>
                <a:headEnd/>
                <a:tailEnd/>
              </a:ln>
            </p:spPr>
            <p:txBody>
              <a:bodyPr/>
              <a:lstStyle/>
              <a:p>
                <a:endParaRPr lang="zh-CN" altLang="en-US" dirty="0">
                  <a:ea typeface="黑体" pitchFamily="2" charset="-122"/>
                </a:endParaRPr>
              </a:p>
            </p:txBody>
          </p:sp>
          <p:pic>
            <p:nvPicPr>
              <p:cNvPr id="48158" name="Picture 146" descr="laptop copy"/>
              <p:cNvPicPr>
                <a:picLocks noChangeAspect="1" noChangeArrowheads="1"/>
              </p:cNvPicPr>
              <p:nvPr/>
            </p:nvPicPr>
            <p:blipFill>
              <a:blip r:embed="rId3" cstate="print"/>
              <a:srcRect/>
              <a:stretch>
                <a:fillRect/>
              </a:stretch>
            </p:blipFill>
            <p:spPr bwMode="auto">
              <a:xfrm>
                <a:off x="657" y="1615"/>
                <a:ext cx="318" cy="266"/>
              </a:xfrm>
              <a:prstGeom prst="rect">
                <a:avLst/>
              </a:prstGeom>
              <a:noFill/>
              <a:ln w="9525">
                <a:noFill/>
                <a:miter lim="800000"/>
                <a:headEnd/>
                <a:tailEnd/>
              </a:ln>
            </p:spPr>
          </p:pic>
        </p:grpSp>
        <p:grpSp>
          <p:nvGrpSpPr>
            <p:cNvPr id="20" name="Group 147"/>
            <p:cNvGrpSpPr>
              <a:grpSpLocks/>
            </p:cNvGrpSpPr>
            <p:nvPr/>
          </p:nvGrpSpPr>
          <p:grpSpPr bwMode="auto">
            <a:xfrm>
              <a:off x="762" y="2391"/>
              <a:ext cx="306" cy="90"/>
              <a:chOff x="748" y="2251"/>
              <a:chExt cx="306" cy="90"/>
            </a:xfrm>
          </p:grpSpPr>
          <p:sp>
            <p:nvSpPr>
              <p:cNvPr id="48151" name="AutoShape 148"/>
              <p:cNvSpPr>
                <a:spLocks noChangeArrowheads="1"/>
              </p:cNvSpPr>
              <p:nvPr/>
            </p:nvSpPr>
            <p:spPr bwMode="auto">
              <a:xfrm>
                <a:off x="748"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sp>
            <p:nvSpPr>
              <p:cNvPr id="48152" name="AutoShape 149"/>
              <p:cNvSpPr>
                <a:spLocks noChangeArrowheads="1"/>
              </p:cNvSpPr>
              <p:nvPr/>
            </p:nvSpPr>
            <p:spPr bwMode="auto">
              <a:xfrm flipH="1">
                <a:off x="943"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sp>
            <p:nvSpPr>
              <p:cNvPr id="48153" name="AutoShape 150"/>
              <p:cNvSpPr>
                <a:spLocks noChangeArrowheads="1"/>
              </p:cNvSpPr>
              <p:nvPr/>
            </p:nvSpPr>
            <p:spPr bwMode="auto">
              <a:xfrm flipH="1">
                <a:off x="922"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sp>
            <p:nvSpPr>
              <p:cNvPr id="48154" name="AutoShape 151"/>
              <p:cNvSpPr>
                <a:spLocks noChangeArrowheads="1"/>
              </p:cNvSpPr>
              <p:nvPr/>
            </p:nvSpPr>
            <p:spPr bwMode="auto">
              <a:xfrm>
                <a:off x="806"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sp>
            <p:nvSpPr>
              <p:cNvPr id="48155" name="AutoShape 152"/>
              <p:cNvSpPr>
                <a:spLocks noChangeArrowheads="1"/>
              </p:cNvSpPr>
              <p:nvPr/>
            </p:nvSpPr>
            <p:spPr bwMode="auto">
              <a:xfrm flipH="1">
                <a:off x="905"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sp>
            <p:nvSpPr>
              <p:cNvPr id="48156" name="AutoShape 153"/>
              <p:cNvSpPr>
                <a:spLocks noChangeArrowheads="1"/>
              </p:cNvSpPr>
              <p:nvPr/>
            </p:nvSpPr>
            <p:spPr bwMode="auto">
              <a:xfrm>
                <a:off x="857"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dirty="0">
                  <a:ea typeface="黑体" pitchFamily="2" charset="-122"/>
                </a:endParaRPr>
              </a:p>
            </p:txBody>
          </p:sp>
        </p:grpSp>
      </p:grpSp>
      <p:sp>
        <p:nvSpPr>
          <p:cNvPr id="81" name="灯片编号占位符 80"/>
          <p:cNvSpPr>
            <a:spLocks noGrp="1"/>
          </p:cNvSpPr>
          <p:nvPr>
            <p:ph type="sldNum" sz="quarter" idx="12"/>
          </p:nvPr>
        </p:nvSpPr>
        <p:spPr/>
        <p:txBody>
          <a:bodyPr/>
          <a:lstStyle/>
          <a:p>
            <a:pPr>
              <a:defRPr/>
            </a:pPr>
            <a:fld id="{344D6BD5-1781-4C58-AB1B-E0C0300E6502}" type="slidenum">
              <a:rPr lang="en-US" altLang="zh-CN" smtClean="0">
                <a:ea typeface="黑体" pitchFamily="2" charset="-122"/>
              </a:rPr>
              <a:pPr>
                <a:defRPr/>
              </a:pPr>
              <a:t>122</a:t>
            </a:fld>
            <a:endParaRPr lang="en-US" altLang="zh-CN" dirty="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59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right)">
                                      <p:cBhvr>
                                        <p:cTn id="11" dur="1000"/>
                                        <p:tgtEl>
                                          <p:spTgt spid="5"/>
                                        </p:tgtEl>
                                      </p:cBhvr>
                                    </p:animEffect>
                                  </p:childTnLst>
                                </p:cTn>
                              </p:par>
                              <p:par>
                                <p:cTn id="12" presetID="22" presetClass="entr" presetSubtype="8"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1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59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912" grpId="0" animBg="1"/>
      <p:bldP spid="335915"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71"/>
          <p:cNvSpPr>
            <a:spLocks noChangeArrowheads="1"/>
          </p:cNvSpPr>
          <p:nvPr/>
        </p:nvSpPr>
        <p:spPr bwMode="auto">
          <a:xfrm>
            <a:off x="6772460" y="4641321"/>
            <a:ext cx="1139825" cy="350467"/>
          </a:xfrm>
          <a:prstGeom prst="rect">
            <a:avLst/>
          </a:prstGeom>
          <a:solidFill>
            <a:srgbClr val="FFFF99"/>
          </a:solidFill>
          <a:ln w="9525">
            <a:noFill/>
            <a:miter lim="800000"/>
            <a:headEnd/>
            <a:tailEnd/>
          </a:ln>
        </p:spPr>
        <p:txBody>
          <a:bodyPr wrap="none" lIns="91074" tIns="45537" rIns="91074" bIns="45537" anchor="ctr"/>
          <a:lstStyle/>
          <a:p>
            <a:endParaRPr lang="zh-CN" altLang="en-US" dirty="0">
              <a:ea typeface="黑体" pitchFamily="2" charset="-122"/>
            </a:endParaRPr>
          </a:p>
        </p:txBody>
      </p:sp>
      <p:sp>
        <p:nvSpPr>
          <p:cNvPr id="49156" name="Rectangle 6"/>
          <p:cNvSpPr>
            <a:spLocks noGrp="1" noChangeArrowheads="1"/>
          </p:cNvSpPr>
          <p:nvPr>
            <p:ph type="title"/>
          </p:nvPr>
        </p:nvSpPr>
        <p:spPr>
          <a:xfrm>
            <a:off x="916610" y="213123"/>
            <a:ext cx="8094340" cy="1453964"/>
          </a:xfrm>
        </p:spPr>
        <p:txBody>
          <a:bodyPr/>
          <a:lstStyle/>
          <a:p>
            <a:pPr algn="ctr" eaLnBrk="1" hangingPunct="1"/>
            <a:r>
              <a:rPr lang="en-US" altLang="zh-CN" dirty="0" smtClean="0">
                <a:ea typeface="黑体" pitchFamily="2" charset="-122"/>
              </a:rPr>
              <a:t>RTS </a:t>
            </a:r>
            <a:r>
              <a:rPr lang="zh-CN" altLang="en-US" dirty="0" smtClean="0">
                <a:ea typeface="黑体" pitchFamily="2" charset="-122"/>
              </a:rPr>
              <a:t>和 </a:t>
            </a:r>
            <a:r>
              <a:rPr lang="en-US" altLang="zh-CN" dirty="0" smtClean="0">
                <a:ea typeface="黑体" pitchFamily="2" charset="-122"/>
              </a:rPr>
              <a:t>CTS </a:t>
            </a:r>
            <a:r>
              <a:rPr lang="zh-CN" altLang="en-US" dirty="0" smtClean="0">
                <a:ea typeface="黑体" pitchFamily="2" charset="-122"/>
              </a:rPr>
              <a:t>帧以及数据帧和</a:t>
            </a:r>
            <a:r>
              <a:rPr lang="en-US" altLang="zh-CN" dirty="0" smtClean="0">
                <a:ea typeface="黑体" pitchFamily="2" charset="-122"/>
              </a:rPr>
              <a:t>ACK </a:t>
            </a:r>
            <a:r>
              <a:rPr lang="zh-CN" altLang="en-US" dirty="0" smtClean="0">
                <a:ea typeface="黑体" pitchFamily="2" charset="-122"/>
              </a:rPr>
              <a:t>帧的传输时间关系 </a:t>
            </a:r>
          </a:p>
        </p:txBody>
      </p:sp>
      <p:sp>
        <p:nvSpPr>
          <p:cNvPr id="49157" name="Freeform 11"/>
          <p:cNvSpPr>
            <a:spLocks/>
          </p:cNvSpPr>
          <p:nvPr/>
        </p:nvSpPr>
        <p:spPr bwMode="auto">
          <a:xfrm flipV="1">
            <a:off x="3457469" y="5367514"/>
            <a:ext cx="2583603" cy="348889"/>
          </a:xfrm>
          <a:custGeom>
            <a:avLst/>
            <a:gdLst>
              <a:gd name="T0" fmla="*/ 0 w 624"/>
              <a:gd name="T1" fmla="*/ 240 h 240"/>
              <a:gd name="T2" fmla="*/ 0 w 624"/>
              <a:gd name="T3" fmla="*/ 0 h 240"/>
              <a:gd name="T4" fmla="*/ 624 w 624"/>
              <a:gd name="T5" fmla="*/ 0 h 240"/>
              <a:gd name="T6" fmla="*/ 624 w 624"/>
              <a:gd name="T7" fmla="*/ 240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rgbClr val="66FF66"/>
          </a:solidFill>
          <a:ln w="9525">
            <a:solidFill>
              <a:schemeClr val="tx1"/>
            </a:solidFill>
            <a:round/>
            <a:headEnd/>
            <a:tailEnd/>
          </a:ln>
        </p:spPr>
        <p:txBody>
          <a:bodyPr lIns="91074" tIns="45537" rIns="91074" bIns="45537"/>
          <a:lstStyle/>
          <a:p>
            <a:endParaRPr lang="zh-CN" altLang="en-US" dirty="0">
              <a:ea typeface="黑体" pitchFamily="2" charset="-122"/>
            </a:endParaRPr>
          </a:p>
        </p:txBody>
      </p:sp>
      <p:sp>
        <p:nvSpPr>
          <p:cNvPr id="49158" name="Freeform 12"/>
          <p:cNvSpPr>
            <a:spLocks/>
          </p:cNvSpPr>
          <p:nvPr/>
        </p:nvSpPr>
        <p:spPr bwMode="auto">
          <a:xfrm>
            <a:off x="3457470" y="2355392"/>
            <a:ext cx="1372540" cy="352046"/>
          </a:xfrm>
          <a:custGeom>
            <a:avLst/>
            <a:gdLst>
              <a:gd name="T0" fmla="*/ 0 w 624"/>
              <a:gd name="T1" fmla="*/ 240 h 240"/>
              <a:gd name="T2" fmla="*/ 0 w 624"/>
              <a:gd name="T3" fmla="*/ 0 h 240"/>
              <a:gd name="T4" fmla="*/ 624 w 624"/>
              <a:gd name="T5" fmla="*/ 0 h 240"/>
              <a:gd name="T6" fmla="*/ 624 w 624"/>
              <a:gd name="T7" fmla="*/ 240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rgbClr val="99FF99"/>
          </a:solidFill>
          <a:ln w="9525">
            <a:solidFill>
              <a:schemeClr val="tx1"/>
            </a:solidFill>
            <a:round/>
            <a:headEnd/>
            <a:tailEnd/>
          </a:ln>
        </p:spPr>
        <p:txBody>
          <a:bodyPr lIns="91074" tIns="45537" rIns="91074" bIns="45537"/>
          <a:lstStyle/>
          <a:p>
            <a:endParaRPr lang="zh-CN" altLang="en-US" dirty="0">
              <a:ea typeface="黑体" pitchFamily="2" charset="-122"/>
            </a:endParaRPr>
          </a:p>
        </p:txBody>
      </p:sp>
      <p:sp>
        <p:nvSpPr>
          <p:cNvPr id="49159" name="Line 13"/>
          <p:cNvSpPr>
            <a:spLocks noChangeShapeType="1"/>
          </p:cNvSpPr>
          <p:nvPr/>
        </p:nvSpPr>
        <p:spPr bwMode="auto">
          <a:xfrm>
            <a:off x="158309" y="2685336"/>
            <a:ext cx="8710163" cy="0"/>
          </a:xfrm>
          <a:prstGeom prst="line">
            <a:avLst/>
          </a:prstGeom>
          <a:noFill/>
          <a:ln w="28575">
            <a:solidFill>
              <a:srgbClr val="333399"/>
            </a:solidFill>
            <a:round/>
            <a:headEnd/>
            <a:tailEnd type="triangle" w="med" len="lg"/>
          </a:ln>
        </p:spPr>
        <p:txBody>
          <a:bodyPr lIns="91074" tIns="45537" rIns="91074" bIns="45537"/>
          <a:lstStyle/>
          <a:p>
            <a:endParaRPr lang="zh-CN" altLang="en-US" dirty="0">
              <a:ea typeface="黑体" pitchFamily="2" charset="-122"/>
            </a:endParaRPr>
          </a:p>
        </p:txBody>
      </p:sp>
      <p:sp>
        <p:nvSpPr>
          <p:cNvPr id="49160" name="Text Box 14"/>
          <p:cNvSpPr txBox="1">
            <a:spLocks noChangeArrowheads="1"/>
          </p:cNvSpPr>
          <p:nvPr/>
        </p:nvSpPr>
        <p:spPr bwMode="auto">
          <a:xfrm>
            <a:off x="8232070" y="2304874"/>
            <a:ext cx="645592" cy="368962"/>
          </a:xfrm>
          <a:prstGeom prst="rect">
            <a:avLst/>
          </a:prstGeom>
          <a:noFill/>
          <a:ln w="9525">
            <a:noFill/>
            <a:miter lim="800000"/>
            <a:headEnd/>
            <a:tailEnd/>
          </a:ln>
        </p:spPr>
        <p:txBody>
          <a:bodyPr wrap="none" lIns="91074" tIns="45537" rIns="91074" bIns="45537">
            <a:spAutoFit/>
          </a:bodyPr>
          <a:lstStyle/>
          <a:p>
            <a:r>
              <a:rPr kumimoji="1" lang="zh-CN" altLang="en-US" dirty="0">
                <a:solidFill>
                  <a:srgbClr val="333399"/>
                </a:solidFill>
                <a:latin typeface="Arial" charset="0"/>
                <a:ea typeface="黑体" pitchFamily="2" charset="-122"/>
              </a:rPr>
              <a:t>时间</a:t>
            </a:r>
          </a:p>
        </p:txBody>
      </p:sp>
      <p:sp>
        <p:nvSpPr>
          <p:cNvPr id="49161" name="Text Box 15"/>
          <p:cNvSpPr txBox="1">
            <a:spLocks noChangeArrowheads="1"/>
          </p:cNvSpPr>
          <p:nvPr/>
        </p:nvSpPr>
        <p:spPr bwMode="auto">
          <a:xfrm>
            <a:off x="484426" y="2121747"/>
            <a:ext cx="709712" cy="368962"/>
          </a:xfrm>
          <a:prstGeom prst="rect">
            <a:avLst/>
          </a:prstGeom>
          <a:noFill/>
          <a:ln w="9525">
            <a:noFill/>
            <a:miter lim="800000"/>
            <a:headEnd/>
            <a:tailEnd/>
          </a:ln>
        </p:spPr>
        <p:txBody>
          <a:bodyPr wrap="none" lIns="91074" tIns="45537" rIns="91074" bIns="45537">
            <a:spAutoFit/>
          </a:bodyPr>
          <a:lstStyle/>
          <a:p>
            <a:r>
              <a:rPr kumimoji="1" lang="en-US" altLang="zh-CN" dirty="0">
                <a:solidFill>
                  <a:srgbClr val="333399"/>
                </a:solidFill>
                <a:latin typeface="Arial" charset="0"/>
                <a:ea typeface="黑体" pitchFamily="2" charset="-122"/>
              </a:rPr>
              <a:t>DIFS</a:t>
            </a:r>
          </a:p>
        </p:txBody>
      </p:sp>
      <p:sp>
        <p:nvSpPr>
          <p:cNvPr id="49162" name="Line 16"/>
          <p:cNvSpPr>
            <a:spLocks noChangeShapeType="1"/>
          </p:cNvSpPr>
          <p:nvPr/>
        </p:nvSpPr>
        <p:spPr bwMode="auto">
          <a:xfrm>
            <a:off x="470179" y="2495894"/>
            <a:ext cx="725055" cy="0"/>
          </a:xfrm>
          <a:prstGeom prst="line">
            <a:avLst/>
          </a:prstGeom>
          <a:noFill/>
          <a:ln w="28575">
            <a:solidFill>
              <a:srgbClr val="333399"/>
            </a:solidFill>
            <a:round/>
            <a:headEnd type="triangle" w="med" len="lg"/>
            <a:tailEnd type="triangle" w="med" len="lg"/>
          </a:ln>
        </p:spPr>
        <p:txBody>
          <a:bodyPr lIns="91074" tIns="45537" rIns="91074" bIns="45537"/>
          <a:lstStyle/>
          <a:p>
            <a:endParaRPr lang="zh-CN" altLang="en-US" dirty="0">
              <a:ea typeface="黑体" pitchFamily="2" charset="-122"/>
            </a:endParaRPr>
          </a:p>
        </p:txBody>
      </p:sp>
      <p:sp>
        <p:nvSpPr>
          <p:cNvPr id="49163" name="Freeform 17"/>
          <p:cNvSpPr>
            <a:spLocks/>
          </p:cNvSpPr>
          <p:nvPr/>
        </p:nvSpPr>
        <p:spPr bwMode="auto">
          <a:xfrm>
            <a:off x="1195234" y="2334870"/>
            <a:ext cx="565163" cy="350467"/>
          </a:xfrm>
          <a:custGeom>
            <a:avLst/>
            <a:gdLst>
              <a:gd name="T0" fmla="*/ 0 w 624"/>
              <a:gd name="T1" fmla="*/ 240 h 240"/>
              <a:gd name="T2" fmla="*/ 0 w 624"/>
              <a:gd name="T3" fmla="*/ 0 h 240"/>
              <a:gd name="T4" fmla="*/ 624 w 624"/>
              <a:gd name="T5" fmla="*/ 0 h 240"/>
              <a:gd name="T6" fmla="*/ 624 w 624"/>
              <a:gd name="T7" fmla="*/ 240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rgbClr val="FFCCFF"/>
          </a:solidFill>
          <a:ln w="9525">
            <a:solidFill>
              <a:schemeClr val="tx1"/>
            </a:solidFill>
            <a:round/>
            <a:headEnd/>
            <a:tailEnd/>
          </a:ln>
        </p:spPr>
        <p:txBody>
          <a:bodyPr lIns="91074" tIns="45537" rIns="91074" bIns="45537"/>
          <a:lstStyle/>
          <a:p>
            <a:endParaRPr lang="zh-CN" altLang="en-US" dirty="0">
              <a:ea typeface="黑体" pitchFamily="2" charset="-122"/>
            </a:endParaRPr>
          </a:p>
        </p:txBody>
      </p:sp>
      <p:sp>
        <p:nvSpPr>
          <p:cNvPr id="49164" name="Text Box 18"/>
          <p:cNvSpPr txBox="1">
            <a:spLocks noChangeArrowheads="1"/>
          </p:cNvSpPr>
          <p:nvPr/>
        </p:nvSpPr>
        <p:spPr bwMode="auto">
          <a:xfrm>
            <a:off x="1142991" y="2328554"/>
            <a:ext cx="641424" cy="368962"/>
          </a:xfrm>
          <a:prstGeom prst="rect">
            <a:avLst/>
          </a:prstGeom>
          <a:noFill/>
          <a:ln w="9525">
            <a:noFill/>
            <a:miter lim="800000"/>
            <a:headEnd/>
            <a:tailEnd/>
          </a:ln>
        </p:spPr>
        <p:txBody>
          <a:bodyPr wrap="none" lIns="91074" tIns="45537" rIns="91074" bIns="45537">
            <a:spAutoFit/>
          </a:bodyPr>
          <a:lstStyle/>
          <a:p>
            <a:r>
              <a:rPr kumimoji="1" lang="en-US" altLang="zh-CN" dirty="0">
                <a:solidFill>
                  <a:srgbClr val="333399"/>
                </a:solidFill>
                <a:latin typeface="Arial" charset="0"/>
                <a:ea typeface="黑体" pitchFamily="2" charset="-122"/>
              </a:rPr>
              <a:t>RTS</a:t>
            </a:r>
          </a:p>
        </p:txBody>
      </p:sp>
      <p:sp>
        <p:nvSpPr>
          <p:cNvPr id="49165" name="Text Box 19"/>
          <p:cNvSpPr txBox="1">
            <a:spLocks noChangeArrowheads="1"/>
          </p:cNvSpPr>
          <p:nvPr/>
        </p:nvSpPr>
        <p:spPr bwMode="auto">
          <a:xfrm>
            <a:off x="1714487" y="2686915"/>
            <a:ext cx="696888" cy="368962"/>
          </a:xfrm>
          <a:prstGeom prst="rect">
            <a:avLst/>
          </a:prstGeom>
          <a:noFill/>
          <a:ln w="9525">
            <a:noFill/>
            <a:miter lim="800000"/>
            <a:headEnd/>
            <a:tailEnd/>
          </a:ln>
        </p:spPr>
        <p:txBody>
          <a:bodyPr wrap="none" lIns="91074" tIns="45537" rIns="91074" bIns="45537">
            <a:spAutoFit/>
          </a:bodyPr>
          <a:lstStyle/>
          <a:p>
            <a:r>
              <a:rPr kumimoji="1" lang="en-US" altLang="zh-CN" dirty="0">
                <a:solidFill>
                  <a:srgbClr val="333399"/>
                </a:solidFill>
                <a:latin typeface="Arial" charset="0"/>
                <a:ea typeface="黑体" pitchFamily="2" charset="-122"/>
              </a:rPr>
              <a:t>SIFS</a:t>
            </a:r>
          </a:p>
        </p:txBody>
      </p:sp>
      <p:sp>
        <p:nvSpPr>
          <p:cNvPr id="49166" name="Line 20"/>
          <p:cNvSpPr>
            <a:spLocks noChangeShapeType="1"/>
          </p:cNvSpPr>
          <p:nvPr/>
        </p:nvSpPr>
        <p:spPr bwMode="auto">
          <a:xfrm flipH="1" flipV="1">
            <a:off x="1771479" y="2713753"/>
            <a:ext cx="0" cy="413614"/>
          </a:xfrm>
          <a:prstGeom prst="line">
            <a:avLst/>
          </a:prstGeom>
          <a:noFill/>
          <a:ln w="9525">
            <a:solidFill>
              <a:schemeClr val="tx1"/>
            </a:solidFill>
            <a:round/>
            <a:headEnd/>
            <a:tailEnd/>
          </a:ln>
        </p:spPr>
        <p:txBody>
          <a:bodyPr lIns="91074" tIns="45537" rIns="91074" bIns="45537"/>
          <a:lstStyle/>
          <a:p>
            <a:endParaRPr lang="zh-CN" altLang="en-US" dirty="0">
              <a:ea typeface="黑体" pitchFamily="2" charset="-122"/>
            </a:endParaRPr>
          </a:p>
        </p:txBody>
      </p:sp>
      <p:sp>
        <p:nvSpPr>
          <p:cNvPr id="49167" name="Line 21"/>
          <p:cNvSpPr>
            <a:spLocks noChangeShapeType="1"/>
          </p:cNvSpPr>
          <p:nvPr/>
        </p:nvSpPr>
        <p:spPr bwMode="auto">
          <a:xfrm>
            <a:off x="158309" y="4996524"/>
            <a:ext cx="8710163" cy="0"/>
          </a:xfrm>
          <a:prstGeom prst="line">
            <a:avLst/>
          </a:prstGeom>
          <a:noFill/>
          <a:ln w="28575">
            <a:solidFill>
              <a:srgbClr val="333399"/>
            </a:solidFill>
            <a:round/>
            <a:headEnd/>
            <a:tailEnd type="triangle" w="med" len="lg"/>
          </a:ln>
        </p:spPr>
        <p:txBody>
          <a:bodyPr lIns="91074" tIns="45537" rIns="91074" bIns="45537"/>
          <a:lstStyle/>
          <a:p>
            <a:endParaRPr lang="zh-CN" altLang="en-US" dirty="0">
              <a:ea typeface="黑体" pitchFamily="2" charset="-122"/>
            </a:endParaRPr>
          </a:p>
        </p:txBody>
      </p:sp>
      <p:sp>
        <p:nvSpPr>
          <p:cNvPr id="49168" name="Text Box 22"/>
          <p:cNvSpPr txBox="1">
            <a:spLocks noChangeArrowheads="1"/>
          </p:cNvSpPr>
          <p:nvPr/>
        </p:nvSpPr>
        <p:spPr bwMode="auto">
          <a:xfrm>
            <a:off x="8230487" y="4620798"/>
            <a:ext cx="645592" cy="368962"/>
          </a:xfrm>
          <a:prstGeom prst="rect">
            <a:avLst/>
          </a:prstGeom>
          <a:noFill/>
          <a:ln w="9525">
            <a:noFill/>
            <a:miter lim="800000"/>
            <a:headEnd/>
            <a:tailEnd/>
          </a:ln>
        </p:spPr>
        <p:txBody>
          <a:bodyPr wrap="none" lIns="91074" tIns="45537" rIns="91074" bIns="45537">
            <a:spAutoFit/>
          </a:bodyPr>
          <a:lstStyle/>
          <a:p>
            <a:r>
              <a:rPr kumimoji="1" lang="zh-CN" altLang="en-US" dirty="0">
                <a:solidFill>
                  <a:srgbClr val="333399"/>
                </a:solidFill>
                <a:latin typeface="Arial" charset="0"/>
                <a:ea typeface="黑体" pitchFamily="2" charset="-122"/>
              </a:rPr>
              <a:t>时间</a:t>
            </a:r>
          </a:p>
        </p:txBody>
      </p:sp>
      <p:sp>
        <p:nvSpPr>
          <p:cNvPr id="49169" name="Freeform 23"/>
          <p:cNvSpPr>
            <a:spLocks/>
          </p:cNvSpPr>
          <p:nvPr/>
        </p:nvSpPr>
        <p:spPr bwMode="auto">
          <a:xfrm>
            <a:off x="1760396" y="4644479"/>
            <a:ext cx="4280676" cy="352046"/>
          </a:xfrm>
          <a:custGeom>
            <a:avLst/>
            <a:gdLst>
              <a:gd name="T0" fmla="*/ 0 w 624"/>
              <a:gd name="T1" fmla="*/ 240 h 240"/>
              <a:gd name="T2" fmla="*/ 0 w 624"/>
              <a:gd name="T3" fmla="*/ 0 h 240"/>
              <a:gd name="T4" fmla="*/ 624 w 624"/>
              <a:gd name="T5" fmla="*/ 0 h 240"/>
              <a:gd name="T6" fmla="*/ 624 w 624"/>
              <a:gd name="T7" fmla="*/ 240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rgbClr val="FFCCFF"/>
          </a:solidFill>
          <a:ln w="9525">
            <a:solidFill>
              <a:schemeClr val="tx1"/>
            </a:solidFill>
            <a:round/>
            <a:headEnd/>
            <a:tailEnd/>
          </a:ln>
        </p:spPr>
        <p:txBody>
          <a:bodyPr lIns="91074" tIns="45537" rIns="91074" bIns="45537"/>
          <a:lstStyle/>
          <a:p>
            <a:endParaRPr lang="zh-CN" altLang="en-US" dirty="0">
              <a:ea typeface="黑体" pitchFamily="2" charset="-122"/>
            </a:endParaRPr>
          </a:p>
        </p:txBody>
      </p:sp>
      <p:sp>
        <p:nvSpPr>
          <p:cNvPr id="49170" name="Text Box 24"/>
          <p:cNvSpPr txBox="1">
            <a:spLocks noChangeArrowheads="1"/>
          </p:cNvSpPr>
          <p:nvPr/>
        </p:nvSpPr>
        <p:spPr bwMode="auto">
          <a:xfrm>
            <a:off x="3166181" y="4644479"/>
            <a:ext cx="1560457" cy="368962"/>
          </a:xfrm>
          <a:prstGeom prst="rect">
            <a:avLst/>
          </a:prstGeom>
          <a:noFill/>
          <a:ln w="9525">
            <a:noFill/>
            <a:miter lim="800000"/>
            <a:headEnd/>
            <a:tailEnd/>
          </a:ln>
        </p:spPr>
        <p:txBody>
          <a:bodyPr wrap="none" lIns="91074" tIns="45537" rIns="91074" bIns="45537">
            <a:spAutoFit/>
          </a:bodyPr>
          <a:lstStyle/>
          <a:p>
            <a:r>
              <a:rPr kumimoji="1" lang="en-US" altLang="zh-CN" dirty="0">
                <a:solidFill>
                  <a:srgbClr val="333399"/>
                </a:solidFill>
                <a:latin typeface="Arial" charset="0"/>
                <a:ea typeface="黑体" pitchFamily="2" charset="-122"/>
              </a:rPr>
              <a:t>NAV</a:t>
            </a:r>
            <a:r>
              <a:rPr kumimoji="1" lang="zh-CN" altLang="en-US" dirty="0">
                <a:solidFill>
                  <a:srgbClr val="333399"/>
                </a:solidFill>
                <a:latin typeface="Arial" charset="0"/>
                <a:ea typeface="黑体" pitchFamily="2" charset="-122"/>
              </a:rPr>
              <a:t>（</a:t>
            </a:r>
            <a:r>
              <a:rPr kumimoji="1" lang="en-US" altLang="zh-CN" dirty="0">
                <a:solidFill>
                  <a:srgbClr val="333399"/>
                </a:solidFill>
                <a:latin typeface="Arial" charset="0"/>
                <a:ea typeface="黑体" pitchFamily="2" charset="-122"/>
              </a:rPr>
              <a:t>RTS</a:t>
            </a:r>
            <a:r>
              <a:rPr kumimoji="1" lang="zh-CN" altLang="en-US" dirty="0">
                <a:solidFill>
                  <a:srgbClr val="333399"/>
                </a:solidFill>
                <a:latin typeface="Arial" charset="0"/>
                <a:ea typeface="黑体" pitchFamily="2" charset="-122"/>
              </a:rPr>
              <a:t>）</a:t>
            </a:r>
          </a:p>
        </p:txBody>
      </p:sp>
      <p:sp>
        <p:nvSpPr>
          <p:cNvPr id="49171" name="Text Box 25"/>
          <p:cNvSpPr txBox="1">
            <a:spLocks noChangeArrowheads="1"/>
          </p:cNvSpPr>
          <p:nvPr/>
        </p:nvSpPr>
        <p:spPr bwMode="auto">
          <a:xfrm>
            <a:off x="6041073" y="3761996"/>
            <a:ext cx="709712" cy="368962"/>
          </a:xfrm>
          <a:prstGeom prst="rect">
            <a:avLst/>
          </a:prstGeom>
          <a:noFill/>
          <a:ln w="9525">
            <a:noFill/>
            <a:miter lim="800000"/>
            <a:headEnd/>
            <a:tailEnd/>
          </a:ln>
        </p:spPr>
        <p:txBody>
          <a:bodyPr wrap="none" lIns="91074" tIns="45537" rIns="91074" bIns="45537">
            <a:spAutoFit/>
          </a:bodyPr>
          <a:lstStyle/>
          <a:p>
            <a:r>
              <a:rPr kumimoji="1" lang="en-US" altLang="zh-CN" dirty="0">
                <a:solidFill>
                  <a:srgbClr val="333399"/>
                </a:solidFill>
                <a:latin typeface="Arial" charset="0"/>
                <a:ea typeface="黑体" pitchFamily="2" charset="-122"/>
              </a:rPr>
              <a:t>DIFS</a:t>
            </a:r>
          </a:p>
        </p:txBody>
      </p:sp>
      <p:sp>
        <p:nvSpPr>
          <p:cNvPr id="49172" name="Line 26"/>
          <p:cNvSpPr>
            <a:spLocks noChangeShapeType="1"/>
          </p:cNvSpPr>
          <p:nvPr/>
        </p:nvSpPr>
        <p:spPr bwMode="auto">
          <a:xfrm flipV="1">
            <a:off x="6041073" y="4107727"/>
            <a:ext cx="725055" cy="0"/>
          </a:xfrm>
          <a:prstGeom prst="line">
            <a:avLst/>
          </a:prstGeom>
          <a:noFill/>
          <a:ln w="28575">
            <a:solidFill>
              <a:srgbClr val="333399"/>
            </a:solidFill>
            <a:round/>
            <a:headEnd type="triangle" w="med" len="lg"/>
            <a:tailEnd type="triangle" w="med" len="lg"/>
          </a:ln>
        </p:spPr>
        <p:txBody>
          <a:bodyPr lIns="91074" tIns="45537" rIns="91074" bIns="45537"/>
          <a:lstStyle/>
          <a:p>
            <a:endParaRPr lang="zh-CN" altLang="en-US" dirty="0">
              <a:ea typeface="黑体" pitchFamily="2" charset="-122"/>
            </a:endParaRPr>
          </a:p>
        </p:txBody>
      </p:sp>
      <p:sp>
        <p:nvSpPr>
          <p:cNvPr id="49173" name="Line 27"/>
          <p:cNvSpPr>
            <a:spLocks noChangeShapeType="1"/>
          </p:cNvSpPr>
          <p:nvPr/>
        </p:nvSpPr>
        <p:spPr bwMode="auto">
          <a:xfrm>
            <a:off x="6766128" y="3793571"/>
            <a:ext cx="0" cy="798812"/>
          </a:xfrm>
          <a:prstGeom prst="line">
            <a:avLst/>
          </a:prstGeom>
          <a:noFill/>
          <a:ln w="9525">
            <a:solidFill>
              <a:schemeClr val="tx1"/>
            </a:solidFill>
            <a:round/>
            <a:headEnd/>
            <a:tailEnd/>
          </a:ln>
        </p:spPr>
        <p:txBody>
          <a:bodyPr lIns="91074" tIns="45537" rIns="91074" bIns="45537"/>
          <a:lstStyle/>
          <a:p>
            <a:endParaRPr lang="zh-CN" altLang="en-US" dirty="0">
              <a:ea typeface="黑体" pitchFamily="2" charset="-122"/>
            </a:endParaRPr>
          </a:p>
        </p:txBody>
      </p:sp>
      <p:grpSp>
        <p:nvGrpSpPr>
          <p:cNvPr id="2" name="Group 28"/>
          <p:cNvGrpSpPr>
            <a:grpSpLocks/>
          </p:cNvGrpSpPr>
          <p:nvPr/>
        </p:nvGrpSpPr>
        <p:grpSpPr bwMode="auto">
          <a:xfrm>
            <a:off x="6775627" y="4641321"/>
            <a:ext cx="1146157" cy="358361"/>
            <a:chOff x="3758" y="1810"/>
            <a:chExt cx="590" cy="177"/>
          </a:xfrm>
        </p:grpSpPr>
        <p:sp>
          <p:nvSpPr>
            <p:cNvPr id="49207" name="Freeform 29"/>
            <p:cNvSpPr>
              <a:spLocks/>
            </p:cNvSpPr>
            <p:nvPr/>
          </p:nvSpPr>
          <p:spPr bwMode="auto">
            <a:xfrm>
              <a:off x="3758" y="1812"/>
              <a:ext cx="590" cy="173"/>
            </a:xfrm>
            <a:custGeom>
              <a:avLst/>
              <a:gdLst>
                <a:gd name="T0" fmla="*/ 0 w 682"/>
                <a:gd name="T1" fmla="*/ 240 h 240"/>
                <a:gd name="T2" fmla="*/ 0 w 682"/>
                <a:gd name="T3" fmla="*/ 0 h 240"/>
                <a:gd name="T4" fmla="*/ 682 w 682"/>
                <a:gd name="T5" fmla="*/ 0 h 240"/>
                <a:gd name="T6" fmla="*/ 0 60000 65536"/>
                <a:gd name="T7" fmla="*/ 0 60000 65536"/>
                <a:gd name="T8" fmla="*/ 0 60000 65536"/>
                <a:gd name="T9" fmla="*/ 0 w 682"/>
                <a:gd name="T10" fmla="*/ 0 h 240"/>
                <a:gd name="T11" fmla="*/ 682 w 682"/>
                <a:gd name="T12" fmla="*/ 240 h 240"/>
              </a:gdLst>
              <a:ahLst/>
              <a:cxnLst>
                <a:cxn ang="T6">
                  <a:pos x="T0" y="T1"/>
                </a:cxn>
                <a:cxn ang="T7">
                  <a:pos x="T2" y="T3"/>
                </a:cxn>
                <a:cxn ang="T8">
                  <a:pos x="T4" y="T5"/>
                </a:cxn>
              </a:cxnLst>
              <a:rect l="T9" t="T10" r="T11" b="T12"/>
              <a:pathLst>
                <a:path w="682" h="240">
                  <a:moveTo>
                    <a:pt x="0" y="240"/>
                  </a:moveTo>
                  <a:lnTo>
                    <a:pt x="0" y="0"/>
                  </a:lnTo>
                  <a:lnTo>
                    <a:pt x="682" y="0"/>
                  </a:lnTo>
                </a:path>
              </a:pathLst>
            </a:custGeom>
            <a:noFill/>
            <a:ln w="9525">
              <a:solidFill>
                <a:schemeClr val="tx1"/>
              </a:solidFill>
              <a:round/>
              <a:headEnd/>
              <a:tailEnd/>
            </a:ln>
          </p:spPr>
          <p:txBody>
            <a:bodyPr/>
            <a:lstStyle/>
            <a:p>
              <a:endParaRPr lang="zh-CN" altLang="en-US" dirty="0">
                <a:ea typeface="黑体" pitchFamily="2" charset="-122"/>
              </a:endParaRPr>
            </a:p>
          </p:txBody>
        </p:sp>
        <p:sp>
          <p:nvSpPr>
            <p:cNvPr id="49208" name="Line 30"/>
            <p:cNvSpPr>
              <a:spLocks noChangeShapeType="1"/>
            </p:cNvSpPr>
            <p:nvPr/>
          </p:nvSpPr>
          <p:spPr bwMode="auto">
            <a:xfrm>
              <a:off x="3841" y="1810"/>
              <a:ext cx="0" cy="172"/>
            </a:xfrm>
            <a:prstGeom prst="line">
              <a:avLst/>
            </a:prstGeom>
            <a:noFill/>
            <a:ln w="9525">
              <a:solidFill>
                <a:schemeClr val="tx1"/>
              </a:solidFill>
              <a:round/>
              <a:headEnd/>
              <a:tailEnd/>
            </a:ln>
          </p:spPr>
          <p:txBody>
            <a:bodyPr/>
            <a:lstStyle/>
            <a:p>
              <a:endParaRPr lang="zh-CN" altLang="en-US" dirty="0">
                <a:ea typeface="黑体" pitchFamily="2" charset="-122"/>
              </a:endParaRPr>
            </a:p>
          </p:txBody>
        </p:sp>
        <p:sp>
          <p:nvSpPr>
            <p:cNvPr id="49209" name="Line 31"/>
            <p:cNvSpPr>
              <a:spLocks noChangeShapeType="1"/>
            </p:cNvSpPr>
            <p:nvPr/>
          </p:nvSpPr>
          <p:spPr bwMode="auto">
            <a:xfrm>
              <a:off x="3924" y="1810"/>
              <a:ext cx="0" cy="172"/>
            </a:xfrm>
            <a:prstGeom prst="line">
              <a:avLst/>
            </a:prstGeom>
            <a:noFill/>
            <a:ln w="9525">
              <a:solidFill>
                <a:schemeClr val="tx1"/>
              </a:solidFill>
              <a:round/>
              <a:headEnd/>
              <a:tailEnd/>
            </a:ln>
          </p:spPr>
          <p:txBody>
            <a:bodyPr/>
            <a:lstStyle/>
            <a:p>
              <a:endParaRPr lang="zh-CN" altLang="en-US" dirty="0">
                <a:ea typeface="黑体" pitchFamily="2" charset="-122"/>
              </a:endParaRPr>
            </a:p>
          </p:txBody>
        </p:sp>
        <p:sp>
          <p:nvSpPr>
            <p:cNvPr id="49210" name="Line 32"/>
            <p:cNvSpPr>
              <a:spLocks noChangeShapeType="1"/>
            </p:cNvSpPr>
            <p:nvPr/>
          </p:nvSpPr>
          <p:spPr bwMode="auto">
            <a:xfrm>
              <a:off x="4007" y="1810"/>
              <a:ext cx="0" cy="172"/>
            </a:xfrm>
            <a:prstGeom prst="line">
              <a:avLst/>
            </a:prstGeom>
            <a:noFill/>
            <a:ln w="9525">
              <a:solidFill>
                <a:schemeClr val="tx1"/>
              </a:solidFill>
              <a:round/>
              <a:headEnd/>
              <a:tailEnd/>
            </a:ln>
          </p:spPr>
          <p:txBody>
            <a:bodyPr/>
            <a:lstStyle/>
            <a:p>
              <a:endParaRPr lang="zh-CN" altLang="en-US" dirty="0">
                <a:ea typeface="黑体" pitchFamily="2" charset="-122"/>
              </a:endParaRPr>
            </a:p>
          </p:txBody>
        </p:sp>
        <p:sp>
          <p:nvSpPr>
            <p:cNvPr id="49211" name="Line 33"/>
            <p:cNvSpPr>
              <a:spLocks noChangeShapeType="1"/>
            </p:cNvSpPr>
            <p:nvPr/>
          </p:nvSpPr>
          <p:spPr bwMode="auto">
            <a:xfrm>
              <a:off x="4090" y="1810"/>
              <a:ext cx="0" cy="172"/>
            </a:xfrm>
            <a:prstGeom prst="line">
              <a:avLst/>
            </a:prstGeom>
            <a:noFill/>
            <a:ln w="9525">
              <a:solidFill>
                <a:schemeClr val="tx1"/>
              </a:solidFill>
              <a:round/>
              <a:headEnd/>
              <a:tailEnd/>
            </a:ln>
          </p:spPr>
          <p:txBody>
            <a:bodyPr/>
            <a:lstStyle/>
            <a:p>
              <a:endParaRPr lang="zh-CN" altLang="en-US" dirty="0">
                <a:ea typeface="黑体" pitchFamily="2" charset="-122"/>
              </a:endParaRPr>
            </a:p>
          </p:txBody>
        </p:sp>
        <p:sp>
          <p:nvSpPr>
            <p:cNvPr id="49212" name="Line 34"/>
            <p:cNvSpPr>
              <a:spLocks noChangeShapeType="1"/>
            </p:cNvSpPr>
            <p:nvPr/>
          </p:nvSpPr>
          <p:spPr bwMode="auto">
            <a:xfrm>
              <a:off x="4173" y="1810"/>
              <a:ext cx="0" cy="172"/>
            </a:xfrm>
            <a:prstGeom prst="line">
              <a:avLst/>
            </a:prstGeom>
            <a:noFill/>
            <a:ln w="9525">
              <a:solidFill>
                <a:schemeClr val="tx1"/>
              </a:solidFill>
              <a:round/>
              <a:headEnd/>
              <a:tailEnd/>
            </a:ln>
          </p:spPr>
          <p:txBody>
            <a:bodyPr/>
            <a:lstStyle/>
            <a:p>
              <a:endParaRPr lang="zh-CN" altLang="en-US" dirty="0">
                <a:ea typeface="黑体" pitchFamily="2" charset="-122"/>
              </a:endParaRPr>
            </a:p>
          </p:txBody>
        </p:sp>
        <p:sp>
          <p:nvSpPr>
            <p:cNvPr id="49213" name="Line 35"/>
            <p:cNvSpPr>
              <a:spLocks noChangeShapeType="1"/>
            </p:cNvSpPr>
            <p:nvPr/>
          </p:nvSpPr>
          <p:spPr bwMode="auto">
            <a:xfrm>
              <a:off x="4257" y="1814"/>
              <a:ext cx="0" cy="173"/>
            </a:xfrm>
            <a:prstGeom prst="line">
              <a:avLst/>
            </a:prstGeom>
            <a:noFill/>
            <a:ln w="9525">
              <a:solidFill>
                <a:schemeClr val="tx1"/>
              </a:solidFill>
              <a:round/>
              <a:headEnd/>
              <a:tailEnd/>
            </a:ln>
          </p:spPr>
          <p:txBody>
            <a:bodyPr/>
            <a:lstStyle/>
            <a:p>
              <a:endParaRPr lang="zh-CN" altLang="en-US" dirty="0">
                <a:ea typeface="黑体" pitchFamily="2" charset="-122"/>
              </a:endParaRPr>
            </a:p>
          </p:txBody>
        </p:sp>
        <p:sp>
          <p:nvSpPr>
            <p:cNvPr id="49214" name="Line 36"/>
            <p:cNvSpPr>
              <a:spLocks noChangeShapeType="1"/>
            </p:cNvSpPr>
            <p:nvPr/>
          </p:nvSpPr>
          <p:spPr bwMode="auto">
            <a:xfrm>
              <a:off x="4345" y="1814"/>
              <a:ext cx="0" cy="173"/>
            </a:xfrm>
            <a:prstGeom prst="line">
              <a:avLst/>
            </a:prstGeom>
            <a:noFill/>
            <a:ln w="9525">
              <a:solidFill>
                <a:schemeClr val="tx1"/>
              </a:solidFill>
              <a:round/>
              <a:headEnd/>
              <a:tailEnd/>
            </a:ln>
          </p:spPr>
          <p:txBody>
            <a:bodyPr/>
            <a:lstStyle/>
            <a:p>
              <a:endParaRPr lang="zh-CN" altLang="en-US" dirty="0">
                <a:ea typeface="黑体" pitchFamily="2" charset="-122"/>
              </a:endParaRPr>
            </a:p>
          </p:txBody>
        </p:sp>
      </p:grpSp>
      <p:sp>
        <p:nvSpPr>
          <p:cNvPr id="49175" name="Line 37"/>
          <p:cNvSpPr>
            <a:spLocks noChangeShapeType="1"/>
          </p:cNvSpPr>
          <p:nvPr/>
        </p:nvSpPr>
        <p:spPr bwMode="auto">
          <a:xfrm>
            <a:off x="6766129" y="4458194"/>
            <a:ext cx="1130326" cy="0"/>
          </a:xfrm>
          <a:prstGeom prst="line">
            <a:avLst/>
          </a:prstGeom>
          <a:noFill/>
          <a:ln w="28575">
            <a:solidFill>
              <a:srgbClr val="333399"/>
            </a:solidFill>
            <a:round/>
            <a:headEnd type="triangle" w="med" len="lg"/>
            <a:tailEnd type="triangle" w="med" len="lg"/>
          </a:ln>
        </p:spPr>
        <p:txBody>
          <a:bodyPr lIns="91074" tIns="45537" rIns="91074" bIns="45537"/>
          <a:lstStyle/>
          <a:p>
            <a:endParaRPr lang="zh-CN" altLang="en-US" dirty="0">
              <a:ea typeface="黑体" pitchFamily="2" charset="-122"/>
            </a:endParaRPr>
          </a:p>
        </p:txBody>
      </p:sp>
      <p:sp>
        <p:nvSpPr>
          <p:cNvPr id="49176" name="Text Box 38"/>
          <p:cNvSpPr txBox="1">
            <a:spLocks noChangeArrowheads="1"/>
          </p:cNvSpPr>
          <p:nvPr/>
        </p:nvSpPr>
        <p:spPr bwMode="auto">
          <a:xfrm>
            <a:off x="6756630" y="4047737"/>
            <a:ext cx="1107256" cy="368962"/>
          </a:xfrm>
          <a:prstGeom prst="rect">
            <a:avLst/>
          </a:prstGeom>
          <a:noFill/>
          <a:ln w="9525">
            <a:noFill/>
            <a:miter lim="800000"/>
            <a:headEnd/>
            <a:tailEnd/>
          </a:ln>
        </p:spPr>
        <p:txBody>
          <a:bodyPr wrap="none" lIns="91074" tIns="45537" rIns="91074" bIns="45537">
            <a:spAutoFit/>
          </a:bodyPr>
          <a:lstStyle/>
          <a:p>
            <a:r>
              <a:rPr kumimoji="1" lang="zh-CN" altLang="en-US" dirty="0">
                <a:solidFill>
                  <a:srgbClr val="333399"/>
                </a:solidFill>
                <a:latin typeface="Arial" charset="0"/>
                <a:ea typeface="黑体" pitchFamily="2" charset="-122"/>
              </a:rPr>
              <a:t>争用窗口</a:t>
            </a:r>
          </a:p>
        </p:txBody>
      </p:sp>
      <p:sp>
        <p:nvSpPr>
          <p:cNvPr id="49177" name="AutoShape 39"/>
          <p:cNvSpPr>
            <a:spLocks/>
          </p:cNvSpPr>
          <p:nvPr/>
        </p:nvSpPr>
        <p:spPr bwMode="auto">
          <a:xfrm rot="-5400000">
            <a:off x="3796541" y="3672364"/>
            <a:ext cx="208386" cy="4280676"/>
          </a:xfrm>
          <a:prstGeom prst="leftBrace">
            <a:avLst>
              <a:gd name="adj1" fmla="val 170707"/>
              <a:gd name="adj2" fmla="val 50194"/>
            </a:avLst>
          </a:prstGeom>
          <a:noFill/>
          <a:ln w="9525">
            <a:solidFill>
              <a:schemeClr val="tx1"/>
            </a:solidFill>
            <a:round/>
            <a:headEnd/>
            <a:tailEnd/>
          </a:ln>
        </p:spPr>
        <p:txBody>
          <a:bodyPr vert="eaVert" wrap="none" lIns="91074" tIns="45537" rIns="91074" bIns="45537" anchor="ctr"/>
          <a:lstStyle/>
          <a:p>
            <a:pPr algn="ctr"/>
            <a:endParaRPr lang="zh-CN" altLang="zh-CN" dirty="0">
              <a:solidFill>
                <a:srgbClr val="333399"/>
              </a:solidFill>
              <a:ea typeface="黑体" pitchFamily="2" charset="-122"/>
            </a:endParaRPr>
          </a:p>
        </p:txBody>
      </p:sp>
      <p:sp>
        <p:nvSpPr>
          <p:cNvPr id="49178" name="Text Box 40"/>
          <p:cNvSpPr txBox="1">
            <a:spLocks noChangeArrowheads="1"/>
          </p:cNvSpPr>
          <p:nvPr/>
        </p:nvSpPr>
        <p:spPr bwMode="auto">
          <a:xfrm>
            <a:off x="3337155" y="5902687"/>
            <a:ext cx="1107256" cy="368962"/>
          </a:xfrm>
          <a:prstGeom prst="rect">
            <a:avLst/>
          </a:prstGeom>
          <a:noFill/>
          <a:ln w="9525">
            <a:noFill/>
            <a:miter lim="800000"/>
            <a:headEnd/>
            <a:tailEnd/>
          </a:ln>
        </p:spPr>
        <p:txBody>
          <a:bodyPr wrap="none" lIns="91074" tIns="45537" rIns="91074" bIns="45537">
            <a:spAutoFit/>
          </a:bodyPr>
          <a:lstStyle/>
          <a:p>
            <a:r>
              <a:rPr kumimoji="1" lang="zh-CN" altLang="en-US" dirty="0">
                <a:solidFill>
                  <a:srgbClr val="333399"/>
                </a:solidFill>
                <a:latin typeface="Arial" charset="0"/>
                <a:ea typeface="黑体" pitchFamily="2" charset="-122"/>
              </a:rPr>
              <a:t>推迟接入</a:t>
            </a:r>
          </a:p>
        </p:txBody>
      </p:sp>
      <p:sp>
        <p:nvSpPr>
          <p:cNvPr id="49179" name="Line 41"/>
          <p:cNvSpPr>
            <a:spLocks noChangeShapeType="1"/>
          </p:cNvSpPr>
          <p:nvPr/>
        </p:nvSpPr>
        <p:spPr bwMode="auto">
          <a:xfrm>
            <a:off x="7912285" y="4238758"/>
            <a:ext cx="0" cy="340995"/>
          </a:xfrm>
          <a:prstGeom prst="line">
            <a:avLst/>
          </a:prstGeom>
          <a:noFill/>
          <a:ln w="9525">
            <a:solidFill>
              <a:schemeClr val="tx1"/>
            </a:solidFill>
            <a:round/>
            <a:headEnd/>
            <a:tailEnd/>
          </a:ln>
        </p:spPr>
        <p:txBody>
          <a:bodyPr lIns="91074" tIns="45537" rIns="91074" bIns="45537"/>
          <a:lstStyle/>
          <a:p>
            <a:endParaRPr lang="zh-CN" altLang="en-US" dirty="0">
              <a:ea typeface="黑体" pitchFamily="2" charset="-122"/>
            </a:endParaRPr>
          </a:p>
        </p:txBody>
      </p:sp>
      <p:sp>
        <p:nvSpPr>
          <p:cNvPr id="49180" name="Text Box 42"/>
          <p:cNvSpPr txBox="1">
            <a:spLocks noChangeArrowheads="1"/>
          </p:cNvSpPr>
          <p:nvPr/>
        </p:nvSpPr>
        <p:spPr bwMode="auto">
          <a:xfrm>
            <a:off x="63478" y="2656920"/>
            <a:ext cx="645592" cy="368962"/>
          </a:xfrm>
          <a:prstGeom prst="rect">
            <a:avLst/>
          </a:prstGeom>
          <a:noFill/>
          <a:ln w="9525">
            <a:noFill/>
            <a:miter lim="800000"/>
            <a:headEnd/>
            <a:tailEnd/>
          </a:ln>
        </p:spPr>
        <p:txBody>
          <a:bodyPr wrap="none" lIns="91074" tIns="45537" rIns="91074" bIns="45537">
            <a:spAutoFit/>
          </a:bodyPr>
          <a:lstStyle/>
          <a:p>
            <a:pPr algn="ctr"/>
            <a:r>
              <a:rPr kumimoji="1" lang="zh-CN" altLang="en-US" dirty="0">
                <a:solidFill>
                  <a:srgbClr val="333399"/>
                </a:solidFill>
                <a:latin typeface="Arial" charset="0"/>
                <a:ea typeface="黑体" pitchFamily="2" charset="-122"/>
              </a:rPr>
              <a:t>源站</a:t>
            </a:r>
          </a:p>
        </p:txBody>
      </p:sp>
      <p:sp>
        <p:nvSpPr>
          <p:cNvPr id="49181" name="Line 43"/>
          <p:cNvSpPr>
            <a:spLocks noChangeShapeType="1"/>
          </p:cNvSpPr>
          <p:nvPr/>
        </p:nvSpPr>
        <p:spPr bwMode="auto">
          <a:xfrm>
            <a:off x="156727" y="3757260"/>
            <a:ext cx="8708579" cy="0"/>
          </a:xfrm>
          <a:prstGeom prst="line">
            <a:avLst/>
          </a:prstGeom>
          <a:noFill/>
          <a:ln w="28575">
            <a:solidFill>
              <a:srgbClr val="333399"/>
            </a:solidFill>
            <a:round/>
            <a:headEnd/>
            <a:tailEnd type="triangle" w="med" len="lg"/>
          </a:ln>
        </p:spPr>
        <p:txBody>
          <a:bodyPr lIns="91074" tIns="45537" rIns="91074" bIns="45537"/>
          <a:lstStyle/>
          <a:p>
            <a:endParaRPr lang="zh-CN" altLang="en-US" dirty="0">
              <a:ea typeface="黑体" pitchFamily="2" charset="-122"/>
            </a:endParaRPr>
          </a:p>
        </p:txBody>
      </p:sp>
      <p:sp>
        <p:nvSpPr>
          <p:cNvPr id="49182" name="Text Box 44"/>
          <p:cNvSpPr txBox="1">
            <a:spLocks noChangeArrowheads="1"/>
          </p:cNvSpPr>
          <p:nvPr/>
        </p:nvSpPr>
        <p:spPr bwMode="auto">
          <a:xfrm>
            <a:off x="8230487" y="3397321"/>
            <a:ext cx="645592" cy="368962"/>
          </a:xfrm>
          <a:prstGeom prst="rect">
            <a:avLst/>
          </a:prstGeom>
          <a:noFill/>
          <a:ln w="9525">
            <a:noFill/>
            <a:miter lim="800000"/>
            <a:headEnd/>
            <a:tailEnd/>
          </a:ln>
        </p:spPr>
        <p:txBody>
          <a:bodyPr wrap="none" lIns="91074" tIns="45537" rIns="91074" bIns="45537">
            <a:spAutoFit/>
          </a:bodyPr>
          <a:lstStyle/>
          <a:p>
            <a:r>
              <a:rPr kumimoji="1" lang="zh-CN" altLang="en-US" dirty="0">
                <a:solidFill>
                  <a:srgbClr val="333399"/>
                </a:solidFill>
                <a:latin typeface="Arial" charset="0"/>
                <a:ea typeface="黑体" pitchFamily="2" charset="-122"/>
              </a:rPr>
              <a:t>时间</a:t>
            </a:r>
          </a:p>
        </p:txBody>
      </p:sp>
      <p:sp>
        <p:nvSpPr>
          <p:cNvPr id="49183" name="Text Box 45"/>
          <p:cNvSpPr txBox="1">
            <a:spLocks noChangeArrowheads="1"/>
          </p:cNvSpPr>
          <p:nvPr/>
        </p:nvSpPr>
        <p:spPr bwMode="auto">
          <a:xfrm>
            <a:off x="33549" y="3705164"/>
            <a:ext cx="876424" cy="368962"/>
          </a:xfrm>
          <a:prstGeom prst="rect">
            <a:avLst/>
          </a:prstGeom>
          <a:noFill/>
          <a:ln w="9525">
            <a:noFill/>
            <a:miter lim="800000"/>
            <a:headEnd/>
            <a:tailEnd/>
          </a:ln>
        </p:spPr>
        <p:txBody>
          <a:bodyPr wrap="none" lIns="91074" tIns="45537" rIns="91074" bIns="45537">
            <a:spAutoFit/>
          </a:bodyPr>
          <a:lstStyle/>
          <a:p>
            <a:pPr algn="ctr"/>
            <a:r>
              <a:rPr kumimoji="1" lang="zh-CN" altLang="en-US" dirty="0">
                <a:solidFill>
                  <a:srgbClr val="333399"/>
                </a:solidFill>
                <a:latin typeface="Arial" charset="0"/>
                <a:ea typeface="黑体" pitchFamily="2" charset="-122"/>
              </a:rPr>
              <a:t>目的站</a:t>
            </a:r>
          </a:p>
        </p:txBody>
      </p:sp>
      <p:sp>
        <p:nvSpPr>
          <p:cNvPr id="49184" name="Freeform 46"/>
          <p:cNvSpPr>
            <a:spLocks/>
          </p:cNvSpPr>
          <p:nvPr/>
        </p:nvSpPr>
        <p:spPr bwMode="auto">
          <a:xfrm>
            <a:off x="5393590" y="3406793"/>
            <a:ext cx="647483" cy="350467"/>
          </a:xfrm>
          <a:custGeom>
            <a:avLst/>
            <a:gdLst>
              <a:gd name="T0" fmla="*/ 0 w 624"/>
              <a:gd name="T1" fmla="*/ 240 h 240"/>
              <a:gd name="T2" fmla="*/ 0 w 624"/>
              <a:gd name="T3" fmla="*/ 0 h 240"/>
              <a:gd name="T4" fmla="*/ 624 w 624"/>
              <a:gd name="T5" fmla="*/ 0 h 240"/>
              <a:gd name="T6" fmla="*/ 624 w 624"/>
              <a:gd name="T7" fmla="*/ 240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rgbClr val="FFCCFF"/>
          </a:solidFill>
          <a:ln w="9525">
            <a:solidFill>
              <a:schemeClr val="tx1"/>
            </a:solidFill>
            <a:round/>
            <a:headEnd/>
            <a:tailEnd/>
          </a:ln>
        </p:spPr>
        <p:txBody>
          <a:bodyPr lIns="91074" tIns="45537" rIns="91074" bIns="45537"/>
          <a:lstStyle/>
          <a:p>
            <a:endParaRPr lang="zh-CN" altLang="en-US" dirty="0">
              <a:ea typeface="黑体" pitchFamily="2" charset="-122"/>
            </a:endParaRPr>
          </a:p>
        </p:txBody>
      </p:sp>
      <p:sp>
        <p:nvSpPr>
          <p:cNvPr id="49185" name="Line 47"/>
          <p:cNvSpPr>
            <a:spLocks noChangeShapeType="1"/>
          </p:cNvSpPr>
          <p:nvPr/>
        </p:nvSpPr>
        <p:spPr bwMode="auto">
          <a:xfrm>
            <a:off x="2336641" y="2988443"/>
            <a:ext cx="0" cy="418350"/>
          </a:xfrm>
          <a:prstGeom prst="line">
            <a:avLst/>
          </a:prstGeom>
          <a:noFill/>
          <a:ln w="9525">
            <a:solidFill>
              <a:schemeClr val="tx1"/>
            </a:solidFill>
            <a:round/>
            <a:headEnd/>
            <a:tailEnd/>
          </a:ln>
        </p:spPr>
        <p:txBody>
          <a:bodyPr lIns="91074" tIns="45537" rIns="91074" bIns="45537"/>
          <a:lstStyle/>
          <a:p>
            <a:endParaRPr lang="zh-CN" altLang="en-US" dirty="0">
              <a:ea typeface="黑体" pitchFamily="2" charset="-122"/>
            </a:endParaRPr>
          </a:p>
        </p:txBody>
      </p:sp>
      <p:sp>
        <p:nvSpPr>
          <p:cNvPr id="49186" name="Text Box 48"/>
          <p:cNvSpPr txBox="1">
            <a:spLocks noChangeArrowheads="1"/>
          </p:cNvSpPr>
          <p:nvPr/>
        </p:nvSpPr>
        <p:spPr bwMode="auto">
          <a:xfrm>
            <a:off x="5401579" y="3403636"/>
            <a:ext cx="658416" cy="368962"/>
          </a:xfrm>
          <a:prstGeom prst="rect">
            <a:avLst/>
          </a:prstGeom>
          <a:noFill/>
          <a:ln w="9525">
            <a:noFill/>
            <a:miter lim="800000"/>
            <a:headEnd/>
            <a:tailEnd/>
          </a:ln>
        </p:spPr>
        <p:txBody>
          <a:bodyPr wrap="none" lIns="91074" tIns="45537" rIns="91074" bIns="45537">
            <a:spAutoFit/>
          </a:bodyPr>
          <a:lstStyle/>
          <a:p>
            <a:pPr algn="ctr"/>
            <a:r>
              <a:rPr kumimoji="1" lang="en-US" altLang="zh-CN" dirty="0">
                <a:solidFill>
                  <a:srgbClr val="333399"/>
                </a:solidFill>
                <a:latin typeface="Arial" charset="0"/>
                <a:ea typeface="黑体" pitchFamily="2" charset="-122"/>
              </a:rPr>
              <a:t>ACK</a:t>
            </a:r>
          </a:p>
        </p:txBody>
      </p:sp>
      <p:sp>
        <p:nvSpPr>
          <p:cNvPr id="49187" name="Line 49"/>
          <p:cNvSpPr>
            <a:spLocks noChangeShapeType="1"/>
          </p:cNvSpPr>
          <p:nvPr/>
        </p:nvSpPr>
        <p:spPr bwMode="auto">
          <a:xfrm>
            <a:off x="6037907" y="3803042"/>
            <a:ext cx="3166" cy="792498"/>
          </a:xfrm>
          <a:prstGeom prst="line">
            <a:avLst/>
          </a:prstGeom>
          <a:noFill/>
          <a:ln w="9525">
            <a:solidFill>
              <a:schemeClr val="tx1"/>
            </a:solidFill>
            <a:round/>
            <a:headEnd/>
            <a:tailEnd/>
          </a:ln>
        </p:spPr>
        <p:txBody>
          <a:bodyPr lIns="91074" tIns="45537" rIns="91074" bIns="45537"/>
          <a:lstStyle/>
          <a:p>
            <a:endParaRPr lang="zh-CN" altLang="en-US" dirty="0">
              <a:ea typeface="黑体" pitchFamily="2" charset="-122"/>
            </a:endParaRPr>
          </a:p>
        </p:txBody>
      </p:sp>
      <p:sp>
        <p:nvSpPr>
          <p:cNvPr id="49188" name="Line 50"/>
          <p:cNvSpPr>
            <a:spLocks noChangeShapeType="1"/>
          </p:cNvSpPr>
          <p:nvPr/>
        </p:nvSpPr>
        <p:spPr bwMode="auto">
          <a:xfrm>
            <a:off x="1774645" y="3144732"/>
            <a:ext cx="0" cy="1468173"/>
          </a:xfrm>
          <a:prstGeom prst="line">
            <a:avLst/>
          </a:prstGeom>
          <a:noFill/>
          <a:ln w="9525">
            <a:solidFill>
              <a:schemeClr val="tx1"/>
            </a:solidFill>
            <a:prstDash val="dash"/>
            <a:round/>
            <a:headEnd/>
            <a:tailEnd/>
          </a:ln>
        </p:spPr>
        <p:txBody>
          <a:bodyPr lIns="91074" tIns="45537" rIns="91074" bIns="45537"/>
          <a:lstStyle/>
          <a:p>
            <a:endParaRPr lang="zh-CN" altLang="en-US" dirty="0">
              <a:ea typeface="黑体" pitchFamily="2" charset="-122"/>
            </a:endParaRPr>
          </a:p>
        </p:txBody>
      </p:sp>
      <p:sp>
        <p:nvSpPr>
          <p:cNvPr id="49189" name="Text Box 51"/>
          <p:cNvSpPr txBox="1">
            <a:spLocks noChangeArrowheads="1"/>
          </p:cNvSpPr>
          <p:nvPr/>
        </p:nvSpPr>
        <p:spPr bwMode="auto">
          <a:xfrm>
            <a:off x="2281" y="4944428"/>
            <a:ext cx="940544" cy="368962"/>
          </a:xfrm>
          <a:prstGeom prst="rect">
            <a:avLst/>
          </a:prstGeom>
          <a:noFill/>
          <a:ln w="9525">
            <a:noFill/>
            <a:miter lim="800000"/>
            <a:headEnd/>
            <a:tailEnd/>
          </a:ln>
        </p:spPr>
        <p:txBody>
          <a:bodyPr wrap="none" lIns="91074" tIns="45537" rIns="91074" bIns="45537">
            <a:spAutoFit/>
          </a:bodyPr>
          <a:lstStyle/>
          <a:p>
            <a:pPr algn="ctr"/>
            <a:r>
              <a:rPr kumimoji="1" lang="en-US" altLang="zh-CN" dirty="0">
                <a:solidFill>
                  <a:srgbClr val="333399"/>
                </a:solidFill>
                <a:latin typeface="Arial" charset="0"/>
                <a:ea typeface="黑体" pitchFamily="2" charset="-122"/>
              </a:rPr>
              <a:t> </a:t>
            </a:r>
            <a:r>
              <a:rPr kumimoji="1" lang="zh-CN" altLang="en-US" dirty="0">
                <a:solidFill>
                  <a:srgbClr val="333399"/>
                </a:solidFill>
                <a:latin typeface="Arial" charset="0"/>
                <a:ea typeface="黑体" pitchFamily="2" charset="-122"/>
              </a:rPr>
              <a:t>其他站</a:t>
            </a:r>
          </a:p>
        </p:txBody>
      </p:sp>
      <p:sp>
        <p:nvSpPr>
          <p:cNvPr id="49190" name="Line 52"/>
          <p:cNvSpPr>
            <a:spLocks noChangeShapeType="1"/>
          </p:cNvSpPr>
          <p:nvPr/>
        </p:nvSpPr>
        <p:spPr bwMode="auto">
          <a:xfrm flipV="1">
            <a:off x="1790476" y="3054748"/>
            <a:ext cx="546166" cy="1578"/>
          </a:xfrm>
          <a:prstGeom prst="line">
            <a:avLst/>
          </a:prstGeom>
          <a:noFill/>
          <a:ln w="28575">
            <a:solidFill>
              <a:srgbClr val="333399"/>
            </a:solidFill>
            <a:round/>
            <a:headEnd type="triangle" w="med" len="lg"/>
            <a:tailEnd type="triangle" w="med" len="lg"/>
          </a:ln>
        </p:spPr>
        <p:txBody>
          <a:bodyPr lIns="91074" tIns="45537" rIns="91074" bIns="45537"/>
          <a:lstStyle/>
          <a:p>
            <a:endParaRPr lang="zh-CN" altLang="en-US" dirty="0">
              <a:ea typeface="黑体" pitchFamily="2" charset="-122"/>
            </a:endParaRPr>
          </a:p>
        </p:txBody>
      </p:sp>
      <p:sp>
        <p:nvSpPr>
          <p:cNvPr id="49191" name="Freeform 53"/>
          <p:cNvSpPr>
            <a:spLocks/>
          </p:cNvSpPr>
          <p:nvPr/>
        </p:nvSpPr>
        <p:spPr bwMode="auto">
          <a:xfrm>
            <a:off x="2333475" y="3406793"/>
            <a:ext cx="558831" cy="350467"/>
          </a:xfrm>
          <a:custGeom>
            <a:avLst/>
            <a:gdLst>
              <a:gd name="T0" fmla="*/ 0 w 624"/>
              <a:gd name="T1" fmla="*/ 240 h 240"/>
              <a:gd name="T2" fmla="*/ 0 w 624"/>
              <a:gd name="T3" fmla="*/ 0 h 240"/>
              <a:gd name="T4" fmla="*/ 624 w 624"/>
              <a:gd name="T5" fmla="*/ 0 h 240"/>
              <a:gd name="T6" fmla="*/ 624 w 624"/>
              <a:gd name="T7" fmla="*/ 240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rgbClr val="CCECFF"/>
          </a:solidFill>
          <a:ln w="9525">
            <a:solidFill>
              <a:schemeClr val="tx1"/>
            </a:solidFill>
            <a:round/>
            <a:headEnd/>
            <a:tailEnd/>
          </a:ln>
        </p:spPr>
        <p:txBody>
          <a:bodyPr lIns="91074" tIns="45537" rIns="91074" bIns="45537"/>
          <a:lstStyle/>
          <a:p>
            <a:endParaRPr lang="zh-CN" altLang="en-US" dirty="0">
              <a:ea typeface="黑体" pitchFamily="2" charset="-122"/>
            </a:endParaRPr>
          </a:p>
        </p:txBody>
      </p:sp>
      <p:sp>
        <p:nvSpPr>
          <p:cNvPr id="49192" name="Text Box 54"/>
          <p:cNvSpPr txBox="1">
            <a:spLocks noChangeArrowheads="1"/>
          </p:cNvSpPr>
          <p:nvPr/>
        </p:nvSpPr>
        <p:spPr bwMode="auto">
          <a:xfrm>
            <a:off x="2287566" y="3403636"/>
            <a:ext cx="645592" cy="368962"/>
          </a:xfrm>
          <a:prstGeom prst="rect">
            <a:avLst/>
          </a:prstGeom>
          <a:noFill/>
          <a:ln w="9525">
            <a:noFill/>
            <a:miter lim="800000"/>
            <a:headEnd/>
            <a:tailEnd/>
          </a:ln>
        </p:spPr>
        <p:txBody>
          <a:bodyPr wrap="none" lIns="91074" tIns="45537" rIns="91074" bIns="45537">
            <a:spAutoFit/>
          </a:bodyPr>
          <a:lstStyle/>
          <a:p>
            <a:r>
              <a:rPr kumimoji="1" lang="en-US" altLang="zh-CN" dirty="0">
                <a:solidFill>
                  <a:srgbClr val="333399"/>
                </a:solidFill>
                <a:latin typeface="Arial" charset="0"/>
                <a:ea typeface="黑体" pitchFamily="2" charset="-122"/>
              </a:rPr>
              <a:t>CTS</a:t>
            </a:r>
          </a:p>
        </p:txBody>
      </p:sp>
      <p:sp>
        <p:nvSpPr>
          <p:cNvPr id="49193" name="Text Box 55"/>
          <p:cNvSpPr txBox="1">
            <a:spLocks noChangeArrowheads="1"/>
          </p:cNvSpPr>
          <p:nvPr/>
        </p:nvSpPr>
        <p:spPr bwMode="auto">
          <a:xfrm>
            <a:off x="2816318" y="2693229"/>
            <a:ext cx="690227" cy="366254"/>
          </a:xfrm>
          <a:prstGeom prst="rect">
            <a:avLst/>
          </a:prstGeom>
          <a:noFill/>
          <a:ln w="9525">
            <a:noFill/>
            <a:miter lim="800000"/>
            <a:headEnd/>
            <a:tailEnd/>
          </a:ln>
        </p:spPr>
        <p:txBody>
          <a:bodyPr wrap="none" lIns="91074" tIns="45537" rIns="91074" bIns="45537">
            <a:spAutoFit/>
          </a:bodyPr>
          <a:lstStyle/>
          <a:p>
            <a:r>
              <a:rPr kumimoji="1" lang="en-US" altLang="zh-CN" dirty="0">
                <a:solidFill>
                  <a:srgbClr val="333399"/>
                </a:solidFill>
                <a:latin typeface="Arial" charset="0"/>
                <a:ea typeface="黑体" pitchFamily="2" charset="-122"/>
              </a:rPr>
              <a:t>SIFS</a:t>
            </a:r>
          </a:p>
        </p:txBody>
      </p:sp>
      <p:sp>
        <p:nvSpPr>
          <p:cNvPr id="49194" name="Line 56"/>
          <p:cNvSpPr>
            <a:spLocks noChangeShapeType="1"/>
          </p:cNvSpPr>
          <p:nvPr/>
        </p:nvSpPr>
        <p:spPr bwMode="auto">
          <a:xfrm flipH="1" flipV="1">
            <a:off x="2892306" y="2994758"/>
            <a:ext cx="0" cy="412035"/>
          </a:xfrm>
          <a:prstGeom prst="line">
            <a:avLst/>
          </a:prstGeom>
          <a:noFill/>
          <a:ln w="9525">
            <a:solidFill>
              <a:schemeClr val="tx1"/>
            </a:solidFill>
            <a:round/>
            <a:headEnd/>
            <a:tailEnd/>
          </a:ln>
        </p:spPr>
        <p:txBody>
          <a:bodyPr lIns="91074" tIns="45537" rIns="91074" bIns="45537"/>
          <a:lstStyle/>
          <a:p>
            <a:endParaRPr lang="zh-CN" altLang="en-US" dirty="0">
              <a:ea typeface="黑体" pitchFamily="2" charset="-122"/>
            </a:endParaRPr>
          </a:p>
        </p:txBody>
      </p:sp>
      <p:sp>
        <p:nvSpPr>
          <p:cNvPr id="49195" name="Line 57"/>
          <p:cNvSpPr>
            <a:spLocks noChangeShapeType="1"/>
          </p:cNvSpPr>
          <p:nvPr/>
        </p:nvSpPr>
        <p:spPr bwMode="auto">
          <a:xfrm>
            <a:off x="3457469" y="2707438"/>
            <a:ext cx="0" cy="419929"/>
          </a:xfrm>
          <a:prstGeom prst="line">
            <a:avLst/>
          </a:prstGeom>
          <a:noFill/>
          <a:ln w="9525">
            <a:solidFill>
              <a:schemeClr val="tx1"/>
            </a:solidFill>
            <a:round/>
            <a:headEnd/>
            <a:tailEnd/>
          </a:ln>
        </p:spPr>
        <p:txBody>
          <a:bodyPr lIns="91074" tIns="45537" rIns="91074" bIns="45537"/>
          <a:lstStyle/>
          <a:p>
            <a:endParaRPr lang="zh-CN" altLang="en-US" dirty="0">
              <a:ea typeface="黑体" pitchFamily="2" charset="-122"/>
            </a:endParaRPr>
          </a:p>
        </p:txBody>
      </p:sp>
      <p:sp>
        <p:nvSpPr>
          <p:cNvPr id="49196" name="Line 58"/>
          <p:cNvSpPr>
            <a:spLocks noChangeShapeType="1"/>
          </p:cNvSpPr>
          <p:nvPr/>
        </p:nvSpPr>
        <p:spPr bwMode="auto">
          <a:xfrm flipV="1">
            <a:off x="2892307" y="3050011"/>
            <a:ext cx="546166" cy="0"/>
          </a:xfrm>
          <a:prstGeom prst="line">
            <a:avLst/>
          </a:prstGeom>
          <a:noFill/>
          <a:ln w="28575">
            <a:solidFill>
              <a:srgbClr val="333399"/>
            </a:solidFill>
            <a:round/>
            <a:headEnd type="triangle" w="med" len="lg"/>
            <a:tailEnd type="triangle" w="med" len="lg"/>
          </a:ln>
        </p:spPr>
        <p:txBody>
          <a:bodyPr lIns="91074" tIns="45537" rIns="91074" bIns="45537"/>
          <a:lstStyle/>
          <a:p>
            <a:endParaRPr lang="zh-CN" altLang="en-US" dirty="0">
              <a:ea typeface="黑体" pitchFamily="2" charset="-122"/>
            </a:endParaRPr>
          </a:p>
        </p:txBody>
      </p:sp>
      <p:sp>
        <p:nvSpPr>
          <p:cNvPr id="49197" name="Text Box 59"/>
          <p:cNvSpPr txBox="1">
            <a:spLocks noChangeArrowheads="1"/>
          </p:cNvSpPr>
          <p:nvPr/>
        </p:nvSpPr>
        <p:spPr bwMode="auto">
          <a:xfrm>
            <a:off x="4790431" y="2686915"/>
            <a:ext cx="696888" cy="368962"/>
          </a:xfrm>
          <a:prstGeom prst="rect">
            <a:avLst/>
          </a:prstGeom>
          <a:noFill/>
          <a:ln w="9525">
            <a:noFill/>
            <a:miter lim="800000"/>
            <a:headEnd/>
            <a:tailEnd/>
          </a:ln>
        </p:spPr>
        <p:txBody>
          <a:bodyPr wrap="none" lIns="91074" tIns="45537" rIns="91074" bIns="45537">
            <a:spAutoFit/>
          </a:bodyPr>
          <a:lstStyle/>
          <a:p>
            <a:r>
              <a:rPr kumimoji="1" lang="en-US" altLang="zh-CN" dirty="0">
                <a:solidFill>
                  <a:srgbClr val="333399"/>
                </a:solidFill>
                <a:latin typeface="Arial" charset="0"/>
                <a:ea typeface="黑体" pitchFamily="2" charset="-122"/>
              </a:rPr>
              <a:t>SIFS</a:t>
            </a:r>
          </a:p>
        </p:txBody>
      </p:sp>
      <p:sp>
        <p:nvSpPr>
          <p:cNvPr id="49198" name="Line 60"/>
          <p:cNvSpPr>
            <a:spLocks noChangeShapeType="1"/>
          </p:cNvSpPr>
          <p:nvPr/>
        </p:nvSpPr>
        <p:spPr bwMode="auto">
          <a:xfrm flipH="1" flipV="1">
            <a:off x="4830009" y="2699544"/>
            <a:ext cx="0" cy="412036"/>
          </a:xfrm>
          <a:prstGeom prst="line">
            <a:avLst/>
          </a:prstGeom>
          <a:noFill/>
          <a:ln w="9525">
            <a:solidFill>
              <a:schemeClr val="tx1"/>
            </a:solidFill>
            <a:round/>
            <a:headEnd/>
            <a:tailEnd/>
          </a:ln>
        </p:spPr>
        <p:txBody>
          <a:bodyPr lIns="91074" tIns="45537" rIns="91074" bIns="45537"/>
          <a:lstStyle/>
          <a:p>
            <a:endParaRPr lang="zh-CN" altLang="en-US" dirty="0">
              <a:ea typeface="黑体" pitchFamily="2" charset="-122"/>
            </a:endParaRPr>
          </a:p>
        </p:txBody>
      </p:sp>
      <p:sp>
        <p:nvSpPr>
          <p:cNvPr id="49199" name="Line 61"/>
          <p:cNvSpPr>
            <a:spLocks noChangeShapeType="1"/>
          </p:cNvSpPr>
          <p:nvPr/>
        </p:nvSpPr>
        <p:spPr bwMode="auto">
          <a:xfrm>
            <a:off x="5393589" y="2971077"/>
            <a:ext cx="0" cy="419929"/>
          </a:xfrm>
          <a:prstGeom prst="line">
            <a:avLst/>
          </a:prstGeom>
          <a:noFill/>
          <a:ln w="9525">
            <a:solidFill>
              <a:schemeClr val="tx1"/>
            </a:solidFill>
            <a:round/>
            <a:headEnd/>
            <a:tailEnd/>
          </a:ln>
        </p:spPr>
        <p:txBody>
          <a:bodyPr lIns="91074" tIns="45537" rIns="91074" bIns="45537"/>
          <a:lstStyle/>
          <a:p>
            <a:endParaRPr lang="zh-CN" altLang="en-US" dirty="0">
              <a:ea typeface="黑体" pitchFamily="2" charset="-122"/>
            </a:endParaRPr>
          </a:p>
        </p:txBody>
      </p:sp>
      <p:sp>
        <p:nvSpPr>
          <p:cNvPr id="49200" name="Line 62"/>
          <p:cNvSpPr>
            <a:spLocks noChangeShapeType="1"/>
          </p:cNvSpPr>
          <p:nvPr/>
        </p:nvSpPr>
        <p:spPr bwMode="auto">
          <a:xfrm>
            <a:off x="4830009" y="3042118"/>
            <a:ext cx="554082" cy="7893"/>
          </a:xfrm>
          <a:prstGeom prst="line">
            <a:avLst/>
          </a:prstGeom>
          <a:noFill/>
          <a:ln w="28575">
            <a:solidFill>
              <a:srgbClr val="333399"/>
            </a:solidFill>
            <a:round/>
            <a:headEnd type="triangle" w="med" len="lg"/>
            <a:tailEnd type="triangle" w="med" len="lg"/>
          </a:ln>
        </p:spPr>
        <p:txBody>
          <a:bodyPr lIns="91074" tIns="45537" rIns="91074" bIns="45537"/>
          <a:lstStyle/>
          <a:p>
            <a:endParaRPr lang="zh-CN" altLang="en-US" dirty="0">
              <a:ea typeface="黑体" pitchFamily="2" charset="-122"/>
            </a:endParaRPr>
          </a:p>
        </p:txBody>
      </p:sp>
      <p:sp>
        <p:nvSpPr>
          <p:cNvPr id="49201" name="Text Box 63"/>
          <p:cNvSpPr txBox="1">
            <a:spLocks noChangeArrowheads="1"/>
          </p:cNvSpPr>
          <p:nvPr/>
        </p:nvSpPr>
        <p:spPr bwMode="auto">
          <a:xfrm>
            <a:off x="3829650" y="2303295"/>
            <a:ext cx="645592" cy="368962"/>
          </a:xfrm>
          <a:prstGeom prst="rect">
            <a:avLst/>
          </a:prstGeom>
          <a:noFill/>
          <a:ln w="9525">
            <a:noFill/>
            <a:miter lim="800000"/>
            <a:headEnd/>
            <a:tailEnd/>
          </a:ln>
        </p:spPr>
        <p:txBody>
          <a:bodyPr wrap="none" lIns="91074" tIns="45537" rIns="91074" bIns="45537">
            <a:spAutoFit/>
          </a:bodyPr>
          <a:lstStyle/>
          <a:p>
            <a:pPr algn="ctr"/>
            <a:r>
              <a:rPr kumimoji="1" lang="zh-CN" altLang="en-US" dirty="0">
                <a:solidFill>
                  <a:srgbClr val="333399"/>
                </a:solidFill>
                <a:latin typeface="Arial" charset="0"/>
                <a:ea typeface="黑体" pitchFamily="2" charset="-122"/>
              </a:rPr>
              <a:t>数据</a:t>
            </a:r>
          </a:p>
        </p:txBody>
      </p:sp>
      <p:sp>
        <p:nvSpPr>
          <p:cNvPr id="49202" name="Freeform 64"/>
          <p:cNvSpPr>
            <a:spLocks/>
          </p:cNvSpPr>
          <p:nvPr/>
        </p:nvSpPr>
        <p:spPr bwMode="auto">
          <a:xfrm flipV="1">
            <a:off x="2892307" y="5017047"/>
            <a:ext cx="3148766" cy="350467"/>
          </a:xfrm>
          <a:custGeom>
            <a:avLst/>
            <a:gdLst>
              <a:gd name="T0" fmla="*/ 0 w 624"/>
              <a:gd name="T1" fmla="*/ 240 h 240"/>
              <a:gd name="T2" fmla="*/ 0 w 624"/>
              <a:gd name="T3" fmla="*/ 0 h 240"/>
              <a:gd name="T4" fmla="*/ 624 w 624"/>
              <a:gd name="T5" fmla="*/ 0 h 240"/>
              <a:gd name="T6" fmla="*/ 624 w 624"/>
              <a:gd name="T7" fmla="*/ 240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rgbClr val="CCECFF"/>
          </a:solidFill>
          <a:ln w="9525">
            <a:solidFill>
              <a:schemeClr val="tx1"/>
            </a:solidFill>
            <a:round/>
            <a:headEnd/>
            <a:tailEnd/>
          </a:ln>
        </p:spPr>
        <p:txBody>
          <a:bodyPr lIns="91074" tIns="45537" rIns="91074" bIns="45537"/>
          <a:lstStyle/>
          <a:p>
            <a:endParaRPr lang="zh-CN" altLang="en-US" dirty="0">
              <a:ea typeface="黑体" pitchFamily="2" charset="-122"/>
            </a:endParaRPr>
          </a:p>
        </p:txBody>
      </p:sp>
      <p:sp>
        <p:nvSpPr>
          <p:cNvPr id="49203" name="Text Box 65"/>
          <p:cNvSpPr txBox="1">
            <a:spLocks noChangeArrowheads="1"/>
          </p:cNvSpPr>
          <p:nvPr/>
        </p:nvSpPr>
        <p:spPr bwMode="auto">
          <a:xfrm>
            <a:off x="3713930" y="5002839"/>
            <a:ext cx="1564626" cy="368962"/>
          </a:xfrm>
          <a:prstGeom prst="rect">
            <a:avLst/>
          </a:prstGeom>
          <a:noFill/>
          <a:ln w="9525">
            <a:noFill/>
            <a:miter lim="800000"/>
            <a:headEnd/>
            <a:tailEnd/>
          </a:ln>
        </p:spPr>
        <p:txBody>
          <a:bodyPr wrap="none" lIns="91074" tIns="45537" rIns="91074" bIns="45537">
            <a:spAutoFit/>
          </a:bodyPr>
          <a:lstStyle/>
          <a:p>
            <a:r>
              <a:rPr kumimoji="1" lang="en-US" altLang="zh-CN" dirty="0">
                <a:solidFill>
                  <a:srgbClr val="333399"/>
                </a:solidFill>
                <a:latin typeface="Arial" charset="0"/>
                <a:ea typeface="黑体" pitchFamily="2" charset="-122"/>
              </a:rPr>
              <a:t>NAV</a:t>
            </a:r>
            <a:r>
              <a:rPr kumimoji="1" lang="zh-CN" altLang="en-US" dirty="0">
                <a:solidFill>
                  <a:srgbClr val="333399"/>
                </a:solidFill>
                <a:latin typeface="Arial" charset="0"/>
                <a:ea typeface="黑体" pitchFamily="2" charset="-122"/>
              </a:rPr>
              <a:t>（</a:t>
            </a:r>
            <a:r>
              <a:rPr kumimoji="1" lang="en-US" altLang="zh-CN" dirty="0">
                <a:solidFill>
                  <a:srgbClr val="333399"/>
                </a:solidFill>
                <a:latin typeface="Arial" charset="0"/>
                <a:ea typeface="黑体" pitchFamily="2" charset="-122"/>
              </a:rPr>
              <a:t>CTS</a:t>
            </a:r>
            <a:r>
              <a:rPr kumimoji="1" lang="zh-CN" altLang="en-US" dirty="0">
                <a:solidFill>
                  <a:srgbClr val="333399"/>
                </a:solidFill>
                <a:latin typeface="Arial" charset="0"/>
                <a:ea typeface="黑体" pitchFamily="2" charset="-122"/>
              </a:rPr>
              <a:t>）</a:t>
            </a:r>
          </a:p>
        </p:txBody>
      </p:sp>
      <p:sp>
        <p:nvSpPr>
          <p:cNvPr id="49204" name="Text Box 66"/>
          <p:cNvSpPr txBox="1">
            <a:spLocks noChangeArrowheads="1"/>
          </p:cNvSpPr>
          <p:nvPr/>
        </p:nvSpPr>
        <p:spPr bwMode="auto">
          <a:xfrm>
            <a:off x="4016301" y="5343834"/>
            <a:ext cx="1564093" cy="366254"/>
          </a:xfrm>
          <a:prstGeom prst="rect">
            <a:avLst/>
          </a:prstGeom>
          <a:noFill/>
          <a:ln w="9525">
            <a:noFill/>
            <a:miter lim="800000"/>
            <a:headEnd/>
            <a:tailEnd/>
          </a:ln>
        </p:spPr>
        <p:txBody>
          <a:bodyPr wrap="none" lIns="91074" tIns="45537" rIns="91074" bIns="45537">
            <a:spAutoFit/>
          </a:bodyPr>
          <a:lstStyle/>
          <a:p>
            <a:r>
              <a:rPr kumimoji="1" lang="en-US" altLang="zh-CN" dirty="0">
                <a:solidFill>
                  <a:srgbClr val="333399"/>
                </a:solidFill>
                <a:latin typeface="Arial" charset="0"/>
                <a:ea typeface="黑体" pitchFamily="2" charset="-122"/>
              </a:rPr>
              <a:t>NAV</a:t>
            </a:r>
            <a:r>
              <a:rPr kumimoji="1" lang="zh-CN" altLang="en-US" dirty="0">
                <a:solidFill>
                  <a:srgbClr val="333399"/>
                </a:solidFill>
                <a:latin typeface="Arial" charset="0"/>
                <a:ea typeface="黑体" pitchFamily="2" charset="-122"/>
              </a:rPr>
              <a:t>（数据）</a:t>
            </a:r>
          </a:p>
        </p:txBody>
      </p:sp>
      <p:sp>
        <p:nvSpPr>
          <p:cNvPr id="49205" name="Line 67"/>
          <p:cNvSpPr>
            <a:spLocks noChangeShapeType="1"/>
          </p:cNvSpPr>
          <p:nvPr/>
        </p:nvSpPr>
        <p:spPr bwMode="auto">
          <a:xfrm>
            <a:off x="2892306" y="3757260"/>
            <a:ext cx="0" cy="910899"/>
          </a:xfrm>
          <a:prstGeom prst="line">
            <a:avLst/>
          </a:prstGeom>
          <a:noFill/>
          <a:ln w="9525">
            <a:solidFill>
              <a:schemeClr val="tx1"/>
            </a:solidFill>
            <a:prstDash val="dash"/>
            <a:round/>
            <a:headEnd/>
            <a:tailEnd/>
          </a:ln>
        </p:spPr>
        <p:txBody>
          <a:bodyPr lIns="91074" tIns="45537" rIns="91074" bIns="45537"/>
          <a:lstStyle/>
          <a:p>
            <a:endParaRPr lang="zh-CN" altLang="en-US" dirty="0">
              <a:ea typeface="黑体" pitchFamily="2" charset="-122"/>
            </a:endParaRPr>
          </a:p>
        </p:txBody>
      </p:sp>
      <p:sp>
        <p:nvSpPr>
          <p:cNvPr id="49206" name="Line 68"/>
          <p:cNvSpPr>
            <a:spLocks noChangeShapeType="1"/>
          </p:cNvSpPr>
          <p:nvPr/>
        </p:nvSpPr>
        <p:spPr bwMode="auto">
          <a:xfrm>
            <a:off x="3457469" y="3196829"/>
            <a:ext cx="0" cy="1471330"/>
          </a:xfrm>
          <a:prstGeom prst="line">
            <a:avLst/>
          </a:prstGeom>
          <a:noFill/>
          <a:ln w="9525">
            <a:solidFill>
              <a:schemeClr val="tx1"/>
            </a:solidFill>
            <a:prstDash val="dash"/>
            <a:round/>
            <a:headEnd/>
            <a:tailEnd/>
          </a:ln>
        </p:spPr>
        <p:txBody>
          <a:bodyPr lIns="91074" tIns="45537" rIns="91074" bIns="45537"/>
          <a:lstStyle/>
          <a:p>
            <a:endParaRPr lang="zh-CN" altLang="en-US" dirty="0">
              <a:ea typeface="黑体" pitchFamily="2" charset="-122"/>
            </a:endParaRPr>
          </a:p>
        </p:txBody>
      </p:sp>
      <p:sp>
        <p:nvSpPr>
          <p:cNvPr id="63" name="灯片编号占位符 62"/>
          <p:cNvSpPr>
            <a:spLocks noGrp="1"/>
          </p:cNvSpPr>
          <p:nvPr>
            <p:ph type="sldNum" sz="quarter" idx="12"/>
          </p:nvPr>
        </p:nvSpPr>
        <p:spPr/>
        <p:txBody>
          <a:bodyPr/>
          <a:lstStyle/>
          <a:p>
            <a:pPr>
              <a:defRPr/>
            </a:pPr>
            <a:fld id="{344D6BD5-1781-4C58-AB1B-E0C0300E6502}" type="slidenum">
              <a:rPr lang="en-US" altLang="zh-CN" smtClean="0">
                <a:ea typeface="黑体" pitchFamily="2" charset="-122"/>
              </a:rPr>
              <a:pPr>
                <a:defRPr/>
              </a:pPr>
              <a:t>123</a:t>
            </a:fld>
            <a:endParaRPr lang="en-US" altLang="zh-CN" dirty="0">
              <a:ea typeface="黑体" pitchFamily="2" charset="-122"/>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algn="ctr" eaLnBrk="1" hangingPunct="1"/>
            <a:r>
              <a:rPr lang="en-US" altLang="zh-CN" sz="4000" dirty="0">
                <a:ea typeface="黑体" pitchFamily="2" charset="-122"/>
              </a:rPr>
              <a:t>3</a:t>
            </a:r>
            <a:r>
              <a:rPr lang="en-US" altLang="zh-CN" sz="4000" dirty="0" smtClean="0">
                <a:ea typeface="黑体" pitchFamily="2" charset="-122"/>
              </a:rPr>
              <a:t>.6.3  802.11 </a:t>
            </a:r>
            <a:r>
              <a:rPr lang="zh-CN" altLang="en-US" sz="4000" dirty="0" smtClean="0">
                <a:ea typeface="黑体" pitchFamily="2" charset="-122"/>
              </a:rPr>
              <a:t>局域网的 </a:t>
            </a:r>
            <a:r>
              <a:rPr lang="en-US" altLang="zh-CN" sz="4000" dirty="0" smtClean="0">
                <a:ea typeface="黑体" pitchFamily="2" charset="-122"/>
              </a:rPr>
              <a:t>MAC </a:t>
            </a:r>
            <a:r>
              <a:rPr lang="zh-CN" altLang="en-US" sz="4000" dirty="0" smtClean="0">
                <a:ea typeface="黑体" pitchFamily="2" charset="-122"/>
              </a:rPr>
              <a:t>帧</a:t>
            </a:r>
          </a:p>
        </p:txBody>
      </p:sp>
      <p:sp>
        <p:nvSpPr>
          <p:cNvPr id="50180" name="Rectangle 3"/>
          <p:cNvSpPr>
            <a:spLocks noGrp="1" noChangeArrowheads="1"/>
          </p:cNvSpPr>
          <p:nvPr>
            <p:ph type="body" idx="1"/>
          </p:nvPr>
        </p:nvSpPr>
        <p:spPr>
          <a:xfrm>
            <a:off x="1040091" y="1763387"/>
            <a:ext cx="7750810" cy="1575523"/>
          </a:xfrm>
        </p:spPr>
        <p:txBody>
          <a:bodyPr/>
          <a:lstStyle/>
          <a:p>
            <a:pPr eaLnBrk="1" hangingPunct="1"/>
            <a:r>
              <a:rPr lang="en-US" altLang="zh-CN" sz="2800" dirty="0" smtClean="0">
                <a:ea typeface="黑体" pitchFamily="2" charset="-122"/>
              </a:rPr>
              <a:t>802.11 </a:t>
            </a:r>
            <a:r>
              <a:rPr lang="zh-CN" altLang="en-US" sz="2800" dirty="0" smtClean="0">
                <a:ea typeface="黑体" pitchFamily="2" charset="-122"/>
              </a:rPr>
              <a:t>帧共有三种类型，即</a:t>
            </a:r>
            <a:r>
              <a:rPr lang="zh-CN" altLang="en-US" sz="2800" dirty="0" smtClean="0">
                <a:solidFill>
                  <a:schemeClr val="hlink"/>
                </a:solidFill>
                <a:ea typeface="黑体" pitchFamily="2" charset="-122"/>
              </a:rPr>
              <a:t>控制帧</a:t>
            </a:r>
            <a:r>
              <a:rPr lang="zh-CN" altLang="en-US" sz="2800" dirty="0" smtClean="0">
                <a:ea typeface="黑体" pitchFamily="2" charset="-122"/>
              </a:rPr>
              <a:t>、</a:t>
            </a:r>
            <a:r>
              <a:rPr lang="zh-CN" altLang="en-US" sz="2800" dirty="0" smtClean="0">
                <a:solidFill>
                  <a:schemeClr val="hlink"/>
                </a:solidFill>
                <a:ea typeface="黑体" pitchFamily="2" charset="-122"/>
              </a:rPr>
              <a:t>数据帧</a:t>
            </a:r>
            <a:r>
              <a:rPr lang="zh-CN" altLang="en-US" sz="2800" dirty="0" smtClean="0">
                <a:ea typeface="黑体" pitchFamily="2" charset="-122"/>
              </a:rPr>
              <a:t>和</a:t>
            </a:r>
            <a:r>
              <a:rPr lang="zh-CN" altLang="en-US" sz="2800" dirty="0" smtClean="0">
                <a:solidFill>
                  <a:schemeClr val="hlink"/>
                </a:solidFill>
                <a:ea typeface="黑体" pitchFamily="2" charset="-122"/>
              </a:rPr>
              <a:t>管理帧</a:t>
            </a:r>
            <a:r>
              <a:rPr lang="zh-CN" altLang="en-US" sz="2800" dirty="0" smtClean="0">
                <a:ea typeface="黑体" pitchFamily="2" charset="-122"/>
              </a:rPr>
              <a:t>。</a:t>
            </a:r>
          </a:p>
          <a:p>
            <a:pPr eaLnBrk="1" hangingPunct="1"/>
            <a:r>
              <a:rPr lang="zh-CN" altLang="en-US" sz="2800" dirty="0" smtClean="0">
                <a:ea typeface="黑体" pitchFamily="2" charset="-122"/>
              </a:rPr>
              <a:t>下面是数据帧的主要字段。  </a:t>
            </a:r>
          </a:p>
        </p:txBody>
      </p:sp>
      <p:sp>
        <p:nvSpPr>
          <p:cNvPr id="50181" name="Freeform 4"/>
          <p:cNvSpPr>
            <a:spLocks/>
          </p:cNvSpPr>
          <p:nvPr/>
        </p:nvSpPr>
        <p:spPr bwMode="auto">
          <a:xfrm>
            <a:off x="405271" y="4698154"/>
            <a:ext cx="8042099" cy="573062"/>
          </a:xfrm>
          <a:custGeom>
            <a:avLst/>
            <a:gdLst>
              <a:gd name="T0" fmla="*/ 0 w 5080"/>
              <a:gd name="T1" fmla="*/ 363 h 363"/>
              <a:gd name="T2" fmla="*/ 181 w 5080"/>
              <a:gd name="T3" fmla="*/ 0 h 363"/>
              <a:gd name="T4" fmla="*/ 725 w 5080"/>
              <a:gd name="T5" fmla="*/ 0 h 363"/>
              <a:gd name="T6" fmla="*/ 5080 w 5080"/>
              <a:gd name="T7" fmla="*/ 363 h 363"/>
              <a:gd name="T8" fmla="*/ 0 w 5080"/>
              <a:gd name="T9" fmla="*/ 363 h 363"/>
              <a:gd name="T10" fmla="*/ 0 60000 65536"/>
              <a:gd name="T11" fmla="*/ 0 60000 65536"/>
              <a:gd name="T12" fmla="*/ 0 60000 65536"/>
              <a:gd name="T13" fmla="*/ 0 60000 65536"/>
              <a:gd name="T14" fmla="*/ 0 60000 65536"/>
              <a:gd name="T15" fmla="*/ 0 w 5080"/>
              <a:gd name="T16" fmla="*/ 0 h 363"/>
              <a:gd name="T17" fmla="*/ 5080 w 5080"/>
              <a:gd name="T18" fmla="*/ 363 h 363"/>
            </a:gdLst>
            <a:ahLst/>
            <a:cxnLst>
              <a:cxn ang="T10">
                <a:pos x="T0" y="T1"/>
              </a:cxn>
              <a:cxn ang="T11">
                <a:pos x="T2" y="T3"/>
              </a:cxn>
              <a:cxn ang="T12">
                <a:pos x="T4" y="T5"/>
              </a:cxn>
              <a:cxn ang="T13">
                <a:pos x="T6" y="T7"/>
              </a:cxn>
              <a:cxn ang="T14">
                <a:pos x="T8" y="T9"/>
              </a:cxn>
            </a:cxnLst>
            <a:rect l="T15" t="T16" r="T17" b="T18"/>
            <a:pathLst>
              <a:path w="5080" h="363">
                <a:moveTo>
                  <a:pt x="0" y="363"/>
                </a:moveTo>
                <a:lnTo>
                  <a:pt x="181" y="0"/>
                </a:lnTo>
                <a:lnTo>
                  <a:pt x="725" y="0"/>
                </a:lnTo>
                <a:lnTo>
                  <a:pt x="5080" y="363"/>
                </a:lnTo>
                <a:lnTo>
                  <a:pt x="0" y="363"/>
                </a:lnTo>
                <a:close/>
              </a:path>
            </a:pathLst>
          </a:custGeom>
          <a:gradFill rotWithShape="1">
            <a:gsLst>
              <a:gs pos="0">
                <a:srgbClr val="767647"/>
              </a:gs>
              <a:gs pos="100000">
                <a:srgbClr val="FFFF99"/>
              </a:gs>
            </a:gsLst>
            <a:lin ang="5400000" scaled="1"/>
          </a:gradFill>
          <a:ln w="9525">
            <a:noFill/>
            <a:round/>
            <a:headEnd/>
            <a:tailEnd/>
          </a:ln>
        </p:spPr>
        <p:txBody>
          <a:bodyPr lIns="91074" tIns="45537" rIns="91074" bIns="45537"/>
          <a:lstStyle/>
          <a:p>
            <a:endParaRPr lang="zh-CN" altLang="en-US" dirty="0">
              <a:ea typeface="黑体" pitchFamily="2" charset="-122"/>
            </a:endParaRPr>
          </a:p>
        </p:txBody>
      </p:sp>
      <p:sp>
        <p:nvSpPr>
          <p:cNvPr id="50182" name="Text Box 5"/>
          <p:cNvSpPr txBox="1">
            <a:spLocks noChangeArrowheads="1"/>
          </p:cNvSpPr>
          <p:nvPr/>
        </p:nvSpPr>
        <p:spPr bwMode="auto">
          <a:xfrm>
            <a:off x="221633" y="4003534"/>
            <a:ext cx="8657400" cy="338185"/>
          </a:xfrm>
          <a:prstGeom prst="rect">
            <a:avLst/>
          </a:prstGeom>
          <a:noFill/>
          <a:ln w="9525">
            <a:noFill/>
            <a:miter lim="800000"/>
            <a:headEnd/>
            <a:tailEnd/>
          </a:ln>
        </p:spPr>
        <p:txBody>
          <a:bodyPr wrap="none" lIns="91074" tIns="45537" rIns="91074" bIns="45537">
            <a:spAutoFit/>
          </a:bodyPr>
          <a:lstStyle/>
          <a:p>
            <a:r>
              <a:rPr lang="zh-CN" altLang="en-US" sz="1600" dirty="0">
                <a:solidFill>
                  <a:schemeClr val="folHlink"/>
                </a:solidFill>
                <a:latin typeface="Arial" charset="0"/>
                <a:ea typeface="黑体" pitchFamily="2" charset="-122"/>
              </a:rPr>
              <a:t>字节       </a:t>
            </a:r>
            <a:r>
              <a:rPr lang="en-US" altLang="zh-CN" sz="1600" dirty="0" smtClean="0">
                <a:solidFill>
                  <a:schemeClr val="folHlink"/>
                </a:solidFill>
                <a:latin typeface="Arial" charset="0"/>
                <a:ea typeface="黑体" pitchFamily="2" charset="-122"/>
              </a:rPr>
              <a:t>2             2              6             6             6             2             6          0 </a:t>
            </a:r>
            <a:r>
              <a:rPr lang="en-US" altLang="zh-CN" sz="1600" dirty="0">
                <a:solidFill>
                  <a:schemeClr val="folHlink"/>
                </a:solidFill>
                <a:latin typeface="Arial" charset="0"/>
                <a:ea typeface="黑体" pitchFamily="2" charset="-122"/>
              </a:rPr>
              <a:t>~ 2312             4</a:t>
            </a:r>
          </a:p>
        </p:txBody>
      </p:sp>
      <p:sp>
        <p:nvSpPr>
          <p:cNvPr id="50183" name="Rectangle 6"/>
          <p:cNvSpPr>
            <a:spLocks noChangeArrowheads="1"/>
          </p:cNvSpPr>
          <p:nvPr/>
        </p:nvSpPr>
        <p:spPr bwMode="auto">
          <a:xfrm>
            <a:off x="693393" y="4349265"/>
            <a:ext cx="854869" cy="340995"/>
          </a:xfrm>
          <a:prstGeom prst="rect">
            <a:avLst/>
          </a:prstGeom>
          <a:solidFill>
            <a:srgbClr val="FFFF99"/>
          </a:solidFill>
          <a:ln w="9525">
            <a:solidFill>
              <a:schemeClr val="tx2"/>
            </a:solidFill>
            <a:miter lim="800000"/>
            <a:headEnd/>
            <a:tailEnd/>
          </a:ln>
        </p:spPr>
        <p:txBody>
          <a:bodyPr wrap="none" lIns="91074" tIns="45537" rIns="91074" bIns="45537" anchor="ctr"/>
          <a:lstStyle/>
          <a:p>
            <a:endParaRPr lang="zh-CN" altLang="en-US" dirty="0">
              <a:ea typeface="黑体" pitchFamily="2" charset="-122"/>
            </a:endParaRPr>
          </a:p>
        </p:txBody>
      </p:sp>
      <p:sp>
        <p:nvSpPr>
          <p:cNvPr id="50184" name="Rectangle 7"/>
          <p:cNvSpPr>
            <a:spLocks noChangeArrowheads="1"/>
          </p:cNvSpPr>
          <p:nvPr/>
        </p:nvSpPr>
        <p:spPr bwMode="auto">
          <a:xfrm>
            <a:off x="690227" y="4339793"/>
            <a:ext cx="862785" cy="358360"/>
          </a:xfrm>
          <a:prstGeom prst="rect">
            <a:avLst/>
          </a:prstGeom>
          <a:noFill/>
          <a:ln w="9525">
            <a:solidFill>
              <a:schemeClr val="tx2"/>
            </a:solidFill>
            <a:miter lim="800000"/>
            <a:headEnd/>
            <a:tailEnd/>
          </a:ln>
        </p:spPr>
        <p:txBody>
          <a:bodyPr wrap="none" lIns="91074" tIns="45537" rIns="91074" bIns="45537" anchor="ctr"/>
          <a:lstStyle/>
          <a:p>
            <a:pPr algn="ctr"/>
            <a:r>
              <a:rPr lang="zh-CN" altLang="en-US" sz="1600" dirty="0">
                <a:solidFill>
                  <a:schemeClr val="folHlink"/>
                </a:solidFill>
                <a:latin typeface="Arial" charset="0"/>
                <a:ea typeface="黑体" pitchFamily="2" charset="-122"/>
              </a:rPr>
              <a:t>帧控制</a:t>
            </a:r>
          </a:p>
        </p:txBody>
      </p:sp>
      <p:sp>
        <p:nvSpPr>
          <p:cNvPr id="366600" name="Rectangle 8"/>
          <p:cNvSpPr>
            <a:spLocks noChangeArrowheads="1"/>
          </p:cNvSpPr>
          <p:nvPr/>
        </p:nvSpPr>
        <p:spPr bwMode="auto">
          <a:xfrm>
            <a:off x="1553012" y="4339793"/>
            <a:ext cx="862784" cy="358360"/>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lIns="91074" tIns="45537" rIns="91074" bIns="45537" anchor="ctr"/>
          <a:lstStyle/>
          <a:p>
            <a:pPr algn="ctr">
              <a:defRPr/>
            </a:pPr>
            <a:r>
              <a:rPr lang="zh-CN" altLang="en-US" sz="1600" dirty="0">
                <a:solidFill>
                  <a:schemeClr val="folHlink"/>
                </a:solidFill>
                <a:latin typeface="Arial" charset="0"/>
                <a:ea typeface="黑体" pitchFamily="2" charset="-122"/>
              </a:rPr>
              <a:t>持续期</a:t>
            </a:r>
          </a:p>
        </p:txBody>
      </p:sp>
      <p:sp>
        <p:nvSpPr>
          <p:cNvPr id="366601" name="Rectangle 9"/>
          <p:cNvSpPr>
            <a:spLocks noChangeArrowheads="1"/>
          </p:cNvSpPr>
          <p:nvPr/>
        </p:nvSpPr>
        <p:spPr bwMode="auto">
          <a:xfrm>
            <a:off x="2415796" y="4339793"/>
            <a:ext cx="862785" cy="358360"/>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lIns="91074" tIns="45537" rIns="91074" bIns="45537" anchor="ctr"/>
          <a:lstStyle/>
          <a:p>
            <a:pPr algn="ctr">
              <a:defRPr/>
            </a:pPr>
            <a:r>
              <a:rPr lang="zh-CN" altLang="en-US" sz="1600" dirty="0">
                <a:solidFill>
                  <a:schemeClr val="folHlink"/>
                </a:solidFill>
                <a:latin typeface="Arial" charset="0"/>
                <a:ea typeface="黑体" pitchFamily="2" charset="-122"/>
              </a:rPr>
              <a:t>地址 </a:t>
            </a:r>
            <a:r>
              <a:rPr lang="en-US" altLang="zh-CN" sz="1600" dirty="0">
                <a:solidFill>
                  <a:schemeClr val="folHlink"/>
                </a:solidFill>
                <a:latin typeface="Arial" charset="0"/>
                <a:ea typeface="黑体" pitchFamily="2" charset="-122"/>
              </a:rPr>
              <a:t>1</a:t>
            </a:r>
          </a:p>
        </p:txBody>
      </p:sp>
      <p:sp>
        <p:nvSpPr>
          <p:cNvPr id="366602" name="Rectangle 10"/>
          <p:cNvSpPr>
            <a:spLocks noChangeArrowheads="1"/>
          </p:cNvSpPr>
          <p:nvPr/>
        </p:nvSpPr>
        <p:spPr bwMode="auto">
          <a:xfrm>
            <a:off x="3278581" y="4339793"/>
            <a:ext cx="862784" cy="358360"/>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lIns="91074" tIns="45537" rIns="91074" bIns="45537" anchor="ctr"/>
          <a:lstStyle/>
          <a:p>
            <a:pPr algn="ctr">
              <a:defRPr/>
            </a:pPr>
            <a:r>
              <a:rPr lang="zh-CN" altLang="en-US" sz="1600" dirty="0">
                <a:solidFill>
                  <a:schemeClr val="folHlink"/>
                </a:solidFill>
                <a:latin typeface="Arial" charset="0"/>
                <a:ea typeface="黑体" pitchFamily="2" charset="-122"/>
              </a:rPr>
              <a:t>地址 </a:t>
            </a:r>
            <a:r>
              <a:rPr lang="en-US" altLang="zh-CN" sz="1600" dirty="0">
                <a:solidFill>
                  <a:schemeClr val="folHlink"/>
                </a:solidFill>
                <a:latin typeface="Arial" charset="0"/>
                <a:ea typeface="黑体" pitchFamily="2" charset="-122"/>
              </a:rPr>
              <a:t>2</a:t>
            </a:r>
          </a:p>
        </p:txBody>
      </p:sp>
      <p:sp>
        <p:nvSpPr>
          <p:cNvPr id="366603" name="Rectangle 11"/>
          <p:cNvSpPr>
            <a:spLocks noChangeArrowheads="1"/>
          </p:cNvSpPr>
          <p:nvPr/>
        </p:nvSpPr>
        <p:spPr bwMode="auto">
          <a:xfrm>
            <a:off x="4141364" y="4339793"/>
            <a:ext cx="862785" cy="358360"/>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lIns="91074" tIns="45537" rIns="91074" bIns="45537" anchor="ctr"/>
          <a:lstStyle/>
          <a:p>
            <a:pPr algn="ctr">
              <a:defRPr/>
            </a:pPr>
            <a:r>
              <a:rPr lang="zh-CN" altLang="en-US" sz="1600" dirty="0">
                <a:solidFill>
                  <a:schemeClr val="folHlink"/>
                </a:solidFill>
                <a:latin typeface="Arial" charset="0"/>
                <a:ea typeface="黑体" pitchFamily="2" charset="-122"/>
              </a:rPr>
              <a:t>地址 </a:t>
            </a:r>
            <a:r>
              <a:rPr lang="en-US" altLang="zh-CN" sz="1600" dirty="0">
                <a:solidFill>
                  <a:schemeClr val="folHlink"/>
                </a:solidFill>
                <a:latin typeface="Arial" charset="0"/>
                <a:ea typeface="黑体" pitchFamily="2" charset="-122"/>
              </a:rPr>
              <a:t>3</a:t>
            </a:r>
          </a:p>
        </p:txBody>
      </p:sp>
      <p:sp>
        <p:nvSpPr>
          <p:cNvPr id="366604" name="Rectangle 12"/>
          <p:cNvSpPr>
            <a:spLocks noChangeArrowheads="1"/>
          </p:cNvSpPr>
          <p:nvPr/>
        </p:nvSpPr>
        <p:spPr bwMode="auto">
          <a:xfrm>
            <a:off x="5004149" y="4339793"/>
            <a:ext cx="862784" cy="358360"/>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lIns="91074" tIns="45537" rIns="91074" bIns="45537" anchor="ctr"/>
          <a:lstStyle/>
          <a:p>
            <a:pPr algn="ctr">
              <a:defRPr/>
            </a:pPr>
            <a:r>
              <a:rPr lang="zh-CN" altLang="en-US" sz="1600" dirty="0">
                <a:solidFill>
                  <a:schemeClr val="folHlink"/>
                </a:solidFill>
                <a:latin typeface="Arial" charset="0"/>
                <a:ea typeface="黑体" pitchFamily="2" charset="-122"/>
              </a:rPr>
              <a:t>序号控制</a:t>
            </a:r>
          </a:p>
        </p:txBody>
      </p:sp>
      <p:sp>
        <p:nvSpPr>
          <p:cNvPr id="366605" name="Rectangle 13"/>
          <p:cNvSpPr>
            <a:spLocks noChangeArrowheads="1"/>
          </p:cNvSpPr>
          <p:nvPr/>
        </p:nvSpPr>
        <p:spPr bwMode="auto">
          <a:xfrm>
            <a:off x="5866932" y="4339793"/>
            <a:ext cx="862785" cy="358360"/>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lIns="91074" tIns="45537" rIns="91074" bIns="45537" anchor="ctr"/>
          <a:lstStyle/>
          <a:p>
            <a:pPr algn="ctr">
              <a:defRPr/>
            </a:pPr>
            <a:r>
              <a:rPr lang="zh-CN" altLang="en-US" sz="1600" dirty="0">
                <a:solidFill>
                  <a:schemeClr val="folHlink"/>
                </a:solidFill>
                <a:latin typeface="Arial" charset="0"/>
                <a:ea typeface="黑体" pitchFamily="2" charset="-122"/>
              </a:rPr>
              <a:t>地址 </a:t>
            </a:r>
            <a:r>
              <a:rPr lang="en-US" altLang="zh-CN" sz="1600" dirty="0">
                <a:solidFill>
                  <a:schemeClr val="folHlink"/>
                </a:solidFill>
                <a:latin typeface="Arial" charset="0"/>
                <a:ea typeface="黑体" pitchFamily="2" charset="-122"/>
              </a:rPr>
              <a:t>4</a:t>
            </a:r>
          </a:p>
        </p:txBody>
      </p:sp>
      <p:sp>
        <p:nvSpPr>
          <p:cNvPr id="366606" name="Rectangle 14"/>
          <p:cNvSpPr>
            <a:spLocks noChangeArrowheads="1"/>
          </p:cNvSpPr>
          <p:nvPr/>
        </p:nvSpPr>
        <p:spPr bwMode="auto">
          <a:xfrm>
            <a:off x="6729718" y="4339793"/>
            <a:ext cx="1358291" cy="358360"/>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lIns="91074" tIns="45537" rIns="91074" bIns="45537" anchor="ctr"/>
          <a:lstStyle/>
          <a:p>
            <a:pPr algn="ctr">
              <a:defRPr/>
            </a:pPr>
            <a:r>
              <a:rPr lang="zh-CN" altLang="en-US" sz="1600" dirty="0">
                <a:solidFill>
                  <a:schemeClr val="folHlink"/>
                </a:solidFill>
                <a:latin typeface="Arial" charset="0"/>
                <a:ea typeface="黑体" pitchFamily="2" charset="-122"/>
              </a:rPr>
              <a:t>帧主体</a:t>
            </a:r>
          </a:p>
        </p:txBody>
      </p:sp>
      <p:sp>
        <p:nvSpPr>
          <p:cNvPr id="366607" name="Rectangle 15"/>
          <p:cNvSpPr>
            <a:spLocks noChangeArrowheads="1"/>
          </p:cNvSpPr>
          <p:nvPr/>
        </p:nvSpPr>
        <p:spPr bwMode="auto">
          <a:xfrm>
            <a:off x="8086425" y="4339793"/>
            <a:ext cx="862785" cy="358360"/>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lIns="91074" tIns="45537" rIns="91074" bIns="45537" anchor="ctr"/>
          <a:lstStyle/>
          <a:p>
            <a:pPr algn="ctr">
              <a:defRPr/>
            </a:pPr>
            <a:r>
              <a:rPr lang="en-US" altLang="zh-CN" sz="1600" dirty="0">
                <a:solidFill>
                  <a:schemeClr val="folHlink"/>
                </a:solidFill>
                <a:latin typeface="Arial" charset="0"/>
                <a:ea typeface="黑体" pitchFamily="2" charset="-122"/>
              </a:rPr>
              <a:t>FCS</a:t>
            </a:r>
          </a:p>
        </p:txBody>
      </p:sp>
      <p:sp>
        <p:nvSpPr>
          <p:cNvPr id="366608" name="Rectangle 16"/>
          <p:cNvSpPr>
            <a:spLocks noChangeArrowheads="1"/>
          </p:cNvSpPr>
          <p:nvPr/>
        </p:nvSpPr>
        <p:spPr bwMode="auto">
          <a:xfrm>
            <a:off x="403689" y="5271215"/>
            <a:ext cx="862784" cy="573061"/>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lIns="91074" tIns="45537" rIns="91074" bIns="45537" anchor="ctr"/>
          <a:lstStyle/>
          <a:p>
            <a:pPr algn="ctr">
              <a:defRPr/>
            </a:pPr>
            <a:r>
              <a:rPr lang="zh-CN" altLang="en-US" sz="1600" dirty="0">
                <a:solidFill>
                  <a:schemeClr val="folHlink"/>
                </a:solidFill>
                <a:latin typeface="Arial" charset="0"/>
                <a:ea typeface="黑体" pitchFamily="2" charset="-122"/>
              </a:rPr>
              <a:t>协议</a:t>
            </a:r>
          </a:p>
          <a:p>
            <a:pPr algn="ctr">
              <a:defRPr/>
            </a:pPr>
            <a:r>
              <a:rPr lang="zh-CN" altLang="en-US" sz="1600" dirty="0">
                <a:solidFill>
                  <a:schemeClr val="folHlink"/>
                </a:solidFill>
                <a:latin typeface="Arial" charset="0"/>
                <a:ea typeface="黑体" pitchFamily="2" charset="-122"/>
              </a:rPr>
              <a:t>版本</a:t>
            </a:r>
          </a:p>
        </p:txBody>
      </p:sp>
      <p:sp>
        <p:nvSpPr>
          <p:cNvPr id="366609" name="Rectangle 17"/>
          <p:cNvSpPr>
            <a:spLocks noChangeArrowheads="1"/>
          </p:cNvSpPr>
          <p:nvPr/>
        </p:nvSpPr>
        <p:spPr bwMode="auto">
          <a:xfrm>
            <a:off x="1266472" y="5271215"/>
            <a:ext cx="862785" cy="573061"/>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lIns="91074" tIns="45537" rIns="91074" bIns="45537" anchor="ctr"/>
          <a:lstStyle/>
          <a:p>
            <a:pPr algn="ctr">
              <a:defRPr/>
            </a:pPr>
            <a:r>
              <a:rPr lang="zh-CN" altLang="en-US" sz="1600" dirty="0">
                <a:solidFill>
                  <a:schemeClr val="folHlink"/>
                </a:solidFill>
                <a:latin typeface="Arial" charset="0"/>
                <a:ea typeface="黑体" pitchFamily="2" charset="-122"/>
              </a:rPr>
              <a:t>类型</a:t>
            </a:r>
          </a:p>
        </p:txBody>
      </p:sp>
      <p:sp>
        <p:nvSpPr>
          <p:cNvPr id="366610" name="Rectangle 18"/>
          <p:cNvSpPr>
            <a:spLocks noChangeArrowheads="1"/>
          </p:cNvSpPr>
          <p:nvPr/>
        </p:nvSpPr>
        <p:spPr bwMode="auto">
          <a:xfrm>
            <a:off x="2129257" y="5271215"/>
            <a:ext cx="1722402" cy="573061"/>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lIns="91074" tIns="45537" rIns="91074" bIns="45537" anchor="ctr"/>
          <a:lstStyle/>
          <a:p>
            <a:pPr algn="ctr">
              <a:defRPr/>
            </a:pPr>
            <a:r>
              <a:rPr lang="zh-CN" altLang="en-US" sz="1600" dirty="0">
                <a:solidFill>
                  <a:schemeClr val="folHlink"/>
                </a:solidFill>
                <a:latin typeface="Arial" charset="0"/>
                <a:ea typeface="黑体" pitchFamily="2" charset="-122"/>
              </a:rPr>
              <a:t>子类型</a:t>
            </a:r>
          </a:p>
        </p:txBody>
      </p:sp>
      <p:sp>
        <p:nvSpPr>
          <p:cNvPr id="366611" name="Rectangle 19"/>
          <p:cNvSpPr>
            <a:spLocks noChangeArrowheads="1"/>
          </p:cNvSpPr>
          <p:nvPr/>
        </p:nvSpPr>
        <p:spPr bwMode="auto">
          <a:xfrm>
            <a:off x="3848494" y="5271215"/>
            <a:ext cx="577827" cy="573061"/>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lIns="91074" tIns="45537" rIns="91074" bIns="45537" anchor="ctr"/>
          <a:lstStyle/>
          <a:p>
            <a:pPr algn="ctr">
              <a:defRPr/>
            </a:pPr>
            <a:r>
              <a:rPr lang="zh-CN" altLang="en-US" sz="1600" dirty="0">
                <a:solidFill>
                  <a:schemeClr val="folHlink"/>
                </a:solidFill>
                <a:latin typeface="Arial" charset="0"/>
                <a:ea typeface="黑体" pitchFamily="2" charset="-122"/>
              </a:rPr>
              <a:t>到</a:t>
            </a:r>
          </a:p>
          <a:p>
            <a:pPr algn="ctr">
              <a:defRPr/>
            </a:pPr>
            <a:r>
              <a:rPr lang="en-US" altLang="zh-CN" sz="1600" dirty="0">
                <a:solidFill>
                  <a:schemeClr val="folHlink"/>
                </a:solidFill>
                <a:latin typeface="Arial" charset="0"/>
                <a:ea typeface="黑体" pitchFamily="2" charset="-122"/>
              </a:rPr>
              <a:t>DS</a:t>
            </a:r>
          </a:p>
        </p:txBody>
      </p:sp>
      <p:sp>
        <p:nvSpPr>
          <p:cNvPr id="366612" name="Rectangle 20"/>
          <p:cNvSpPr>
            <a:spLocks noChangeArrowheads="1"/>
          </p:cNvSpPr>
          <p:nvPr/>
        </p:nvSpPr>
        <p:spPr bwMode="auto">
          <a:xfrm>
            <a:off x="4426321" y="5271215"/>
            <a:ext cx="577828" cy="573061"/>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lIns="91074" tIns="45537" rIns="91074" bIns="45537" anchor="ctr"/>
          <a:lstStyle/>
          <a:p>
            <a:pPr algn="ctr">
              <a:defRPr/>
            </a:pPr>
            <a:r>
              <a:rPr lang="zh-CN" altLang="en-US" sz="1600" dirty="0">
                <a:solidFill>
                  <a:schemeClr val="folHlink"/>
                </a:solidFill>
                <a:latin typeface="Arial" charset="0"/>
                <a:ea typeface="黑体" pitchFamily="2" charset="-122"/>
              </a:rPr>
              <a:t>从</a:t>
            </a:r>
          </a:p>
          <a:p>
            <a:pPr algn="ctr">
              <a:defRPr/>
            </a:pPr>
            <a:r>
              <a:rPr lang="en-US" altLang="zh-CN" sz="1600" dirty="0">
                <a:solidFill>
                  <a:schemeClr val="folHlink"/>
                </a:solidFill>
                <a:latin typeface="Arial" charset="0"/>
                <a:ea typeface="黑体" pitchFamily="2" charset="-122"/>
              </a:rPr>
              <a:t>DS</a:t>
            </a:r>
          </a:p>
        </p:txBody>
      </p:sp>
      <p:sp>
        <p:nvSpPr>
          <p:cNvPr id="366613" name="Rectangle 21"/>
          <p:cNvSpPr>
            <a:spLocks noChangeArrowheads="1"/>
          </p:cNvSpPr>
          <p:nvPr/>
        </p:nvSpPr>
        <p:spPr bwMode="auto">
          <a:xfrm>
            <a:off x="5004150" y="5271215"/>
            <a:ext cx="577827" cy="573061"/>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lIns="91074" tIns="45537" rIns="91074" bIns="45537" anchor="ctr"/>
          <a:lstStyle/>
          <a:p>
            <a:pPr algn="ctr">
              <a:defRPr/>
            </a:pPr>
            <a:r>
              <a:rPr lang="zh-CN" altLang="en-US" sz="1600" dirty="0">
                <a:solidFill>
                  <a:schemeClr val="folHlink"/>
                </a:solidFill>
                <a:latin typeface="Arial" charset="0"/>
                <a:ea typeface="黑体" pitchFamily="2" charset="-122"/>
              </a:rPr>
              <a:t>更多</a:t>
            </a:r>
          </a:p>
          <a:p>
            <a:pPr algn="ctr">
              <a:defRPr/>
            </a:pPr>
            <a:r>
              <a:rPr lang="zh-CN" altLang="en-US" sz="1600" dirty="0">
                <a:solidFill>
                  <a:schemeClr val="folHlink"/>
                </a:solidFill>
                <a:latin typeface="Arial" charset="0"/>
                <a:ea typeface="黑体" pitchFamily="2" charset="-122"/>
              </a:rPr>
              <a:t>分片</a:t>
            </a:r>
          </a:p>
        </p:txBody>
      </p:sp>
      <p:sp>
        <p:nvSpPr>
          <p:cNvPr id="366614" name="Rectangle 22"/>
          <p:cNvSpPr>
            <a:spLocks noChangeArrowheads="1"/>
          </p:cNvSpPr>
          <p:nvPr/>
        </p:nvSpPr>
        <p:spPr bwMode="auto">
          <a:xfrm>
            <a:off x="5581977" y="5271215"/>
            <a:ext cx="577828" cy="573061"/>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lIns="91074" tIns="45537" rIns="91074" bIns="45537" anchor="ctr"/>
          <a:lstStyle/>
          <a:p>
            <a:pPr algn="ctr">
              <a:defRPr/>
            </a:pPr>
            <a:r>
              <a:rPr lang="zh-CN" altLang="en-US" sz="1600" dirty="0">
                <a:solidFill>
                  <a:schemeClr val="folHlink"/>
                </a:solidFill>
                <a:latin typeface="Arial" charset="0"/>
                <a:ea typeface="黑体" pitchFamily="2" charset="-122"/>
              </a:rPr>
              <a:t>重试</a:t>
            </a:r>
          </a:p>
        </p:txBody>
      </p:sp>
      <p:sp>
        <p:nvSpPr>
          <p:cNvPr id="366615" name="Rectangle 23"/>
          <p:cNvSpPr>
            <a:spLocks noChangeArrowheads="1"/>
          </p:cNvSpPr>
          <p:nvPr/>
        </p:nvSpPr>
        <p:spPr bwMode="auto">
          <a:xfrm>
            <a:off x="6159805" y="5271215"/>
            <a:ext cx="577827" cy="573061"/>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lIns="91074" tIns="45537" rIns="91074" bIns="45537" anchor="ctr"/>
          <a:lstStyle/>
          <a:p>
            <a:pPr algn="ctr">
              <a:defRPr/>
            </a:pPr>
            <a:r>
              <a:rPr lang="zh-CN" altLang="en-US" sz="1600" dirty="0">
                <a:solidFill>
                  <a:schemeClr val="folHlink"/>
                </a:solidFill>
                <a:latin typeface="Arial" charset="0"/>
                <a:ea typeface="黑体" pitchFamily="2" charset="-122"/>
              </a:rPr>
              <a:t>功率</a:t>
            </a:r>
          </a:p>
          <a:p>
            <a:pPr algn="ctr">
              <a:defRPr/>
            </a:pPr>
            <a:r>
              <a:rPr lang="zh-CN" altLang="en-US" sz="1600" dirty="0">
                <a:solidFill>
                  <a:schemeClr val="folHlink"/>
                </a:solidFill>
                <a:latin typeface="Arial" charset="0"/>
                <a:ea typeface="黑体" pitchFamily="2" charset="-122"/>
              </a:rPr>
              <a:t>管理</a:t>
            </a:r>
          </a:p>
        </p:txBody>
      </p:sp>
      <p:sp>
        <p:nvSpPr>
          <p:cNvPr id="366616" name="Rectangle 24"/>
          <p:cNvSpPr>
            <a:spLocks noChangeArrowheads="1"/>
          </p:cNvSpPr>
          <p:nvPr/>
        </p:nvSpPr>
        <p:spPr bwMode="auto">
          <a:xfrm>
            <a:off x="6737632" y="5271215"/>
            <a:ext cx="577828" cy="573061"/>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lIns="91074" tIns="45537" rIns="91074" bIns="45537" anchor="ctr"/>
          <a:lstStyle/>
          <a:p>
            <a:pPr algn="ctr">
              <a:defRPr/>
            </a:pPr>
            <a:r>
              <a:rPr lang="zh-CN" altLang="en-US" sz="1600" dirty="0">
                <a:solidFill>
                  <a:schemeClr val="folHlink"/>
                </a:solidFill>
                <a:latin typeface="Arial" charset="0"/>
                <a:ea typeface="黑体" pitchFamily="2" charset="-122"/>
              </a:rPr>
              <a:t>更多</a:t>
            </a:r>
          </a:p>
          <a:p>
            <a:pPr algn="ctr">
              <a:defRPr/>
            </a:pPr>
            <a:r>
              <a:rPr lang="zh-CN" altLang="en-US" sz="1600" dirty="0">
                <a:solidFill>
                  <a:schemeClr val="folHlink"/>
                </a:solidFill>
                <a:latin typeface="Arial" charset="0"/>
                <a:ea typeface="黑体" pitchFamily="2" charset="-122"/>
              </a:rPr>
              <a:t>数据</a:t>
            </a:r>
          </a:p>
        </p:txBody>
      </p:sp>
      <p:sp>
        <p:nvSpPr>
          <p:cNvPr id="366617" name="Rectangle 25"/>
          <p:cNvSpPr>
            <a:spLocks noChangeArrowheads="1"/>
          </p:cNvSpPr>
          <p:nvPr/>
        </p:nvSpPr>
        <p:spPr bwMode="auto">
          <a:xfrm>
            <a:off x="7315461" y="5271215"/>
            <a:ext cx="577827" cy="573061"/>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lIns="91074" tIns="45537" rIns="91074" bIns="45537" anchor="ctr"/>
          <a:lstStyle/>
          <a:p>
            <a:pPr algn="ctr">
              <a:defRPr/>
            </a:pPr>
            <a:r>
              <a:rPr lang="en-US" altLang="zh-CN" sz="1600" dirty="0">
                <a:solidFill>
                  <a:schemeClr val="folHlink"/>
                </a:solidFill>
                <a:latin typeface="Arial" charset="0"/>
                <a:ea typeface="黑体" pitchFamily="2" charset="-122"/>
              </a:rPr>
              <a:t>WEP</a:t>
            </a:r>
          </a:p>
        </p:txBody>
      </p:sp>
      <p:sp>
        <p:nvSpPr>
          <p:cNvPr id="366618" name="Rectangle 26"/>
          <p:cNvSpPr>
            <a:spLocks noChangeArrowheads="1"/>
          </p:cNvSpPr>
          <p:nvPr/>
        </p:nvSpPr>
        <p:spPr bwMode="auto">
          <a:xfrm>
            <a:off x="7893288" y="5271215"/>
            <a:ext cx="577828" cy="573061"/>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lIns="91074" tIns="45537" rIns="91074" bIns="45537" anchor="ctr"/>
          <a:lstStyle/>
          <a:p>
            <a:pPr algn="ctr">
              <a:defRPr/>
            </a:pPr>
            <a:r>
              <a:rPr lang="zh-CN" altLang="en-US" sz="1600" dirty="0">
                <a:solidFill>
                  <a:schemeClr val="folHlink"/>
                </a:solidFill>
                <a:latin typeface="Arial" charset="0"/>
                <a:ea typeface="黑体" pitchFamily="2" charset="-122"/>
              </a:rPr>
              <a:t>顺序</a:t>
            </a:r>
          </a:p>
        </p:txBody>
      </p:sp>
      <p:sp>
        <p:nvSpPr>
          <p:cNvPr id="50204" name="Text Box 27"/>
          <p:cNvSpPr txBox="1">
            <a:spLocks noChangeArrowheads="1"/>
          </p:cNvSpPr>
          <p:nvPr/>
        </p:nvSpPr>
        <p:spPr bwMode="auto">
          <a:xfrm>
            <a:off x="107650" y="4934956"/>
            <a:ext cx="8566030" cy="338185"/>
          </a:xfrm>
          <a:prstGeom prst="rect">
            <a:avLst/>
          </a:prstGeom>
          <a:noFill/>
          <a:ln w="9525">
            <a:noFill/>
            <a:miter lim="800000"/>
            <a:headEnd/>
            <a:tailEnd/>
          </a:ln>
        </p:spPr>
        <p:txBody>
          <a:bodyPr wrap="none" lIns="91074" tIns="45537" rIns="91074" bIns="45537">
            <a:spAutoFit/>
          </a:bodyPr>
          <a:lstStyle/>
          <a:p>
            <a:r>
              <a:rPr lang="zh-CN" altLang="en-US" sz="1600" dirty="0">
                <a:solidFill>
                  <a:schemeClr val="folHlink"/>
                </a:solidFill>
                <a:latin typeface="Arial" charset="0"/>
                <a:ea typeface="黑体" pitchFamily="2" charset="-122"/>
              </a:rPr>
              <a:t>位        </a:t>
            </a:r>
            <a:r>
              <a:rPr lang="en-US" altLang="zh-CN" sz="1600" dirty="0">
                <a:solidFill>
                  <a:schemeClr val="folHlink"/>
                </a:solidFill>
                <a:latin typeface="Arial" charset="0"/>
                <a:ea typeface="黑体" pitchFamily="2" charset="-122"/>
              </a:rPr>
              <a:t>2             </a:t>
            </a:r>
            <a:r>
              <a:rPr lang="en-US" altLang="zh-CN" sz="1600" dirty="0" smtClean="0">
                <a:solidFill>
                  <a:schemeClr val="folHlink"/>
                </a:solidFill>
                <a:latin typeface="Arial" charset="0"/>
                <a:ea typeface="黑体" pitchFamily="2" charset="-122"/>
              </a:rPr>
              <a:t>2                    4                  1        1         1        1        1        1        1       1</a:t>
            </a:r>
            <a:endParaRPr lang="en-US" altLang="zh-CN" sz="1600" dirty="0">
              <a:solidFill>
                <a:schemeClr val="folHlink"/>
              </a:solidFill>
              <a:latin typeface="Arial" charset="0"/>
              <a:ea typeface="黑体" pitchFamily="2" charset="-122"/>
            </a:endParaRPr>
          </a:p>
        </p:txBody>
      </p:sp>
      <p:sp>
        <p:nvSpPr>
          <p:cNvPr id="50205" name="AutoShape 28"/>
          <p:cNvSpPr>
            <a:spLocks/>
          </p:cNvSpPr>
          <p:nvPr/>
        </p:nvSpPr>
        <p:spPr bwMode="auto">
          <a:xfrm rot="-5400000">
            <a:off x="3583678" y="896966"/>
            <a:ext cx="252589" cy="6036323"/>
          </a:xfrm>
          <a:prstGeom prst="rightBrace">
            <a:avLst>
              <a:gd name="adj1" fmla="val 198594"/>
              <a:gd name="adj2" fmla="val 50000"/>
            </a:avLst>
          </a:prstGeom>
          <a:noFill/>
          <a:ln w="9525">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50206" name="Text Box 29"/>
          <p:cNvSpPr txBox="1">
            <a:spLocks noChangeArrowheads="1"/>
          </p:cNvSpPr>
          <p:nvPr/>
        </p:nvSpPr>
        <p:spPr bwMode="auto">
          <a:xfrm>
            <a:off x="3050616" y="3384691"/>
            <a:ext cx="1568921" cy="461295"/>
          </a:xfrm>
          <a:prstGeom prst="rect">
            <a:avLst/>
          </a:prstGeom>
          <a:noFill/>
          <a:ln w="9525">
            <a:noFill/>
            <a:miter lim="800000"/>
            <a:headEnd/>
            <a:tailEnd/>
          </a:ln>
        </p:spPr>
        <p:txBody>
          <a:bodyPr wrap="none" lIns="91074" tIns="45537" rIns="91074" bIns="45537">
            <a:spAutoFit/>
          </a:bodyPr>
          <a:lstStyle/>
          <a:p>
            <a:r>
              <a:rPr lang="en-US" altLang="zh-CN" sz="2400" dirty="0">
                <a:solidFill>
                  <a:schemeClr val="folHlink"/>
                </a:solidFill>
                <a:latin typeface="Arial" charset="0"/>
                <a:ea typeface="黑体" pitchFamily="2" charset="-122"/>
              </a:rPr>
              <a:t>MAC </a:t>
            </a:r>
            <a:r>
              <a:rPr lang="zh-CN" altLang="en-US" sz="2400" dirty="0">
                <a:solidFill>
                  <a:schemeClr val="folHlink"/>
                </a:solidFill>
                <a:latin typeface="Arial" charset="0"/>
                <a:ea typeface="黑体" pitchFamily="2" charset="-122"/>
              </a:rPr>
              <a:t>首部</a:t>
            </a:r>
          </a:p>
        </p:txBody>
      </p:sp>
      <p:sp>
        <p:nvSpPr>
          <p:cNvPr id="31" name="灯片编号占位符 30"/>
          <p:cNvSpPr>
            <a:spLocks noGrp="1"/>
          </p:cNvSpPr>
          <p:nvPr>
            <p:ph type="sldNum" sz="quarter" idx="12"/>
          </p:nvPr>
        </p:nvSpPr>
        <p:spPr/>
        <p:txBody>
          <a:bodyPr/>
          <a:lstStyle/>
          <a:p>
            <a:pPr>
              <a:defRPr/>
            </a:pPr>
            <a:fld id="{344D6BD5-1781-4C58-AB1B-E0C0300E6502}" type="slidenum">
              <a:rPr lang="en-US" altLang="zh-CN" smtClean="0">
                <a:ea typeface="黑体" pitchFamily="2" charset="-122"/>
              </a:rPr>
              <a:pPr>
                <a:defRPr/>
              </a:pPr>
              <a:t>124</a:t>
            </a:fld>
            <a:endParaRPr lang="en-US" altLang="zh-CN" dirty="0">
              <a:ea typeface="黑体" pitchFamily="2" charset="-122"/>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algn="ctr" eaLnBrk="1" hangingPunct="1"/>
            <a:r>
              <a:rPr lang="en-US" altLang="zh-CN" sz="4000" dirty="0" smtClean="0">
                <a:ea typeface="黑体" pitchFamily="2" charset="-122"/>
              </a:rPr>
              <a:t>802.11 </a:t>
            </a:r>
            <a:r>
              <a:rPr lang="zh-CN" altLang="en-US" sz="4000" dirty="0" smtClean="0">
                <a:ea typeface="黑体" pitchFamily="2" charset="-122"/>
              </a:rPr>
              <a:t>数据帧的三大部分 </a:t>
            </a:r>
          </a:p>
        </p:txBody>
      </p:sp>
      <p:sp>
        <p:nvSpPr>
          <p:cNvPr id="51204" name="Rectangle 3"/>
          <p:cNvSpPr>
            <a:spLocks noGrp="1" noChangeArrowheads="1"/>
          </p:cNvSpPr>
          <p:nvPr>
            <p:ph type="body" idx="1"/>
          </p:nvPr>
        </p:nvSpPr>
        <p:spPr/>
        <p:txBody>
          <a:bodyPr/>
          <a:lstStyle/>
          <a:p>
            <a:pPr eaLnBrk="1" hangingPunct="1"/>
            <a:r>
              <a:rPr lang="en-US" altLang="zh-CN" dirty="0" smtClean="0">
                <a:solidFill>
                  <a:schemeClr val="hlink"/>
                </a:solidFill>
                <a:ea typeface="黑体" pitchFamily="2" charset="-122"/>
              </a:rPr>
              <a:t>MAC </a:t>
            </a:r>
            <a:r>
              <a:rPr lang="zh-CN" altLang="en-US" dirty="0" smtClean="0">
                <a:solidFill>
                  <a:schemeClr val="hlink"/>
                </a:solidFill>
                <a:ea typeface="黑体" pitchFamily="2" charset="-122"/>
              </a:rPr>
              <a:t>首部</a:t>
            </a:r>
            <a:r>
              <a:rPr lang="zh-CN" altLang="en-US" dirty="0" smtClean="0">
                <a:ea typeface="黑体" pitchFamily="2" charset="-122"/>
              </a:rPr>
              <a:t>，共 </a:t>
            </a:r>
            <a:r>
              <a:rPr lang="en-US" altLang="zh-CN" dirty="0" smtClean="0">
                <a:ea typeface="黑体" pitchFamily="2" charset="-122"/>
              </a:rPr>
              <a:t>30 </a:t>
            </a:r>
            <a:r>
              <a:rPr lang="zh-CN" altLang="en-US" dirty="0" smtClean="0">
                <a:ea typeface="黑体" pitchFamily="2" charset="-122"/>
              </a:rPr>
              <a:t>字节。帧的复杂性都在帧的首部。</a:t>
            </a:r>
          </a:p>
          <a:p>
            <a:pPr eaLnBrk="1" hangingPunct="1"/>
            <a:r>
              <a:rPr lang="zh-CN" altLang="en-US" dirty="0" smtClean="0">
                <a:solidFill>
                  <a:schemeClr val="hlink"/>
                </a:solidFill>
                <a:ea typeface="黑体" pitchFamily="2" charset="-122"/>
              </a:rPr>
              <a:t>帧主体</a:t>
            </a:r>
            <a:r>
              <a:rPr lang="zh-CN" altLang="en-US" dirty="0" smtClean="0">
                <a:ea typeface="黑体" pitchFamily="2" charset="-122"/>
              </a:rPr>
              <a:t>，也就是帧的数据部分，不超过</a:t>
            </a:r>
            <a:r>
              <a:rPr lang="en-US" altLang="zh-CN" dirty="0" smtClean="0">
                <a:ea typeface="黑体" pitchFamily="2" charset="-122"/>
              </a:rPr>
              <a:t>2312 </a:t>
            </a:r>
            <a:r>
              <a:rPr lang="zh-CN" altLang="en-US" dirty="0" smtClean="0">
                <a:ea typeface="黑体" pitchFamily="2" charset="-122"/>
              </a:rPr>
              <a:t>字节。这个数值比以太网的最大长度长很多。不过 </a:t>
            </a:r>
            <a:r>
              <a:rPr lang="en-US" altLang="zh-CN" dirty="0" smtClean="0">
                <a:ea typeface="黑体" pitchFamily="2" charset="-122"/>
              </a:rPr>
              <a:t>802.11 </a:t>
            </a:r>
            <a:r>
              <a:rPr lang="zh-CN" altLang="en-US" dirty="0" smtClean="0">
                <a:ea typeface="黑体" pitchFamily="2" charset="-122"/>
              </a:rPr>
              <a:t>帧的长度通常都是小于 </a:t>
            </a:r>
            <a:r>
              <a:rPr lang="en-US" altLang="zh-CN" dirty="0" smtClean="0">
                <a:ea typeface="黑体" pitchFamily="2" charset="-122"/>
              </a:rPr>
              <a:t>1500 </a:t>
            </a:r>
            <a:r>
              <a:rPr lang="zh-CN" altLang="en-US" dirty="0" smtClean="0">
                <a:ea typeface="黑体" pitchFamily="2" charset="-122"/>
              </a:rPr>
              <a:t>字节。</a:t>
            </a:r>
          </a:p>
          <a:p>
            <a:pPr eaLnBrk="1" hangingPunct="1"/>
            <a:r>
              <a:rPr lang="zh-CN" altLang="en-US" dirty="0" smtClean="0">
                <a:solidFill>
                  <a:schemeClr val="hlink"/>
                </a:solidFill>
                <a:ea typeface="黑体" pitchFamily="2" charset="-122"/>
              </a:rPr>
              <a:t>帧检验序列 </a:t>
            </a:r>
            <a:r>
              <a:rPr lang="en-US" altLang="zh-CN" dirty="0" smtClean="0">
                <a:solidFill>
                  <a:schemeClr val="hlink"/>
                </a:solidFill>
                <a:ea typeface="黑体" pitchFamily="2" charset="-122"/>
              </a:rPr>
              <a:t>FCS</a:t>
            </a:r>
            <a:r>
              <a:rPr lang="en-US" altLang="zh-CN" dirty="0" smtClean="0">
                <a:ea typeface="黑体" pitchFamily="2" charset="-122"/>
              </a:rPr>
              <a:t> </a:t>
            </a:r>
            <a:r>
              <a:rPr lang="zh-CN" altLang="en-US" dirty="0" smtClean="0">
                <a:ea typeface="黑体" pitchFamily="2" charset="-122"/>
              </a:rPr>
              <a:t>是尾部，共 </a:t>
            </a:r>
            <a:r>
              <a:rPr lang="en-US" altLang="zh-CN" dirty="0" smtClean="0">
                <a:ea typeface="黑体" pitchFamily="2" charset="-122"/>
              </a:rPr>
              <a:t>4 </a:t>
            </a:r>
            <a:r>
              <a:rPr lang="zh-CN" altLang="en-US" dirty="0" smtClean="0">
                <a:ea typeface="黑体" pitchFamily="2" charset="-122"/>
              </a:rPr>
              <a:t>字节 </a:t>
            </a:r>
          </a:p>
        </p:txBody>
      </p:sp>
      <p:sp>
        <p:nvSpPr>
          <p:cNvPr id="5" name="灯片编号占位符 4"/>
          <p:cNvSpPr>
            <a:spLocks noGrp="1"/>
          </p:cNvSpPr>
          <p:nvPr>
            <p:ph type="sldNum" sz="quarter" idx="12"/>
          </p:nvPr>
        </p:nvSpPr>
        <p:spPr/>
        <p:txBody>
          <a:bodyPr/>
          <a:lstStyle/>
          <a:p>
            <a:pPr>
              <a:defRPr/>
            </a:pPr>
            <a:fld id="{344D6BD5-1781-4C58-AB1B-E0C0300E6502}" type="slidenum">
              <a:rPr lang="en-US" altLang="zh-CN" smtClean="0">
                <a:ea typeface="黑体" pitchFamily="2" charset="-122"/>
              </a:rPr>
              <a:pPr>
                <a:defRPr/>
              </a:pPr>
              <a:t>125</a:t>
            </a:fld>
            <a:endParaRPr lang="en-US" altLang="zh-CN" dirty="0">
              <a:ea typeface="黑体" pitchFamily="2" charset="-122"/>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en-US" altLang="zh-CN" sz="4000" dirty="0" smtClean="0">
                <a:ea typeface="黑体" pitchFamily="2" charset="-122"/>
              </a:rPr>
              <a:t>1. </a:t>
            </a:r>
            <a:r>
              <a:rPr lang="zh-CN" altLang="en-US" sz="4000" dirty="0" smtClean="0">
                <a:ea typeface="黑体" pitchFamily="2" charset="-122"/>
              </a:rPr>
              <a:t> </a:t>
            </a:r>
            <a:r>
              <a:rPr lang="en-US" altLang="zh-CN" sz="4000" dirty="0" smtClean="0">
                <a:ea typeface="黑体" pitchFamily="2" charset="-122"/>
              </a:rPr>
              <a:t>802.11 </a:t>
            </a:r>
            <a:r>
              <a:rPr lang="zh-CN" altLang="en-US" sz="4000" dirty="0" smtClean="0">
                <a:ea typeface="黑体" pitchFamily="2" charset="-122"/>
              </a:rPr>
              <a:t>数据帧的地址</a:t>
            </a:r>
          </a:p>
        </p:txBody>
      </p:sp>
      <p:sp>
        <p:nvSpPr>
          <p:cNvPr id="52228" name="Rectangle 3"/>
          <p:cNvSpPr>
            <a:spLocks noGrp="1" noChangeArrowheads="1"/>
          </p:cNvSpPr>
          <p:nvPr>
            <p:ph type="body" idx="1"/>
          </p:nvPr>
        </p:nvSpPr>
        <p:spPr>
          <a:xfrm>
            <a:off x="1040091" y="1907046"/>
            <a:ext cx="7750810" cy="4246104"/>
          </a:xfrm>
        </p:spPr>
        <p:txBody>
          <a:bodyPr>
            <a:normAutofit/>
          </a:bodyPr>
          <a:lstStyle/>
          <a:p>
            <a:pPr eaLnBrk="1" hangingPunct="1"/>
            <a:r>
              <a:rPr lang="en-US" altLang="zh-CN" sz="2800" dirty="0" smtClean="0">
                <a:ea typeface="黑体" pitchFamily="2" charset="-122"/>
              </a:rPr>
              <a:t>802.11 </a:t>
            </a:r>
            <a:r>
              <a:rPr lang="zh-CN" altLang="en-US" sz="2800" dirty="0" smtClean="0">
                <a:ea typeface="黑体" pitchFamily="2" charset="-122"/>
              </a:rPr>
              <a:t>数据帧最特殊的地方就是有四个地址字段。地址 </a:t>
            </a:r>
            <a:r>
              <a:rPr lang="en-US" altLang="zh-CN" sz="2800" dirty="0" smtClean="0">
                <a:ea typeface="黑体" pitchFamily="2" charset="-122"/>
              </a:rPr>
              <a:t>4 </a:t>
            </a:r>
            <a:r>
              <a:rPr lang="zh-CN" altLang="en-US" sz="2800" dirty="0" smtClean="0">
                <a:ea typeface="黑体" pitchFamily="2" charset="-122"/>
              </a:rPr>
              <a:t>用于自组网络。我们在这里只讨论前三种地址。</a:t>
            </a:r>
            <a:endParaRPr lang="en-US" altLang="zh-CN" sz="2800" dirty="0" smtClean="0">
              <a:ea typeface="黑体" pitchFamily="2" charset="-122"/>
            </a:endParaRPr>
          </a:p>
          <a:p>
            <a:pPr eaLnBrk="1" hangingPunct="1"/>
            <a:r>
              <a:rPr lang="zh-CN" altLang="en-US" sz="2800" dirty="0" smtClean="0">
                <a:ea typeface="黑体" pitchFamily="2" charset="-122"/>
              </a:rPr>
              <a:t>地址</a:t>
            </a:r>
            <a:r>
              <a:rPr lang="en-US" altLang="zh-CN" sz="2800" dirty="0" smtClean="0">
                <a:ea typeface="黑体" pitchFamily="2" charset="-122"/>
              </a:rPr>
              <a:t>2</a:t>
            </a:r>
            <a:r>
              <a:rPr lang="zh-CN" altLang="en-US" sz="2800" dirty="0" smtClean="0">
                <a:ea typeface="黑体" pitchFamily="2" charset="-122"/>
              </a:rPr>
              <a:t>是传输帧的站点的</a:t>
            </a:r>
            <a:r>
              <a:rPr lang="en-US" altLang="zh-CN" sz="2800" dirty="0" smtClean="0">
                <a:ea typeface="黑体" pitchFamily="2" charset="-122"/>
              </a:rPr>
              <a:t>MAC</a:t>
            </a:r>
            <a:r>
              <a:rPr lang="zh-CN" altLang="en-US" sz="2800" dirty="0" smtClean="0">
                <a:ea typeface="黑体" pitchFamily="2" charset="-122"/>
              </a:rPr>
              <a:t>地址</a:t>
            </a:r>
            <a:endParaRPr lang="en-US" altLang="zh-CN" sz="2800" dirty="0" smtClean="0">
              <a:ea typeface="黑体" pitchFamily="2" charset="-122"/>
            </a:endParaRPr>
          </a:p>
          <a:p>
            <a:pPr eaLnBrk="1" hangingPunct="1"/>
            <a:r>
              <a:rPr lang="zh-CN" altLang="en-US" sz="2800" dirty="0" smtClean="0">
                <a:ea typeface="黑体" pitchFamily="2" charset="-122"/>
              </a:rPr>
              <a:t>地址</a:t>
            </a:r>
            <a:r>
              <a:rPr lang="en-US" altLang="zh-CN" sz="2800" dirty="0" smtClean="0">
                <a:ea typeface="黑体" pitchFamily="2" charset="-122"/>
              </a:rPr>
              <a:t>1</a:t>
            </a:r>
            <a:r>
              <a:rPr lang="zh-CN" altLang="en-US" sz="2800" dirty="0" smtClean="0">
                <a:ea typeface="黑体" pitchFamily="2" charset="-122"/>
              </a:rPr>
              <a:t>是接收帧的站点的</a:t>
            </a:r>
            <a:r>
              <a:rPr lang="en-US" altLang="zh-CN" sz="2800" dirty="0" smtClean="0">
                <a:ea typeface="黑体" pitchFamily="2" charset="-122"/>
              </a:rPr>
              <a:t>MAC</a:t>
            </a:r>
            <a:r>
              <a:rPr lang="zh-CN" altLang="en-US" sz="2800" dirty="0" smtClean="0">
                <a:ea typeface="黑体" pitchFamily="2" charset="-122"/>
              </a:rPr>
              <a:t>地址</a:t>
            </a:r>
            <a:endParaRPr lang="en-US" altLang="zh-CN" sz="2800" dirty="0" smtClean="0">
              <a:ea typeface="黑体" pitchFamily="2" charset="-122"/>
            </a:endParaRPr>
          </a:p>
          <a:p>
            <a:pPr eaLnBrk="1" hangingPunct="1"/>
            <a:r>
              <a:rPr lang="zh-CN" altLang="en-US" sz="2800" dirty="0" smtClean="0">
                <a:ea typeface="黑体" pitchFamily="2" charset="-122"/>
              </a:rPr>
              <a:t>地址</a:t>
            </a:r>
            <a:r>
              <a:rPr lang="en-US" altLang="zh-CN" sz="2800" dirty="0" smtClean="0">
                <a:ea typeface="黑体" pitchFamily="2" charset="-122"/>
              </a:rPr>
              <a:t>3</a:t>
            </a:r>
          </a:p>
          <a:p>
            <a:pPr eaLnBrk="1" hangingPunct="1"/>
            <a:endParaRPr lang="zh-CN" altLang="en-US" sz="2800" dirty="0" smtClean="0">
              <a:ea typeface="黑体" pitchFamily="2" charset="-122"/>
            </a:endParaRPr>
          </a:p>
        </p:txBody>
      </p:sp>
      <p:sp>
        <p:nvSpPr>
          <p:cNvPr id="6" name="灯片编号占位符 5"/>
          <p:cNvSpPr>
            <a:spLocks noGrp="1"/>
          </p:cNvSpPr>
          <p:nvPr>
            <p:ph type="sldNum" sz="quarter" idx="12"/>
          </p:nvPr>
        </p:nvSpPr>
        <p:spPr/>
        <p:txBody>
          <a:bodyPr/>
          <a:lstStyle/>
          <a:p>
            <a:pPr>
              <a:defRPr/>
            </a:pPr>
            <a:fld id="{344D6BD5-1781-4C58-AB1B-E0C0300E6502}" type="slidenum">
              <a:rPr lang="en-US" altLang="zh-CN" smtClean="0">
                <a:ea typeface="黑体" pitchFamily="2" charset="-122"/>
              </a:rPr>
              <a:pPr>
                <a:defRPr/>
              </a:pPr>
              <a:t>126</a:t>
            </a:fld>
            <a:endParaRPr lang="en-US" altLang="zh-CN" dirty="0">
              <a:ea typeface="黑体" pitchFamily="2" charset="-122"/>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normAutofit fontScale="90000"/>
          </a:bodyPr>
          <a:lstStyle/>
          <a:p>
            <a:pPr marL="834847" indent="-834847">
              <a:buFontTx/>
              <a:buAutoNum type="arabicPeriod" startAt="2"/>
            </a:pPr>
            <a:r>
              <a:rPr lang="zh-CN" altLang="en-US" sz="4000" dirty="0" smtClean="0">
                <a:ea typeface="黑体" pitchFamily="2" charset="-122"/>
              </a:rPr>
              <a:t>序号控制字段、持续期字段</a:t>
            </a:r>
            <a:br>
              <a:rPr lang="zh-CN" altLang="en-US" sz="4000" dirty="0" smtClean="0">
                <a:ea typeface="黑体" pitchFamily="2" charset="-122"/>
              </a:rPr>
            </a:br>
            <a:r>
              <a:rPr lang="zh-CN" altLang="en-US" sz="4000" dirty="0" smtClean="0">
                <a:ea typeface="黑体" pitchFamily="2" charset="-122"/>
              </a:rPr>
              <a:t>和帧控制字段 </a:t>
            </a:r>
          </a:p>
        </p:txBody>
      </p:sp>
      <p:sp>
        <p:nvSpPr>
          <p:cNvPr id="54276" name="Rectangle 3"/>
          <p:cNvSpPr>
            <a:spLocks noGrp="1" noChangeArrowheads="1"/>
          </p:cNvSpPr>
          <p:nvPr>
            <p:ph type="body" idx="1"/>
          </p:nvPr>
        </p:nvSpPr>
        <p:spPr>
          <a:xfrm>
            <a:off x="1040091" y="1836007"/>
            <a:ext cx="7750810" cy="4724990"/>
          </a:xfrm>
        </p:spPr>
        <p:txBody>
          <a:bodyPr/>
          <a:lstStyle/>
          <a:p>
            <a:pPr eaLnBrk="1" hangingPunct="1">
              <a:lnSpc>
                <a:spcPct val="90000"/>
              </a:lnSpc>
            </a:pPr>
            <a:r>
              <a:rPr lang="zh-CN" altLang="en-US" sz="2800" dirty="0" smtClean="0">
                <a:ea typeface="黑体" pitchFamily="2" charset="-122"/>
              </a:rPr>
              <a:t>序号控制字段占 </a:t>
            </a:r>
            <a:r>
              <a:rPr lang="en-US" altLang="zh-CN" sz="2800" dirty="0" smtClean="0">
                <a:ea typeface="黑体" pitchFamily="2" charset="-122"/>
              </a:rPr>
              <a:t>16 </a:t>
            </a:r>
            <a:r>
              <a:rPr lang="zh-CN" altLang="en-US" sz="2800" dirty="0" smtClean="0">
                <a:ea typeface="黑体" pitchFamily="2" charset="-122"/>
              </a:rPr>
              <a:t>位，其中序号子字段占 </a:t>
            </a:r>
            <a:r>
              <a:rPr lang="en-US" altLang="zh-CN" sz="2800" dirty="0" smtClean="0">
                <a:ea typeface="黑体" pitchFamily="2" charset="-122"/>
              </a:rPr>
              <a:t>12 </a:t>
            </a:r>
            <a:r>
              <a:rPr lang="zh-CN" altLang="en-US" sz="2800" dirty="0" smtClean="0">
                <a:ea typeface="黑体" pitchFamily="2" charset="-122"/>
              </a:rPr>
              <a:t>位，分片子字段占 </a:t>
            </a:r>
            <a:r>
              <a:rPr lang="en-US" altLang="zh-CN" sz="2800" dirty="0" smtClean="0">
                <a:ea typeface="黑体" pitchFamily="2" charset="-122"/>
              </a:rPr>
              <a:t>4 </a:t>
            </a:r>
            <a:r>
              <a:rPr lang="zh-CN" altLang="en-US" sz="2800" dirty="0" smtClean="0">
                <a:ea typeface="黑体" pitchFamily="2" charset="-122"/>
              </a:rPr>
              <a:t>位。</a:t>
            </a:r>
          </a:p>
          <a:p>
            <a:pPr eaLnBrk="1" hangingPunct="1">
              <a:lnSpc>
                <a:spcPct val="90000"/>
              </a:lnSpc>
            </a:pPr>
            <a:r>
              <a:rPr lang="zh-CN" altLang="en-US" sz="2800" dirty="0" smtClean="0">
                <a:ea typeface="黑体" pitchFamily="2" charset="-122"/>
              </a:rPr>
              <a:t>持续期字段占 </a:t>
            </a:r>
            <a:r>
              <a:rPr lang="en-US" altLang="zh-CN" sz="2800" dirty="0" smtClean="0">
                <a:ea typeface="黑体" pitchFamily="2" charset="-122"/>
              </a:rPr>
              <a:t>16 </a:t>
            </a:r>
            <a:r>
              <a:rPr lang="zh-CN" altLang="en-US" sz="2800" dirty="0" smtClean="0">
                <a:ea typeface="黑体" pitchFamily="2" charset="-122"/>
              </a:rPr>
              <a:t>位。</a:t>
            </a:r>
          </a:p>
          <a:p>
            <a:pPr eaLnBrk="1" hangingPunct="1">
              <a:lnSpc>
                <a:spcPct val="90000"/>
              </a:lnSpc>
            </a:pPr>
            <a:r>
              <a:rPr lang="zh-CN" altLang="en-US" sz="2800" dirty="0" smtClean="0">
                <a:ea typeface="黑体" pitchFamily="2" charset="-122"/>
              </a:rPr>
              <a:t>帧控制字段共分为 </a:t>
            </a:r>
            <a:r>
              <a:rPr lang="en-US" altLang="zh-CN" sz="2800" dirty="0" smtClean="0">
                <a:ea typeface="黑体" pitchFamily="2" charset="-122"/>
              </a:rPr>
              <a:t>11 </a:t>
            </a:r>
            <a:r>
              <a:rPr lang="zh-CN" altLang="en-US" sz="2800" dirty="0" smtClean="0">
                <a:ea typeface="黑体" pitchFamily="2" charset="-122"/>
              </a:rPr>
              <a:t>个子字段。</a:t>
            </a:r>
          </a:p>
          <a:p>
            <a:pPr lvl="1" eaLnBrk="1" hangingPunct="1">
              <a:lnSpc>
                <a:spcPct val="90000"/>
              </a:lnSpc>
            </a:pPr>
            <a:r>
              <a:rPr lang="zh-CN" altLang="en-US" dirty="0" smtClean="0">
                <a:solidFill>
                  <a:schemeClr val="folHlink"/>
                </a:solidFill>
                <a:latin typeface="Arial" charset="0"/>
                <a:ea typeface="黑体" pitchFamily="2" charset="-122"/>
              </a:rPr>
              <a:t>协议版本字段现在是 </a:t>
            </a:r>
            <a:r>
              <a:rPr lang="en-US" altLang="zh-CN" dirty="0" smtClean="0">
                <a:solidFill>
                  <a:schemeClr val="folHlink"/>
                </a:solidFill>
                <a:latin typeface="Arial" charset="0"/>
                <a:ea typeface="黑体" pitchFamily="2" charset="-122"/>
              </a:rPr>
              <a:t>0</a:t>
            </a:r>
            <a:r>
              <a:rPr lang="zh-CN" altLang="en-US" dirty="0" smtClean="0">
                <a:solidFill>
                  <a:schemeClr val="folHlink"/>
                </a:solidFill>
                <a:latin typeface="Arial" charset="0"/>
                <a:ea typeface="黑体" pitchFamily="2" charset="-122"/>
              </a:rPr>
              <a:t>。</a:t>
            </a:r>
          </a:p>
          <a:p>
            <a:pPr lvl="1" eaLnBrk="1" hangingPunct="1">
              <a:lnSpc>
                <a:spcPct val="90000"/>
              </a:lnSpc>
            </a:pPr>
            <a:r>
              <a:rPr lang="zh-CN" altLang="en-US" dirty="0" smtClean="0">
                <a:solidFill>
                  <a:schemeClr val="folHlink"/>
                </a:solidFill>
                <a:latin typeface="Arial" charset="0"/>
                <a:ea typeface="黑体" pitchFamily="2" charset="-122"/>
              </a:rPr>
              <a:t>类型字段和子类型字段用来区分帧的功能。</a:t>
            </a:r>
          </a:p>
          <a:p>
            <a:pPr lvl="1" eaLnBrk="1" hangingPunct="1">
              <a:lnSpc>
                <a:spcPct val="90000"/>
              </a:lnSpc>
            </a:pPr>
            <a:r>
              <a:rPr lang="zh-CN" altLang="en-US" dirty="0" smtClean="0">
                <a:solidFill>
                  <a:schemeClr val="folHlink"/>
                </a:solidFill>
                <a:latin typeface="Arial" charset="0"/>
                <a:ea typeface="黑体" pitchFamily="2" charset="-122"/>
              </a:rPr>
              <a:t>更多分片字段置为 </a:t>
            </a:r>
            <a:r>
              <a:rPr lang="en-US" altLang="zh-CN" dirty="0" smtClean="0">
                <a:solidFill>
                  <a:schemeClr val="folHlink"/>
                </a:solidFill>
                <a:latin typeface="Arial" charset="0"/>
                <a:ea typeface="黑体" pitchFamily="2" charset="-122"/>
              </a:rPr>
              <a:t>1 </a:t>
            </a:r>
            <a:r>
              <a:rPr lang="zh-CN" altLang="en-US" dirty="0" smtClean="0">
                <a:solidFill>
                  <a:schemeClr val="folHlink"/>
                </a:solidFill>
                <a:latin typeface="Arial" charset="0"/>
                <a:ea typeface="黑体" pitchFamily="2" charset="-122"/>
              </a:rPr>
              <a:t>时表明这个帧属于一个帧的多个分片之一。</a:t>
            </a:r>
          </a:p>
          <a:p>
            <a:pPr lvl="1" eaLnBrk="1" hangingPunct="1">
              <a:lnSpc>
                <a:spcPct val="90000"/>
              </a:lnSpc>
            </a:pPr>
            <a:r>
              <a:rPr lang="zh-CN" altLang="en-US" dirty="0" smtClean="0">
                <a:solidFill>
                  <a:schemeClr val="folHlink"/>
                </a:solidFill>
                <a:latin typeface="Arial" charset="0"/>
                <a:ea typeface="黑体" pitchFamily="2" charset="-122"/>
              </a:rPr>
              <a:t>有线等效保密字段 </a:t>
            </a:r>
            <a:r>
              <a:rPr lang="en-US" altLang="zh-CN" dirty="0" smtClean="0">
                <a:solidFill>
                  <a:schemeClr val="folHlink"/>
                </a:solidFill>
                <a:latin typeface="Arial" charset="0"/>
                <a:ea typeface="黑体" pitchFamily="2" charset="-122"/>
              </a:rPr>
              <a:t>WEP </a:t>
            </a:r>
            <a:r>
              <a:rPr lang="zh-CN" altLang="en-US" dirty="0" smtClean="0">
                <a:solidFill>
                  <a:schemeClr val="folHlink"/>
                </a:solidFill>
                <a:latin typeface="Arial" charset="0"/>
                <a:ea typeface="黑体" pitchFamily="2" charset="-122"/>
              </a:rPr>
              <a:t>占 </a:t>
            </a:r>
            <a:r>
              <a:rPr lang="en-US" altLang="zh-CN" dirty="0" smtClean="0">
                <a:solidFill>
                  <a:schemeClr val="folHlink"/>
                </a:solidFill>
                <a:latin typeface="Arial" charset="0"/>
                <a:ea typeface="黑体" pitchFamily="2" charset="-122"/>
              </a:rPr>
              <a:t>1 </a:t>
            </a:r>
            <a:r>
              <a:rPr lang="zh-CN" altLang="en-US" dirty="0" smtClean="0">
                <a:solidFill>
                  <a:schemeClr val="folHlink"/>
                </a:solidFill>
                <a:latin typeface="Arial" charset="0"/>
                <a:ea typeface="黑体" pitchFamily="2" charset="-122"/>
              </a:rPr>
              <a:t>位。若 </a:t>
            </a:r>
            <a:r>
              <a:rPr lang="en-US" altLang="zh-CN" dirty="0" smtClean="0">
                <a:solidFill>
                  <a:schemeClr val="folHlink"/>
                </a:solidFill>
                <a:latin typeface="Arial" charset="0"/>
                <a:ea typeface="黑体" pitchFamily="2" charset="-122"/>
              </a:rPr>
              <a:t>WEP = 1</a:t>
            </a:r>
            <a:r>
              <a:rPr lang="zh-CN" altLang="en-US" dirty="0" smtClean="0">
                <a:solidFill>
                  <a:schemeClr val="folHlink"/>
                </a:solidFill>
                <a:latin typeface="Arial" charset="0"/>
                <a:ea typeface="黑体" pitchFamily="2" charset="-122"/>
              </a:rPr>
              <a:t>，就表明采用了 </a:t>
            </a:r>
            <a:r>
              <a:rPr lang="en-US" altLang="zh-CN" dirty="0" smtClean="0">
                <a:solidFill>
                  <a:schemeClr val="folHlink"/>
                </a:solidFill>
                <a:latin typeface="Arial" charset="0"/>
                <a:ea typeface="黑体" pitchFamily="2" charset="-122"/>
              </a:rPr>
              <a:t>WEP </a:t>
            </a:r>
            <a:r>
              <a:rPr lang="zh-CN" altLang="en-US" dirty="0" smtClean="0">
                <a:solidFill>
                  <a:schemeClr val="folHlink"/>
                </a:solidFill>
                <a:latin typeface="Arial" charset="0"/>
                <a:ea typeface="黑体" pitchFamily="2" charset="-122"/>
              </a:rPr>
              <a:t>加密算法</a:t>
            </a:r>
            <a:r>
              <a:rPr lang="zh-CN" altLang="en-US" dirty="0" smtClean="0">
                <a:ea typeface="黑体" pitchFamily="2" charset="-122"/>
              </a:rPr>
              <a:t>。     </a:t>
            </a:r>
            <a:r>
              <a:rPr lang="zh-CN" altLang="en-US" sz="2400" dirty="0" smtClean="0">
                <a:ea typeface="黑体" pitchFamily="2" charset="-122"/>
              </a:rPr>
              <a:t> </a:t>
            </a:r>
          </a:p>
        </p:txBody>
      </p:sp>
      <p:sp>
        <p:nvSpPr>
          <p:cNvPr id="5" name="灯片编号占位符 4"/>
          <p:cNvSpPr>
            <a:spLocks noGrp="1"/>
          </p:cNvSpPr>
          <p:nvPr>
            <p:ph type="sldNum" sz="quarter" idx="12"/>
          </p:nvPr>
        </p:nvSpPr>
        <p:spPr/>
        <p:txBody>
          <a:bodyPr/>
          <a:lstStyle/>
          <a:p>
            <a:pPr>
              <a:defRPr/>
            </a:pPr>
            <a:fld id="{344D6BD5-1781-4C58-AB1B-E0C0300E6502}" type="slidenum">
              <a:rPr lang="en-US" altLang="zh-CN" smtClean="0">
                <a:ea typeface="黑体" pitchFamily="2" charset="-122"/>
              </a:rPr>
              <a:pPr>
                <a:defRPr/>
              </a:pPr>
              <a:t>127</a:t>
            </a:fld>
            <a:endParaRPr lang="en-US" altLang="zh-CN" dirty="0">
              <a:ea typeface="黑体" pitchFamily="2" charset="-122"/>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4"/>
          <p:cNvSpPr>
            <a:spLocks noGrp="1" noChangeArrowheads="1"/>
          </p:cNvSpPr>
          <p:nvPr>
            <p:ph type="title"/>
          </p:nvPr>
        </p:nvSpPr>
        <p:spPr>
          <a:xfrm>
            <a:off x="1147741" y="213123"/>
            <a:ext cx="6786708" cy="1453964"/>
          </a:xfrm>
        </p:spPr>
        <p:txBody>
          <a:bodyPr/>
          <a:lstStyle/>
          <a:p>
            <a:pPr algn="ctr" eaLnBrk="1" hangingPunct="1"/>
            <a:r>
              <a:rPr lang="zh-CN" altLang="en-US" dirty="0" smtClean="0">
                <a:ea typeface="黑体" pitchFamily="2" charset="-122"/>
              </a:rPr>
              <a:t>分片的发送举例 </a:t>
            </a:r>
          </a:p>
        </p:txBody>
      </p:sp>
      <p:sp>
        <p:nvSpPr>
          <p:cNvPr id="55300" name="Text Box 6"/>
          <p:cNvSpPr txBox="1">
            <a:spLocks noChangeArrowheads="1"/>
          </p:cNvSpPr>
          <p:nvPr/>
        </p:nvSpPr>
        <p:spPr bwMode="auto">
          <a:xfrm>
            <a:off x="8688000" y="3146311"/>
            <a:ext cx="241635" cy="338185"/>
          </a:xfrm>
          <a:prstGeom prst="rect">
            <a:avLst/>
          </a:prstGeom>
          <a:noFill/>
          <a:ln w="9525">
            <a:noFill/>
            <a:miter lim="800000"/>
            <a:headEnd/>
            <a:tailEnd/>
          </a:ln>
        </p:spPr>
        <p:txBody>
          <a:bodyPr wrap="none" lIns="91074" tIns="45537" rIns="91074" bIns="45537">
            <a:spAutoFit/>
          </a:bodyPr>
          <a:lstStyle/>
          <a:p>
            <a:r>
              <a:rPr kumimoji="1" lang="en-US" altLang="zh-CN" sz="1600" i="1" dirty="0">
                <a:solidFill>
                  <a:schemeClr val="folHlink"/>
                </a:solidFill>
                <a:latin typeface="Arial" charset="0"/>
                <a:ea typeface="黑体" pitchFamily="2" charset="-122"/>
              </a:rPr>
              <a:t>t</a:t>
            </a:r>
          </a:p>
        </p:txBody>
      </p:sp>
      <p:sp>
        <p:nvSpPr>
          <p:cNvPr id="55301" name="Text Box 8"/>
          <p:cNvSpPr txBox="1">
            <a:spLocks noChangeArrowheads="1"/>
          </p:cNvSpPr>
          <p:nvPr/>
        </p:nvSpPr>
        <p:spPr bwMode="auto">
          <a:xfrm>
            <a:off x="8688000" y="4934956"/>
            <a:ext cx="242213" cy="336259"/>
          </a:xfrm>
          <a:prstGeom prst="rect">
            <a:avLst/>
          </a:prstGeom>
          <a:noFill/>
          <a:ln w="9525">
            <a:noFill/>
            <a:miter lim="800000"/>
            <a:headEnd/>
            <a:tailEnd/>
          </a:ln>
        </p:spPr>
        <p:txBody>
          <a:bodyPr wrap="none" lIns="91074" tIns="45537" rIns="91074" bIns="45537">
            <a:spAutoFit/>
          </a:bodyPr>
          <a:lstStyle/>
          <a:p>
            <a:r>
              <a:rPr kumimoji="1" lang="en-US" altLang="zh-CN" sz="1600" i="1" dirty="0">
                <a:solidFill>
                  <a:schemeClr val="folHlink"/>
                </a:solidFill>
                <a:latin typeface="Arial" charset="0"/>
                <a:ea typeface="黑体" pitchFamily="2" charset="-122"/>
              </a:rPr>
              <a:t>t</a:t>
            </a:r>
          </a:p>
        </p:txBody>
      </p:sp>
      <p:sp>
        <p:nvSpPr>
          <p:cNvPr id="55302" name="Text Box 11"/>
          <p:cNvSpPr txBox="1">
            <a:spLocks noChangeArrowheads="1"/>
          </p:cNvSpPr>
          <p:nvPr/>
        </p:nvSpPr>
        <p:spPr bwMode="auto">
          <a:xfrm>
            <a:off x="8688000" y="4054052"/>
            <a:ext cx="241635" cy="338185"/>
          </a:xfrm>
          <a:prstGeom prst="rect">
            <a:avLst/>
          </a:prstGeom>
          <a:noFill/>
          <a:ln w="9525">
            <a:noFill/>
            <a:miter lim="800000"/>
            <a:headEnd/>
            <a:tailEnd/>
          </a:ln>
        </p:spPr>
        <p:txBody>
          <a:bodyPr wrap="none" lIns="91074" tIns="45537" rIns="91074" bIns="45537">
            <a:spAutoFit/>
          </a:bodyPr>
          <a:lstStyle/>
          <a:p>
            <a:r>
              <a:rPr kumimoji="1" lang="en-US" altLang="zh-CN" sz="1600" i="1" dirty="0">
                <a:solidFill>
                  <a:schemeClr val="folHlink"/>
                </a:solidFill>
                <a:latin typeface="Arial" charset="0"/>
                <a:ea typeface="黑体" pitchFamily="2" charset="-122"/>
              </a:rPr>
              <a:t>t</a:t>
            </a:r>
          </a:p>
        </p:txBody>
      </p:sp>
      <p:sp>
        <p:nvSpPr>
          <p:cNvPr id="55303" name="Text Box 9"/>
          <p:cNvSpPr txBox="1">
            <a:spLocks noChangeArrowheads="1"/>
          </p:cNvSpPr>
          <p:nvPr/>
        </p:nvSpPr>
        <p:spPr bwMode="auto">
          <a:xfrm>
            <a:off x="255032" y="3045275"/>
            <a:ext cx="645592" cy="368962"/>
          </a:xfrm>
          <a:prstGeom prst="rect">
            <a:avLst/>
          </a:prstGeom>
          <a:noFill/>
          <a:ln w="9525">
            <a:noFill/>
            <a:miter lim="800000"/>
            <a:headEnd/>
            <a:tailEnd/>
          </a:ln>
        </p:spPr>
        <p:txBody>
          <a:bodyPr wrap="none" lIns="91074" tIns="45537" rIns="91074" bIns="45537">
            <a:spAutoFit/>
          </a:bodyPr>
          <a:lstStyle/>
          <a:p>
            <a:pPr algn="ctr"/>
            <a:r>
              <a:rPr kumimoji="1" lang="zh-CN" altLang="en-US" dirty="0">
                <a:solidFill>
                  <a:schemeClr val="folHlink"/>
                </a:solidFill>
                <a:latin typeface="Arial" charset="0"/>
                <a:ea typeface="黑体" pitchFamily="2" charset="-122"/>
              </a:rPr>
              <a:t>源站</a:t>
            </a:r>
          </a:p>
        </p:txBody>
      </p:sp>
      <p:sp>
        <p:nvSpPr>
          <p:cNvPr id="55304" name="Text Box 12"/>
          <p:cNvSpPr txBox="1">
            <a:spLocks noChangeArrowheads="1"/>
          </p:cNvSpPr>
          <p:nvPr/>
        </p:nvSpPr>
        <p:spPr bwMode="auto">
          <a:xfrm>
            <a:off x="240935" y="3904077"/>
            <a:ext cx="876424" cy="368962"/>
          </a:xfrm>
          <a:prstGeom prst="rect">
            <a:avLst/>
          </a:prstGeom>
          <a:noFill/>
          <a:ln w="9525">
            <a:noFill/>
            <a:miter lim="800000"/>
            <a:headEnd/>
            <a:tailEnd/>
          </a:ln>
        </p:spPr>
        <p:txBody>
          <a:bodyPr wrap="none" lIns="91074" tIns="45537" rIns="91074" bIns="45537">
            <a:spAutoFit/>
          </a:bodyPr>
          <a:lstStyle/>
          <a:p>
            <a:pPr algn="ctr"/>
            <a:r>
              <a:rPr kumimoji="1" lang="zh-CN" altLang="en-US" dirty="0">
                <a:solidFill>
                  <a:schemeClr val="folHlink"/>
                </a:solidFill>
                <a:latin typeface="Arial" charset="0"/>
                <a:ea typeface="黑体" pitchFamily="2" charset="-122"/>
              </a:rPr>
              <a:t>目的站</a:t>
            </a:r>
          </a:p>
        </p:txBody>
      </p:sp>
      <p:sp>
        <p:nvSpPr>
          <p:cNvPr id="55305" name="Text Box 13"/>
          <p:cNvSpPr txBox="1">
            <a:spLocks noChangeArrowheads="1"/>
          </p:cNvSpPr>
          <p:nvPr/>
        </p:nvSpPr>
        <p:spPr bwMode="auto">
          <a:xfrm>
            <a:off x="177213" y="4718677"/>
            <a:ext cx="940544" cy="368962"/>
          </a:xfrm>
          <a:prstGeom prst="rect">
            <a:avLst/>
          </a:prstGeom>
          <a:noFill/>
          <a:ln w="9525">
            <a:noFill/>
            <a:miter lim="800000"/>
            <a:headEnd/>
            <a:tailEnd/>
          </a:ln>
        </p:spPr>
        <p:txBody>
          <a:bodyPr wrap="none" lIns="91074" tIns="45537" rIns="91074" bIns="45537">
            <a:spAutoFit/>
          </a:bodyPr>
          <a:lstStyle/>
          <a:p>
            <a:pPr algn="ctr"/>
            <a:r>
              <a:rPr kumimoji="1" lang="en-US" altLang="zh-CN" dirty="0">
                <a:solidFill>
                  <a:schemeClr val="folHlink"/>
                </a:solidFill>
                <a:latin typeface="Arial" charset="0"/>
                <a:ea typeface="黑体" pitchFamily="2" charset="-122"/>
              </a:rPr>
              <a:t> </a:t>
            </a:r>
            <a:r>
              <a:rPr kumimoji="1" lang="zh-CN" altLang="en-US" dirty="0">
                <a:solidFill>
                  <a:schemeClr val="folHlink"/>
                </a:solidFill>
                <a:latin typeface="Arial" charset="0"/>
                <a:ea typeface="黑体" pitchFamily="2" charset="-122"/>
              </a:rPr>
              <a:t>其他站</a:t>
            </a:r>
          </a:p>
        </p:txBody>
      </p:sp>
      <p:sp>
        <p:nvSpPr>
          <p:cNvPr id="55306" name="Rectangle 14"/>
          <p:cNvSpPr>
            <a:spLocks noChangeArrowheads="1"/>
          </p:cNvSpPr>
          <p:nvPr/>
        </p:nvSpPr>
        <p:spPr bwMode="auto">
          <a:xfrm>
            <a:off x="1477024" y="3076849"/>
            <a:ext cx="574661" cy="394670"/>
          </a:xfrm>
          <a:prstGeom prst="rect">
            <a:avLst/>
          </a:prstGeom>
          <a:solidFill>
            <a:srgbClr val="FFFF66"/>
          </a:solidFill>
          <a:ln w="9525">
            <a:solidFill>
              <a:schemeClr val="tx2"/>
            </a:solidFill>
            <a:miter lim="800000"/>
            <a:headEnd/>
            <a:tailEnd/>
          </a:ln>
        </p:spPr>
        <p:txBody>
          <a:bodyPr wrap="none" lIns="91074" tIns="45537" rIns="91074" bIns="45537" anchor="ctr"/>
          <a:lstStyle/>
          <a:p>
            <a:pPr algn="ctr"/>
            <a:r>
              <a:rPr lang="en-US" altLang="zh-CN" dirty="0">
                <a:solidFill>
                  <a:schemeClr val="folHlink"/>
                </a:solidFill>
                <a:latin typeface="Arial" charset="0"/>
                <a:ea typeface="黑体" pitchFamily="2" charset="-122"/>
              </a:rPr>
              <a:t>RTS</a:t>
            </a:r>
          </a:p>
        </p:txBody>
      </p:sp>
      <p:sp>
        <p:nvSpPr>
          <p:cNvPr id="55307" name="Rectangle 15"/>
          <p:cNvSpPr>
            <a:spLocks noChangeArrowheads="1"/>
          </p:cNvSpPr>
          <p:nvPr/>
        </p:nvSpPr>
        <p:spPr bwMode="auto">
          <a:xfrm>
            <a:off x="2244822" y="3959331"/>
            <a:ext cx="576245" cy="394670"/>
          </a:xfrm>
          <a:prstGeom prst="rect">
            <a:avLst/>
          </a:prstGeom>
          <a:solidFill>
            <a:srgbClr val="CCECFF"/>
          </a:solidFill>
          <a:ln w="9525">
            <a:solidFill>
              <a:schemeClr val="tx2"/>
            </a:solidFill>
            <a:miter lim="800000"/>
            <a:headEnd/>
            <a:tailEnd/>
          </a:ln>
        </p:spPr>
        <p:txBody>
          <a:bodyPr wrap="none" lIns="91074" tIns="45537" rIns="91074" bIns="45537" anchor="ctr"/>
          <a:lstStyle/>
          <a:p>
            <a:pPr algn="ctr"/>
            <a:r>
              <a:rPr lang="en-US" altLang="zh-CN" dirty="0">
                <a:solidFill>
                  <a:schemeClr val="folHlink"/>
                </a:solidFill>
                <a:latin typeface="Arial" charset="0"/>
                <a:ea typeface="黑体" pitchFamily="2" charset="-122"/>
              </a:rPr>
              <a:t>CTS</a:t>
            </a:r>
          </a:p>
        </p:txBody>
      </p:sp>
      <p:sp>
        <p:nvSpPr>
          <p:cNvPr id="55308" name="Rectangle 16"/>
          <p:cNvSpPr>
            <a:spLocks noChangeArrowheads="1"/>
          </p:cNvSpPr>
          <p:nvPr/>
        </p:nvSpPr>
        <p:spPr bwMode="auto">
          <a:xfrm>
            <a:off x="3014205" y="3076849"/>
            <a:ext cx="864367" cy="394670"/>
          </a:xfrm>
          <a:prstGeom prst="rect">
            <a:avLst/>
          </a:prstGeom>
          <a:solidFill>
            <a:srgbClr val="CCCC00"/>
          </a:solidFill>
          <a:ln w="9525">
            <a:solidFill>
              <a:schemeClr val="tx2"/>
            </a:solidFill>
            <a:miter lim="800000"/>
            <a:headEnd/>
            <a:tailEnd/>
          </a:ln>
        </p:spPr>
        <p:txBody>
          <a:bodyPr wrap="none" lIns="91074" tIns="45537" rIns="91074" bIns="45537" anchor="ctr"/>
          <a:lstStyle/>
          <a:p>
            <a:pPr algn="ctr"/>
            <a:r>
              <a:rPr lang="zh-CN" altLang="en-US" dirty="0">
                <a:solidFill>
                  <a:schemeClr val="folHlink"/>
                </a:solidFill>
                <a:latin typeface="Arial" charset="0"/>
                <a:ea typeface="黑体" pitchFamily="2" charset="-122"/>
              </a:rPr>
              <a:t>分片</a:t>
            </a:r>
            <a:r>
              <a:rPr lang="zh-CN" altLang="en-US" sz="1000" dirty="0">
                <a:solidFill>
                  <a:schemeClr val="folHlink"/>
                </a:solidFill>
                <a:latin typeface="Arial" charset="0"/>
                <a:ea typeface="黑体" pitchFamily="2" charset="-122"/>
              </a:rPr>
              <a:t> </a:t>
            </a:r>
            <a:r>
              <a:rPr lang="en-US" altLang="zh-CN" dirty="0">
                <a:solidFill>
                  <a:schemeClr val="folHlink"/>
                </a:solidFill>
                <a:latin typeface="Arial" charset="0"/>
                <a:ea typeface="黑体" pitchFamily="2" charset="-122"/>
              </a:rPr>
              <a:t>1</a:t>
            </a:r>
          </a:p>
        </p:txBody>
      </p:sp>
      <p:sp>
        <p:nvSpPr>
          <p:cNvPr id="55309" name="Line 17"/>
          <p:cNvSpPr>
            <a:spLocks noChangeShapeType="1"/>
          </p:cNvSpPr>
          <p:nvPr/>
        </p:nvSpPr>
        <p:spPr bwMode="auto">
          <a:xfrm>
            <a:off x="2051685" y="2783215"/>
            <a:ext cx="0" cy="2061757"/>
          </a:xfrm>
          <a:prstGeom prst="line">
            <a:avLst/>
          </a:prstGeom>
          <a:noFill/>
          <a:ln w="19050">
            <a:solidFill>
              <a:schemeClr val="tx2"/>
            </a:solidFill>
            <a:prstDash val="dash"/>
            <a:round/>
            <a:headEnd/>
            <a:tailEnd/>
          </a:ln>
        </p:spPr>
        <p:txBody>
          <a:bodyPr lIns="91074" tIns="45537" rIns="91074" bIns="45537"/>
          <a:lstStyle/>
          <a:p>
            <a:endParaRPr lang="zh-CN" altLang="en-US" dirty="0">
              <a:ea typeface="黑体" pitchFamily="2" charset="-122"/>
            </a:endParaRPr>
          </a:p>
        </p:txBody>
      </p:sp>
      <p:sp>
        <p:nvSpPr>
          <p:cNvPr id="55310" name="Line 18"/>
          <p:cNvSpPr>
            <a:spLocks noChangeShapeType="1"/>
          </p:cNvSpPr>
          <p:nvPr/>
        </p:nvSpPr>
        <p:spPr bwMode="auto">
          <a:xfrm>
            <a:off x="2244822" y="2783214"/>
            <a:ext cx="0" cy="1570787"/>
          </a:xfrm>
          <a:prstGeom prst="line">
            <a:avLst/>
          </a:prstGeom>
          <a:noFill/>
          <a:ln w="19050">
            <a:solidFill>
              <a:schemeClr val="tx2"/>
            </a:solidFill>
            <a:prstDash val="dash"/>
            <a:round/>
            <a:headEnd/>
            <a:tailEnd/>
          </a:ln>
        </p:spPr>
        <p:txBody>
          <a:bodyPr lIns="91074" tIns="45537" rIns="91074" bIns="45537"/>
          <a:lstStyle/>
          <a:p>
            <a:endParaRPr lang="zh-CN" altLang="en-US" dirty="0">
              <a:ea typeface="黑体" pitchFamily="2" charset="-122"/>
            </a:endParaRPr>
          </a:p>
        </p:txBody>
      </p:sp>
      <p:sp>
        <p:nvSpPr>
          <p:cNvPr id="55311" name="Line 19"/>
          <p:cNvSpPr>
            <a:spLocks noChangeShapeType="1"/>
          </p:cNvSpPr>
          <p:nvPr/>
        </p:nvSpPr>
        <p:spPr bwMode="auto">
          <a:xfrm>
            <a:off x="2821067" y="3959331"/>
            <a:ext cx="0" cy="885640"/>
          </a:xfrm>
          <a:prstGeom prst="line">
            <a:avLst/>
          </a:prstGeom>
          <a:noFill/>
          <a:ln w="19050">
            <a:solidFill>
              <a:schemeClr val="tx2"/>
            </a:solidFill>
            <a:prstDash val="dash"/>
            <a:round/>
            <a:headEnd/>
            <a:tailEnd/>
          </a:ln>
        </p:spPr>
        <p:txBody>
          <a:bodyPr lIns="91074" tIns="45537" rIns="91074" bIns="45537"/>
          <a:lstStyle/>
          <a:p>
            <a:endParaRPr lang="zh-CN" altLang="en-US" dirty="0">
              <a:ea typeface="黑体" pitchFamily="2" charset="-122"/>
            </a:endParaRPr>
          </a:p>
        </p:txBody>
      </p:sp>
      <p:sp>
        <p:nvSpPr>
          <p:cNvPr id="55312" name="Line 20"/>
          <p:cNvSpPr>
            <a:spLocks noChangeShapeType="1"/>
          </p:cNvSpPr>
          <p:nvPr/>
        </p:nvSpPr>
        <p:spPr bwMode="auto">
          <a:xfrm>
            <a:off x="3014204" y="3076849"/>
            <a:ext cx="0" cy="1277152"/>
          </a:xfrm>
          <a:prstGeom prst="line">
            <a:avLst/>
          </a:prstGeom>
          <a:noFill/>
          <a:ln w="19050">
            <a:solidFill>
              <a:schemeClr val="tx2"/>
            </a:solidFill>
            <a:prstDash val="dash"/>
            <a:round/>
            <a:headEnd/>
            <a:tailEnd/>
          </a:ln>
        </p:spPr>
        <p:txBody>
          <a:bodyPr lIns="91074" tIns="45537" rIns="91074" bIns="45537"/>
          <a:lstStyle/>
          <a:p>
            <a:endParaRPr lang="zh-CN" altLang="en-US" dirty="0">
              <a:ea typeface="黑体" pitchFamily="2" charset="-122"/>
            </a:endParaRPr>
          </a:p>
        </p:txBody>
      </p:sp>
      <p:sp>
        <p:nvSpPr>
          <p:cNvPr id="55313" name="Rectangle 21"/>
          <p:cNvSpPr>
            <a:spLocks noChangeArrowheads="1"/>
          </p:cNvSpPr>
          <p:nvPr/>
        </p:nvSpPr>
        <p:spPr bwMode="auto">
          <a:xfrm>
            <a:off x="4071708" y="3959331"/>
            <a:ext cx="577828" cy="394670"/>
          </a:xfrm>
          <a:prstGeom prst="rect">
            <a:avLst/>
          </a:prstGeom>
          <a:solidFill>
            <a:srgbClr val="FF99FF"/>
          </a:solidFill>
          <a:ln w="9525">
            <a:solidFill>
              <a:schemeClr val="tx2"/>
            </a:solidFill>
            <a:miter lim="800000"/>
            <a:headEnd/>
            <a:tailEnd/>
          </a:ln>
        </p:spPr>
        <p:txBody>
          <a:bodyPr wrap="none" lIns="91074" tIns="45537" rIns="91074" bIns="45537" anchor="ctr"/>
          <a:lstStyle/>
          <a:p>
            <a:pPr algn="ctr"/>
            <a:r>
              <a:rPr lang="en-US" altLang="zh-CN" dirty="0">
                <a:solidFill>
                  <a:schemeClr val="folHlink"/>
                </a:solidFill>
                <a:latin typeface="Arial" charset="0"/>
                <a:ea typeface="黑体" pitchFamily="2" charset="-122"/>
              </a:rPr>
              <a:t>ACK</a:t>
            </a:r>
          </a:p>
        </p:txBody>
      </p:sp>
      <p:sp>
        <p:nvSpPr>
          <p:cNvPr id="55314" name="Line 22"/>
          <p:cNvSpPr>
            <a:spLocks noChangeShapeType="1"/>
          </p:cNvSpPr>
          <p:nvPr/>
        </p:nvSpPr>
        <p:spPr bwMode="auto">
          <a:xfrm>
            <a:off x="3878571" y="3372062"/>
            <a:ext cx="0" cy="981939"/>
          </a:xfrm>
          <a:prstGeom prst="line">
            <a:avLst/>
          </a:prstGeom>
          <a:noFill/>
          <a:ln w="19050">
            <a:solidFill>
              <a:schemeClr val="tx2"/>
            </a:solidFill>
            <a:prstDash val="dash"/>
            <a:round/>
            <a:headEnd/>
            <a:tailEnd/>
          </a:ln>
        </p:spPr>
        <p:txBody>
          <a:bodyPr lIns="91074" tIns="45537" rIns="91074" bIns="45537"/>
          <a:lstStyle/>
          <a:p>
            <a:endParaRPr lang="zh-CN" altLang="en-US" dirty="0">
              <a:ea typeface="黑体" pitchFamily="2" charset="-122"/>
            </a:endParaRPr>
          </a:p>
        </p:txBody>
      </p:sp>
      <p:sp>
        <p:nvSpPr>
          <p:cNvPr id="55315" name="Line 23"/>
          <p:cNvSpPr>
            <a:spLocks noChangeShapeType="1"/>
          </p:cNvSpPr>
          <p:nvPr/>
        </p:nvSpPr>
        <p:spPr bwMode="auto">
          <a:xfrm>
            <a:off x="4071708" y="3471519"/>
            <a:ext cx="0" cy="882482"/>
          </a:xfrm>
          <a:prstGeom prst="line">
            <a:avLst/>
          </a:prstGeom>
          <a:noFill/>
          <a:ln w="19050">
            <a:solidFill>
              <a:schemeClr val="tx2"/>
            </a:solidFill>
            <a:prstDash val="dash"/>
            <a:round/>
            <a:headEnd/>
            <a:tailEnd/>
          </a:ln>
        </p:spPr>
        <p:txBody>
          <a:bodyPr lIns="91074" tIns="45537" rIns="91074" bIns="45537"/>
          <a:lstStyle/>
          <a:p>
            <a:endParaRPr lang="zh-CN" altLang="en-US" dirty="0">
              <a:ea typeface="黑体" pitchFamily="2" charset="-122"/>
            </a:endParaRPr>
          </a:p>
        </p:txBody>
      </p:sp>
      <p:sp>
        <p:nvSpPr>
          <p:cNvPr id="55316" name="Rectangle 24"/>
          <p:cNvSpPr>
            <a:spLocks noChangeArrowheads="1"/>
          </p:cNvSpPr>
          <p:nvPr/>
        </p:nvSpPr>
        <p:spPr bwMode="auto">
          <a:xfrm>
            <a:off x="4841091" y="3076849"/>
            <a:ext cx="864367" cy="394670"/>
          </a:xfrm>
          <a:prstGeom prst="rect">
            <a:avLst/>
          </a:prstGeom>
          <a:solidFill>
            <a:srgbClr val="CCCC00"/>
          </a:solidFill>
          <a:ln w="9525" algn="ctr">
            <a:solidFill>
              <a:schemeClr val="tx2"/>
            </a:solidFill>
            <a:miter lim="800000"/>
            <a:headEnd/>
            <a:tailEnd/>
          </a:ln>
        </p:spPr>
        <p:txBody>
          <a:bodyPr wrap="none" lIns="91074" tIns="45537" rIns="91074" bIns="45537" anchor="ctr"/>
          <a:lstStyle/>
          <a:p>
            <a:pPr algn="ctr"/>
            <a:r>
              <a:rPr lang="zh-CN" altLang="en-US" dirty="0">
                <a:solidFill>
                  <a:schemeClr val="folHlink"/>
                </a:solidFill>
                <a:latin typeface="Arial" charset="0"/>
                <a:ea typeface="黑体" pitchFamily="2" charset="-122"/>
              </a:rPr>
              <a:t>分片 </a:t>
            </a:r>
            <a:r>
              <a:rPr lang="en-US" altLang="zh-CN" dirty="0">
                <a:solidFill>
                  <a:schemeClr val="folHlink"/>
                </a:solidFill>
                <a:latin typeface="Arial" charset="0"/>
                <a:ea typeface="黑体" pitchFamily="2" charset="-122"/>
              </a:rPr>
              <a:t>2</a:t>
            </a:r>
          </a:p>
        </p:txBody>
      </p:sp>
      <p:sp>
        <p:nvSpPr>
          <p:cNvPr id="55317" name="Rectangle 25"/>
          <p:cNvSpPr>
            <a:spLocks noChangeArrowheads="1"/>
          </p:cNvSpPr>
          <p:nvPr/>
        </p:nvSpPr>
        <p:spPr bwMode="auto">
          <a:xfrm>
            <a:off x="5898595" y="3959331"/>
            <a:ext cx="577828" cy="394670"/>
          </a:xfrm>
          <a:prstGeom prst="rect">
            <a:avLst/>
          </a:prstGeom>
          <a:solidFill>
            <a:srgbClr val="FF99FF"/>
          </a:solidFill>
          <a:ln w="9525">
            <a:solidFill>
              <a:schemeClr val="tx2"/>
            </a:solidFill>
            <a:miter lim="800000"/>
            <a:headEnd/>
            <a:tailEnd/>
          </a:ln>
        </p:spPr>
        <p:txBody>
          <a:bodyPr wrap="none" lIns="91074" tIns="45537" rIns="91074" bIns="45537" anchor="ctr"/>
          <a:lstStyle/>
          <a:p>
            <a:pPr algn="ctr"/>
            <a:r>
              <a:rPr lang="en-US" altLang="zh-CN" dirty="0">
                <a:solidFill>
                  <a:schemeClr val="folHlink"/>
                </a:solidFill>
                <a:latin typeface="Arial" charset="0"/>
                <a:ea typeface="黑体" pitchFamily="2" charset="-122"/>
              </a:rPr>
              <a:t>ACK</a:t>
            </a:r>
          </a:p>
        </p:txBody>
      </p:sp>
      <p:grpSp>
        <p:nvGrpSpPr>
          <p:cNvPr id="2" name="Group 26"/>
          <p:cNvGrpSpPr>
            <a:grpSpLocks/>
          </p:cNvGrpSpPr>
          <p:nvPr/>
        </p:nvGrpSpPr>
        <p:grpSpPr bwMode="auto">
          <a:xfrm>
            <a:off x="4649536" y="3471519"/>
            <a:ext cx="3077528" cy="882482"/>
            <a:chOff x="2381" y="527"/>
            <a:chExt cx="1452" cy="726"/>
          </a:xfrm>
        </p:grpSpPr>
        <p:sp>
          <p:nvSpPr>
            <p:cNvPr id="55332" name="Line 27"/>
            <p:cNvSpPr>
              <a:spLocks noChangeShapeType="1"/>
            </p:cNvSpPr>
            <p:nvPr/>
          </p:nvSpPr>
          <p:spPr bwMode="auto">
            <a:xfrm>
              <a:off x="2381" y="527"/>
              <a:ext cx="0" cy="726"/>
            </a:xfrm>
            <a:prstGeom prst="line">
              <a:avLst/>
            </a:prstGeom>
            <a:noFill/>
            <a:ln w="19050">
              <a:solidFill>
                <a:schemeClr val="tx2"/>
              </a:solidFill>
              <a:prstDash val="dash"/>
              <a:round/>
              <a:headEnd/>
              <a:tailEnd/>
            </a:ln>
          </p:spPr>
          <p:txBody>
            <a:bodyPr/>
            <a:lstStyle/>
            <a:p>
              <a:endParaRPr lang="zh-CN" altLang="en-US" dirty="0">
                <a:ea typeface="黑体" pitchFamily="2" charset="-122"/>
              </a:endParaRPr>
            </a:p>
          </p:txBody>
        </p:sp>
        <p:sp>
          <p:nvSpPr>
            <p:cNvPr id="55333" name="Line 28"/>
            <p:cNvSpPr>
              <a:spLocks noChangeShapeType="1"/>
            </p:cNvSpPr>
            <p:nvPr/>
          </p:nvSpPr>
          <p:spPr bwMode="auto">
            <a:xfrm>
              <a:off x="2472" y="527"/>
              <a:ext cx="0" cy="726"/>
            </a:xfrm>
            <a:prstGeom prst="line">
              <a:avLst/>
            </a:prstGeom>
            <a:noFill/>
            <a:ln w="19050">
              <a:solidFill>
                <a:schemeClr val="tx2"/>
              </a:solidFill>
              <a:prstDash val="dash"/>
              <a:round/>
              <a:headEnd/>
              <a:tailEnd/>
            </a:ln>
          </p:spPr>
          <p:txBody>
            <a:bodyPr/>
            <a:lstStyle/>
            <a:p>
              <a:endParaRPr lang="zh-CN" altLang="en-US" dirty="0">
                <a:ea typeface="黑体" pitchFamily="2" charset="-122"/>
              </a:endParaRPr>
            </a:p>
          </p:txBody>
        </p:sp>
        <p:sp>
          <p:nvSpPr>
            <p:cNvPr id="55334" name="Line 29"/>
            <p:cNvSpPr>
              <a:spLocks noChangeShapeType="1"/>
            </p:cNvSpPr>
            <p:nvPr/>
          </p:nvSpPr>
          <p:spPr bwMode="auto">
            <a:xfrm>
              <a:off x="2880" y="527"/>
              <a:ext cx="0" cy="726"/>
            </a:xfrm>
            <a:prstGeom prst="line">
              <a:avLst/>
            </a:prstGeom>
            <a:noFill/>
            <a:ln w="19050">
              <a:solidFill>
                <a:schemeClr val="tx2"/>
              </a:solidFill>
              <a:prstDash val="dash"/>
              <a:round/>
              <a:headEnd/>
              <a:tailEnd/>
            </a:ln>
          </p:spPr>
          <p:txBody>
            <a:bodyPr/>
            <a:lstStyle/>
            <a:p>
              <a:endParaRPr lang="zh-CN" altLang="en-US" dirty="0">
                <a:ea typeface="黑体" pitchFamily="2" charset="-122"/>
              </a:endParaRPr>
            </a:p>
          </p:txBody>
        </p:sp>
        <p:sp>
          <p:nvSpPr>
            <p:cNvPr id="55335" name="Line 30"/>
            <p:cNvSpPr>
              <a:spLocks noChangeShapeType="1"/>
            </p:cNvSpPr>
            <p:nvPr/>
          </p:nvSpPr>
          <p:spPr bwMode="auto">
            <a:xfrm>
              <a:off x="2971" y="527"/>
              <a:ext cx="0" cy="726"/>
            </a:xfrm>
            <a:prstGeom prst="line">
              <a:avLst/>
            </a:prstGeom>
            <a:noFill/>
            <a:ln w="19050">
              <a:solidFill>
                <a:schemeClr val="tx2"/>
              </a:solidFill>
              <a:prstDash val="dash"/>
              <a:round/>
              <a:headEnd/>
              <a:tailEnd/>
            </a:ln>
          </p:spPr>
          <p:txBody>
            <a:bodyPr/>
            <a:lstStyle/>
            <a:p>
              <a:endParaRPr lang="zh-CN" altLang="en-US" dirty="0">
                <a:ea typeface="黑体" pitchFamily="2" charset="-122"/>
              </a:endParaRPr>
            </a:p>
          </p:txBody>
        </p:sp>
        <p:sp>
          <p:nvSpPr>
            <p:cNvPr id="55336" name="Line 31"/>
            <p:cNvSpPr>
              <a:spLocks noChangeShapeType="1"/>
            </p:cNvSpPr>
            <p:nvPr/>
          </p:nvSpPr>
          <p:spPr bwMode="auto">
            <a:xfrm>
              <a:off x="3243" y="527"/>
              <a:ext cx="0" cy="726"/>
            </a:xfrm>
            <a:prstGeom prst="line">
              <a:avLst/>
            </a:prstGeom>
            <a:noFill/>
            <a:ln w="19050">
              <a:solidFill>
                <a:schemeClr val="tx2"/>
              </a:solidFill>
              <a:prstDash val="dash"/>
              <a:round/>
              <a:headEnd/>
              <a:tailEnd/>
            </a:ln>
          </p:spPr>
          <p:txBody>
            <a:bodyPr/>
            <a:lstStyle/>
            <a:p>
              <a:endParaRPr lang="zh-CN" altLang="en-US" dirty="0">
                <a:ea typeface="黑体" pitchFamily="2" charset="-122"/>
              </a:endParaRPr>
            </a:p>
          </p:txBody>
        </p:sp>
        <p:sp>
          <p:nvSpPr>
            <p:cNvPr id="55337" name="Line 32"/>
            <p:cNvSpPr>
              <a:spLocks noChangeShapeType="1"/>
            </p:cNvSpPr>
            <p:nvPr/>
          </p:nvSpPr>
          <p:spPr bwMode="auto">
            <a:xfrm>
              <a:off x="3334" y="527"/>
              <a:ext cx="0" cy="726"/>
            </a:xfrm>
            <a:prstGeom prst="line">
              <a:avLst/>
            </a:prstGeom>
            <a:noFill/>
            <a:ln w="19050">
              <a:solidFill>
                <a:schemeClr val="tx2"/>
              </a:solidFill>
              <a:prstDash val="dash"/>
              <a:round/>
              <a:headEnd/>
              <a:tailEnd/>
            </a:ln>
          </p:spPr>
          <p:txBody>
            <a:bodyPr/>
            <a:lstStyle/>
            <a:p>
              <a:endParaRPr lang="zh-CN" altLang="en-US" dirty="0">
                <a:ea typeface="黑体" pitchFamily="2" charset="-122"/>
              </a:endParaRPr>
            </a:p>
          </p:txBody>
        </p:sp>
        <p:sp>
          <p:nvSpPr>
            <p:cNvPr id="55338" name="Line 33"/>
            <p:cNvSpPr>
              <a:spLocks noChangeShapeType="1"/>
            </p:cNvSpPr>
            <p:nvPr/>
          </p:nvSpPr>
          <p:spPr bwMode="auto">
            <a:xfrm>
              <a:off x="3742" y="527"/>
              <a:ext cx="0" cy="726"/>
            </a:xfrm>
            <a:prstGeom prst="line">
              <a:avLst/>
            </a:prstGeom>
            <a:noFill/>
            <a:ln w="19050">
              <a:solidFill>
                <a:schemeClr val="tx2"/>
              </a:solidFill>
              <a:prstDash val="dash"/>
              <a:round/>
              <a:headEnd/>
              <a:tailEnd/>
            </a:ln>
          </p:spPr>
          <p:txBody>
            <a:bodyPr/>
            <a:lstStyle/>
            <a:p>
              <a:endParaRPr lang="zh-CN" altLang="en-US" dirty="0">
                <a:ea typeface="黑体" pitchFamily="2" charset="-122"/>
              </a:endParaRPr>
            </a:p>
          </p:txBody>
        </p:sp>
        <p:sp>
          <p:nvSpPr>
            <p:cNvPr id="55339" name="Line 34"/>
            <p:cNvSpPr>
              <a:spLocks noChangeShapeType="1"/>
            </p:cNvSpPr>
            <p:nvPr/>
          </p:nvSpPr>
          <p:spPr bwMode="auto">
            <a:xfrm>
              <a:off x="3833" y="527"/>
              <a:ext cx="0" cy="726"/>
            </a:xfrm>
            <a:prstGeom prst="line">
              <a:avLst/>
            </a:prstGeom>
            <a:noFill/>
            <a:ln w="19050">
              <a:solidFill>
                <a:schemeClr val="tx2"/>
              </a:solidFill>
              <a:prstDash val="dash"/>
              <a:round/>
              <a:headEnd/>
              <a:tailEnd/>
            </a:ln>
          </p:spPr>
          <p:txBody>
            <a:bodyPr/>
            <a:lstStyle/>
            <a:p>
              <a:endParaRPr lang="zh-CN" altLang="en-US" dirty="0">
                <a:ea typeface="黑体" pitchFamily="2" charset="-122"/>
              </a:endParaRPr>
            </a:p>
          </p:txBody>
        </p:sp>
      </p:grpSp>
      <p:sp>
        <p:nvSpPr>
          <p:cNvPr id="55319" name="Rectangle 35"/>
          <p:cNvSpPr>
            <a:spLocks noChangeArrowheads="1"/>
          </p:cNvSpPr>
          <p:nvPr/>
        </p:nvSpPr>
        <p:spPr bwMode="auto">
          <a:xfrm>
            <a:off x="6669560" y="3076849"/>
            <a:ext cx="864367" cy="394670"/>
          </a:xfrm>
          <a:prstGeom prst="rect">
            <a:avLst/>
          </a:prstGeom>
          <a:solidFill>
            <a:srgbClr val="CCCC00"/>
          </a:solidFill>
          <a:ln w="9525" algn="ctr">
            <a:solidFill>
              <a:schemeClr val="tx2"/>
            </a:solidFill>
            <a:miter lim="800000"/>
            <a:headEnd/>
            <a:tailEnd/>
          </a:ln>
        </p:spPr>
        <p:txBody>
          <a:bodyPr wrap="none" lIns="91074" tIns="45537" rIns="91074" bIns="45537" anchor="ctr"/>
          <a:lstStyle/>
          <a:p>
            <a:pPr algn="ctr"/>
            <a:r>
              <a:rPr lang="zh-CN" altLang="en-US" dirty="0">
                <a:solidFill>
                  <a:schemeClr val="folHlink"/>
                </a:solidFill>
                <a:latin typeface="Arial" charset="0"/>
                <a:ea typeface="黑体" pitchFamily="2" charset="-122"/>
              </a:rPr>
              <a:t>分片 </a:t>
            </a:r>
            <a:r>
              <a:rPr lang="en-US" altLang="zh-CN" dirty="0">
                <a:solidFill>
                  <a:schemeClr val="folHlink"/>
                </a:solidFill>
                <a:latin typeface="Arial" charset="0"/>
                <a:ea typeface="黑体" pitchFamily="2" charset="-122"/>
              </a:rPr>
              <a:t>3</a:t>
            </a:r>
          </a:p>
        </p:txBody>
      </p:sp>
      <p:sp>
        <p:nvSpPr>
          <p:cNvPr id="55320" name="Rectangle 36"/>
          <p:cNvSpPr>
            <a:spLocks noChangeArrowheads="1"/>
          </p:cNvSpPr>
          <p:nvPr/>
        </p:nvSpPr>
        <p:spPr bwMode="auto">
          <a:xfrm>
            <a:off x="7727064" y="3959331"/>
            <a:ext cx="574661" cy="394670"/>
          </a:xfrm>
          <a:prstGeom prst="rect">
            <a:avLst/>
          </a:prstGeom>
          <a:solidFill>
            <a:srgbClr val="FF99FF"/>
          </a:solidFill>
          <a:ln w="9525">
            <a:solidFill>
              <a:schemeClr val="tx2"/>
            </a:solidFill>
            <a:miter lim="800000"/>
            <a:headEnd/>
            <a:tailEnd/>
          </a:ln>
        </p:spPr>
        <p:txBody>
          <a:bodyPr wrap="none" lIns="91074" tIns="45537" rIns="91074" bIns="45537" anchor="ctr"/>
          <a:lstStyle/>
          <a:p>
            <a:pPr algn="ctr"/>
            <a:r>
              <a:rPr lang="en-US" altLang="zh-CN" dirty="0">
                <a:solidFill>
                  <a:schemeClr val="folHlink"/>
                </a:solidFill>
                <a:latin typeface="Arial" charset="0"/>
                <a:ea typeface="黑体" pitchFamily="2" charset="-122"/>
              </a:rPr>
              <a:t>ACK</a:t>
            </a:r>
          </a:p>
        </p:txBody>
      </p:sp>
      <p:sp>
        <p:nvSpPr>
          <p:cNvPr id="55321" name="Line 37"/>
          <p:cNvSpPr>
            <a:spLocks noChangeShapeType="1"/>
          </p:cNvSpPr>
          <p:nvPr/>
        </p:nvSpPr>
        <p:spPr bwMode="auto">
          <a:xfrm>
            <a:off x="1670161" y="2881093"/>
            <a:ext cx="381524" cy="0"/>
          </a:xfrm>
          <a:prstGeom prst="line">
            <a:avLst/>
          </a:prstGeom>
          <a:noFill/>
          <a:ln w="19050">
            <a:solidFill>
              <a:schemeClr val="tx2"/>
            </a:solidFill>
            <a:round/>
            <a:headEnd/>
            <a:tailEnd type="triangle" w="sm" len="med"/>
          </a:ln>
        </p:spPr>
        <p:txBody>
          <a:bodyPr lIns="91074" tIns="45537" rIns="91074" bIns="45537"/>
          <a:lstStyle/>
          <a:p>
            <a:endParaRPr lang="zh-CN" altLang="en-US" dirty="0">
              <a:ea typeface="黑体" pitchFamily="2" charset="-122"/>
            </a:endParaRPr>
          </a:p>
        </p:txBody>
      </p:sp>
      <p:sp>
        <p:nvSpPr>
          <p:cNvPr id="55322" name="Line 38"/>
          <p:cNvSpPr>
            <a:spLocks noChangeShapeType="1"/>
          </p:cNvSpPr>
          <p:nvPr/>
        </p:nvSpPr>
        <p:spPr bwMode="auto">
          <a:xfrm flipH="1">
            <a:off x="2247989" y="2881093"/>
            <a:ext cx="383108" cy="0"/>
          </a:xfrm>
          <a:prstGeom prst="line">
            <a:avLst/>
          </a:prstGeom>
          <a:noFill/>
          <a:ln w="19050">
            <a:solidFill>
              <a:schemeClr val="tx2"/>
            </a:solidFill>
            <a:round/>
            <a:headEnd/>
            <a:tailEnd type="triangle" w="sm" len="med"/>
          </a:ln>
        </p:spPr>
        <p:txBody>
          <a:bodyPr lIns="91074" tIns="45537" rIns="91074" bIns="45537"/>
          <a:lstStyle/>
          <a:p>
            <a:endParaRPr lang="zh-CN" altLang="en-US" dirty="0">
              <a:ea typeface="黑体" pitchFamily="2" charset="-122"/>
            </a:endParaRPr>
          </a:p>
        </p:txBody>
      </p:sp>
      <p:sp>
        <p:nvSpPr>
          <p:cNvPr id="55323" name="Text Box 39"/>
          <p:cNvSpPr txBox="1">
            <a:spLocks noChangeArrowheads="1"/>
          </p:cNvSpPr>
          <p:nvPr/>
        </p:nvSpPr>
        <p:spPr bwMode="auto">
          <a:xfrm>
            <a:off x="1906041" y="2167529"/>
            <a:ext cx="866806" cy="461295"/>
          </a:xfrm>
          <a:prstGeom prst="rect">
            <a:avLst/>
          </a:prstGeom>
          <a:noFill/>
          <a:ln w="9525">
            <a:noFill/>
            <a:miter lim="800000"/>
            <a:headEnd/>
            <a:tailEnd/>
          </a:ln>
        </p:spPr>
        <p:txBody>
          <a:bodyPr wrap="none" lIns="91074" tIns="45537" rIns="91074" bIns="45537">
            <a:spAutoFit/>
          </a:bodyPr>
          <a:lstStyle/>
          <a:p>
            <a:r>
              <a:rPr kumimoji="1" lang="en-US" altLang="zh-CN" sz="2400" dirty="0">
                <a:solidFill>
                  <a:schemeClr val="folHlink"/>
                </a:solidFill>
                <a:latin typeface="Arial" charset="0"/>
                <a:ea typeface="黑体" pitchFamily="2" charset="-122"/>
              </a:rPr>
              <a:t>SIFS</a:t>
            </a:r>
          </a:p>
        </p:txBody>
      </p:sp>
      <p:sp>
        <p:nvSpPr>
          <p:cNvPr id="55324" name="Line 40"/>
          <p:cNvSpPr>
            <a:spLocks noChangeShapeType="1"/>
          </p:cNvSpPr>
          <p:nvPr/>
        </p:nvSpPr>
        <p:spPr bwMode="auto">
          <a:xfrm flipH="1">
            <a:off x="2149837" y="2585879"/>
            <a:ext cx="94985" cy="295214"/>
          </a:xfrm>
          <a:prstGeom prst="line">
            <a:avLst/>
          </a:prstGeom>
          <a:noFill/>
          <a:ln w="19050">
            <a:solidFill>
              <a:schemeClr val="tx2"/>
            </a:solidFill>
            <a:round/>
            <a:headEnd/>
            <a:tailEnd type="triangle" w="sm" len="med"/>
          </a:ln>
        </p:spPr>
        <p:txBody>
          <a:bodyPr lIns="91074" tIns="45537" rIns="91074" bIns="45537"/>
          <a:lstStyle/>
          <a:p>
            <a:endParaRPr lang="zh-CN" altLang="en-US" dirty="0">
              <a:ea typeface="黑体" pitchFamily="2" charset="-122"/>
            </a:endParaRPr>
          </a:p>
        </p:txBody>
      </p:sp>
      <p:sp>
        <p:nvSpPr>
          <p:cNvPr id="55325" name="Rectangle 41"/>
          <p:cNvSpPr>
            <a:spLocks noChangeArrowheads="1"/>
          </p:cNvSpPr>
          <p:nvPr/>
        </p:nvSpPr>
        <p:spPr bwMode="auto">
          <a:xfrm>
            <a:off x="2051685" y="4841814"/>
            <a:ext cx="2597852" cy="394670"/>
          </a:xfrm>
          <a:prstGeom prst="rect">
            <a:avLst/>
          </a:prstGeom>
          <a:solidFill>
            <a:srgbClr val="FFFF66"/>
          </a:solidFill>
          <a:ln w="9525">
            <a:solidFill>
              <a:schemeClr val="tx2"/>
            </a:solidFill>
            <a:miter lim="800000"/>
            <a:headEnd/>
            <a:tailEnd/>
          </a:ln>
        </p:spPr>
        <p:txBody>
          <a:bodyPr wrap="none" lIns="91074" tIns="45537" rIns="91074" bIns="45537" anchor="ctr"/>
          <a:lstStyle/>
          <a:p>
            <a:pPr algn="ctr"/>
            <a:r>
              <a:rPr lang="en-US" altLang="zh-CN" dirty="0">
                <a:solidFill>
                  <a:schemeClr val="folHlink"/>
                </a:solidFill>
                <a:latin typeface="Arial" charset="0"/>
                <a:ea typeface="黑体" pitchFamily="2" charset="-122"/>
              </a:rPr>
              <a:t>NAV (RTS)</a:t>
            </a:r>
          </a:p>
        </p:txBody>
      </p:sp>
      <p:sp>
        <p:nvSpPr>
          <p:cNvPr id="55326" name="Rectangle 42"/>
          <p:cNvSpPr>
            <a:spLocks noChangeArrowheads="1"/>
          </p:cNvSpPr>
          <p:nvPr/>
        </p:nvSpPr>
        <p:spPr bwMode="auto">
          <a:xfrm>
            <a:off x="2821067" y="5236484"/>
            <a:ext cx="1828470" cy="393091"/>
          </a:xfrm>
          <a:prstGeom prst="rect">
            <a:avLst/>
          </a:prstGeom>
          <a:solidFill>
            <a:srgbClr val="CCECFF"/>
          </a:solidFill>
          <a:ln w="9525">
            <a:solidFill>
              <a:schemeClr val="tx1"/>
            </a:solidFill>
            <a:miter lim="800000"/>
            <a:headEnd/>
            <a:tailEnd/>
          </a:ln>
        </p:spPr>
        <p:txBody>
          <a:bodyPr wrap="none" lIns="91074" tIns="45537" rIns="91074" bIns="45537" anchor="ctr"/>
          <a:lstStyle/>
          <a:p>
            <a:pPr algn="ctr"/>
            <a:r>
              <a:rPr lang="en-US" altLang="zh-CN" dirty="0">
                <a:solidFill>
                  <a:schemeClr val="folHlink"/>
                </a:solidFill>
                <a:latin typeface="Arial" charset="0"/>
                <a:ea typeface="黑体" pitchFamily="2" charset="-122"/>
              </a:rPr>
              <a:t>NAV (CTS)</a:t>
            </a:r>
          </a:p>
        </p:txBody>
      </p:sp>
      <p:sp>
        <p:nvSpPr>
          <p:cNvPr id="55327" name="AutoShape 43"/>
          <p:cNvSpPr>
            <a:spLocks/>
          </p:cNvSpPr>
          <p:nvPr/>
        </p:nvSpPr>
        <p:spPr bwMode="auto">
          <a:xfrm rot="-5400000">
            <a:off x="5462865" y="307716"/>
            <a:ext cx="295214" cy="5192536"/>
          </a:xfrm>
          <a:prstGeom prst="rightBrace">
            <a:avLst>
              <a:gd name="adj1" fmla="val 146167"/>
              <a:gd name="adj2" fmla="val 50000"/>
            </a:avLst>
          </a:prstGeom>
          <a:noFill/>
          <a:ln w="19050">
            <a:solidFill>
              <a:schemeClr val="tx2"/>
            </a:solidFill>
            <a:round/>
            <a:headEnd/>
            <a:tailEnd/>
          </a:ln>
        </p:spPr>
        <p:txBody>
          <a:bodyPr wrap="none" lIns="91074" tIns="45537" rIns="91074" bIns="45537" anchor="ctr"/>
          <a:lstStyle/>
          <a:p>
            <a:endParaRPr lang="zh-CN" altLang="en-US" dirty="0">
              <a:ea typeface="黑体" pitchFamily="2" charset="-122"/>
            </a:endParaRPr>
          </a:p>
        </p:txBody>
      </p:sp>
      <p:sp>
        <p:nvSpPr>
          <p:cNvPr id="55328" name="Text Box 44"/>
          <p:cNvSpPr txBox="1">
            <a:spLocks noChangeArrowheads="1"/>
          </p:cNvSpPr>
          <p:nvPr/>
        </p:nvSpPr>
        <p:spPr bwMode="auto">
          <a:xfrm>
            <a:off x="3769338" y="2249620"/>
            <a:ext cx="3774653" cy="522851"/>
          </a:xfrm>
          <a:prstGeom prst="rect">
            <a:avLst/>
          </a:prstGeom>
          <a:noFill/>
          <a:ln w="9525">
            <a:noFill/>
            <a:miter lim="800000"/>
            <a:headEnd/>
            <a:tailEnd/>
          </a:ln>
        </p:spPr>
        <p:txBody>
          <a:bodyPr wrap="none" lIns="91074" tIns="45537" rIns="91074" bIns="45537">
            <a:spAutoFit/>
          </a:bodyPr>
          <a:lstStyle/>
          <a:p>
            <a:r>
              <a:rPr kumimoji="1" lang="zh-CN" altLang="en-US" sz="2800" dirty="0">
                <a:solidFill>
                  <a:schemeClr val="folHlink"/>
                </a:solidFill>
                <a:latin typeface="Arial" charset="0"/>
                <a:ea typeface="黑体" pitchFamily="2" charset="-122"/>
              </a:rPr>
              <a:t>长的帧划分为许多分片</a:t>
            </a:r>
          </a:p>
        </p:txBody>
      </p:sp>
      <p:sp>
        <p:nvSpPr>
          <p:cNvPr id="55329" name="Line 7"/>
          <p:cNvSpPr>
            <a:spLocks noChangeShapeType="1"/>
          </p:cNvSpPr>
          <p:nvPr/>
        </p:nvSpPr>
        <p:spPr bwMode="auto">
          <a:xfrm>
            <a:off x="384691" y="5236484"/>
            <a:ext cx="8555020" cy="0"/>
          </a:xfrm>
          <a:prstGeom prst="line">
            <a:avLst/>
          </a:prstGeom>
          <a:noFill/>
          <a:ln w="19050">
            <a:solidFill>
              <a:schemeClr val="tx2"/>
            </a:solidFill>
            <a:round/>
            <a:headEnd/>
            <a:tailEnd type="triangle" w="sm" len="med"/>
          </a:ln>
        </p:spPr>
        <p:txBody>
          <a:bodyPr lIns="91074" tIns="45537" rIns="91074" bIns="45537"/>
          <a:lstStyle/>
          <a:p>
            <a:endParaRPr lang="zh-CN" altLang="en-US" dirty="0">
              <a:ea typeface="黑体" pitchFamily="2" charset="-122"/>
            </a:endParaRPr>
          </a:p>
        </p:txBody>
      </p:sp>
      <p:sp>
        <p:nvSpPr>
          <p:cNvPr id="55330" name="Line 10"/>
          <p:cNvSpPr>
            <a:spLocks noChangeShapeType="1"/>
          </p:cNvSpPr>
          <p:nvPr/>
        </p:nvSpPr>
        <p:spPr bwMode="auto">
          <a:xfrm>
            <a:off x="383108" y="4354001"/>
            <a:ext cx="8551854" cy="0"/>
          </a:xfrm>
          <a:prstGeom prst="line">
            <a:avLst/>
          </a:prstGeom>
          <a:noFill/>
          <a:ln w="19050">
            <a:solidFill>
              <a:schemeClr val="tx2"/>
            </a:solidFill>
            <a:round/>
            <a:headEnd/>
            <a:tailEnd type="triangle" w="sm" len="med"/>
          </a:ln>
        </p:spPr>
        <p:txBody>
          <a:bodyPr lIns="91074" tIns="45537" rIns="91074" bIns="45537"/>
          <a:lstStyle/>
          <a:p>
            <a:endParaRPr lang="zh-CN" altLang="en-US" dirty="0">
              <a:ea typeface="黑体" pitchFamily="2" charset="-122"/>
            </a:endParaRPr>
          </a:p>
        </p:txBody>
      </p:sp>
      <p:sp>
        <p:nvSpPr>
          <p:cNvPr id="55331" name="Line 5"/>
          <p:cNvSpPr>
            <a:spLocks noChangeShapeType="1"/>
          </p:cNvSpPr>
          <p:nvPr/>
        </p:nvSpPr>
        <p:spPr bwMode="auto">
          <a:xfrm>
            <a:off x="384691" y="3471519"/>
            <a:ext cx="8555020" cy="0"/>
          </a:xfrm>
          <a:prstGeom prst="line">
            <a:avLst/>
          </a:prstGeom>
          <a:noFill/>
          <a:ln w="19050">
            <a:solidFill>
              <a:schemeClr val="tx2"/>
            </a:solidFill>
            <a:round/>
            <a:headEnd/>
            <a:tailEnd type="triangle" w="sm" len="med"/>
          </a:ln>
        </p:spPr>
        <p:txBody>
          <a:bodyPr lIns="91074" tIns="45537" rIns="91074" bIns="45537"/>
          <a:lstStyle/>
          <a:p>
            <a:endParaRPr lang="zh-CN" altLang="en-US" dirty="0">
              <a:ea typeface="黑体" pitchFamily="2" charset="-122"/>
            </a:endParaRPr>
          </a:p>
        </p:txBody>
      </p:sp>
      <p:sp>
        <p:nvSpPr>
          <p:cNvPr id="44" name="灯片编号占位符 43"/>
          <p:cNvSpPr>
            <a:spLocks noGrp="1"/>
          </p:cNvSpPr>
          <p:nvPr>
            <p:ph type="sldNum" sz="quarter" idx="12"/>
          </p:nvPr>
        </p:nvSpPr>
        <p:spPr/>
        <p:txBody>
          <a:bodyPr/>
          <a:lstStyle/>
          <a:p>
            <a:pPr>
              <a:defRPr/>
            </a:pPr>
            <a:fld id="{27BA9D59-2089-47B4-8E80-599D21A41BED}" type="slidenum">
              <a:rPr lang="en-US" altLang="zh-CN" smtClean="0">
                <a:ea typeface="黑体" pitchFamily="2" charset="-122"/>
              </a:rPr>
              <a:pPr>
                <a:defRPr/>
              </a:pPr>
              <a:t>128</a:t>
            </a:fld>
            <a:endParaRPr lang="en-US" altLang="zh-CN" dirty="0">
              <a:ea typeface="黑体" pitchFamily="2" charset="-122"/>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114312" cy="107569"/>
          </a:xfrm>
          <a:custGeom>
            <a:avLst/>
            <a:gdLst>
              <a:gd name="connsiteX0" fmla="*/ 0 w 114312"/>
              <a:gd name="connsiteY0" fmla="*/ 0 h 107569"/>
              <a:gd name="connsiteX1" fmla="*/ 114312 w 114312"/>
              <a:gd name="connsiteY1" fmla="*/ 0 h 107569"/>
              <a:gd name="connsiteX2" fmla="*/ 114312 w 114312"/>
              <a:gd name="connsiteY2" fmla="*/ 107569 h 107569"/>
              <a:gd name="connsiteX3" fmla="*/ 0 w 114312"/>
              <a:gd name="connsiteY3" fmla="*/ 107569 h 107569"/>
              <a:gd name="connsiteX4" fmla="*/ 0 w 114312"/>
              <a:gd name="connsiteY4" fmla="*/ 0 h 10756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4312" h="107569">
                <a:moveTo>
                  <a:pt x="0" y="0"/>
                </a:moveTo>
                <a:lnTo>
                  <a:pt x="114312" y="0"/>
                </a:lnTo>
                <a:lnTo>
                  <a:pt x="114312" y="107569"/>
                </a:lnTo>
                <a:lnTo>
                  <a:pt x="0" y="107569"/>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itchFamily="2" charset="-122"/>
            </a:endParaRPr>
          </a:p>
        </p:txBody>
      </p:sp>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4" cstate="print"/>
          <a:srcRect/>
          <a:stretch>
            <a:fillRect/>
          </a:stretch>
        </p:blipFill>
        <p:spPr bwMode="auto">
          <a:xfrm>
            <a:off x="228600" y="12700"/>
            <a:ext cx="1968500" cy="546100"/>
          </a:xfrm>
          <a:prstGeom prst="rect">
            <a:avLst/>
          </a:prstGeom>
          <a:noFill/>
        </p:spPr>
      </p:pic>
      <p:sp>
        <p:nvSpPr>
          <p:cNvPr id="2" name="TextBox 1"/>
          <p:cNvSpPr txBox="1"/>
          <p:nvPr/>
        </p:nvSpPr>
        <p:spPr>
          <a:xfrm>
            <a:off x="609600" y="939800"/>
            <a:ext cx="820738" cy="443711"/>
          </a:xfrm>
          <a:prstGeom prst="rect">
            <a:avLst/>
          </a:prstGeom>
          <a:noFill/>
        </p:spPr>
        <p:txBody>
          <a:bodyPr wrap="none" lIns="0" tIns="0" rIns="0" rtlCol="0">
            <a:spAutoFit/>
          </a:bodyPr>
          <a:lstStyle/>
          <a:p>
            <a:pPr>
              <a:lnSpc>
                <a:spcPts val="3100"/>
              </a:lnSpc>
              <a:tabLst/>
            </a:pPr>
            <a:r>
              <a:rPr lang="en-US" altLang="zh-CN" sz="3198" dirty="0" smtClean="0">
                <a:solidFill>
                  <a:srgbClr val="FF0000"/>
                </a:solidFill>
                <a:latin typeface="黑体" pitchFamily="2" charset="-122"/>
                <a:ea typeface="黑体" pitchFamily="2" charset="-122"/>
                <a:cs typeface="楷体_GB2312" pitchFamily="18" charset="0"/>
              </a:rPr>
              <a:t>小结</a:t>
            </a:r>
          </a:p>
        </p:txBody>
      </p:sp>
      <p:sp>
        <p:nvSpPr>
          <p:cNvPr id="14" name="TextBox 1"/>
          <p:cNvSpPr txBox="1"/>
          <p:nvPr/>
        </p:nvSpPr>
        <p:spPr>
          <a:xfrm>
            <a:off x="977900" y="1581151"/>
            <a:ext cx="7620000" cy="4495799"/>
          </a:xfrm>
          <a:prstGeom prst="rect">
            <a:avLst/>
          </a:prstGeom>
          <a:noFill/>
        </p:spPr>
        <p:txBody>
          <a:bodyPr wrap="square" lIns="0" tIns="0" rIns="0" rtlCol="0">
            <a:normAutofit/>
          </a:bodyPr>
          <a:lstStyle/>
          <a:p>
            <a:pPr marL="342900" indent="-342900">
              <a:lnSpc>
                <a:spcPct val="150000"/>
              </a:lnSpc>
              <a:buFont typeface="Arial" panose="020B0604020202020204" pitchFamily="34" charset="0"/>
              <a:buChar char="•"/>
              <a:tabLst/>
            </a:pPr>
            <a:r>
              <a:rPr lang="zh-CN" altLang="en-US" sz="2400" dirty="0" smtClean="0">
                <a:latin typeface="微软雅黑" panose="020B0503020204020204" pitchFamily="34" charset="-122"/>
                <a:ea typeface="微软雅黑" panose="020B0503020204020204" pitchFamily="34" charset="-122"/>
                <a:cs typeface="华文楷体" pitchFamily="18" charset="0"/>
              </a:rPr>
              <a:t>数据链路层主要功能</a:t>
            </a:r>
            <a:r>
              <a:rPr lang="en-US" altLang="zh-CN" sz="2400" dirty="0" smtClean="0">
                <a:latin typeface="微软雅黑" panose="020B0503020204020204" pitchFamily="34" charset="-122"/>
                <a:ea typeface="微软雅黑" panose="020B0503020204020204" pitchFamily="34" charset="-122"/>
                <a:cs typeface="华文楷体" pitchFamily="18" charset="0"/>
              </a:rPr>
              <a:t>；</a:t>
            </a:r>
          </a:p>
          <a:p>
            <a:pPr marL="342900" indent="-342900">
              <a:lnSpc>
                <a:spcPct val="150000"/>
              </a:lnSpc>
              <a:buFont typeface="Arial" panose="020B0604020202020204" pitchFamily="34" charset="0"/>
              <a:buChar char="•"/>
              <a:tabLst/>
            </a:pPr>
            <a:r>
              <a:rPr lang="en-US" altLang="zh-CN" sz="2400" dirty="0" err="1" smtClean="0">
                <a:latin typeface="微软雅黑" panose="020B0503020204020204" pitchFamily="34" charset="-122"/>
                <a:ea typeface="微软雅黑" panose="020B0503020204020204" pitchFamily="34" charset="-122"/>
                <a:cs typeface="华文楷体" pitchFamily="18" charset="0"/>
              </a:rPr>
              <a:t>PPP协议不仅用于拨号电话线，并且可以用于路由器</a:t>
            </a:r>
            <a:r>
              <a:rPr lang="en-US" altLang="zh-CN" sz="2400" dirty="0" smtClean="0">
                <a:latin typeface="微软雅黑" panose="020B0503020204020204" pitchFamily="34" charset="-122"/>
                <a:ea typeface="微软雅黑" panose="020B0503020204020204" pitchFamily="34" charset="-122"/>
                <a:cs typeface="华文楷体" pitchFamily="18" charset="0"/>
              </a:rPr>
              <a:t>─</a:t>
            </a:r>
          </a:p>
          <a:p>
            <a:pPr marL="342900" indent="-342900">
              <a:lnSpc>
                <a:spcPct val="150000"/>
              </a:lnSpc>
              <a:buFont typeface="Arial" panose="020B0604020202020204" pitchFamily="34" charset="0"/>
              <a:buChar char="•"/>
              <a:tabLst/>
            </a:pPr>
            <a:r>
              <a:rPr lang="en-US" altLang="zh-CN" sz="2400" dirty="0" err="1" smtClean="0">
                <a:latin typeface="微软雅黑" panose="020B0503020204020204" pitchFamily="34" charset="-122"/>
                <a:ea typeface="微软雅黑" panose="020B0503020204020204" pitchFamily="34" charset="-122"/>
                <a:cs typeface="华文楷体" pitchFamily="18" charset="0"/>
              </a:rPr>
              <a:t>路由器之间的专用线路上</a:t>
            </a:r>
            <a:r>
              <a:rPr lang="zh-CN" altLang="en-US" sz="2400" dirty="0" smtClean="0">
                <a:latin typeface="微软雅黑" panose="020B0503020204020204" pitchFamily="34" charset="-122"/>
                <a:ea typeface="微软雅黑" panose="020B0503020204020204" pitchFamily="34" charset="-122"/>
                <a:cs typeface="华文楷体" pitchFamily="18" charset="0"/>
              </a:rPr>
              <a:t>；</a:t>
            </a:r>
            <a:endParaRPr lang="en-US" altLang="zh-CN" sz="2400" dirty="0" smtClean="0">
              <a:latin typeface="微软雅黑" panose="020B0503020204020204" pitchFamily="34" charset="-122"/>
              <a:ea typeface="微软雅黑" panose="020B0503020204020204" pitchFamily="34" charset="-122"/>
              <a:cs typeface="华文楷体" pitchFamily="18" charset="0"/>
            </a:endParaRPr>
          </a:p>
          <a:p>
            <a:pPr marL="342900" indent="-342900">
              <a:lnSpc>
                <a:spcPct val="150000"/>
              </a:lnSpc>
              <a:buFont typeface="Arial" panose="020B0604020202020204" pitchFamily="34" charset="0"/>
              <a:buChar char="•"/>
            </a:pPr>
            <a:r>
              <a:rPr lang="en-US" altLang="zh-CN" sz="2400" dirty="0" err="1" smtClean="0">
                <a:latin typeface="微软雅黑" panose="020B0503020204020204" pitchFamily="34" charset="-122"/>
                <a:ea typeface="微软雅黑" panose="020B0503020204020204" pitchFamily="34" charset="-122"/>
                <a:cs typeface="华文楷体" pitchFamily="18" charset="0"/>
              </a:rPr>
              <a:t>Ethernet核心技术：帧格式、CSMA</a:t>
            </a:r>
            <a:r>
              <a:rPr lang="en-US" altLang="zh-CN" sz="2400" dirty="0" smtClean="0">
                <a:latin typeface="微软雅黑" panose="020B0503020204020204" pitchFamily="34" charset="-122"/>
                <a:ea typeface="微软雅黑" panose="020B0503020204020204" pitchFamily="34" charset="-122"/>
                <a:cs typeface="华文楷体" pitchFamily="18" charset="0"/>
              </a:rPr>
              <a:t>/</a:t>
            </a:r>
            <a:r>
              <a:rPr lang="en-US" altLang="zh-CN" sz="2400" dirty="0" err="1" smtClean="0">
                <a:latin typeface="微软雅黑" panose="020B0503020204020204" pitchFamily="34" charset="-122"/>
                <a:ea typeface="微软雅黑" panose="020B0503020204020204" pitchFamily="34" charset="-122"/>
                <a:cs typeface="华文楷体" pitchFamily="18" charset="0"/>
              </a:rPr>
              <a:t>CD、物理层标准</a:t>
            </a:r>
            <a:r>
              <a:rPr lang="zh-CN" altLang="en-US" sz="2400" dirty="0" smtClean="0">
                <a:latin typeface="微软雅黑" panose="020B0503020204020204" pitchFamily="34" charset="-122"/>
                <a:ea typeface="微软雅黑" panose="020B0503020204020204" pitchFamily="34" charset="-122"/>
                <a:cs typeface="华文楷体" pitchFamily="18" charset="0"/>
              </a:rPr>
              <a:t>；</a:t>
            </a:r>
            <a:endParaRPr lang="en-US" altLang="zh-CN" sz="2400" dirty="0" smtClean="0">
              <a:latin typeface="微软雅黑" panose="020B0503020204020204" pitchFamily="34" charset="-122"/>
              <a:ea typeface="微软雅黑" panose="020B0503020204020204" pitchFamily="34" charset="-122"/>
              <a:cs typeface="华文楷体" pitchFamily="18" charset="0"/>
            </a:endParaRPr>
          </a:p>
          <a:p>
            <a:pPr marL="342900" indent="-342900">
              <a:lnSpc>
                <a:spcPct val="150000"/>
              </a:lnSpc>
              <a:buFont typeface="Arial" panose="020B0604020202020204" pitchFamily="34" charset="0"/>
              <a:buChar char="•"/>
            </a:pPr>
            <a:r>
              <a:rPr lang="en-US" altLang="zh-CN" sz="2400" dirty="0" err="1" smtClean="0">
                <a:latin typeface="微软雅黑" panose="020B0503020204020204" pitchFamily="34" charset="-122"/>
                <a:ea typeface="微软雅黑" panose="020B0503020204020204" pitchFamily="34" charset="-122"/>
                <a:cs typeface="楷体_GB2312" pitchFamily="18" charset="0"/>
              </a:rPr>
              <a:t>网络扩展与互连技术</a:t>
            </a:r>
            <a:r>
              <a:rPr lang="zh-CN" altLang="en-US" sz="2400" dirty="0" smtClean="0">
                <a:latin typeface="微软雅黑" panose="020B0503020204020204" pitchFamily="34" charset="-122"/>
                <a:ea typeface="微软雅黑" panose="020B0503020204020204" pitchFamily="34" charset="-122"/>
                <a:cs typeface="楷体_GB2312" pitchFamily="18" charset="0"/>
              </a:rPr>
              <a:t>；</a:t>
            </a:r>
            <a:endParaRPr lang="en-US" altLang="zh-CN" sz="2400" dirty="0" smtClean="0">
              <a:latin typeface="微软雅黑" panose="020B0503020204020204" pitchFamily="34" charset="-122"/>
              <a:ea typeface="微软雅黑" panose="020B0503020204020204" pitchFamily="34" charset="-122"/>
              <a:cs typeface="楷体_GB2312" pitchFamily="18" charset="0"/>
            </a:endParaRPr>
          </a:p>
          <a:p>
            <a:pPr marL="342900" indent="-342900">
              <a:lnSpc>
                <a:spcPct val="150000"/>
              </a:lnSpc>
              <a:buFont typeface="Arial" panose="020B0604020202020204" pitchFamily="34" charset="0"/>
              <a:buChar char="•"/>
            </a:pPr>
            <a:r>
              <a:rPr lang="en-US" altLang="zh-CN" sz="2400" dirty="0" err="1" smtClean="0">
                <a:latin typeface="微软雅黑" panose="020B0503020204020204" pitchFamily="34" charset="-122"/>
                <a:ea typeface="微软雅黑" panose="020B0503020204020204" pitchFamily="34" charset="-122"/>
                <a:cs typeface="楷体_GB2312" pitchFamily="18" charset="0"/>
              </a:rPr>
              <a:t>无线局域网技术</a:t>
            </a:r>
            <a:r>
              <a:rPr lang="zh-CN" altLang="en-US" sz="2400" dirty="0" smtClean="0">
                <a:latin typeface="微软雅黑" panose="020B0503020204020204" pitchFamily="34" charset="-122"/>
                <a:ea typeface="微软雅黑" panose="020B0503020204020204" pitchFamily="34" charset="-122"/>
                <a:cs typeface="楷体_GB2312" pitchFamily="18" charset="0"/>
              </a:rPr>
              <a:t>。</a:t>
            </a:r>
            <a:endParaRPr lang="en-US" altLang="zh-CN" sz="2400" dirty="0" smtClean="0">
              <a:latin typeface="微软雅黑" panose="020B0503020204020204" pitchFamily="34" charset="-122"/>
              <a:ea typeface="微软雅黑" panose="020B0503020204020204" pitchFamily="34" charset="-122"/>
              <a:cs typeface="楷体_GB2312" pitchFamily="18" charset="0"/>
            </a:endParaRPr>
          </a:p>
          <a:p>
            <a:pPr indent="457200">
              <a:buFont typeface="Wingdings" pitchFamily="2" charset="2"/>
              <a:buChar char="l"/>
            </a:pPr>
            <a:endParaRPr lang="en-US" altLang="zh-CN" sz="2400" dirty="0" smtClean="0">
              <a:latin typeface="Times New Roman" pitchFamily="18" charset="0"/>
              <a:ea typeface="黑体" pitchFamily="2" charset="-122"/>
              <a:cs typeface="楷体_GB2312" pitchFamily="18" charset="0"/>
            </a:endParaRPr>
          </a:p>
          <a:p>
            <a:pPr>
              <a:lnSpc>
                <a:spcPts val="2300"/>
              </a:lnSpc>
            </a:pPr>
            <a:endParaRPr lang="en-US" altLang="zh-CN" sz="3200" dirty="0" smtClean="0">
              <a:solidFill>
                <a:srgbClr val="33659A"/>
              </a:solidFill>
              <a:latin typeface="楷体_GB2312" pitchFamily="18" charset="0"/>
              <a:ea typeface="黑体" pitchFamily="2" charset="-122"/>
              <a:cs typeface="楷体_GB2312" pitchFamily="18" charset="0"/>
            </a:endParaRPr>
          </a:p>
          <a:p>
            <a:pPr>
              <a:lnSpc>
                <a:spcPts val="2300"/>
              </a:lnSpc>
              <a:tabLst/>
            </a:pPr>
            <a:endParaRPr lang="en-US" altLang="zh-CN" sz="3200" dirty="0" smtClean="0">
              <a:solidFill>
                <a:srgbClr val="33659A"/>
              </a:solidFill>
              <a:latin typeface="华文楷体" pitchFamily="18" charset="0"/>
              <a:ea typeface="黑体" pitchFamily="2" charset="-122"/>
              <a:cs typeface="华文楷体" pitchFamily="18" charset="0"/>
            </a:endParaRPr>
          </a:p>
          <a:p>
            <a:pPr>
              <a:lnSpc>
                <a:spcPts val="3200"/>
              </a:lnSpc>
            </a:pPr>
            <a:endParaRPr lang="en-US" altLang="zh-CN" sz="3200" dirty="0" smtClean="0">
              <a:solidFill>
                <a:srgbClr val="33659A"/>
              </a:solidFill>
              <a:latin typeface="华文楷体" pitchFamily="18" charset="0"/>
              <a:ea typeface="黑体" pitchFamily="2" charset="-122"/>
              <a:cs typeface="华文楷体" pitchFamily="18" charset="0"/>
            </a:endParaRPr>
          </a:p>
          <a:p>
            <a:pPr>
              <a:lnSpc>
                <a:spcPts val="3200"/>
              </a:lnSpc>
              <a:tabLst/>
            </a:pPr>
            <a:endParaRPr lang="en-US" altLang="zh-CN" sz="3000" dirty="0" smtClean="0">
              <a:solidFill>
                <a:srgbClr val="33659A"/>
              </a:solidFill>
              <a:latin typeface="华文楷体" pitchFamily="18" charset="0"/>
              <a:ea typeface="黑体" pitchFamily="2" charset="-122"/>
              <a:cs typeface="华文楷体" pitchFamily="18" charset="0"/>
            </a:endParaRPr>
          </a:p>
        </p:txBody>
      </p:sp>
      <p:sp>
        <p:nvSpPr>
          <p:cNvPr id="7" name="灯片编号占位符 6"/>
          <p:cNvSpPr>
            <a:spLocks noGrp="1"/>
          </p:cNvSpPr>
          <p:nvPr>
            <p:ph type="sldNum" sz="quarter" idx="12"/>
          </p:nvPr>
        </p:nvSpPr>
        <p:spPr/>
        <p:txBody>
          <a:bodyPr/>
          <a:lstStyle/>
          <a:p>
            <a:fld id="{B6F15528-21DE-4FAA-801E-634DDDAF4B2B}" type="slidenum">
              <a:rPr lang="en-US" smtClean="0"/>
              <a:pPr/>
              <a:t>129</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465049" y="2921280"/>
            <a:ext cx="8106434" cy="227363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14" name="Rectangle 46"/>
          <p:cNvSpPr>
            <a:spLocks noChangeArrowheads="1"/>
          </p:cNvSpPr>
          <p:nvPr/>
        </p:nvSpPr>
        <p:spPr bwMode="auto">
          <a:xfrm>
            <a:off x="465050" y="1822463"/>
            <a:ext cx="8106434" cy="1127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1940" indent="-341940" eaLnBrk="0" hangingPunct="0">
              <a:lnSpc>
                <a:spcPts val="2692"/>
              </a:lnSpc>
              <a:buClr>
                <a:srgbClr val="0070C0"/>
              </a:buClr>
              <a:buFont typeface="Wingdings" pitchFamily="2" charset="2"/>
              <a:buChar char="l"/>
            </a:pPr>
            <a:r>
              <a:rPr lang="zh-CN" altLang="en-US" sz="1795" b="1" dirty="0">
                <a:solidFill>
                  <a:srgbClr val="0000FF"/>
                </a:solidFill>
                <a:latin typeface="微软雅黑" pitchFamily="34" charset="-122"/>
                <a:ea typeface="微软雅黑" pitchFamily="34" charset="-122"/>
              </a:rPr>
              <a:t>封装成帧 </a:t>
            </a:r>
            <a:r>
              <a:rPr lang="en-US" altLang="zh-CN" sz="1795" b="1" dirty="0">
                <a:latin typeface="微软雅黑" pitchFamily="34" charset="-122"/>
                <a:ea typeface="微软雅黑" pitchFamily="34" charset="-122"/>
              </a:rPr>
              <a:t>(framing) </a:t>
            </a:r>
            <a:r>
              <a:rPr lang="zh-CN" altLang="en-US" sz="1795" b="1" dirty="0">
                <a:latin typeface="微软雅黑" pitchFamily="34" charset="-122"/>
                <a:ea typeface="微软雅黑" pitchFamily="34" charset="-122"/>
              </a:rPr>
              <a:t>就是在一段数据的前后分别添加首部和尾部，然后就构成了一个帧。</a:t>
            </a:r>
            <a:endParaRPr lang="en-US" altLang="zh-CN" sz="1795" b="1" dirty="0">
              <a:latin typeface="微软雅黑" pitchFamily="34" charset="-122"/>
              <a:ea typeface="微软雅黑" pitchFamily="34" charset="-122"/>
            </a:endParaRPr>
          </a:p>
          <a:p>
            <a:pPr marL="341940" indent="-341940" eaLnBrk="0" hangingPunct="0">
              <a:lnSpc>
                <a:spcPts val="2692"/>
              </a:lnSpc>
              <a:buClr>
                <a:srgbClr val="0070C0"/>
              </a:buClr>
              <a:buFont typeface="Wingdings" pitchFamily="2" charset="2"/>
              <a:buChar char="l"/>
            </a:pPr>
            <a:r>
              <a:rPr lang="zh-CN" altLang="en-US" sz="1795" b="1" dirty="0">
                <a:latin typeface="微软雅黑" pitchFamily="34" charset="-122"/>
                <a:ea typeface="微软雅黑" pitchFamily="34" charset="-122"/>
              </a:rPr>
              <a:t>首部和尾部的一个重要作用就是进行</a:t>
            </a:r>
            <a:r>
              <a:rPr lang="zh-CN" altLang="en-US" sz="1795" b="1" dirty="0">
                <a:solidFill>
                  <a:srgbClr val="0000FF"/>
                </a:solidFill>
                <a:latin typeface="微软雅黑" pitchFamily="34" charset="-122"/>
                <a:ea typeface="微软雅黑" pitchFamily="34" charset="-122"/>
              </a:rPr>
              <a:t>帧定界</a:t>
            </a:r>
            <a:r>
              <a:rPr lang="zh-CN" altLang="en-US" sz="1795" b="1" dirty="0">
                <a:latin typeface="微软雅黑" pitchFamily="34" charset="-122"/>
                <a:ea typeface="微软雅黑" pitchFamily="34" charset="-122"/>
              </a:rPr>
              <a:t>。 </a:t>
            </a:r>
          </a:p>
        </p:txBody>
      </p:sp>
      <p:sp>
        <p:nvSpPr>
          <p:cNvPr id="15" name="AutoShape 5"/>
          <p:cNvSpPr>
            <a:spLocks noChangeArrowheads="1"/>
          </p:cNvSpPr>
          <p:nvPr/>
        </p:nvSpPr>
        <p:spPr bwMode="auto">
          <a:xfrm>
            <a:off x="465050" y="1483679"/>
            <a:ext cx="8106434" cy="352947"/>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6" name="Rectangle 6"/>
          <p:cNvSpPr>
            <a:spLocks noChangeArrowheads="1"/>
          </p:cNvSpPr>
          <p:nvPr/>
        </p:nvSpPr>
        <p:spPr bwMode="auto">
          <a:xfrm>
            <a:off x="3758148" y="1450560"/>
            <a:ext cx="1592476" cy="3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1994" b="1" dirty="0">
                <a:solidFill>
                  <a:schemeClr val="bg1"/>
                </a:solidFill>
                <a:latin typeface="微软雅黑" pitchFamily="34" charset="-122"/>
                <a:ea typeface="微软雅黑" pitchFamily="34" charset="-122"/>
              </a:rPr>
              <a:t>1.  </a:t>
            </a:r>
            <a:r>
              <a:rPr lang="zh-CN" altLang="en-US" sz="1994" b="1" dirty="0">
                <a:solidFill>
                  <a:schemeClr val="bg1"/>
                </a:solidFill>
                <a:latin typeface="微软雅黑" pitchFamily="34" charset="-122"/>
                <a:ea typeface="微软雅黑" pitchFamily="34" charset="-122"/>
              </a:rPr>
              <a:t>封装成帧</a:t>
            </a:r>
            <a:endParaRPr lang="fr-FR" altLang="zh-CN" sz="1994" b="1" dirty="0">
              <a:solidFill>
                <a:schemeClr val="bg1"/>
              </a:solidFill>
              <a:latin typeface="微软雅黑" pitchFamily="34" charset="-122"/>
              <a:ea typeface="微软雅黑" pitchFamily="34" charset="-122"/>
            </a:endParaRPr>
          </a:p>
        </p:txBody>
      </p:sp>
      <p:sp>
        <p:nvSpPr>
          <p:cNvPr id="28" name="Text Box 4"/>
          <p:cNvSpPr txBox="1">
            <a:spLocks noChangeArrowheads="1"/>
          </p:cNvSpPr>
          <p:nvPr/>
        </p:nvSpPr>
        <p:spPr bwMode="auto">
          <a:xfrm>
            <a:off x="6314547" y="3193127"/>
            <a:ext cx="644536" cy="276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97" b="1">
                <a:solidFill>
                  <a:srgbClr val="0000FF"/>
                </a:solidFill>
                <a:latin typeface="微软雅黑" pitchFamily="34" charset="-122"/>
                <a:ea typeface="微软雅黑" pitchFamily="34" charset="-122"/>
              </a:rPr>
              <a:t>帧结束</a:t>
            </a:r>
          </a:p>
        </p:txBody>
      </p:sp>
      <p:sp>
        <p:nvSpPr>
          <p:cNvPr id="29" name="Rectangle 5"/>
          <p:cNvSpPr>
            <a:spLocks noChangeArrowheads="1"/>
          </p:cNvSpPr>
          <p:nvPr/>
        </p:nvSpPr>
        <p:spPr bwMode="auto">
          <a:xfrm>
            <a:off x="2667332" y="3715393"/>
            <a:ext cx="711491" cy="328380"/>
          </a:xfrm>
          <a:prstGeom prst="rect">
            <a:avLst/>
          </a:prstGeom>
          <a:solidFill>
            <a:srgbClr val="0000FF"/>
          </a:solidFill>
          <a:ln w="12700">
            <a:solidFill>
              <a:schemeClr val="tx1"/>
            </a:solidFill>
            <a:miter lim="800000"/>
            <a:headEnd/>
            <a:tailEnd/>
          </a:ln>
          <a:effectLst/>
        </p:spPr>
        <p:txBody>
          <a:bodyPr wrap="none" anchor="ctr"/>
          <a:lstStyle/>
          <a:p>
            <a:pPr algn="ctr"/>
            <a:r>
              <a:rPr kumimoji="1" lang="zh-CN" altLang="en-US" sz="1197" b="1">
                <a:solidFill>
                  <a:schemeClr val="bg1"/>
                </a:solidFill>
                <a:latin typeface="微软雅黑" pitchFamily="34" charset="-122"/>
                <a:ea typeface="微软雅黑" pitchFamily="34" charset="-122"/>
              </a:rPr>
              <a:t>帧首部</a:t>
            </a:r>
          </a:p>
        </p:txBody>
      </p:sp>
      <p:sp>
        <p:nvSpPr>
          <p:cNvPr id="30" name="Rectangle 6"/>
          <p:cNvSpPr>
            <a:spLocks noChangeArrowheads="1"/>
          </p:cNvSpPr>
          <p:nvPr/>
        </p:nvSpPr>
        <p:spPr bwMode="auto">
          <a:xfrm>
            <a:off x="3378824" y="3125006"/>
            <a:ext cx="2549826" cy="328380"/>
          </a:xfrm>
          <a:prstGeom prst="rect">
            <a:avLst/>
          </a:prstGeom>
          <a:solidFill>
            <a:srgbClr val="00FF99"/>
          </a:solidFill>
          <a:ln w="12700">
            <a:solidFill>
              <a:schemeClr val="tx1"/>
            </a:solidFill>
            <a:miter lim="800000"/>
            <a:headEnd/>
            <a:tailEnd/>
          </a:ln>
          <a:effectLst/>
        </p:spPr>
        <p:txBody>
          <a:bodyPr wrap="none" anchor="ctr"/>
          <a:lstStyle/>
          <a:p>
            <a:pPr algn="ctr"/>
            <a:r>
              <a:rPr kumimoji="1" lang="en-US" altLang="zh-CN" sz="1197" b="1">
                <a:latin typeface="微软雅黑" pitchFamily="34" charset="-122"/>
                <a:ea typeface="微软雅黑" pitchFamily="34" charset="-122"/>
              </a:rPr>
              <a:t>IP </a:t>
            </a:r>
            <a:r>
              <a:rPr kumimoji="1" lang="zh-CN" altLang="en-US" sz="1197" b="1">
                <a:latin typeface="微软雅黑" pitchFamily="34" charset="-122"/>
                <a:ea typeface="微软雅黑" pitchFamily="34" charset="-122"/>
              </a:rPr>
              <a:t>数据报</a:t>
            </a:r>
          </a:p>
        </p:txBody>
      </p:sp>
      <p:sp>
        <p:nvSpPr>
          <p:cNvPr id="31" name="Rectangle 7"/>
          <p:cNvSpPr>
            <a:spLocks noChangeArrowheads="1"/>
          </p:cNvSpPr>
          <p:nvPr/>
        </p:nvSpPr>
        <p:spPr bwMode="auto">
          <a:xfrm>
            <a:off x="3378824" y="3715393"/>
            <a:ext cx="2549826" cy="328380"/>
          </a:xfrm>
          <a:prstGeom prst="rect">
            <a:avLst/>
          </a:prstGeom>
          <a:solidFill>
            <a:srgbClr val="00FF99"/>
          </a:solidFill>
          <a:ln w="12700">
            <a:solidFill>
              <a:schemeClr val="tx1"/>
            </a:solidFill>
            <a:miter lim="800000"/>
            <a:headEnd/>
            <a:tailEnd/>
          </a:ln>
          <a:effectLst/>
        </p:spPr>
        <p:txBody>
          <a:bodyPr wrap="none" anchor="ctr"/>
          <a:lstStyle/>
          <a:p>
            <a:pPr algn="ctr"/>
            <a:r>
              <a:rPr kumimoji="1" lang="zh-CN" altLang="en-US" sz="1197" b="1" dirty="0">
                <a:latin typeface="微软雅黑" pitchFamily="34" charset="-122"/>
                <a:ea typeface="微软雅黑" pitchFamily="34" charset="-122"/>
              </a:rPr>
              <a:t>帧的数据部分</a:t>
            </a:r>
          </a:p>
        </p:txBody>
      </p:sp>
      <p:sp>
        <p:nvSpPr>
          <p:cNvPr id="32" name="Rectangle 8"/>
          <p:cNvSpPr>
            <a:spLocks noChangeArrowheads="1"/>
          </p:cNvSpPr>
          <p:nvPr/>
        </p:nvSpPr>
        <p:spPr bwMode="auto">
          <a:xfrm>
            <a:off x="5928650" y="3715393"/>
            <a:ext cx="711491" cy="328380"/>
          </a:xfrm>
          <a:prstGeom prst="rect">
            <a:avLst/>
          </a:prstGeom>
          <a:solidFill>
            <a:srgbClr val="0000FF"/>
          </a:solidFill>
          <a:ln w="12700">
            <a:solidFill>
              <a:schemeClr val="tx1"/>
            </a:solidFill>
            <a:miter lim="800000"/>
            <a:headEnd/>
            <a:tailEnd/>
          </a:ln>
          <a:effectLst/>
        </p:spPr>
        <p:txBody>
          <a:bodyPr wrap="none" anchor="ctr"/>
          <a:lstStyle/>
          <a:p>
            <a:pPr algn="ctr"/>
            <a:r>
              <a:rPr kumimoji="1" lang="zh-CN" altLang="en-US" sz="1197" b="1">
                <a:solidFill>
                  <a:schemeClr val="bg1"/>
                </a:solidFill>
                <a:latin typeface="微软雅黑" pitchFamily="34" charset="-122"/>
                <a:ea typeface="微软雅黑" pitchFamily="34" charset="-122"/>
              </a:rPr>
              <a:t>帧尾部</a:t>
            </a:r>
          </a:p>
        </p:txBody>
      </p:sp>
      <p:sp>
        <p:nvSpPr>
          <p:cNvPr id="33" name="Line 9"/>
          <p:cNvSpPr>
            <a:spLocks noChangeShapeType="1"/>
          </p:cNvSpPr>
          <p:nvPr/>
        </p:nvSpPr>
        <p:spPr bwMode="auto">
          <a:xfrm>
            <a:off x="3378824" y="4207942"/>
            <a:ext cx="2549826"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latin typeface="微软雅黑" pitchFamily="34" charset="-122"/>
              <a:ea typeface="微软雅黑" pitchFamily="34" charset="-122"/>
            </a:endParaRPr>
          </a:p>
        </p:txBody>
      </p:sp>
      <p:sp>
        <p:nvSpPr>
          <p:cNvPr id="34" name="Line 10"/>
          <p:cNvSpPr>
            <a:spLocks noChangeShapeType="1"/>
          </p:cNvSpPr>
          <p:nvPr/>
        </p:nvSpPr>
        <p:spPr bwMode="auto">
          <a:xfrm>
            <a:off x="2667331" y="4535491"/>
            <a:ext cx="397280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latin typeface="微软雅黑" pitchFamily="34" charset="-122"/>
              <a:ea typeface="微软雅黑" pitchFamily="34" charset="-122"/>
            </a:endParaRPr>
          </a:p>
        </p:txBody>
      </p:sp>
      <p:sp>
        <p:nvSpPr>
          <p:cNvPr id="35" name="Line 11"/>
          <p:cNvSpPr>
            <a:spLocks noChangeShapeType="1"/>
          </p:cNvSpPr>
          <p:nvPr/>
        </p:nvSpPr>
        <p:spPr bwMode="auto">
          <a:xfrm>
            <a:off x="2667331" y="4084769"/>
            <a:ext cx="0" cy="590386"/>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latin typeface="微软雅黑" pitchFamily="34" charset="-122"/>
              <a:ea typeface="微软雅黑" pitchFamily="34" charset="-122"/>
            </a:endParaRPr>
          </a:p>
        </p:txBody>
      </p:sp>
      <p:sp>
        <p:nvSpPr>
          <p:cNvPr id="36" name="Line 12"/>
          <p:cNvSpPr>
            <a:spLocks noChangeShapeType="1"/>
          </p:cNvSpPr>
          <p:nvPr/>
        </p:nvSpPr>
        <p:spPr bwMode="auto">
          <a:xfrm>
            <a:off x="6640141" y="4109275"/>
            <a:ext cx="0" cy="59038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latin typeface="微软雅黑" pitchFamily="34" charset="-122"/>
              <a:ea typeface="微软雅黑" pitchFamily="34" charset="-122"/>
            </a:endParaRPr>
          </a:p>
        </p:txBody>
      </p:sp>
      <p:sp>
        <p:nvSpPr>
          <p:cNvPr id="37" name="Line 13"/>
          <p:cNvSpPr>
            <a:spLocks noChangeShapeType="1"/>
          </p:cNvSpPr>
          <p:nvPr/>
        </p:nvSpPr>
        <p:spPr bwMode="auto">
          <a:xfrm>
            <a:off x="3378822" y="4076939"/>
            <a:ext cx="0" cy="2628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latin typeface="微软雅黑" pitchFamily="34" charset="-122"/>
              <a:ea typeface="微软雅黑" pitchFamily="34" charset="-122"/>
            </a:endParaRPr>
          </a:p>
        </p:txBody>
      </p:sp>
      <p:sp>
        <p:nvSpPr>
          <p:cNvPr id="38" name="Line 14"/>
          <p:cNvSpPr>
            <a:spLocks noChangeShapeType="1"/>
          </p:cNvSpPr>
          <p:nvPr/>
        </p:nvSpPr>
        <p:spPr bwMode="auto">
          <a:xfrm>
            <a:off x="5928649" y="4076939"/>
            <a:ext cx="0" cy="2628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latin typeface="微软雅黑" pitchFamily="34" charset="-122"/>
              <a:ea typeface="微软雅黑" pitchFamily="34" charset="-122"/>
            </a:endParaRPr>
          </a:p>
        </p:txBody>
      </p:sp>
      <p:sp>
        <p:nvSpPr>
          <p:cNvPr id="39" name="Text Box 15"/>
          <p:cNvSpPr txBox="1">
            <a:spLocks noChangeArrowheads="1"/>
          </p:cNvSpPr>
          <p:nvPr/>
        </p:nvSpPr>
        <p:spPr bwMode="auto">
          <a:xfrm>
            <a:off x="4347146" y="4072574"/>
            <a:ext cx="689295" cy="276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197" b="1" dirty="0">
                <a:solidFill>
                  <a:srgbClr val="0000FF"/>
                </a:solidFill>
                <a:latin typeface="微软雅黑" pitchFamily="34" charset="-122"/>
                <a:ea typeface="微软雅黑" pitchFamily="34" charset="-122"/>
                <a:sym typeface="Symbol" pitchFamily="18" charset="2"/>
              </a:rPr>
              <a:t> </a:t>
            </a:r>
            <a:r>
              <a:rPr kumimoji="1" lang="en-US" altLang="zh-CN" sz="1197" b="1" dirty="0">
                <a:solidFill>
                  <a:srgbClr val="0000FF"/>
                </a:solidFill>
                <a:latin typeface="微软雅黑" pitchFamily="34" charset="-122"/>
                <a:ea typeface="微软雅黑" pitchFamily="34" charset="-122"/>
              </a:rPr>
              <a:t>MTU</a:t>
            </a:r>
          </a:p>
        </p:txBody>
      </p:sp>
      <p:sp>
        <p:nvSpPr>
          <p:cNvPr id="40" name="Text Box 16"/>
          <p:cNvSpPr txBox="1">
            <a:spLocks noChangeArrowheads="1"/>
          </p:cNvSpPr>
          <p:nvPr/>
        </p:nvSpPr>
        <p:spPr bwMode="auto">
          <a:xfrm>
            <a:off x="4006748" y="4414095"/>
            <a:ext cx="1411839" cy="276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97" b="1" dirty="0">
                <a:solidFill>
                  <a:srgbClr val="0000FF"/>
                </a:solidFill>
                <a:latin typeface="微软雅黑" pitchFamily="34" charset="-122"/>
                <a:ea typeface="微软雅黑" pitchFamily="34" charset="-122"/>
              </a:rPr>
              <a:t>数据链路层的帧长</a:t>
            </a:r>
          </a:p>
        </p:txBody>
      </p:sp>
      <p:sp>
        <p:nvSpPr>
          <p:cNvPr id="41" name="AutoShape 17"/>
          <p:cNvSpPr>
            <a:spLocks noChangeArrowheads="1"/>
          </p:cNvSpPr>
          <p:nvPr/>
        </p:nvSpPr>
        <p:spPr bwMode="auto">
          <a:xfrm>
            <a:off x="4446061" y="3453386"/>
            <a:ext cx="415352" cy="327507"/>
          </a:xfrm>
          <a:prstGeom prst="downArrow">
            <a:avLst>
              <a:gd name="adj1" fmla="val 50000"/>
              <a:gd name="adj2" fmla="val 25000"/>
            </a:avLst>
          </a:prstGeom>
          <a:solidFill>
            <a:srgbClr val="00B0F0"/>
          </a:solidFill>
          <a:ln w="12700">
            <a:solidFill>
              <a:schemeClr val="tx1"/>
            </a:solidFill>
            <a:miter lim="800000"/>
            <a:headEnd/>
            <a:tailEnd/>
          </a:ln>
          <a:effectLst/>
        </p:spPr>
        <p:txBody>
          <a:bodyPr vert="eaVert" wrap="none" anchor="ctr"/>
          <a:lstStyle/>
          <a:p>
            <a:endParaRPr lang="zh-CN" altLang="en-US" sz="1396" b="1">
              <a:latin typeface="微软雅黑" pitchFamily="34" charset="-122"/>
              <a:ea typeface="微软雅黑" pitchFamily="34" charset="-122"/>
            </a:endParaRPr>
          </a:p>
        </p:txBody>
      </p:sp>
      <p:sp>
        <p:nvSpPr>
          <p:cNvPr id="42" name="Text Box 18"/>
          <p:cNvSpPr txBox="1">
            <a:spLocks noChangeArrowheads="1"/>
          </p:cNvSpPr>
          <p:nvPr/>
        </p:nvSpPr>
        <p:spPr bwMode="auto">
          <a:xfrm>
            <a:off x="2012567" y="4632909"/>
            <a:ext cx="1311519" cy="276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197" b="1" dirty="0">
                <a:solidFill>
                  <a:srgbClr val="0000FF"/>
                </a:solidFill>
                <a:latin typeface="微软雅黑" pitchFamily="34" charset="-122"/>
                <a:ea typeface="微软雅黑" pitchFamily="34" charset="-122"/>
              </a:rPr>
              <a:t>从这里开始发送</a:t>
            </a:r>
          </a:p>
        </p:txBody>
      </p:sp>
      <p:sp>
        <p:nvSpPr>
          <p:cNvPr id="43" name="Line 19"/>
          <p:cNvSpPr>
            <a:spLocks noChangeShapeType="1"/>
          </p:cNvSpPr>
          <p:nvPr/>
        </p:nvSpPr>
        <p:spPr bwMode="auto">
          <a:xfrm flipV="1">
            <a:off x="2672062" y="3463867"/>
            <a:ext cx="0" cy="218338"/>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latin typeface="微软雅黑" pitchFamily="34" charset="-122"/>
              <a:ea typeface="微软雅黑" pitchFamily="34" charset="-122"/>
            </a:endParaRPr>
          </a:p>
        </p:txBody>
      </p:sp>
      <p:sp>
        <p:nvSpPr>
          <p:cNvPr id="44" name="Line 20"/>
          <p:cNvSpPr>
            <a:spLocks noChangeShapeType="1"/>
          </p:cNvSpPr>
          <p:nvPr/>
        </p:nvSpPr>
        <p:spPr bwMode="auto">
          <a:xfrm flipV="1">
            <a:off x="6636356" y="3463867"/>
            <a:ext cx="0" cy="218338"/>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latin typeface="微软雅黑" pitchFamily="34" charset="-122"/>
              <a:ea typeface="微软雅黑" pitchFamily="34" charset="-122"/>
            </a:endParaRPr>
          </a:p>
        </p:txBody>
      </p:sp>
      <p:sp>
        <p:nvSpPr>
          <p:cNvPr id="45" name="Text Box 21"/>
          <p:cNvSpPr txBox="1">
            <a:spLocks noChangeArrowheads="1"/>
          </p:cNvSpPr>
          <p:nvPr/>
        </p:nvSpPr>
        <p:spPr bwMode="auto">
          <a:xfrm>
            <a:off x="2355608" y="3193127"/>
            <a:ext cx="644536" cy="276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97" b="1" dirty="0">
                <a:solidFill>
                  <a:srgbClr val="0000FF"/>
                </a:solidFill>
                <a:latin typeface="微软雅黑" pitchFamily="34" charset="-122"/>
                <a:ea typeface="微软雅黑" pitchFamily="34" charset="-122"/>
              </a:rPr>
              <a:t>帧开始</a:t>
            </a:r>
          </a:p>
        </p:txBody>
      </p:sp>
      <p:sp>
        <p:nvSpPr>
          <p:cNvPr id="46" name="Line 11"/>
          <p:cNvSpPr>
            <a:spLocks noChangeShapeType="1"/>
          </p:cNvSpPr>
          <p:nvPr/>
        </p:nvSpPr>
        <p:spPr bwMode="auto">
          <a:xfrm rot="16200000">
            <a:off x="2389288" y="3629200"/>
            <a:ext cx="0" cy="514990"/>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latin typeface="微软雅黑" pitchFamily="34" charset="-122"/>
              <a:ea typeface="微软雅黑" pitchFamily="34" charset="-122"/>
            </a:endParaRPr>
          </a:p>
        </p:txBody>
      </p:sp>
      <p:sp>
        <p:nvSpPr>
          <p:cNvPr id="47" name="Text Box 18"/>
          <p:cNvSpPr txBox="1">
            <a:spLocks noChangeArrowheads="1"/>
          </p:cNvSpPr>
          <p:nvPr/>
        </p:nvSpPr>
        <p:spPr bwMode="auto">
          <a:xfrm>
            <a:off x="1691264" y="3751217"/>
            <a:ext cx="534535" cy="276230"/>
          </a:xfrm>
          <a:prstGeom prst="rect">
            <a:avLst/>
          </a:prstGeom>
          <a:solidFill>
            <a:schemeClr val="bg1"/>
          </a:solidFill>
          <a:ln>
            <a:noFill/>
          </a:ln>
          <a:effectLst/>
        </p:spPr>
        <p:txBody>
          <a:bodyPr wrap="square">
            <a:spAutoFit/>
          </a:bodyPr>
          <a:lstStyle/>
          <a:p>
            <a:pPr algn="ctr"/>
            <a:r>
              <a:rPr kumimoji="1" lang="zh-CN" altLang="en-US" sz="1197" b="1" dirty="0">
                <a:solidFill>
                  <a:srgbClr val="0000FF"/>
                </a:solidFill>
                <a:latin typeface="微软雅黑" pitchFamily="34" charset="-122"/>
                <a:ea typeface="微软雅黑" pitchFamily="34" charset="-122"/>
              </a:rPr>
              <a:t>发送</a:t>
            </a:r>
          </a:p>
        </p:txBody>
      </p:sp>
      <p:sp>
        <p:nvSpPr>
          <p:cNvPr id="48" name="矩形 47"/>
          <p:cNvSpPr/>
          <p:nvPr/>
        </p:nvSpPr>
        <p:spPr>
          <a:xfrm>
            <a:off x="3023078" y="4860769"/>
            <a:ext cx="3149416" cy="337614"/>
          </a:xfrm>
          <a:prstGeom prst="rect">
            <a:avLst/>
          </a:prstGeom>
        </p:spPr>
        <p:txBody>
          <a:bodyPr wrap="square">
            <a:spAutoFit/>
          </a:bodyPr>
          <a:lstStyle/>
          <a:p>
            <a:pPr algn="ctr"/>
            <a:r>
              <a:rPr lang="zh-CN" altLang="zh-CN" sz="1596" b="1" dirty="0">
                <a:latin typeface="微软雅黑" pitchFamily="34" charset="-122"/>
                <a:ea typeface="微软雅黑" pitchFamily="34" charset="-122"/>
              </a:rPr>
              <a:t>用帧首部和帧尾部封装成帧</a:t>
            </a:r>
            <a:endParaRPr lang="zh-CN" altLang="en-US" sz="1596" b="1" dirty="0">
              <a:latin typeface="微软雅黑" pitchFamily="34" charset="-122"/>
              <a:ea typeface="微软雅黑" pitchFamily="34" charset="-122"/>
            </a:endParaRPr>
          </a:p>
        </p:txBody>
      </p:sp>
    </p:spTree>
    <p:extLst>
      <p:ext uri="{BB962C8B-B14F-4D97-AF65-F5344CB8AC3E}">
        <p14:creationId xmlns:p14="http://schemas.microsoft.com/office/powerpoint/2010/main" val="41326610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465049" y="3362300"/>
            <a:ext cx="8106434" cy="18326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33" name="AutoShape 5"/>
          <p:cNvSpPr>
            <a:spLocks noChangeArrowheads="1"/>
          </p:cNvSpPr>
          <p:nvPr/>
        </p:nvSpPr>
        <p:spPr bwMode="auto">
          <a:xfrm>
            <a:off x="465049" y="1493768"/>
            <a:ext cx="8106434" cy="308081"/>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34" name="矩形 33"/>
          <p:cNvSpPr/>
          <p:nvPr/>
        </p:nvSpPr>
        <p:spPr>
          <a:xfrm>
            <a:off x="614374" y="1433407"/>
            <a:ext cx="4020673" cy="398999"/>
          </a:xfrm>
          <a:prstGeom prst="rect">
            <a:avLst/>
          </a:prstGeom>
        </p:spPr>
        <p:txBody>
          <a:bodyPr wrap="none">
            <a:spAutoFit/>
          </a:bodyPr>
          <a:lstStyle/>
          <a:p>
            <a:r>
              <a:rPr lang="zh-CN" altLang="en-US" sz="1994" b="1" dirty="0">
                <a:latin typeface="微软雅黑" pitchFamily="34" charset="-122"/>
                <a:ea typeface="微软雅黑" pitchFamily="34" charset="-122"/>
              </a:rPr>
              <a:t>用控制字符进行帧定界的方法举例</a:t>
            </a:r>
          </a:p>
        </p:txBody>
      </p:sp>
      <p:sp>
        <p:nvSpPr>
          <p:cNvPr id="35" name="矩形 34"/>
          <p:cNvSpPr/>
          <p:nvPr/>
        </p:nvSpPr>
        <p:spPr>
          <a:xfrm>
            <a:off x="465049" y="1889076"/>
            <a:ext cx="8106434" cy="1473224"/>
          </a:xfrm>
          <a:prstGeom prst="rect">
            <a:avLst/>
          </a:prstGeom>
        </p:spPr>
        <p:txBody>
          <a:bodyPr wrap="square">
            <a:spAutoFit/>
          </a:bodyPr>
          <a:lstStyle/>
          <a:p>
            <a:pPr marL="284950" indent="-284950">
              <a:lnSpc>
                <a:spcPts val="2692"/>
              </a:lnSpc>
              <a:buClr>
                <a:srgbClr val="0070C0"/>
              </a:buClr>
              <a:buFont typeface="Wingdings" pitchFamily="2" charset="2"/>
              <a:buChar char="l"/>
            </a:pPr>
            <a:r>
              <a:rPr lang="zh-CN" altLang="en-US" sz="1795" b="1" dirty="0">
                <a:latin typeface="微软雅黑" pitchFamily="34" charset="-122"/>
                <a:ea typeface="微软雅黑" pitchFamily="34" charset="-122"/>
              </a:rPr>
              <a:t>当数据是由可打印的 </a:t>
            </a:r>
            <a:r>
              <a:rPr lang="en-US" altLang="zh-CN" sz="1795" b="1" dirty="0">
                <a:latin typeface="微软雅黑" pitchFamily="34" charset="-122"/>
                <a:ea typeface="微软雅黑" pitchFamily="34" charset="-122"/>
              </a:rPr>
              <a:t>ASCII </a:t>
            </a:r>
            <a:r>
              <a:rPr lang="zh-CN" altLang="en-US" sz="1795" b="1" dirty="0">
                <a:latin typeface="微软雅黑" pitchFamily="34" charset="-122"/>
                <a:ea typeface="微软雅黑" pitchFamily="34" charset="-122"/>
              </a:rPr>
              <a:t>码组成的文本文件时，帧定界可以使用特殊的</a:t>
            </a:r>
            <a:r>
              <a:rPr lang="zh-CN" altLang="en-US" sz="1795" b="1" dirty="0">
                <a:solidFill>
                  <a:srgbClr val="0000FF"/>
                </a:solidFill>
                <a:latin typeface="微软雅黑" pitchFamily="34" charset="-122"/>
                <a:ea typeface="微软雅黑" pitchFamily="34" charset="-122"/>
              </a:rPr>
              <a:t>帧定界符</a:t>
            </a:r>
            <a:r>
              <a:rPr lang="zh-CN" altLang="en-US" sz="1795" b="1" dirty="0">
                <a:latin typeface="微软雅黑" pitchFamily="34" charset="-122"/>
                <a:ea typeface="微软雅黑" pitchFamily="34" charset="-122"/>
              </a:rPr>
              <a:t>。</a:t>
            </a:r>
          </a:p>
          <a:p>
            <a:pPr marL="284950" indent="-284950">
              <a:lnSpc>
                <a:spcPts val="2692"/>
              </a:lnSpc>
              <a:buClr>
                <a:srgbClr val="0070C0"/>
              </a:buClr>
              <a:buFont typeface="Wingdings" pitchFamily="2" charset="2"/>
              <a:buChar char="l"/>
            </a:pPr>
            <a:r>
              <a:rPr lang="zh-CN" altLang="en-US" sz="1795" b="1" dirty="0">
                <a:latin typeface="微软雅黑" pitchFamily="34" charset="-122"/>
                <a:ea typeface="微软雅黑" pitchFamily="34" charset="-122"/>
              </a:rPr>
              <a:t>控制字符 </a:t>
            </a:r>
            <a:r>
              <a:rPr lang="en-US" altLang="zh-CN" sz="1795" b="1" dirty="0">
                <a:latin typeface="微软雅黑" pitchFamily="34" charset="-122"/>
                <a:ea typeface="微软雅黑" pitchFamily="34" charset="-122"/>
              </a:rPr>
              <a:t>SOH (Start Of Header) </a:t>
            </a:r>
            <a:r>
              <a:rPr lang="zh-CN" altLang="en-US" sz="1795" b="1" dirty="0">
                <a:latin typeface="微软雅黑" pitchFamily="34" charset="-122"/>
                <a:ea typeface="微软雅黑" pitchFamily="34" charset="-122"/>
              </a:rPr>
              <a:t>放在一帧的最前面，表示帧的首部开始。另一个控制字符 </a:t>
            </a:r>
            <a:r>
              <a:rPr lang="en-US" altLang="zh-CN" sz="1795" b="1" dirty="0">
                <a:latin typeface="微软雅黑" pitchFamily="34" charset="-122"/>
                <a:ea typeface="微软雅黑" pitchFamily="34" charset="-122"/>
              </a:rPr>
              <a:t>EOT (End Of Transmission) </a:t>
            </a:r>
            <a:r>
              <a:rPr lang="zh-CN" altLang="en-US" sz="1795" b="1" dirty="0">
                <a:latin typeface="微软雅黑" pitchFamily="34" charset="-122"/>
                <a:ea typeface="微软雅黑" pitchFamily="34" charset="-122"/>
              </a:rPr>
              <a:t>表示帧的结束。</a:t>
            </a:r>
          </a:p>
        </p:txBody>
      </p:sp>
      <p:grpSp>
        <p:nvGrpSpPr>
          <p:cNvPr id="2" name="组合 1"/>
          <p:cNvGrpSpPr/>
          <p:nvPr/>
        </p:nvGrpSpPr>
        <p:grpSpPr>
          <a:xfrm>
            <a:off x="1531139" y="3486025"/>
            <a:ext cx="5663932" cy="1645573"/>
            <a:chOff x="354977" y="3827294"/>
            <a:chExt cx="9217800" cy="2678095"/>
          </a:xfrm>
        </p:grpSpPr>
        <p:sp>
          <p:nvSpPr>
            <p:cNvPr id="37" name="Rectangle 5"/>
            <p:cNvSpPr>
              <a:spLocks noChangeArrowheads="1"/>
            </p:cNvSpPr>
            <p:nvPr/>
          </p:nvSpPr>
          <p:spPr bwMode="auto">
            <a:xfrm>
              <a:off x="1571890" y="4590232"/>
              <a:ext cx="7071783" cy="549275"/>
            </a:xfrm>
            <a:prstGeom prst="rect">
              <a:avLst/>
            </a:prstGeom>
            <a:solidFill>
              <a:srgbClr val="00FFFF"/>
            </a:solidFill>
            <a:ln w="12700">
              <a:solidFill>
                <a:schemeClr val="tx1"/>
              </a:solidFill>
              <a:miter lim="800000"/>
              <a:headEnd/>
              <a:tailEnd/>
            </a:ln>
            <a:effectLst/>
          </p:spPr>
          <p:txBody>
            <a:bodyPr wrap="none" anchor="ctr"/>
            <a:lstStyle/>
            <a:p>
              <a:pPr algn="ctr"/>
              <a:r>
                <a:rPr kumimoji="1" lang="zh-CN" altLang="en-US" sz="1396" b="1" dirty="0">
                  <a:solidFill>
                    <a:srgbClr val="000099"/>
                  </a:solidFill>
                  <a:latin typeface="微软雅黑" pitchFamily="34" charset="-122"/>
                  <a:ea typeface="微软雅黑" pitchFamily="34" charset="-122"/>
                </a:rPr>
                <a:t>装在帧中的数据部分</a:t>
              </a:r>
            </a:p>
          </p:txBody>
        </p:sp>
        <p:sp>
          <p:nvSpPr>
            <p:cNvPr id="38" name="Line 6"/>
            <p:cNvSpPr>
              <a:spLocks noChangeShapeType="1"/>
            </p:cNvSpPr>
            <p:nvPr/>
          </p:nvSpPr>
          <p:spPr bwMode="auto">
            <a:xfrm>
              <a:off x="1035314" y="5506219"/>
              <a:ext cx="8146654"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b="1">
                <a:solidFill>
                  <a:srgbClr val="000099"/>
                </a:solidFill>
                <a:ea typeface="黑体" pitchFamily="2" charset="-122"/>
              </a:endParaRPr>
            </a:p>
          </p:txBody>
        </p:sp>
        <p:sp>
          <p:nvSpPr>
            <p:cNvPr id="39" name="Text Box 7"/>
            <p:cNvSpPr txBox="1">
              <a:spLocks noChangeArrowheads="1"/>
            </p:cNvSpPr>
            <p:nvPr/>
          </p:nvSpPr>
          <p:spPr bwMode="auto">
            <a:xfrm>
              <a:off x="4905019" y="5271268"/>
              <a:ext cx="549451" cy="44955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97" b="1" dirty="0">
                  <a:solidFill>
                    <a:srgbClr val="0000FF"/>
                  </a:solidFill>
                  <a:latin typeface="微软雅黑" pitchFamily="34" charset="-122"/>
                  <a:ea typeface="微软雅黑" pitchFamily="34" charset="-122"/>
                </a:rPr>
                <a:t>帧</a:t>
              </a:r>
            </a:p>
          </p:txBody>
        </p:sp>
        <p:sp>
          <p:nvSpPr>
            <p:cNvPr id="40" name="Line 8"/>
            <p:cNvSpPr>
              <a:spLocks noChangeShapeType="1"/>
            </p:cNvSpPr>
            <p:nvPr/>
          </p:nvSpPr>
          <p:spPr bwMode="auto">
            <a:xfrm>
              <a:off x="1303602" y="4225107"/>
              <a:ext cx="0" cy="365125"/>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b="1">
                <a:solidFill>
                  <a:srgbClr val="000099"/>
                </a:solidFill>
                <a:ea typeface="黑体" pitchFamily="2" charset="-122"/>
              </a:endParaRPr>
            </a:p>
          </p:txBody>
        </p:sp>
        <p:sp>
          <p:nvSpPr>
            <p:cNvPr id="41" name="Text Box 9"/>
            <p:cNvSpPr txBox="1">
              <a:spLocks noChangeArrowheads="1"/>
            </p:cNvSpPr>
            <p:nvPr/>
          </p:nvSpPr>
          <p:spPr bwMode="auto">
            <a:xfrm>
              <a:off x="731065" y="3827294"/>
              <a:ext cx="1298704" cy="44955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97" b="1" dirty="0">
                  <a:solidFill>
                    <a:srgbClr val="0000FF"/>
                  </a:solidFill>
                  <a:latin typeface="微软雅黑" pitchFamily="34" charset="-122"/>
                  <a:ea typeface="微软雅黑" pitchFamily="34" charset="-122"/>
                </a:rPr>
                <a:t>帧开始符</a:t>
              </a:r>
            </a:p>
          </p:txBody>
        </p:sp>
        <p:sp>
          <p:nvSpPr>
            <p:cNvPr id="42" name="Text Box 10"/>
            <p:cNvSpPr txBox="1">
              <a:spLocks noChangeArrowheads="1"/>
            </p:cNvSpPr>
            <p:nvPr/>
          </p:nvSpPr>
          <p:spPr bwMode="auto">
            <a:xfrm>
              <a:off x="8274073" y="3827294"/>
              <a:ext cx="1298704" cy="44955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97" b="1" dirty="0">
                  <a:solidFill>
                    <a:srgbClr val="0000FF"/>
                  </a:solidFill>
                  <a:latin typeface="微软雅黑" pitchFamily="34" charset="-122"/>
                  <a:ea typeface="微软雅黑" pitchFamily="34" charset="-122"/>
                </a:rPr>
                <a:t>帧结束符</a:t>
              </a:r>
            </a:p>
          </p:txBody>
        </p:sp>
        <p:sp>
          <p:nvSpPr>
            <p:cNvPr id="43" name="Line 11"/>
            <p:cNvSpPr>
              <a:spLocks noChangeShapeType="1"/>
            </p:cNvSpPr>
            <p:nvPr/>
          </p:nvSpPr>
          <p:spPr bwMode="auto">
            <a:xfrm>
              <a:off x="8913681" y="4225107"/>
              <a:ext cx="0" cy="365125"/>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b="1">
                <a:solidFill>
                  <a:srgbClr val="000099"/>
                </a:solidFill>
                <a:ea typeface="黑体" pitchFamily="2" charset="-122"/>
              </a:endParaRPr>
            </a:p>
          </p:txBody>
        </p:sp>
        <p:sp>
          <p:nvSpPr>
            <p:cNvPr id="44" name="Line 12"/>
            <p:cNvSpPr>
              <a:spLocks noChangeShapeType="1"/>
            </p:cNvSpPr>
            <p:nvPr/>
          </p:nvSpPr>
          <p:spPr bwMode="auto">
            <a:xfrm flipV="1">
              <a:off x="1035315" y="5139507"/>
              <a:ext cx="0" cy="549275"/>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b="1">
                <a:solidFill>
                  <a:srgbClr val="000099"/>
                </a:solidFill>
                <a:ea typeface="黑体" pitchFamily="2" charset="-122"/>
              </a:endParaRPr>
            </a:p>
          </p:txBody>
        </p:sp>
        <p:sp>
          <p:nvSpPr>
            <p:cNvPr id="45" name="Text Box 13"/>
            <p:cNvSpPr txBox="1">
              <a:spLocks noChangeArrowheads="1"/>
            </p:cNvSpPr>
            <p:nvPr/>
          </p:nvSpPr>
          <p:spPr bwMode="auto">
            <a:xfrm>
              <a:off x="354977" y="5631629"/>
              <a:ext cx="1298704" cy="44955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97" b="1">
                  <a:solidFill>
                    <a:srgbClr val="0000FF"/>
                  </a:solidFill>
                  <a:latin typeface="微软雅黑" pitchFamily="34" charset="-122"/>
                  <a:ea typeface="微软雅黑" pitchFamily="34" charset="-122"/>
                </a:rPr>
                <a:t>发送在前</a:t>
              </a:r>
            </a:p>
          </p:txBody>
        </p:sp>
        <p:sp>
          <p:nvSpPr>
            <p:cNvPr id="46" name="Rectangle 14"/>
            <p:cNvSpPr>
              <a:spLocks noChangeArrowheads="1"/>
            </p:cNvSpPr>
            <p:nvPr/>
          </p:nvSpPr>
          <p:spPr bwMode="auto">
            <a:xfrm>
              <a:off x="8451174" y="4590232"/>
              <a:ext cx="706717" cy="549276"/>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197" b="1">
                  <a:solidFill>
                    <a:schemeClr val="bg1"/>
                  </a:solidFill>
                  <a:latin typeface="微软雅黑" pitchFamily="34" charset="-122"/>
                  <a:ea typeface="微软雅黑" pitchFamily="34" charset="-122"/>
                </a:rPr>
                <a:t>EOT</a:t>
              </a:r>
            </a:p>
          </p:txBody>
        </p:sp>
        <p:sp>
          <p:nvSpPr>
            <p:cNvPr id="47" name="矩形 46"/>
            <p:cNvSpPr/>
            <p:nvPr/>
          </p:nvSpPr>
          <p:spPr>
            <a:xfrm>
              <a:off x="2111691" y="5955938"/>
              <a:ext cx="5865646" cy="549451"/>
            </a:xfrm>
            <a:prstGeom prst="rect">
              <a:avLst/>
            </a:prstGeom>
          </p:spPr>
          <p:txBody>
            <a:bodyPr wrap="square">
              <a:spAutoFit/>
            </a:bodyPr>
            <a:lstStyle/>
            <a:p>
              <a:pPr algn="ctr"/>
              <a:r>
                <a:rPr lang="zh-CN" altLang="zh-CN" sz="1596" b="1" dirty="0">
                  <a:latin typeface="微软雅黑" pitchFamily="34" charset="-122"/>
                  <a:ea typeface="微软雅黑" pitchFamily="34" charset="-122"/>
                </a:rPr>
                <a:t>用控制字符进行帧定界的方法举例</a:t>
              </a:r>
              <a:endParaRPr lang="zh-CN" altLang="en-US" sz="1596" b="1" dirty="0">
                <a:latin typeface="微软雅黑" pitchFamily="34" charset="-122"/>
                <a:ea typeface="微软雅黑" pitchFamily="34" charset="-122"/>
              </a:endParaRPr>
            </a:p>
          </p:txBody>
        </p:sp>
        <p:sp>
          <p:nvSpPr>
            <p:cNvPr id="36" name="Rectangle 4"/>
            <p:cNvSpPr>
              <a:spLocks noChangeArrowheads="1"/>
            </p:cNvSpPr>
            <p:nvPr/>
          </p:nvSpPr>
          <p:spPr bwMode="auto">
            <a:xfrm>
              <a:off x="1035313" y="4590232"/>
              <a:ext cx="701616" cy="549276"/>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197" b="1" dirty="0">
                  <a:solidFill>
                    <a:schemeClr val="bg1"/>
                  </a:solidFill>
                  <a:latin typeface="微软雅黑" pitchFamily="34" charset="-122"/>
                  <a:ea typeface="微软雅黑" pitchFamily="34" charset="-122"/>
                </a:rPr>
                <a:t>SOH</a:t>
              </a:r>
            </a:p>
          </p:txBody>
        </p:sp>
      </p:grpSp>
    </p:spTree>
    <p:extLst>
      <p:ext uri="{BB962C8B-B14F-4D97-AF65-F5344CB8AC3E}">
        <p14:creationId xmlns:p14="http://schemas.microsoft.com/office/powerpoint/2010/main" val="30387318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465049" y="2598645"/>
            <a:ext cx="8106434" cy="258980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10" name="Rectangle 46"/>
          <p:cNvSpPr>
            <a:spLocks noChangeArrowheads="1"/>
          </p:cNvSpPr>
          <p:nvPr/>
        </p:nvSpPr>
        <p:spPr bwMode="auto">
          <a:xfrm>
            <a:off x="465050" y="1848330"/>
            <a:ext cx="8106433" cy="78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1940" indent="-341940" eaLnBrk="0" hangingPunct="0">
              <a:lnSpc>
                <a:spcPts val="2692"/>
              </a:lnSpc>
              <a:buClr>
                <a:srgbClr val="0070C0"/>
              </a:buClr>
              <a:buFont typeface="Wingdings" pitchFamily="2" charset="2"/>
              <a:buChar char="l"/>
            </a:pPr>
            <a:r>
              <a:rPr lang="zh-CN" altLang="en-US" sz="1795" b="1" dirty="0">
                <a:latin typeface="微软雅黑" pitchFamily="34" charset="-122"/>
                <a:ea typeface="微软雅黑" pitchFamily="34" charset="-122"/>
              </a:rPr>
              <a:t>如果数据中的某个字节的二进制代码恰好和 </a:t>
            </a:r>
            <a:r>
              <a:rPr lang="en-US" altLang="zh-CN" sz="1795" b="1" dirty="0">
                <a:latin typeface="微软雅黑" pitchFamily="34" charset="-122"/>
                <a:ea typeface="微软雅黑" pitchFamily="34" charset="-122"/>
              </a:rPr>
              <a:t>SOH </a:t>
            </a:r>
            <a:r>
              <a:rPr lang="zh-CN" altLang="en-US" sz="1795" b="1" dirty="0">
                <a:latin typeface="微软雅黑" pitchFamily="34" charset="-122"/>
                <a:ea typeface="微软雅黑" pitchFamily="34" charset="-122"/>
              </a:rPr>
              <a:t>或 </a:t>
            </a:r>
            <a:r>
              <a:rPr lang="en-US" altLang="zh-CN" sz="1795" b="1" dirty="0">
                <a:latin typeface="微软雅黑" pitchFamily="34" charset="-122"/>
                <a:ea typeface="微软雅黑" pitchFamily="34" charset="-122"/>
              </a:rPr>
              <a:t>EOT </a:t>
            </a:r>
            <a:r>
              <a:rPr lang="zh-CN" altLang="en-US" sz="1795" b="1" dirty="0">
                <a:latin typeface="微软雅黑" pitchFamily="34" charset="-122"/>
                <a:ea typeface="微软雅黑" pitchFamily="34" charset="-122"/>
              </a:rPr>
              <a:t>一样，数据链路层就会错误地“找到帧的边界”。</a:t>
            </a:r>
          </a:p>
        </p:txBody>
      </p:sp>
      <p:sp>
        <p:nvSpPr>
          <p:cNvPr id="11" name="AutoShape 5"/>
          <p:cNvSpPr>
            <a:spLocks noChangeArrowheads="1"/>
          </p:cNvSpPr>
          <p:nvPr/>
        </p:nvSpPr>
        <p:spPr bwMode="auto">
          <a:xfrm>
            <a:off x="465050" y="1509547"/>
            <a:ext cx="8106434" cy="352947"/>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2" name="Rectangle 6"/>
          <p:cNvSpPr>
            <a:spLocks noChangeArrowheads="1"/>
          </p:cNvSpPr>
          <p:nvPr/>
        </p:nvSpPr>
        <p:spPr bwMode="auto">
          <a:xfrm>
            <a:off x="3758148" y="1476428"/>
            <a:ext cx="1592476" cy="3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1994" b="1" dirty="0">
                <a:solidFill>
                  <a:schemeClr val="bg1"/>
                </a:solidFill>
                <a:latin typeface="微软雅黑" pitchFamily="34" charset="-122"/>
                <a:ea typeface="微软雅黑" pitchFamily="34" charset="-122"/>
              </a:rPr>
              <a:t>2.  </a:t>
            </a:r>
            <a:r>
              <a:rPr lang="zh-CN" altLang="en-US" sz="1994" b="1" dirty="0">
                <a:solidFill>
                  <a:schemeClr val="bg1"/>
                </a:solidFill>
                <a:latin typeface="微软雅黑" pitchFamily="34" charset="-122"/>
                <a:ea typeface="微软雅黑" pitchFamily="34" charset="-122"/>
              </a:rPr>
              <a:t>透明传输</a:t>
            </a:r>
            <a:endParaRPr lang="fr-FR" altLang="zh-CN" sz="1994" b="1" dirty="0">
              <a:solidFill>
                <a:schemeClr val="bg1"/>
              </a:solidFill>
              <a:latin typeface="微软雅黑" pitchFamily="34" charset="-122"/>
              <a:ea typeface="微软雅黑" pitchFamily="34" charset="-122"/>
            </a:endParaRPr>
          </a:p>
        </p:txBody>
      </p:sp>
      <p:sp>
        <p:nvSpPr>
          <p:cNvPr id="33" name="矩形 32"/>
          <p:cNvSpPr/>
          <p:nvPr/>
        </p:nvSpPr>
        <p:spPr>
          <a:xfrm>
            <a:off x="2720969" y="4809033"/>
            <a:ext cx="3666842" cy="337614"/>
          </a:xfrm>
          <a:prstGeom prst="rect">
            <a:avLst/>
          </a:prstGeom>
        </p:spPr>
        <p:txBody>
          <a:bodyPr wrap="square">
            <a:spAutoFit/>
          </a:bodyPr>
          <a:lstStyle/>
          <a:p>
            <a:pPr algn="ctr"/>
            <a:r>
              <a:rPr lang="zh-CN" altLang="en-US" sz="1596" b="1" dirty="0">
                <a:latin typeface="微软雅黑" pitchFamily="34" charset="-122"/>
                <a:ea typeface="微软雅黑" pitchFamily="34" charset="-122"/>
              </a:rPr>
              <a:t>数据部分恰好出现与 </a:t>
            </a:r>
            <a:r>
              <a:rPr lang="en-US" altLang="zh-CN" sz="1596" b="1" dirty="0">
                <a:latin typeface="微软雅黑" pitchFamily="34" charset="-122"/>
                <a:ea typeface="微软雅黑" pitchFamily="34" charset="-122"/>
              </a:rPr>
              <a:t>EOT </a:t>
            </a:r>
            <a:r>
              <a:rPr lang="zh-CN" altLang="en-US" sz="1596" b="1" dirty="0">
                <a:latin typeface="微软雅黑" pitchFamily="34" charset="-122"/>
                <a:ea typeface="微软雅黑" pitchFamily="34" charset="-122"/>
              </a:rPr>
              <a:t>一样的代码</a:t>
            </a:r>
          </a:p>
        </p:txBody>
      </p:sp>
      <p:grpSp>
        <p:nvGrpSpPr>
          <p:cNvPr id="68" name="组合 67"/>
          <p:cNvGrpSpPr/>
          <p:nvPr/>
        </p:nvGrpSpPr>
        <p:grpSpPr>
          <a:xfrm>
            <a:off x="1333252" y="2775719"/>
            <a:ext cx="6321304" cy="1964269"/>
            <a:chOff x="1200781" y="1948723"/>
            <a:chExt cx="6338912" cy="1969740"/>
          </a:xfrm>
        </p:grpSpPr>
        <p:sp>
          <p:nvSpPr>
            <p:cNvPr id="34" name="Line 22"/>
            <p:cNvSpPr>
              <a:spLocks noChangeShapeType="1"/>
            </p:cNvSpPr>
            <p:nvPr/>
          </p:nvSpPr>
          <p:spPr bwMode="auto">
            <a:xfrm rot="16200000" flipV="1">
              <a:off x="1877093" y="2684713"/>
              <a:ext cx="9137" cy="737981"/>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35" name="Rectangle 4"/>
            <p:cNvSpPr>
              <a:spLocks noChangeArrowheads="1"/>
            </p:cNvSpPr>
            <p:nvPr/>
          </p:nvSpPr>
          <p:spPr bwMode="auto">
            <a:xfrm>
              <a:off x="2049384" y="2844060"/>
              <a:ext cx="400335" cy="390860"/>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197" b="1">
                  <a:solidFill>
                    <a:schemeClr val="bg1"/>
                  </a:solidFill>
                  <a:latin typeface="微软雅黑" pitchFamily="34" charset="-122"/>
                  <a:ea typeface="微软雅黑" pitchFamily="34" charset="-122"/>
                </a:rPr>
                <a:t>SOH</a:t>
              </a:r>
            </a:p>
          </p:txBody>
        </p:sp>
        <p:sp>
          <p:nvSpPr>
            <p:cNvPr id="36" name="Rectangle 5"/>
            <p:cNvSpPr>
              <a:spLocks noChangeArrowheads="1"/>
            </p:cNvSpPr>
            <p:nvPr/>
          </p:nvSpPr>
          <p:spPr bwMode="auto">
            <a:xfrm>
              <a:off x="2439821" y="2844060"/>
              <a:ext cx="4813919" cy="390860"/>
            </a:xfrm>
            <a:prstGeom prst="rect">
              <a:avLst/>
            </a:prstGeom>
            <a:solidFill>
              <a:srgbClr val="00FFFF"/>
            </a:solidFill>
            <a:ln w="12700">
              <a:solidFill>
                <a:schemeClr val="tx1"/>
              </a:solidFill>
              <a:miter lim="800000"/>
              <a:headEnd/>
              <a:tailEnd/>
            </a:ln>
            <a:effectLst/>
          </p:spPr>
          <p:txBody>
            <a:bodyPr wrap="none" anchor="ctr"/>
            <a:lstStyle/>
            <a:p>
              <a:pPr algn="ctr"/>
              <a:endParaRPr kumimoji="1" lang="zh-CN" altLang="en-US" sz="1396" b="1">
                <a:solidFill>
                  <a:srgbClr val="000099"/>
                </a:solidFill>
                <a:latin typeface="微软雅黑" pitchFamily="34" charset="-122"/>
                <a:ea typeface="微软雅黑" pitchFamily="34" charset="-122"/>
              </a:endParaRPr>
            </a:p>
          </p:txBody>
        </p:sp>
        <p:sp>
          <p:nvSpPr>
            <p:cNvPr id="37" name="Rectangle 6"/>
            <p:cNvSpPr>
              <a:spLocks noChangeArrowheads="1"/>
            </p:cNvSpPr>
            <p:nvPr/>
          </p:nvSpPr>
          <p:spPr bwMode="auto">
            <a:xfrm>
              <a:off x="3573737" y="2844060"/>
              <a:ext cx="362941" cy="390860"/>
            </a:xfrm>
            <a:prstGeom prst="rect">
              <a:avLst/>
            </a:prstGeom>
            <a:solidFill>
              <a:srgbClr val="CC00CC"/>
            </a:solidFill>
            <a:ln w="12700">
              <a:solidFill>
                <a:schemeClr val="tx1"/>
              </a:solidFill>
              <a:miter lim="800000"/>
              <a:headEnd/>
              <a:tailEnd/>
            </a:ln>
            <a:effectLst/>
            <a:extLst/>
          </p:spPr>
          <p:txBody>
            <a:bodyPr wrap="none" anchor="ctr"/>
            <a:lstStyle/>
            <a:p>
              <a:pPr algn="ctr"/>
              <a:r>
                <a:rPr kumimoji="1" lang="en-US" altLang="zh-CN" sz="1197" b="1">
                  <a:solidFill>
                    <a:schemeClr val="bg1"/>
                  </a:solidFill>
                  <a:latin typeface="微软雅黑" pitchFamily="34" charset="-122"/>
                  <a:ea typeface="微软雅黑" pitchFamily="34" charset="-122"/>
                </a:rPr>
                <a:t>EOT</a:t>
              </a:r>
            </a:p>
          </p:txBody>
        </p:sp>
        <p:sp>
          <p:nvSpPr>
            <p:cNvPr id="38" name="Line 7"/>
            <p:cNvSpPr>
              <a:spLocks noChangeShapeType="1"/>
            </p:cNvSpPr>
            <p:nvPr/>
          </p:nvSpPr>
          <p:spPr bwMode="auto">
            <a:xfrm>
              <a:off x="3592434" y="2184168"/>
              <a:ext cx="162773" cy="659893"/>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39" name="Text Box 8"/>
            <p:cNvSpPr txBox="1">
              <a:spLocks noChangeArrowheads="1"/>
            </p:cNvSpPr>
            <p:nvPr/>
          </p:nvSpPr>
          <p:spPr bwMode="auto">
            <a:xfrm>
              <a:off x="2944024" y="1948723"/>
              <a:ext cx="12616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97" b="1" dirty="0">
                  <a:solidFill>
                    <a:srgbClr val="0000FF"/>
                  </a:solidFill>
                  <a:latin typeface="微软雅黑" pitchFamily="34" charset="-122"/>
                  <a:ea typeface="微软雅黑" pitchFamily="34" charset="-122"/>
                </a:rPr>
                <a:t>出现了“</a:t>
              </a:r>
              <a:r>
                <a:rPr kumimoji="1" lang="en-US" altLang="zh-CN" sz="1197" b="1" dirty="0">
                  <a:solidFill>
                    <a:srgbClr val="0000FF"/>
                  </a:solidFill>
                  <a:latin typeface="微软雅黑" pitchFamily="34" charset="-122"/>
                  <a:ea typeface="微软雅黑" pitchFamily="34" charset="-122"/>
                </a:rPr>
                <a:t>EOT”</a:t>
              </a:r>
            </a:p>
          </p:txBody>
        </p:sp>
        <p:sp>
          <p:nvSpPr>
            <p:cNvPr id="40" name="AutoShape 9"/>
            <p:cNvSpPr>
              <a:spLocks/>
            </p:cNvSpPr>
            <p:nvPr/>
          </p:nvSpPr>
          <p:spPr bwMode="auto">
            <a:xfrm rot="16200000">
              <a:off x="5642416" y="1599571"/>
              <a:ext cx="209135" cy="3585418"/>
            </a:xfrm>
            <a:prstGeom prst="leftBrace">
              <a:avLst>
                <a:gd name="adj1" fmla="val 131877"/>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6" b="1">
                <a:solidFill>
                  <a:srgbClr val="000099"/>
                </a:solidFill>
                <a:latin typeface="微软雅黑" pitchFamily="34" charset="-122"/>
                <a:ea typeface="微软雅黑" pitchFamily="34" charset="-122"/>
              </a:endParaRPr>
            </a:p>
          </p:txBody>
        </p:sp>
        <p:sp>
          <p:nvSpPr>
            <p:cNvPr id="41" name="Text Box 10"/>
            <p:cNvSpPr txBox="1">
              <a:spLocks noChangeArrowheads="1"/>
            </p:cNvSpPr>
            <p:nvPr/>
          </p:nvSpPr>
          <p:spPr bwMode="auto">
            <a:xfrm>
              <a:off x="4740694" y="3473829"/>
              <a:ext cx="20313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97" b="1" dirty="0">
                  <a:solidFill>
                    <a:srgbClr val="0000FF"/>
                  </a:solidFill>
                  <a:latin typeface="微软雅黑" pitchFamily="34" charset="-122"/>
                  <a:ea typeface="微软雅黑" pitchFamily="34" charset="-122"/>
                </a:rPr>
                <a:t>被接收端当作无效帧而丢弃</a:t>
              </a:r>
            </a:p>
          </p:txBody>
        </p:sp>
        <p:sp>
          <p:nvSpPr>
            <p:cNvPr id="42" name="AutoShape 11"/>
            <p:cNvSpPr>
              <a:spLocks/>
            </p:cNvSpPr>
            <p:nvPr/>
          </p:nvSpPr>
          <p:spPr bwMode="auto">
            <a:xfrm rot="16200000">
              <a:off x="2893920" y="2441991"/>
              <a:ext cx="194922" cy="1861998"/>
            </a:xfrm>
            <a:prstGeom prst="leftBrace">
              <a:avLst>
                <a:gd name="adj1" fmla="val 73481"/>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6" b="1">
                <a:solidFill>
                  <a:srgbClr val="000099"/>
                </a:solidFill>
                <a:latin typeface="微软雅黑" pitchFamily="34" charset="-122"/>
                <a:ea typeface="微软雅黑" pitchFamily="34" charset="-122"/>
              </a:endParaRPr>
            </a:p>
          </p:txBody>
        </p:sp>
        <p:sp>
          <p:nvSpPr>
            <p:cNvPr id="43" name="Text Box 12"/>
            <p:cNvSpPr txBox="1">
              <a:spLocks noChangeArrowheads="1"/>
            </p:cNvSpPr>
            <p:nvPr/>
          </p:nvSpPr>
          <p:spPr bwMode="auto">
            <a:xfrm>
              <a:off x="2373087" y="3456798"/>
              <a:ext cx="12618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97" b="1" dirty="0">
                  <a:solidFill>
                    <a:srgbClr val="CC00CC"/>
                  </a:solidFill>
                  <a:latin typeface="微软雅黑" pitchFamily="34" charset="-122"/>
                  <a:ea typeface="微软雅黑" pitchFamily="34" charset="-122"/>
                </a:rPr>
                <a:t>被接收端</a:t>
              </a:r>
            </a:p>
            <a:p>
              <a:pPr algn="ctr"/>
              <a:r>
                <a:rPr kumimoji="1" lang="zh-CN" altLang="en-US" sz="1197" b="1" dirty="0">
                  <a:solidFill>
                    <a:srgbClr val="CC00CC"/>
                  </a:solidFill>
                  <a:latin typeface="微软雅黑" pitchFamily="34" charset="-122"/>
                  <a:ea typeface="微软雅黑" pitchFamily="34" charset="-122"/>
                </a:rPr>
                <a:t>误认为是一个帧</a:t>
              </a:r>
            </a:p>
          </p:txBody>
        </p:sp>
        <p:sp>
          <p:nvSpPr>
            <p:cNvPr id="44" name="Line 13"/>
            <p:cNvSpPr>
              <a:spLocks noChangeShapeType="1"/>
            </p:cNvSpPr>
            <p:nvPr/>
          </p:nvSpPr>
          <p:spPr bwMode="auto">
            <a:xfrm>
              <a:off x="2449719" y="2676549"/>
              <a:ext cx="469073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45" name="Text Box 14"/>
            <p:cNvSpPr txBox="1">
              <a:spLocks noChangeArrowheads="1"/>
            </p:cNvSpPr>
            <p:nvPr/>
          </p:nvSpPr>
          <p:spPr bwMode="auto">
            <a:xfrm>
              <a:off x="4417525" y="2525054"/>
              <a:ext cx="800219"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97" b="1" dirty="0">
                  <a:solidFill>
                    <a:srgbClr val="0000FF"/>
                  </a:solidFill>
                  <a:latin typeface="微软雅黑" pitchFamily="34" charset="-122"/>
                  <a:ea typeface="微软雅黑" pitchFamily="34" charset="-122"/>
                </a:rPr>
                <a:t>数据部分</a:t>
              </a:r>
            </a:p>
          </p:txBody>
        </p:sp>
        <p:sp>
          <p:nvSpPr>
            <p:cNvPr id="46" name="Rectangle 15"/>
            <p:cNvSpPr>
              <a:spLocks noChangeArrowheads="1"/>
            </p:cNvSpPr>
            <p:nvPr/>
          </p:nvSpPr>
          <p:spPr bwMode="auto">
            <a:xfrm>
              <a:off x="7140458" y="2844060"/>
              <a:ext cx="399235" cy="390860"/>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197" b="1">
                  <a:solidFill>
                    <a:schemeClr val="bg1"/>
                  </a:solidFill>
                  <a:latin typeface="微软雅黑" pitchFamily="34" charset="-122"/>
                  <a:ea typeface="微软雅黑" pitchFamily="34" charset="-122"/>
                </a:rPr>
                <a:t>EOT</a:t>
              </a:r>
            </a:p>
          </p:txBody>
        </p:sp>
        <p:sp>
          <p:nvSpPr>
            <p:cNvPr id="47" name="Line 16"/>
            <p:cNvSpPr>
              <a:spLocks noChangeShapeType="1"/>
            </p:cNvSpPr>
            <p:nvPr/>
          </p:nvSpPr>
          <p:spPr bwMode="auto">
            <a:xfrm>
              <a:off x="2049384" y="2367923"/>
              <a:ext cx="549030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48" name="Text Box 17"/>
            <p:cNvSpPr txBox="1">
              <a:spLocks noChangeArrowheads="1"/>
            </p:cNvSpPr>
            <p:nvPr/>
          </p:nvSpPr>
          <p:spPr bwMode="auto">
            <a:xfrm>
              <a:off x="4161817" y="2203229"/>
              <a:ext cx="800219"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97" b="1" dirty="0">
                  <a:solidFill>
                    <a:srgbClr val="0000FF"/>
                  </a:solidFill>
                  <a:latin typeface="微软雅黑" pitchFamily="34" charset="-122"/>
                  <a:ea typeface="微软雅黑" pitchFamily="34" charset="-122"/>
                </a:rPr>
                <a:t>完整的帧</a:t>
              </a:r>
            </a:p>
          </p:txBody>
        </p:sp>
        <p:sp>
          <p:nvSpPr>
            <p:cNvPr id="49" name="Line 18"/>
            <p:cNvSpPr>
              <a:spLocks noChangeShapeType="1"/>
            </p:cNvSpPr>
            <p:nvPr/>
          </p:nvSpPr>
          <p:spPr bwMode="auto">
            <a:xfrm>
              <a:off x="2049384" y="2305994"/>
              <a:ext cx="0" cy="4923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50" name="Line 19"/>
            <p:cNvSpPr>
              <a:spLocks noChangeShapeType="1"/>
            </p:cNvSpPr>
            <p:nvPr/>
          </p:nvSpPr>
          <p:spPr bwMode="auto">
            <a:xfrm>
              <a:off x="7539693" y="2305994"/>
              <a:ext cx="0" cy="4923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51" name="Line 20"/>
            <p:cNvSpPr>
              <a:spLocks noChangeShapeType="1"/>
            </p:cNvSpPr>
            <p:nvPr/>
          </p:nvSpPr>
          <p:spPr bwMode="auto">
            <a:xfrm>
              <a:off x="2449719" y="2552693"/>
              <a:ext cx="0" cy="2456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52" name="Line 21"/>
            <p:cNvSpPr>
              <a:spLocks noChangeShapeType="1"/>
            </p:cNvSpPr>
            <p:nvPr/>
          </p:nvSpPr>
          <p:spPr bwMode="auto">
            <a:xfrm>
              <a:off x="7140458" y="2552693"/>
              <a:ext cx="0" cy="2456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53" name="Text Box 23"/>
            <p:cNvSpPr txBox="1">
              <a:spLocks noChangeArrowheads="1"/>
            </p:cNvSpPr>
            <p:nvPr/>
          </p:nvSpPr>
          <p:spPr bwMode="auto">
            <a:xfrm>
              <a:off x="1200781" y="2715822"/>
              <a:ext cx="91295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197" b="1" dirty="0">
                  <a:solidFill>
                    <a:srgbClr val="0000FF"/>
                  </a:solidFill>
                  <a:latin typeface="微软雅黑" pitchFamily="34" charset="-122"/>
                  <a:ea typeface="微软雅黑" pitchFamily="34" charset="-122"/>
                </a:rPr>
                <a:t>发送在前</a:t>
              </a:r>
            </a:p>
          </p:txBody>
        </p:sp>
      </p:grpSp>
    </p:spTree>
    <p:extLst>
      <p:ext uri="{BB962C8B-B14F-4D97-AF65-F5344CB8AC3E}">
        <p14:creationId xmlns:p14="http://schemas.microsoft.com/office/powerpoint/2010/main" val="37401555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5049" y="1470802"/>
            <a:ext cx="8106434" cy="308081"/>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3" name="矩形 2"/>
          <p:cNvSpPr/>
          <p:nvPr/>
        </p:nvSpPr>
        <p:spPr>
          <a:xfrm>
            <a:off x="614374" y="1419560"/>
            <a:ext cx="2230297" cy="398999"/>
          </a:xfrm>
          <a:prstGeom prst="rect">
            <a:avLst/>
          </a:prstGeom>
        </p:spPr>
        <p:txBody>
          <a:bodyPr wrap="none">
            <a:spAutoFit/>
          </a:bodyPr>
          <a:lstStyle/>
          <a:p>
            <a:r>
              <a:rPr lang="zh-CN" altLang="en-US" sz="1994" b="1" dirty="0">
                <a:latin typeface="微软雅黑" pitchFamily="34" charset="-122"/>
                <a:ea typeface="微软雅黑" pitchFamily="34" charset="-122"/>
              </a:rPr>
              <a:t>解决透明传输问题</a:t>
            </a:r>
          </a:p>
        </p:txBody>
      </p:sp>
      <p:sp>
        <p:nvSpPr>
          <p:cNvPr id="4" name="矩形 3"/>
          <p:cNvSpPr/>
          <p:nvPr/>
        </p:nvSpPr>
        <p:spPr>
          <a:xfrm>
            <a:off x="465049" y="1866110"/>
            <a:ext cx="8106434" cy="3468214"/>
          </a:xfrm>
          <a:prstGeom prst="rect">
            <a:avLst/>
          </a:prstGeom>
        </p:spPr>
        <p:txBody>
          <a:bodyPr wrap="square">
            <a:spAutoFit/>
          </a:bodyPr>
          <a:lstStyle/>
          <a:p>
            <a:pPr marL="284950" indent="-284950">
              <a:lnSpc>
                <a:spcPts val="3291"/>
              </a:lnSpc>
              <a:buClr>
                <a:srgbClr val="0070C0"/>
              </a:buClr>
              <a:buFont typeface="Wingdings" pitchFamily="2" charset="2"/>
              <a:buChar char="l"/>
            </a:pPr>
            <a:r>
              <a:rPr lang="zh-CN" altLang="en-US" sz="1994" b="1" dirty="0">
                <a:solidFill>
                  <a:srgbClr val="0000FF"/>
                </a:solidFill>
                <a:latin typeface="微软雅黑" pitchFamily="34" charset="-122"/>
                <a:ea typeface="微软雅黑" pitchFamily="34" charset="-122"/>
              </a:rPr>
              <a:t>解决方法</a:t>
            </a:r>
            <a:r>
              <a:rPr lang="zh-CN" altLang="en-US" sz="1994" b="1" dirty="0">
                <a:latin typeface="微软雅黑" pitchFamily="34" charset="-122"/>
                <a:ea typeface="微软雅黑" pitchFamily="34" charset="-122"/>
              </a:rPr>
              <a:t>：字节填充 </a:t>
            </a:r>
            <a:r>
              <a:rPr lang="en-US" altLang="zh-CN" sz="1994" b="1" dirty="0">
                <a:latin typeface="微软雅黑" pitchFamily="34" charset="-122"/>
                <a:ea typeface="微软雅黑" pitchFamily="34" charset="-122"/>
              </a:rPr>
              <a:t>(byte stuffing) </a:t>
            </a:r>
            <a:r>
              <a:rPr lang="zh-CN" altLang="en-US" sz="1994" b="1" dirty="0">
                <a:latin typeface="微软雅黑" pitchFamily="34" charset="-122"/>
                <a:ea typeface="微软雅黑" pitchFamily="34" charset="-122"/>
              </a:rPr>
              <a:t>或</a:t>
            </a:r>
            <a:r>
              <a:rPr lang="zh-CN" altLang="en-US" sz="1994" b="1" dirty="0">
                <a:solidFill>
                  <a:srgbClr val="0000FF"/>
                </a:solidFill>
                <a:latin typeface="微软雅黑" pitchFamily="34" charset="-122"/>
                <a:ea typeface="微软雅黑" pitchFamily="34" charset="-122"/>
              </a:rPr>
              <a:t>字符填充 </a:t>
            </a:r>
            <a:r>
              <a:rPr lang="en-US" altLang="zh-CN" sz="1994" b="1" dirty="0">
                <a:latin typeface="微软雅黑" pitchFamily="34" charset="-122"/>
                <a:ea typeface="微软雅黑" pitchFamily="34" charset="-122"/>
              </a:rPr>
              <a:t>(character stuffing)</a:t>
            </a:r>
            <a:r>
              <a:rPr lang="zh-CN" altLang="en-US" sz="1994" b="1" dirty="0">
                <a:latin typeface="微软雅黑" pitchFamily="34" charset="-122"/>
                <a:ea typeface="微软雅黑" pitchFamily="34" charset="-122"/>
              </a:rPr>
              <a:t>。</a:t>
            </a:r>
          </a:p>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发送端的数据链路层在数据中出现控制字符“</a:t>
            </a:r>
            <a:r>
              <a:rPr lang="en-US" altLang="zh-CN" sz="1994" b="1" dirty="0">
                <a:latin typeface="微软雅黑" pitchFamily="34" charset="-122"/>
                <a:ea typeface="微软雅黑" pitchFamily="34" charset="-122"/>
              </a:rPr>
              <a:t>SOH”</a:t>
            </a:r>
            <a:r>
              <a:rPr lang="zh-CN" altLang="en-US" sz="1994" b="1" dirty="0">
                <a:latin typeface="微软雅黑" pitchFamily="34" charset="-122"/>
                <a:ea typeface="微软雅黑" pitchFamily="34" charset="-122"/>
              </a:rPr>
              <a:t>或“</a:t>
            </a:r>
            <a:r>
              <a:rPr lang="en-US" altLang="zh-CN" sz="1994" b="1" dirty="0">
                <a:latin typeface="微软雅黑" pitchFamily="34" charset="-122"/>
                <a:ea typeface="微软雅黑" pitchFamily="34" charset="-122"/>
              </a:rPr>
              <a:t>EOT”</a:t>
            </a:r>
            <a:r>
              <a:rPr lang="zh-CN" altLang="en-US" sz="1994" b="1" dirty="0">
                <a:latin typeface="微软雅黑" pitchFamily="34" charset="-122"/>
                <a:ea typeface="微软雅黑" pitchFamily="34" charset="-122"/>
              </a:rPr>
              <a:t>的前面</a:t>
            </a:r>
            <a:r>
              <a:rPr lang="zh-CN" altLang="en-US" sz="1994" b="1" dirty="0">
                <a:solidFill>
                  <a:srgbClr val="0000FF"/>
                </a:solidFill>
                <a:latin typeface="微软雅黑" pitchFamily="34" charset="-122"/>
                <a:ea typeface="微软雅黑" pitchFamily="34" charset="-122"/>
              </a:rPr>
              <a:t>插入一个转义字符“</a:t>
            </a:r>
            <a:r>
              <a:rPr lang="en-US" altLang="zh-CN" sz="1994" b="1" dirty="0">
                <a:solidFill>
                  <a:srgbClr val="0000FF"/>
                </a:solidFill>
                <a:latin typeface="微软雅黑" pitchFamily="34" charset="-122"/>
                <a:ea typeface="微软雅黑" pitchFamily="34" charset="-122"/>
              </a:rPr>
              <a:t>ESC”</a:t>
            </a:r>
            <a:r>
              <a:rPr lang="en-US" altLang="zh-CN" sz="1994" b="1" dirty="0">
                <a:latin typeface="微软雅黑" pitchFamily="34" charset="-122"/>
                <a:ea typeface="微软雅黑" pitchFamily="34" charset="-122"/>
              </a:rPr>
              <a:t>(</a:t>
            </a:r>
            <a:r>
              <a:rPr lang="zh-CN" altLang="en-US" sz="1994" b="1" dirty="0">
                <a:latin typeface="微软雅黑" pitchFamily="34" charset="-122"/>
                <a:ea typeface="微软雅黑" pitchFamily="34" charset="-122"/>
              </a:rPr>
              <a:t>其十六进制编码是</a:t>
            </a:r>
            <a:r>
              <a:rPr lang="en-US" altLang="zh-CN" sz="1994" b="1" dirty="0">
                <a:latin typeface="微软雅黑" pitchFamily="34" charset="-122"/>
                <a:ea typeface="微软雅黑" pitchFamily="34" charset="-122"/>
              </a:rPr>
              <a:t>1B)</a:t>
            </a:r>
            <a:r>
              <a:rPr lang="zh-CN" altLang="en-US" sz="1994" b="1" dirty="0">
                <a:latin typeface="微软雅黑" pitchFamily="34" charset="-122"/>
                <a:ea typeface="微软雅黑" pitchFamily="34" charset="-122"/>
              </a:rPr>
              <a:t>。</a:t>
            </a:r>
          </a:p>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接收端的数据链路层在将数据送往网络层之前删除插入的转义字符。</a:t>
            </a:r>
          </a:p>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如果转义字符也出现在数据当中，那么应在转义字符前面插入一个转义字符 </a:t>
            </a:r>
            <a:r>
              <a:rPr lang="en-US" altLang="zh-CN" sz="1994" b="1" dirty="0">
                <a:latin typeface="微软雅黑" pitchFamily="34" charset="-122"/>
                <a:ea typeface="微软雅黑" pitchFamily="34" charset="-122"/>
              </a:rPr>
              <a:t>ESC</a:t>
            </a:r>
            <a:r>
              <a:rPr lang="zh-CN" altLang="en-US" sz="1994" b="1" dirty="0">
                <a:latin typeface="微软雅黑" pitchFamily="34" charset="-122"/>
                <a:ea typeface="微软雅黑" pitchFamily="34" charset="-122"/>
              </a:rPr>
              <a:t>。当接收端收到连续的两个转义字符时，就删除其中前面的一个。 </a:t>
            </a:r>
          </a:p>
        </p:txBody>
      </p:sp>
    </p:spTree>
    <p:extLst>
      <p:ext uri="{BB962C8B-B14F-4D97-AF65-F5344CB8AC3E}">
        <p14:creationId xmlns:p14="http://schemas.microsoft.com/office/powerpoint/2010/main" val="38333418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465049" y="1470802"/>
            <a:ext cx="8106434" cy="308081"/>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3" name="矩形 12"/>
          <p:cNvSpPr/>
          <p:nvPr/>
        </p:nvSpPr>
        <p:spPr>
          <a:xfrm>
            <a:off x="614374" y="1419560"/>
            <a:ext cx="695689" cy="398999"/>
          </a:xfrm>
          <a:prstGeom prst="rect">
            <a:avLst/>
          </a:prstGeom>
        </p:spPr>
        <p:txBody>
          <a:bodyPr wrap="none">
            <a:spAutoFit/>
          </a:bodyPr>
          <a:lstStyle/>
          <a:p>
            <a:r>
              <a:rPr lang="zh-CN" altLang="en-US" sz="1994" b="1" dirty="0">
                <a:latin typeface="微软雅黑" pitchFamily="34" charset="-122"/>
                <a:ea typeface="微软雅黑" pitchFamily="34" charset="-122"/>
              </a:rPr>
              <a:t>透明</a:t>
            </a:r>
          </a:p>
        </p:txBody>
      </p:sp>
      <p:sp>
        <p:nvSpPr>
          <p:cNvPr id="14" name="矩形 13"/>
          <p:cNvSpPr/>
          <p:nvPr/>
        </p:nvSpPr>
        <p:spPr>
          <a:xfrm>
            <a:off x="465049" y="1866109"/>
            <a:ext cx="8106434" cy="514094"/>
          </a:xfrm>
          <a:prstGeom prst="rect">
            <a:avLst/>
          </a:prstGeom>
        </p:spPr>
        <p:txBody>
          <a:bodyPr wrap="square">
            <a:spAutoFit/>
          </a:bodyPr>
          <a:lstStyle/>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指某一个实际存在的事物看起来却好像不存在一样。</a:t>
            </a:r>
            <a:endParaRPr lang="en-US" altLang="zh-CN" sz="1994" b="1" dirty="0">
              <a:latin typeface="微软雅黑" pitchFamily="34" charset="-122"/>
              <a:ea typeface="微软雅黑" pitchFamily="34" charset="-122"/>
            </a:endParaRPr>
          </a:p>
        </p:txBody>
      </p:sp>
      <p:sp>
        <p:nvSpPr>
          <p:cNvPr id="6" name="对角圆角矩形 5"/>
          <p:cNvSpPr/>
          <p:nvPr/>
        </p:nvSpPr>
        <p:spPr>
          <a:xfrm>
            <a:off x="501525" y="2716944"/>
            <a:ext cx="8106434" cy="144985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7" name="矩形 6"/>
          <p:cNvSpPr/>
          <p:nvPr/>
        </p:nvSpPr>
        <p:spPr>
          <a:xfrm>
            <a:off x="1404264" y="2855928"/>
            <a:ext cx="6479807" cy="1127937"/>
          </a:xfrm>
          <a:prstGeom prst="rect">
            <a:avLst/>
          </a:prstGeom>
        </p:spPr>
        <p:txBody>
          <a:bodyPr wrap="square">
            <a:spAutoFit/>
          </a:bodyPr>
          <a:lstStyle/>
          <a:p>
            <a:pPr>
              <a:lnSpc>
                <a:spcPts val="2692"/>
              </a:lnSpc>
              <a:spcBef>
                <a:spcPts val="598"/>
              </a:spcBef>
            </a:pPr>
            <a:r>
              <a:rPr lang="zh-CN" altLang="en-US" sz="1994" b="1" dirty="0">
                <a:solidFill>
                  <a:schemeClr val="bg1"/>
                </a:solidFill>
                <a:latin typeface="微软雅黑" pitchFamily="34" charset="-122"/>
                <a:ea typeface="微软雅黑" pitchFamily="34" charset="-122"/>
              </a:rPr>
              <a:t>“在数据链路层透明传送数据”表示无论发送什么样的比特组合的数据，这些数据都能够按照原样没有差错地通过这个数据链路层。</a:t>
            </a:r>
          </a:p>
        </p:txBody>
      </p:sp>
    </p:spTree>
    <p:extLst>
      <p:ext uri="{BB962C8B-B14F-4D97-AF65-F5344CB8AC3E}">
        <p14:creationId xmlns:p14="http://schemas.microsoft.com/office/powerpoint/2010/main" val="37648870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5049" y="1590765"/>
            <a:ext cx="8106434" cy="308081"/>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6" name="矩形 5"/>
          <p:cNvSpPr/>
          <p:nvPr/>
        </p:nvSpPr>
        <p:spPr>
          <a:xfrm>
            <a:off x="614374" y="1548641"/>
            <a:ext cx="4532209" cy="398999"/>
          </a:xfrm>
          <a:prstGeom prst="rect">
            <a:avLst/>
          </a:prstGeom>
        </p:spPr>
        <p:txBody>
          <a:bodyPr wrap="none">
            <a:spAutoFit/>
          </a:bodyPr>
          <a:lstStyle/>
          <a:p>
            <a:r>
              <a:rPr lang="zh-CN" altLang="en-US" sz="1994" b="1" dirty="0">
                <a:latin typeface="微软雅黑" pitchFamily="34" charset="-122"/>
                <a:ea typeface="微软雅黑" pitchFamily="34" charset="-122"/>
              </a:rPr>
              <a:t>用“字节填充”法解决透明传输的问题</a:t>
            </a:r>
          </a:p>
        </p:txBody>
      </p:sp>
      <p:sp>
        <p:nvSpPr>
          <p:cNvPr id="7" name="圆角矩形 6"/>
          <p:cNvSpPr/>
          <p:nvPr/>
        </p:nvSpPr>
        <p:spPr>
          <a:xfrm>
            <a:off x="465049" y="2022354"/>
            <a:ext cx="8106434" cy="316609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grpSp>
        <p:nvGrpSpPr>
          <p:cNvPr id="2" name="组合 1"/>
          <p:cNvGrpSpPr/>
          <p:nvPr/>
        </p:nvGrpSpPr>
        <p:grpSpPr>
          <a:xfrm>
            <a:off x="680282" y="2307672"/>
            <a:ext cx="7566235" cy="2567022"/>
            <a:chOff x="682176" y="1466402"/>
            <a:chExt cx="7587311" cy="2574172"/>
          </a:xfrm>
        </p:grpSpPr>
        <p:sp>
          <p:nvSpPr>
            <p:cNvPr id="8" name="Rectangle 4"/>
            <p:cNvSpPr>
              <a:spLocks noChangeArrowheads="1"/>
            </p:cNvSpPr>
            <p:nvPr/>
          </p:nvSpPr>
          <p:spPr bwMode="auto">
            <a:xfrm>
              <a:off x="924605" y="311838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197" b="1">
                  <a:solidFill>
                    <a:schemeClr val="bg1"/>
                  </a:solidFill>
                  <a:latin typeface="微软雅黑" pitchFamily="34" charset="-122"/>
                  <a:ea typeface="微软雅黑" pitchFamily="34" charset="-122"/>
                </a:rPr>
                <a:t>SOH</a:t>
              </a:r>
            </a:p>
          </p:txBody>
        </p:sp>
        <p:sp>
          <p:nvSpPr>
            <p:cNvPr id="9" name="Freeform 5"/>
            <p:cNvSpPr>
              <a:spLocks/>
            </p:cNvSpPr>
            <p:nvPr/>
          </p:nvSpPr>
          <p:spPr bwMode="auto">
            <a:xfrm>
              <a:off x="6034088" y="235196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7" b="1">
                <a:solidFill>
                  <a:srgbClr val="000099"/>
                </a:solidFill>
                <a:latin typeface="微软雅黑" pitchFamily="34" charset="-122"/>
                <a:ea typeface="微软雅黑" pitchFamily="34" charset="-122"/>
              </a:endParaRPr>
            </a:p>
          </p:txBody>
        </p:sp>
        <p:sp>
          <p:nvSpPr>
            <p:cNvPr id="10" name="Freeform 6"/>
            <p:cNvSpPr>
              <a:spLocks/>
            </p:cNvSpPr>
            <p:nvPr/>
          </p:nvSpPr>
          <p:spPr bwMode="auto">
            <a:xfrm>
              <a:off x="4940340" y="235196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7" b="1">
                <a:solidFill>
                  <a:srgbClr val="000099"/>
                </a:solidFill>
                <a:latin typeface="微软雅黑" pitchFamily="34" charset="-122"/>
                <a:ea typeface="微软雅黑" pitchFamily="34" charset="-122"/>
              </a:endParaRPr>
            </a:p>
          </p:txBody>
        </p:sp>
        <p:sp>
          <p:nvSpPr>
            <p:cNvPr id="11" name="Freeform 7"/>
            <p:cNvSpPr>
              <a:spLocks/>
            </p:cNvSpPr>
            <p:nvPr/>
          </p:nvSpPr>
          <p:spPr bwMode="auto">
            <a:xfrm>
              <a:off x="3670953" y="235196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7" b="1">
                <a:solidFill>
                  <a:srgbClr val="000099"/>
                </a:solidFill>
                <a:latin typeface="微软雅黑" pitchFamily="34" charset="-122"/>
                <a:ea typeface="微软雅黑" pitchFamily="34" charset="-122"/>
              </a:endParaRPr>
            </a:p>
          </p:txBody>
        </p:sp>
        <p:sp>
          <p:nvSpPr>
            <p:cNvPr id="12" name="Freeform 8"/>
            <p:cNvSpPr>
              <a:spLocks/>
            </p:cNvSpPr>
            <p:nvPr/>
          </p:nvSpPr>
          <p:spPr bwMode="auto">
            <a:xfrm>
              <a:off x="2264515" y="235196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7" b="1">
                <a:solidFill>
                  <a:srgbClr val="000099"/>
                </a:solidFill>
                <a:latin typeface="微软雅黑" pitchFamily="34" charset="-122"/>
                <a:ea typeface="微软雅黑" pitchFamily="34" charset="-122"/>
              </a:endParaRPr>
            </a:p>
          </p:txBody>
        </p:sp>
        <p:sp>
          <p:nvSpPr>
            <p:cNvPr id="13" name="Rectangle 9"/>
            <p:cNvSpPr>
              <a:spLocks noChangeArrowheads="1"/>
            </p:cNvSpPr>
            <p:nvPr/>
          </p:nvSpPr>
          <p:spPr bwMode="auto">
            <a:xfrm>
              <a:off x="1563290" y="199823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197" b="1" dirty="0">
                  <a:solidFill>
                    <a:schemeClr val="bg1"/>
                  </a:solidFill>
                  <a:latin typeface="微软雅黑" pitchFamily="34" charset="-122"/>
                  <a:ea typeface="微软雅黑" pitchFamily="34" charset="-122"/>
                </a:rPr>
                <a:t>SOH</a:t>
              </a:r>
            </a:p>
          </p:txBody>
        </p:sp>
        <p:sp>
          <p:nvSpPr>
            <p:cNvPr id="14" name="Rectangle 10"/>
            <p:cNvSpPr>
              <a:spLocks noChangeArrowheads="1"/>
            </p:cNvSpPr>
            <p:nvPr/>
          </p:nvSpPr>
          <p:spPr bwMode="auto">
            <a:xfrm>
              <a:off x="1946502" y="1998230"/>
              <a:ext cx="5045615"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197" b="1">
                <a:solidFill>
                  <a:srgbClr val="000099"/>
                </a:solidFill>
                <a:latin typeface="微软雅黑" pitchFamily="34" charset="-122"/>
                <a:ea typeface="微软雅黑" pitchFamily="34" charset="-122"/>
              </a:endParaRPr>
            </a:p>
          </p:txBody>
        </p:sp>
        <p:sp>
          <p:nvSpPr>
            <p:cNvPr id="15" name="Rectangle 11"/>
            <p:cNvSpPr>
              <a:spLocks noChangeArrowheads="1"/>
            </p:cNvSpPr>
            <p:nvPr/>
          </p:nvSpPr>
          <p:spPr bwMode="auto">
            <a:xfrm>
              <a:off x="2521318" y="1998230"/>
              <a:ext cx="383211" cy="353734"/>
            </a:xfrm>
            <a:prstGeom prst="rect">
              <a:avLst/>
            </a:prstGeom>
            <a:solidFill>
              <a:srgbClr val="CC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197" b="1" dirty="0">
                  <a:solidFill>
                    <a:schemeClr val="bg1"/>
                  </a:solidFill>
                  <a:latin typeface="微软雅黑" pitchFamily="34" charset="-122"/>
                  <a:ea typeface="微软雅黑" pitchFamily="34" charset="-122"/>
                </a:rPr>
                <a:t>EOT</a:t>
              </a:r>
            </a:p>
          </p:txBody>
        </p:sp>
        <p:sp>
          <p:nvSpPr>
            <p:cNvPr id="16" name="Rectangle 12"/>
            <p:cNvSpPr>
              <a:spLocks noChangeArrowheads="1"/>
            </p:cNvSpPr>
            <p:nvPr/>
          </p:nvSpPr>
          <p:spPr bwMode="auto">
            <a:xfrm>
              <a:off x="6034088" y="1998230"/>
              <a:ext cx="383211" cy="353734"/>
            </a:xfrm>
            <a:prstGeom prst="rect">
              <a:avLst/>
            </a:prstGeom>
            <a:solidFill>
              <a:srgbClr val="0000CC"/>
            </a:solidFill>
            <a:ln w="12700" algn="ctr">
              <a:solidFill>
                <a:schemeClr val="tx1"/>
              </a:solidFill>
              <a:miter lim="800000"/>
              <a:headEnd/>
              <a:tailEnd/>
            </a:ln>
            <a:effectLst/>
          </p:spPr>
          <p:txBody>
            <a:bodyPr wrap="none" anchor="ctr"/>
            <a:lstStyle/>
            <a:p>
              <a:pPr algn="ctr"/>
              <a:r>
                <a:rPr kumimoji="1" lang="en-US" altLang="zh-CN" sz="1197" b="1">
                  <a:solidFill>
                    <a:schemeClr val="bg1"/>
                  </a:solidFill>
                  <a:latin typeface="微软雅黑" pitchFamily="34" charset="-122"/>
                  <a:ea typeface="微软雅黑" pitchFamily="34" charset="-122"/>
                </a:rPr>
                <a:t>SOH</a:t>
              </a:r>
            </a:p>
          </p:txBody>
        </p:sp>
        <p:sp>
          <p:nvSpPr>
            <p:cNvPr id="17" name="Rectangle 14"/>
            <p:cNvSpPr>
              <a:spLocks noChangeArrowheads="1"/>
            </p:cNvSpPr>
            <p:nvPr/>
          </p:nvSpPr>
          <p:spPr bwMode="auto">
            <a:xfrm>
              <a:off x="4948323" y="1998230"/>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197" b="1" dirty="0">
                  <a:solidFill>
                    <a:schemeClr val="bg1"/>
                  </a:solidFill>
                  <a:latin typeface="微软雅黑" pitchFamily="34" charset="-122"/>
                  <a:ea typeface="微软雅黑" pitchFamily="34" charset="-122"/>
                </a:rPr>
                <a:t>ESC</a:t>
              </a:r>
            </a:p>
          </p:txBody>
        </p:sp>
        <p:sp>
          <p:nvSpPr>
            <p:cNvPr id="18" name="Rectangle 15"/>
            <p:cNvSpPr>
              <a:spLocks noChangeArrowheads="1"/>
            </p:cNvSpPr>
            <p:nvPr/>
          </p:nvSpPr>
          <p:spPr bwMode="auto">
            <a:xfrm>
              <a:off x="1307816" y="3118386"/>
              <a:ext cx="6578460"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197" b="1">
                <a:solidFill>
                  <a:srgbClr val="000099"/>
                </a:solidFill>
                <a:latin typeface="微软雅黑" pitchFamily="34" charset="-122"/>
                <a:ea typeface="微软雅黑" pitchFamily="34" charset="-122"/>
              </a:endParaRPr>
            </a:p>
          </p:txBody>
        </p:sp>
        <p:sp>
          <p:nvSpPr>
            <p:cNvPr id="19" name="Rectangle 16"/>
            <p:cNvSpPr>
              <a:spLocks noChangeArrowheads="1"/>
            </p:cNvSpPr>
            <p:nvPr/>
          </p:nvSpPr>
          <p:spPr bwMode="auto">
            <a:xfrm>
              <a:off x="1882633"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197" b="1">
                  <a:solidFill>
                    <a:schemeClr val="bg1"/>
                  </a:solidFill>
                  <a:latin typeface="微软雅黑" pitchFamily="34" charset="-122"/>
                  <a:ea typeface="微软雅黑" pitchFamily="34" charset="-122"/>
                </a:rPr>
                <a:t>ESC</a:t>
              </a:r>
            </a:p>
          </p:txBody>
        </p:sp>
        <p:sp>
          <p:nvSpPr>
            <p:cNvPr id="20" name="Rectangle 17"/>
            <p:cNvSpPr>
              <a:spLocks noChangeArrowheads="1"/>
            </p:cNvSpPr>
            <p:nvPr/>
          </p:nvSpPr>
          <p:spPr bwMode="auto">
            <a:xfrm>
              <a:off x="2265844" y="3118386"/>
              <a:ext cx="383211" cy="353734"/>
            </a:xfrm>
            <a:prstGeom prst="rect">
              <a:avLst/>
            </a:prstGeom>
            <a:solidFill>
              <a:srgbClr val="CC00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197" b="1">
                  <a:solidFill>
                    <a:schemeClr val="bg1"/>
                  </a:solidFill>
                  <a:latin typeface="微软雅黑" pitchFamily="34" charset="-122"/>
                  <a:ea typeface="微软雅黑" pitchFamily="34" charset="-122"/>
                </a:rPr>
                <a:t>EOT</a:t>
              </a:r>
            </a:p>
          </p:txBody>
        </p:sp>
        <p:sp>
          <p:nvSpPr>
            <p:cNvPr id="21" name="Rectangle 18"/>
            <p:cNvSpPr>
              <a:spLocks noChangeArrowheads="1"/>
            </p:cNvSpPr>
            <p:nvPr/>
          </p:nvSpPr>
          <p:spPr bwMode="auto">
            <a:xfrm>
              <a:off x="3415478"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197" b="1">
                  <a:solidFill>
                    <a:schemeClr val="bg1"/>
                  </a:solidFill>
                  <a:latin typeface="微软雅黑" pitchFamily="34" charset="-122"/>
                  <a:ea typeface="微软雅黑" pitchFamily="34" charset="-122"/>
                </a:rPr>
                <a:t>ESC</a:t>
              </a:r>
            </a:p>
          </p:txBody>
        </p:sp>
        <p:sp>
          <p:nvSpPr>
            <p:cNvPr id="22" name="Rectangle 19"/>
            <p:cNvSpPr>
              <a:spLocks noChangeArrowheads="1"/>
            </p:cNvSpPr>
            <p:nvPr/>
          </p:nvSpPr>
          <p:spPr bwMode="auto">
            <a:xfrm>
              <a:off x="3798689" y="3118386"/>
              <a:ext cx="383211" cy="353734"/>
            </a:xfrm>
            <a:prstGeom prst="rect">
              <a:avLst/>
            </a:prstGeom>
            <a:solidFill>
              <a:srgbClr val="0070C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197" b="1">
                  <a:solidFill>
                    <a:schemeClr val="bg1"/>
                  </a:solidFill>
                  <a:latin typeface="微软雅黑" pitchFamily="34" charset="-122"/>
                  <a:ea typeface="微软雅黑" pitchFamily="34" charset="-122"/>
                </a:rPr>
                <a:t>SOH</a:t>
              </a:r>
            </a:p>
          </p:txBody>
        </p:sp>
        <p:sp>
          <p:nvSpPr>
            <p:cNvPr id="23" name="Rectangle 20"/>
            <p:cNvSpPr>
              <a:spLocks noChangeArrowheads="1"/>
            </p:cNvSpPr>
            <p:nvPr/>
          </p:nvSpPr>
          <p:spPr bwMode="auto">
            <a:xfrm>
              <a:off x="5076060"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197" b="1">
                  <a:solidFill>
                    <a:schemeClr val="bg1"/>
                  </a:solidFill>
                  <a:latin typeface="微软雅黑" pitchFamily="34" charset="-122"/>
                  <a:ea typeface="微软雅黑" pitchFamily="34" charset="-122"/>
                </a:rPr>
                <a:t>ESC</a:t>
              </a:r>
            </a:p>
          </p:txBody>
        </p:sp>
        <p:sp>
          <p:nvSpPr>
            <p:cNvPr id="24" name="Rectangle 21"/>
            <p:cNvSpPr>
              <a:spLocks noChangeArrowheads="1"/>
            </p:cNvSpPr>
            <p:nvPr/>
          </p:nvSpPr>
          <p:spPr bwMode="auto">
            <a:xfrm>
              <a:off x="5459271"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197" b="1">
                  <a:solidFill>
                    <a:schemeClr val="bg1"/>
                  </a:solidFill>
                  <a:latin typeface="微软雅黑" pitchFamily="34" charset="-122"/>
                  <a:ea typeface="微软雅黑" pitchFamily="34" charset="-122"/>
                </a:rPr>
                <a:t>ESC</a:t>
              </a:r>
            </a:p>
          </p:txBody>
        </p:sp>
        <p:sp>
          <p:nvSpPr>
            <p:cNvPr id="25" name="Rectangle 22"/>
            <p:cNvSpPr>
              <a:spLocks noChangeArrowheads="1"/>
            </p:cNvSpPr>
            <p:nvPr/>
          </p:nvSpPr>
          <p:spPr bwMode="auto">
            <a:xfrm>
              <a:off x="6545036"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197" b="1">
                  <a:solidFill>
                    <a:schemeClr val="bg1"/>
                  </a:solidFill>
                  <a:latin typeface="微软雅黑" pitchFamily="34" charset="-122"/>
                  <a:ea typeface="微软雅黑" pitchFamily="34" charset="-122"/>
                </a:rPr>
                <a:t>ESC</a:t>
              </a:r>
            </a:p>
          </p:txBody>
        </p:sp>
        <p:sp>
          <p:nvSpPr>
            <p:cNvPr id="26" name="Rectangle 23"/>
            <p:cNvSpPr>
              <a:spLocks noChangeArrowheads="1"/>
            </p:cNvSpPr>
            <p:nvPr/>
          </p:nvSpPr>
          <p:spPr bwMode="auto">
            <a:xfrm>
              <a:off x="6928248" y="3118386"/>
              <a:ext cx="383211" cy="353734"/>
            </a:xfrm>
            <a:prstGeom prst="rect">
              <a:avLst/>
            </a:prstGeom>
            <a:solidFill>
              <a:srgbClr val="0000CC"/>
            </a:solidFill>
            <a:ln w="12700" algn="ctr">
              <a:solidFill>
                <a:schemeClr val="tx1"/>
              </a:solidFill>
              <a:miter lim="800000"/>
              <a:headEnd/>
              <a:tailEnd/>
            </a:ln>
            <a:effectLst/>
          </p:spPr>
          <p:txBody>
            <a:bodyPr wrap="none" anchor="ctr"/>
            <a:lstStyle/>
            <a:p>
              <a:pPr algn="ctr"/>
              <a:r>
                <a:rPr kumimoji="1" lang="en-US" altLang="zh-CN" sz="1197" b="1" dirty="0">
                  <a:solidFill>
                    <a:schemeClr val="bg1"/>
                  </a:solidFill>
                  <a:latin typeface="微软雅黑" pitchFamily="34" charset="-122"/>
                  <a:ea typeface="微软雅黑" pitchFamily="34" charset="-122"/>
                </a:rPr>
                <a:t>SOH</a:t>
              </a:r>
            </a:p>
          </p:txBody>
        </p:sp>
        <p:sp>
          <p:nvSpPr>
            <p:cNvPr id="27" name="Freeform 24"/>
            <p:cNvSpPr>
              <a:spLocks/>
            </p:cNvSpPr>
            <p:nvPr/>
          </p:nvSpPr>
          <p:spPr bwMode="auto">
            <a:xfrm>
              <a:off x="2264515" y="235196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7" b="1">
                <a:solidFill>
                  <a:srgbClr val="000099"/>
                </a:solidFill>
                <a:latin typeface="微软雅黑" pitchFamily="34" charset="-122"/>
                <a:ea typeface="微软雅黑" pitchFamily="34" charset="-122"/>
              </a:endParaRPr>
            </a:p>
          </p:txBody>
        </p:sp>
        <p:sp>
          <p:nvSpPr>
            <p:cNvPr id="28" name="Line 25"/>
            <p:cNvSpPr>
              <a:spLocks noChangeShapeType="1"/>
            </p:cNvSpPr>
            <p:nvPr/>
          </p:nvSpPr>
          <p:spPr bwMode="auto">
            <a:xfrm flipH="1">
              <a:off x="2649055" y="2351964"/>
              <a:ext cx="255474"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7" b="1">
                <a:solidFill>
                  <a:srgbClr val="000099"/>
                </a:solidFill>
                <a:latin typeface="微软雅黑" pitchFamily="34" charset="-122"/>
                <a:ea typeface="微软雅黑" pitchFamily="34" charset="-122"/>
              </a:endParaRPr>
            </a:p>
          </p:txBody>
        </p:sp>
        <p:sp>
          <p:nvSpPr>
            <p:cNvPr id="29" name="Line 26"/>
            <p:cNvSpPr>
              <a:spLocks noChangeShapeType="1"/>
            </p:cNvSpPr>
            <p:nvPr/>
          </p:nvSpPr>
          <p:spPr bwMode="auto">
            <a:xfrm>
              <a:off x="3670953" y="2351964"/>
              <a:ext cx="119753"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7" b="1">
                <a:solidFill>
                  <a:srgbClr val="000099"/>
                </a:solidFill>
                <a:latin typeface="微软雅黑" pitchFamily="34" charset="-122"/>
                <a:ea typeface="微软雅黑" pitchFamily="34" charset="-122"/>
              </a:endParaRPr>
            </a:p>
          </p:txBody>
        </p:sp>
        <p:sp>
          <p:nvSpPr>
            <p:cNvPr id="30" name="Line 27"/>
            <p:cNvSpPr>
              <a:spLocks noChangeShapeType="1"/>
            </p:cNvSpPr>
            <p:nvPr/>
          </p:nvSpPr>
          <p:spPr bwMode="auto">
            <a:xfrm>
              <a:off x="4054163" y="2351964"/>
              <a:ext cx="127737"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7" b="1">
                <a:solidFill>
                  <a:srgbClr val="000099"/>
                </a:solidFill>
                <a:latin typeface="微软雅黑" pitchFamily="34" charset="-122"/>
                <a:ea typeface="微软雅黑" pitchFamily="34" charset="-122"/>
              </a:endParaRPr>
            </a:p>
          </p:txBody>
        </p:sp>
        <p:sp>
          <p:nvSpPr>
            <p:cNvPr id="31" name="Freeform 28"/>
            <p:cNvSpPr>
              <a:spLocks/>
            </p:cNvSpPr>
            <p:nvPr/>
          </p:nvSpPr>
          <p:spPr bwMode="auto">
            <a:xfrm>
              <a:off x="4948323" y="235196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7" b="1">
                <a:solidFill>
                  <a:srgbClr val="000099"/>
                </a:solidFill>
                <a:latin typeface="微软雅黑" pitchFamily="34" charset="-122"/>
                <a:ea typeface="微软雅黑" pitchFamily="34" charset="-122"/>
              </a:endParaRPr>
            </a:p>
          </p:txBody>
        </p:sp>
        <p:sp>
          <p:nvSpPr>
            <p:cNvPr id="32" name="Line 29"/>
            <p:cNvSpPr>
              <a:spLocks noChangeShapeType="1"/>
            </p:cNvSpPr>
            <p:nvPr/>
          </p:nvSpPr>
          <p:spPr bwMode="auto">
            <a:xfrm>
              <a:off x="5331534" y="2351964"/>
              <a:ext cx="510948"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7" b="1">
                <a:solidFill>
                  <a:srgbClr val="000099"/>
                </a:solidFill>
                <a:latin typeface="微软雅黑" pitchFamily="34" charset="-122"/>
                <a:ea typeface="微软雅黑" pitchFamily="34" charset="-122"/>
              </a:endParaRPr>
            </a:p>
          </p:txBody>
        </p:sp>
        <p:sp>
          <p:nvSpPr>
            <p:cNvPr id="33" name="Freeform 30"/>
            <p:cNvSpPr>
              <a:spLocks/>
            </p:cNvSpPr>
            <p:nvPr/>
          </p:nvSpPr>
          <p:spPr bwMode="auto">
            <a:xfrm>
              <a:off x="6034088" y="235196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7" b="1">
                <a:solidFill>
                  <a:srgbClr val="000099"/>
                </a:solidFill>
                <a:latin typeface="微软雅黑" pitchFamily="34" charset="-122"/>
                <a:ea typeface="微软雅黑" pitchFamily="34" charset="-122"/>
              </a:endParaRPr>
            </a:p>
          </p:txBody>
        </p:sp>
        <p:sp>
          <p:nvSpPr>
            <p:cNvPr id="34" name="Line 31"/>
            <p:cNvSpPr>
              <a:spLocks noChangeShapeType="1"/>
            </p:cNvSpPr>
            <p:nvPr/>
          </p:nvSpPr>
          <p:spPr bwMode="auto">
            <a:xfrm>
              <a:off x="6417299" y="2351964"/>
              <a:ext cx="894160"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7" b="1">
                <a:solidFill>
                  <a:srgbClr val="000099"/>
                </a:solidFill>
                <a:latin typeface="微软雅黑" pitchFamily="34" charset="-122"/>
                <a:ea typeface="微软雅黑" pitchFamily="34" charset="-122"/>
              </a:endParaRPr>
            </a:p>
          </p:txBody>
        </p:sp>
        <p:sp>
          <p:nvSpPr>
            <p:cNvPr id="35" name="Line 32"/>
            <p:cNvSpPr>
              <a:spLocks noChangeShapeType="1"/>
            </p:cNvSpPr>
            <p:nvPr/>
          </p:nvSpPr>
          <p:spPr bwMode="auto">
            <a:xfrm>
              <a:off x="1946502" y="1821363"/>
              <a:ext cx="504561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7" b="1">
                <a:solidFill>
                  <a:srgbClr val="000099"/>
                </a:solidFill>
                <a:latin typeface="微软雅黑" pitchFamily="34" charset="-122"/>
                <a:ea typeface="微软雅黑" pitchFamily="34" charset="-122"/>
              </a:endParaRPr>
            </a:p>
          </p:txBody>
        </p:sp>
        <p:sp>
          <p:nvSpPr>
            <p:cNvPr id="36" name="Text Box 33"/>
            <p:cNvSpPr txBox="1">
              <a:spLocks noChangeArrowheads="1"/>
            </p:cNvSpPr>
            <p:nvPr/>
          </p:nvSpPr>
          <p:spPr bwMode="auto">
            <a:xfrm>
              <a:off x="3926426" y="1673237"/>
              <a:ext cx="800219"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97" b="1" dirty="0">
                  <a:solidFill>
                    <a:srgbClr val="0000FF"/>
                  </a:solidFill>
                  <a:latin typeface="微软雅黑" pitchFamily="34" charset="-122"/>
                  <a:ea typeface="微软雅黑" pitchFamily="34" charset="-122"/>
                </a:rPr>
                <a:t>原始数据</a:t>
              </a:r>
            </a:p>
          </p:txBody>
        </p:sp>
        <p:sp>
          <p:nvSpPr>
            <p:cNvPr id="37" name="Line 34"/>
            <p:cNvSpPr>
              <a:spLocks noChangeShapeType="1"/>
            </p:cNvSpPr>
            <p:nvPr/>
          </p:nvSpPr>
          <p:spPr bwMode="auto">
            <a:xfrm>
              <a:off x="1307816" y="3707942"/>
              <a:ext cx="6578460"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7" b="1">
                <a:solidFill>
                  <a:srgbClr val="000099"/>
                </a:solidFill>
                <a:latin typeface="微软雅黑" pitchFamily="34" charset="-122"/>
                <a:ea typeface="微软雅黑" pitchFamily="34" charset="-122"/>
              </a:endParaRPr>
            </a:p>
          </p:txBody>
        </p:sp>
        <p:sp>
          <p:nvSpPr>
            <p:cNvPr id="38" name="Rectangle 35"/>
            <p:cNvSpPr>
              <a:spLocks noChangeArrowheads="1"/>
            </p:cNvSpPr>
            <p:nvPr/>
          </p:nvSpPr>
          <p:spPr bwMode="auto">
            <a:xfrm>
              <a:off x="7886276" y="311838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197" b="1">
                  <a:solidFill>
                    <a:schemeClr val="bg1"/>
                  </a:solidFill>
                  <a:latin typeface="微软雅黑" pitchFamily="34" charset="-122"/>
                  <a:ea typeface="微软雅黑" pitchFamily="34" charset="-122"/>
                </a:rPr>
                <a:t>EOT</a:t>
              </a:r>
            </a:p>
          </p:txBody>
        </p:sp>
        <p:sp>
          <p:nvSpPr>
            <p:cNvPr id="39" name="Rectangle 36"/>
            <p:cNvSpPr>
              <a:spLocks noChangeArrowheads="1"/>
            </p:cNvSpPr>
            <p:nvPr/>
          </p:nvSpPr>
          <p:spPr bwMode="auto">
            <a:xfrm>
              <a:off x="6992116" y="199823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197" b="1">
                  <a:solidFill>
                    <a:schemeClr val="bg1"/>
                  </a:solidFill>
                  <a:latin typeface="微软雅黑" pitchFamily="34" charset="-122"/>
                  <a:ea typeface="微软雅黑" pitchFamily="34" charset="-122"/>
                </a:rPr>
                <a:t>EOT</a:t>
              </a:r>
            </a:p>
          </p:txBody>
        </p:sp>
        <p:sp>
          <p:nvSpPr>
            <p:cNvPr id="40" name="Text Box 37"/>
            <p:cNvSpPr txBox="1">
              <a:spLocks noChangeArrowheads="1"/>
            </p:cNvSpPr>
            <p:nvPr/>
          </p:nvSpPr>
          <p:spPr bwMode="auto">
            <a:xfrm>
              <a:off x="3482008" y="3563845"/>
              <a:ext cx="2031324"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97" b="1">
                  <a:solidFill>
                    <a:srgbClr val="0000FF"/>
                  </a:solidFill>
                  <a:latin typeface="微软雅黑" pitchFamily="34" charset="-122"/>
                  <a:ea typeface="微软雅黑" pitchFamily="34" charset="-122"/>
                </a:rPr>
                <a:t>经过字节填充后发送的数据</a:t>
              </a:r>
            </a:p>
          </p:txBody>
        </p:sp>
        <p:sp>
          <p:nvSpPr>
            <p:cNvPr id="41" name="Text Box 38"/>
            <p:cNvSpPr txBox="1">
              <a:spLocks noChangeArrowheads="1"/>
            </p:cNvSpPr>
            <p:nvPr/>
          </p:nvSpPr>
          <p:spPr bwMode="auto">
            <a:xfrm>
              <a:off x="6348109"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97" b="1">
                  <a:solidFill>
                    <a:srgbClr val="0000FF"/>
                  </a:solidFill>
                  <a:latin typeface="微软雅黑" pitchFamily="34" charset="-122"/>
                  <a:ea typeface="微软雅黑" pitchFamily="34" charset="-122"/>
                </a:rPr>
                <a:t>字节填充</a:t>
              </a:r>
            </a:p>
          </p:txBody>
        </p:sp>
        <p:sp>
          <p:nvSpPr>
            <p:cNvPr id="42" name="Text Box 39"/>
            <p:cNvSpPr txBox="1">
              <a:spLocks noChangeArrowheads="1"/>
            </p:cNvSpPr>
            <p:nvPr/>
          </p:nvSpPr>
          <p:spPr bwMode="auto">
            <a:xfrm>
              <a:off x="4768693"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97" b="1">
                  <a:solidFill>
                    <a:srgbClr val="0000FF"/>
                  </a:solidFill>
                  <a:latin typeface="微软雅黑" pitchFamily="34" charset="-122"/>
                  <a:ea typeface="微软雅黑" pitchFamily="34" charset="-122"/>
                </a:rPr>
                <a:t>字节填充</a:t>
              </a:r>
            </a:p>
          </p:txBody>
        </p:sp>
        <p:sp>
          <p:nvSpPr>
            <p:cNvPr id="43" name="Text Box 40"/>
            <p:cNvSpPr txBox="1">
              <a:spLocks noChangeArrowheads="1"/>
            </p:cNvSpPr>
            <p:nvPr/>
          </p:nvSpPr>
          <p:spPr bwMode="auto">
            <a:xfrm>
              <a:off x="3140046"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97" b="1" dirty="0">
                  <a:solidFill>
                    <a:srgbClr val="0000FF"/>
                  </a:solidFill>
                  <a:latin typeface="微软雅黑" pitchFamily="34" charset="-122"/>
                  <a:ea typeface="微软雅黑" pitchFamily="34" charset="-122"/>
                </a:rPr>
                <a:t>字节填充</a:t>
              </a:r>
            </a:p>
          </p:txBody>
        </p:sp>
        <p:sp>
          <p:nvSpPr>
            <p:cNvPr id="44" name="Text Box 41"/>
            <p:cNvSpPr txBox="1">
              <a:spLocks noChangeArrowheads="1"/>
            </p:cNvSpPr>
            <p:nvPr/>
          </p:nvSpPr>
          <p:spPr bwMode="auto">
            <a:xfrm>
              <a:off x="1691027"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97" b="1">
                  <a:solidFill>
                    <a:srgbClr val="0000FF"/>
                  </a:solidFill>
                  <a:latin typeface="微软雅黑" pitchFamily="34" charset="-122"/>
                  <a:ea typeface="微软雅黑" pitchFamily="34" charset="-122"/>
                </a:rPr>
                <a:t>字节填充</a:t>
              </a:r>
            </a:p>
          </p:txBody>
        </p:sp>
        <p:sp>
          <p:nvSpPr>
            <p:cNvPr id="45" name="Line 42"/>
            <p:cNvSpPr>
              <a:spLocks noChangeShapeType="1"/>
            </p:cNvSpPr>
            <p:nvPr/>
          </p:nvSpPr>
          <p:spPr bwMode="auto">
            <a:xfrm flipV="1">
              <a:off x="947225" y="3481946"/>
              <a:ext cx="0" cy="275126"/>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7" b="1">
                <a:solidFill>
                  <a:srgbClr val="000099"/>
                </a:solidFill>
                <a:latin typeface="微软雅黑" pitchFamily="34" charset="-122"/>
                <a:ea typeface="微软雅黑" pitchFamily="34" charset="-122"/>
              </a:endParaRPr>
            </a:p>
          </p:txBody>
        </p:sp>
        <p:sp>
          <p:nvSpPr>
            <p:cNvPr id="46" name="Text Box 43"/>
            <p:cNvSpPr txBox="1">
              <a:spLocks noChangeArrowheads="1"/>
            </p:cNvSpPr>
            <p:nvPr/>
          </p:nvSpPr>
          <p:spPr bwMode="auto">
            <a:xfrm>
              <a:off x="682176" y="3763575"/>
              <a:ext cx="84697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197" b="1" dirty="0">
                  <a:latin typeface="微软雅黑" pitchFamily="34" charset="-122"/>
                  <a:ea typeface="微软雅黑" pitchFamily="34" charset="-122"/>
                </a:rPr>
                <a:t>发送在前</a:t>
              </a:r>
            </a:p>
          </p:txBody>
        </p:sp>
        <p:sp>
          <p:nvSpPr>
            <p:cNvPr id="47" name="Line 44"/>
            <p:cNvSpPr>
              <a:spLocks noChangeShapeType="1"/>
            </p:cNvSpPr>
            <p:nvPr/>
          </p:nvSpPr>
          <p:spPr bwMode="auto">
            <a:xfrm>
              <a:off x="1773524" y="174275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7" b="1">
                <a:solidFill>
                  <a:srgbClr val="000099"/>
                </a:solidFill>
                <a:latin typeface="微软雅黑" pitchFamily="34" charset="-122"/>
                <a:ea typeface="微软雅黑" pitchFamily="34" charset="-122"/>
              </a:endParaRPr>
            </a:p>
          </p:txBody>
        </p:sp>
        <p:sp>
          <p:nvSpPr>
            <p:cNvPr id="48" name="Text Box 45"/>
            <p:cNvSpPr txBox="1">
              <a:spLocks noChangeArrowheads="1"/>
            </p:cNvSpPr>
            <p:nvPr/>
          </p:nvSpPr>
          <p:spPr bwMode="auto">
            <a:xfrm>
              <a:off x="1388983"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97" b="1" dirty="0">
                  <a:latin typeface="微软雅黑" pitchFamily="34" charset="-122"/>
                  <a:ea typeface="微软雅黑" pitchFamily="34" charset="-122"/>
                </a:rPr>
                <a:t>帧开始符</a:t>
              </a:r>
            </a:p>
          </p:txBody>
        </p:sp>
        <p:sp>
          <p:nvSpPr>
            <p:cNvPr id="49" name="Text Box 46"/>
            <p:cNvSpPr txBox="1">
              <a:spLocks noChangeArrowheads="1"/>
            </p:cNvSpPr>
            <p:nvPr/>
          </p:nvSpPr>
          <p:spPr bwMode="auto">
            <a:xfrm>
              <a:off x="6769907"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97" b="1">
                  <a:latin typeface="微软雅黑" pitchFamily="34" charset="-122"/>
                  <a:ea typeface="微软雅黑" pitchFamily="34" charset="-122"/>
                </a:rPr>
                <a:t>帧结束符</a:t>
              </a:r>
            </a:p>
          </p:txBody>
        </p:sp>
        <p:sp>
          <p:nvSpPr>
            <p:cNvPr id="50" name="Line 47"/>
            <p:cNvSpPr>
              <a:spLocks noChangeShapeType="1"/>
            </p:cNvSpPr>
            <p:nvPr/>
          </p:nvSpPr>
          <p:spPr bwMode="auto">
            <a:xfrm>
              <a:off x="7202350" y="174275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7" b="1">
                <a:solidFill>
                  <a:srgbClr val="000099"/>
                </a:solidFill>
                <a:latin typeface="微软雅黑" pitchFamily="34" charset="-122"/>
                <a:ea typeface="微软雅黑" pitchFamily="34" charset="-122"/>
              </a:endParaRPr>
            </a:p>
          </p:txBody>
        </p:sp>
        <p:sp>
          <p:nvSpPr>
            <p:cNvPr id="55" name="Rectangle 13"/>
            <p:cNvSpPr>
              <a:spLocks noChangeArrowheads="1"/>
            </p:cNvSpPr>
            <p:nvPr/>
          </p:nvSpPr>
          <p:spPr bwMode="auto">
            <a:xfrm>
              <a:off x="3670952" y="1998230"/>
              <a:ext cx="383211" cy="353734"/>
            </a:xfrm>
            <a:prstGeom prst="rect">
              <a:avLst/>
            </a:prstGeom>
            <a:solidFill>
              <a:srgbClr val="007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197" b="1">
                  <a:solidFill>
                    <a:schemeClr val="bg1"/>
                  </a:solidFill>
                  <a:latin typeface="微软雅黑" pitchFamily="34" charset="-122"/>
                  <a:ea typeface="微软雅黑" pitchFamily="34" charset="-122"/>
                </a:rPr>
                <a:t>SOH</a:t>
              </a:r>
            </a:p>
          </p:txBody>
        </p:sp>
      </p:grpSp>
      <p:sp>
        <p:nvSpPr>
          <p:cNvPr id="51" name="AutoShape 48"/>
          <p:cNvSpPr>
            <a:spLocks noChangeArrowheads="1"/>
          </p:cNvSpPr>
          <p:nvPr/>
        </p:nvSpPr>
        <p:spPr bwMode="auto">
          <a:xfrm>
            <a:off x="1987537" y="3706427"/>
            <a:ext cx="188419" cy="333154"/>
          </a:xfrm>
          <a:prstGeom prst="downArrow">
            <a:avLst>
              <a:gd name="adj1" fmla="val 39435"/>
              <a:gd name="adj2" fmla="val 90143"/>
            </a:avLst>
          </a:prstGeom>
          <a:solidFill>
            <a:srgbClr val="FF00FF"/>
          </a:solidFill>
          <a:ln>
            <a:noFill/>
          </a:ln>
          <a:effectLst/>
        </p:spPr>
        <p:txBody>
          <a:bodyPr wrap="none" anchor="ctr"/>
          <a:lstStyle/>
          <a:p>
            <a:endParaRPr lang="zh-CN" altLang="en-US" sz="1197" b="1">
              <a:solidFill>
                <a:srgbClr val="000099"/>
              </a:solidFill>
              <a:latin typeface="微软雅黑" pitchFamily="34" charset="-122"/>
              <a:ea typeface="微软雅黑" pitchFamily="34" charset="-122"/>
            </a:endParaRPr>
          </a:p>
        </p:txBody>
      </p:sp>
      <p:sp>
        <p:nvSpPr>
          <p:cNvPr id="52" name="AutoShape 49"/>
          <p:cNvSpPr>
            <a:spLocks noChangeArrowheads="1"/>
          </p:cNvSpPr>
          <p:nvPr/>
        </p:nvSpPr>
        <p:spPr bwMode="auto">
          <a:xfrm>
            <a:off x="3484279" y="3706427"/>
            <a:ext cx="188419" cy="333154"/>
          </a:xfrm>
          <a:prstGeom prst="downArrow">
            <a:avLst>
              <a:gd name="adj1" fmla="val 39435"/>
              <a:gd name="adj2" fmla="val 90143"/>
            </a:avLst>
          </a:prstGeom>
          <a:solidFill>
            <a:srgbClr val="FF00FF"/>
          </a:solidFill>
          <a:ln>
            <a:noFill/>
          </a:ln>
          <a:effectLst/>
        </p:spPr>
        <p:txBody>
          <a:bodyPr wrap="none" anchor="ctr"/>
          <a:lstStyle/>
          <a:p>
            <a:endParaRPr lang="zh-CN" altLang="en-US" sz="1197" b="1">
              <a:solidFill>
                <a:srgbClr val="000099"/>
              </a:solidFill>
              <a:latin typeface="微软雅黑" pitchFamily="34" charset="-122"/>
              <a:ea typeface="微软雅黑" pitchFamily="34" charset="-122"/>
            </a:endParaRPr>
          </a:p>
        </p:txBody>
      </p:sp>
      <p:sp>
        <p:nvSpPr>
          <p:cNvPr id="53" name="AutoShape 50"/>
          <p:cNvSpPr>
            <a:spLocks noChangeArrowheads="1"/>
          </p:cNvSpPr>
          <p:nvPr/>
        </p:nvSpPr>
        <p:spPr bwMode="auto">
          <a:xfrm>
            <a:off x="5169441" y="3706427"/>
            <a:ext cx="188419" cy="333154"/>
          </a:xfrm>
          <a:prstGeom prst="downArrow">
            <a:avLst>
              <a:gd name="adj1" fmla="val 39435"/>
              <a:gd name="adj2" fmla="val 90143"/>
            </a:avLst>
          </a:prstGeom>
          <a:solidFill>
            <a:srgbClr val="FF00FF"/>
          </a:solidFill>
          <a:ln>
            <a:noFill/>
          </a:ln>
          <a:effectLst/>
        </p:spPr>
        <p:txBody>
          <a:bodyPr wrap="none" anchor="ctr"/>
          <a:lstStyle/>
          <a:p>
            <a:endParaRPr lang="zh-CN" altLang="en-US" sz="1197" b="1">
              <a:solidFill>
                <a:srgbClr val="000099"/>
              </a:solidFill>
              <a:latin typeface="微软雅黑" pitchFamily="34" charset="-122"/>
              <a:ea typeface="微软雅黑" pitchFamily="34" charset="-122"/>
            </a:endParaRPr>
          </a:p>
        </p:txBody>
      </p:sp>
      <p:sp>
        <p:nvSpPr>
          <p:cNvPr id="54" name="AutoShape 51"/>
          <p:cNvSpPr>
            <a:spLocks noChangeArrowheads="1"/>
          </p:cNvSpPr>
          <p:nvPr/>
        </p:nvSpPr>
        <p:spPr bwMode="auto">
          <a:xfrm>
            <a:off x="6622393" y="3706427"/>
            <a:ext cx="188419" cy="333154"/>
          </a:xfrm>
          <a:prstGeom prst="downArrow">
            <a:avLst>
              <a:gd name="adj1" fmla="val 39435"/>
              <a:gd name="adj2" fmla="val 90143"/>
            </a:avLst>
          </a:prstGeom>
          <a:solidFill>
            <a:srgbClr val="FF00FF"/>
          </a:solidFill>
          <a:ln>
            <a:noFill/>
          </a:ln>
          <a:effectLst/>
        </p:spPr>
        <p:txBody>
          <a:bodyPr wrap="none" anchor="ctr"/>
          <a:lstStyle/>
          <a:p>
            <a:endParaRPr lang="zh-CN" altLang="en-US" sz="1197" b="1">
              <a:solidFill>
                <a:srgbClr val="000099"/>
              </a:solidFill>
              <a:latin typeface="微软雅黑" pitchFamily="34" charset="-122"/>
              <a:ea typeface="微软雅黑" pitchFamily="34" charset="-122"/>
            </a:endParaRPr>
          </a:p>
        </p:txBody>
      </p:sp>
    </p:spTree>
    <p:extLst>
      <p:ext uri="{BB962C8B-B14F-4D97-AF65-F5344CB8AC3E}">
        <p14:creationId xmlns:p14="http://schemas.microsoft.com/office/powerpoint/2010/main" val="236982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repeatCount="indefinite" fill="hold" grpId="0" nodeType="clickEffect">
                                  <p:stCondLst>
                                    <p:cond delay="0"/>
                                  </p:stCondLst>
                                  <p:endCondLst>
                                    <p:cond evt="onNext" delay="0">
                                      <p:tgtEl>
                                        <p:sldTgt/>
                                      </p:tgtEl>
                                    </p:cond>
                                  </p:endCondLst>
                                  <p:childTnLst>
                                    <p:animScale>
                                      <p:cBhvr>
                                        <p:cTn id="6" dur="500" fill="hold"/>
                                        <p:tgtEl>
                                          <p:spTgt spid="51"/>
                                        </p:tgtEl>
                                      </p:cBhvr>
                                      <p:by x="50000" y="50000"/>
                                    </p:animScale>
                                  </p:childTnLst>
                                </p:cTn>
                              </p:par>
                              <p:par>
                                <p:cTn id="7" presetID="6" presetClass="emph" presetSubtype="0" repeatCount="indefinite" fill="hold" grpId="0" nodeType="withEffect">
                                  <p:stCondLst>
                                    <p:cond delay="0"/>
                                  </p:stCondLst>
                                  <p:endCondLst>
                                    <p:cond evt="onNext" delay="0">
                                      <p:tgtEl>
                                        <p:sldTgt/>
                                      </p:tgtEl>
                                    </p:cond>
                                  </p:endCondLst>
                                  <p:childTnLst>
                                    <p:animScale>
                                      <p:cBhvr>
                                        <p:cTn id="8" dur="500" fill="hold"/>
                                        <p:tgtEl>
                                          <p:spTgt spid="52"/>
                                        </p:tgtEl>
                                      </p:cBhvr>
                                      <p:by x="50000" y="50000"/>
                                    </p:animScale>
                                  </p:childTnLst>
                                </p:cTn>
                              </p:par>
                              <p:par>
                                <p:cTn id="9" presetID="6" presetClass="emph" presetSubtype="0" repeatCount="indefinite" fill="hold" grpId="0" nodeType="withEffect">
                                  <p:stCondLst>
                                    <p:cond delay="0"/>
                                  </p:stCondLst>
                                  <p:endCondLst>
                                    <p:cond evt="onNext" delay="0">
                                      <p:tgtEl>
                                        <p:sldTgt/>
                                      </p:tgtEl>
                                    </p:cond>
                                  </p:endCondLst>
                                  <p:childTnLst>
                                    <p:animScale>
                                      <p:cBhvr>
                                        <p:cTn id="10" dur="500" fill="hold"/>
                                        <p:tgtEl>
                                          <p:spTgt spid="53"/>
                                        </p:tgtEl>
                                      </p:cBhvr>
                                      <p:by x="50000" y="50000"/>
                                    </p:animScale>
                                  </p:childTnLst>
                                </p:cTn>
                              </p:par>
                              <p:par>
                                <p:cTn id="11" presetID="6" presetClass="emph" presetSubtype="0" repeatCount="indefinite" fill="hold" grpId="0" nodeType="withEffect">
                                  <p:stCondLst>
                                    <p:cond delay="0"/>
                                  </p:stCondLst>
                                  <p:endCondLst>
                                    <p:cond evt="onNext" delay="0">
                                      <p:tgtEl>
                                        <p:sldTgt/>
                                      </p:tgtEl>
                                    </p:cond>
                                  </p:endCondLst>
                                  <p:childTnLst>
                                    <p:animScale>
                                      <p:cBhvr>
                                        <p:cTn id="12" dur="500" fill="hold"/>
                                        <p:tgtEl>
                                          <p:spTgt spid="54"/>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465050" y="1711644"/>
            <a:ext cx="8106434" cy="352947"/>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4" name="Rectangle 6"/>
          <p:cNvSpPr>
            <a:spLocks noChangeArrowheads="1"/>
          </p:cNvSpPr>
          <p:nvPr/>
        </p:nvSpPr>
        <p:spPr bwMode="auto">
          <a:xfrm>
            <a:off x="3758148" y="1678525"/>
            <a:ext cx="1592476" cy="3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1994" b="1" dirty="0">
                <a:solidFill>
                  <a:schemeClr val="bg1"/>
                </a:solidFill>
                <a:latin typeface="微软雅黑" pitchFamily="34" charset="-122"/>
                <a:ea typeface="微软雅黑" pitchFamily="34" charset="-122"/>
              </a:rPr>
              <a:t>3.  </a:t>
            </a:r>
            <a:r>
              <a:rPr lang="zh-CN" altLang="en-US" sz="1994" b="1" dirty="0">
                <a:solidFill>
                  <a:schemeClr val="bg1"/>
                </a:solidFill>
                <a:latin typeface="微软雅黑" pitchFamily="34" charset="-122"/>
                <a:ea typeface="微软雅黑" pitchFamily="34" charset="-122"/>
              </a:rPr>
              <a:t>差错检测</a:t>
            </a:r>
            <a:endParaRPr lang="fr-FR" altLang="zh-CN" sz="1994" b="1" dirty="0">
              <a:solidFill>
                <a:schemeClr val="bg1"/>
              </a:solidFill>
              <a:latin typeface="微软雅黑" pitchFamily="34" charset="-122"/>
              <a:ea typeface="微软雅黑" pitchFamily="34" charset="-122"/>
            </a:endParaRPr>
          </a:p>
        </p:txBody>
      </p:sp>
      <p:graphicFrame>
        <p:nvGraphicFramePr>
          <p:cNvPr id="11" name="表格 10"/>
          <p:cNvGraphicFramePr>
            <a:graphicFrameLocks noGrp="1"/>
          </p:cNvGraphicFramePr>
          <p:nvPr>
            <p:extLst/>
          </p:nvPr>
        </p:nvGraphicFramePr>
        <p:xfrm>
          <a:off x="1090309" y="2782459"/>
          <a:ext cx="2778600" cy="335026"/>
        </p:xfrm>
        <a:graphic>
          <a:graphicData uri="http://schemas.openxmlformats.org/drawingml/2006/table">
            <a:tbl>
              <a:tblPr firstRow="1" bandRow="1">
                <a:tableStyleId>{5C22544A-7EE6-4342-B048-85BDC9FD1C3A}</a:tableStyleId>
              </a:tblPr>
              <a:tblGrid>
                <a:gridCol w="347325">
                  <a:extLst>
                    <a:ext uri="{9D8B030D-6E8A-4147-A177-3AD203B41FA5}">
                      <a16:colId xmlns:a16="http://schemas.microsoft.com/office/drawing/2014/main" val="20000"/>
                    </a:ext>
                  </a:extLst>
                </a:gridCol>
                <a:gridCol w="347325">
                  <a:extLst>
                    <a:ext uri="{9D8B030D-6E8A-4147-A177-3AD203B41FA5}">
                      <a16:colId xmlns:a16="http://schemas.microsoft.com/office/drawing/2014/main" val="20001"/>
                    </a:ext>
                  </a:extLst>
                </a:gridCol>
                <a:gridCol w="347325">
                  <a:extLst>
                    <a:ext uri="{9D8B030D-6E8A-4147-A177-3AD203B41FA5}">
                      <a16:colId xmlns:a16="http://schemas.microsoft.com/office/drawing/2014/main" val="20002"/>
                    </a:ext>
                  </a:extLst>
                </a:gridCol>
                <a:gridCol w="347325">
                  <a:extLst>
                    <a:ext uri="{9D8B030D-6E8A-4147-A177-3AD203B41FA5}">
                      <a16:colId xmlns:a16="http://schemas.microsoft.com/office/drawing/2014/main" val="20003"/>
                    </a:ext>
                  </a:extLst>
                </a:gridCol>
                <a:gridCol w="347325">
                  <a:extLst>
                    <a:ext uri="{9D8B030D-6E8A-4147-A177-3AD203B41FA5}">
                      <a16:colId xmlns:a16="http://schemas.microsoft.com/office/drawing/2014/main" val="20004"/>
                    </a:ext>
                  </a:extLst>
                </a:gridCol>
                <a:gridCol w="347325">
                  <a:extLst>
                    <a:ext uri="{9D8B030D-6E8A-4147-A177-3AD203B41FA5}">
                      <a16:colId xmlns:a16="http://schemas.microsoft.com/office/drawing/2014/main" val="20005"/>
                    </a:ext>
                  </a:extLst>
                </a:gridCol>
                <a:gridCol w="347325">
                  <a:extLst>
                    <a:ext uri="{9D8B030D-6E8A-4147-A177-3AD203B41FA5}">
                      <a16:colId xmlns:a16="http://schemas.microsoft.com/office/drawing/2014/main" val="20006"/>
                    </a:ext>
                  </a:extLst>
                </a:gridCol>
                <a:gridCol w="347325">
                  <a:extLst>
                    <a:ext uri="{9D8B030D-6E8A-4147-A177-3AD203B41FA5}">
                      <a16:colId xmlns:a16="http://schemas.microsoft.com/office/drawing/2014/main" val="20007"/>
                    </a:ext>
                  </a:extLst>
                </a:gridCol>
              </a:tblGrid>
              <a:tr h="334349">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2" name="表格 11"/>
          <p:cNvGraphicFramePr>
            <a:graphicFrameLocks noGrp="1"/>
          </p:cNvGraphicFramePr>
          <p:nvPr>
            <p:extLst/>
          </p:nvPr>
        </p:nvGraphicFramePr>
        <p:xfrm>
          <a:off x="1090309" y="3804796"/>
          <a:ext cx="2778600" cy="335026"/>
        </p:xfrm>
        <a:graphic>
          <a:graphicData uri="http://schemas.openxmlformats.org/drawingml/2006/table">
            <a:tbl>
              <a:tblPr firstRow="1" bandRow="1">
                <a:tableStyleId>{5C22544A-7EE6-4342-B048-85BDC9FD1C3A}</a:tableStyleId>
              </a:tblPr>
              <a:tblGrid>
                <a:gridCol w="347325">
                  <a:extLst>
                    <a:ext uri="{9D8B030D-6E8A-4147-A177-3AD203B41FA5}">
                      <a16:colId xmlns:a16="http://schemas.microsoft.com/office/drawing/2014/main" val="20000"/>
                    </a:ext>
                  </a:extLst>
                </a:gridCol>
                <a:gridCol w="347325">
                  <a:extLst>
                    <a:ext uri="{9D8B030D-6E8A-4147-A177-3AD203B41FA5}">
                      <a16:colId xmlns:a16="http://schemas.microsoft.com/office/drawing/2014/main" val="20001"/>
                    </a:ext>
                  </a:extLst>
                </a:gridCol>
                <a:gridCol w="347325">
                  <a:extLst>
                    <a:ext uri="{9D8B030D-6E8A-4147-A177-3AD203B41FA5}">
                      <a16:colId xmlns:a16="http://schemas.microsoft.com/office/drawing/2014/main" val="20002"/>
                    </a:ext>
                  </a:extLst>
                </a:gridCol>
                <a:gridCol w="347325">
                  <a:extLst>
                    <a:ext uri="{9D8B030D-6E8A-4147-A177-3AD203B41FA5}">
                      <a16:colId xmlns:a16="http://schemas.microsoft.com/office/drawing/2014/main" val="20003"/>
                    </a:ext>
                  </a:extLst>
                </a:gridCol>
                <a:gridCol w="347325">
                  <a:extLst>
                    <a:ext uri="{9D8B030D-6E8A-4147-A177-3AD203B41FA5}">
                      <a16:colId xmlns:a16="http://schemas.microsoft.com/office/drawing/2014/main" val="20004"/>
                    </a:ext>
                  </a:extLst>
                </a:gridCol>
                <a:gridCol w="347325">
                  <a:extLst>
                    <a:ext uri="{9D8B030D-6E8A-4147-A177-3AD203B41FA5}">
                      <a16:colId xmlns:a16="http://schemas.microsoft.com/office/drawing/2014/main" val="20005"/>
                    </a:ext>
                  </a:extLst>
                </a:gridCol>
                <a:gridCol w="347325">
                  <a:extLst>
                    <a:ext uri="{9D8B030D-6E8A-4147-A177-3AD203B41FA5}">
                      <a16:colId xmlns:a16="http://schemas.microsoft.com/office/drawing/2014/main" val="20006"/>
                    </a:ext>
                  </a:extLst>
                </a:gridCol>
                <a:gridCol w="347325">
                  <a:extLst>
                    <a:ext uri="{9D8B030D-6E8A-4147-A177-3AD203B41FA5}">
                      <a16:colId xmlns:a16="http://schemas.microsoft.com/office/drawing/2014/main" val="20007"/>
                    </a:ext>
                  </a:extLst>
                </a:gridCol>
              </a:tblGrid>
              <a:tr h="334349">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24" name="Text Box 8"/>
          <p:cNvSpPr txBox="1">
            <a:spLocks noChangeArrowheads="1"/>
          </p:cNvSpPr>
          <p:nvPr/>
        </p:nvSpPr>
        <p:spPr bwMode="auto">
          <a:xfrm>
            <a:off x="1790817" y="4419717"/>
            <a:ext cx="1207225" cy="337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596" b="1" dirty="0">
                <a:latin typeface="微软雅黑" pitchFamily="34" charset="-122"/>
                <a:ea typeface="微软雅黑" pitchFamily="34" charset="-122"/>
              </a:rPr>
              <a:t>一位比特错</a:t>
            </a:r>
            <a:endParaRPr kumimoji="1" lang="en-US" altLang="zh-CN" sz="1596" b="1" dirty="0">
              <a:latin typeface="微软雅黑" pitchFamily="34" charset="-122"/>
              <a:ea typeface="微软雅黑" pitchFamily="34" charset="-122"/>
            </a:endParaRPr>
          </a:p>
        </p:txBody>
      </p:sp>
      <p:graphicFrame>
        <p:nvGraphicFramePr>
          <p:cNvPr id="25" name="表格 24"/>
          <p:cNvGraphicFramePr>
            <a:graphicFrameLocks noGrp="1"/>
          </p:cNvGraphicFramePr>
          <p:nvPr>
            <p:extLst/>
          </p:nvPr>
        </p:nvGraphicFramePr>
        <p:xfrm>
          <a:off x="4438501" y="2778623"/>
          <a:ext cx="4158084" cy="335026"/>
        </p:xfrm>
        <a:graphic>
          <a:graphicData uri="http://schemas.openxmlformats.org/drawingml/2006/table">
            <a:tbl>
              <a:tblPr firstRow="1" bandRow="1">
                <a:tableStyleId>{5C22544A-7EE6-4342-B048-85BDC9FD1C3A}</a:tableStyleId>
              </a:tblPr>
              <a:tblGrid>
                <a:gridCol w="346507">
                  <a:extLst>
                    <a:ext uri="{9D8B030D-6E8A-4147-A177-3AD203B41FA5}">
                      <a16:colId xmlns:a16="http://schemas.microsoft.com/office/drawing/2014/main" val="20000"/>
                    </a:ext>
                  </a:extLst>
                </a:gridCol>
                <a:gridCol w="346507">
                  <a:extLst>
                    <a:ext uri="{9D8B030D-6E8A-4147-A177-3AD203B41FA5}">
                      <a16:colId xmlns:a16="http://schemas.microsoft.com/office/drawing/2014/main" val="20001"/>
                    </a:ext>
                  </a:extLst>
                </a:gridCol>
                <a:gridCol w="346507">
                  <a:extLst>
                    <a:ext uri="{9D8B030D-6E8A-4147-A177-3AD203B41FA5}">
                      <a16:colId xmlns:a16="http://schemas.microsoft.com/office/drawing/2014/main" val="20002"/>
                    </a:ext>
                  </a:extLst>
                </a:gridCol>
                <a:gridCol w="346507">
                  <a:extLst>
                    <a:ext uri="{9D8B030D-6E8A-4147-A177-3AD203B41FA5}">
                      <a16:colId xmlns:a16="http://schemas.microsoft.com/office/drawing/2014/main" val="20003"/>
                    </a:ext>
                  </a:extLst>
                </a:gridCol>
                <a:gridCol w="346507">
                  <a:extLst>
                    <a:ext uri="{9D8B030D-6E8A-4147-A177-3AD203B41FA5}">
                      <a16:colId xmlns:a16="http://schemas.microsoft.com/office/drawing/2014/main" val="20004"/>
                    </a:ext>
                  </a:extLst>
                </a:gridCol>
                <a:gridCol w="346507">
                  <a:extLst>
                    <a:ext uri="{9D8B030D-6E8A-4147-A177-3AD203B41FA5}">
                      <a16:colId xmlns:a16="http://schemas.microsoft.com/office/drawing/2014/main" val="20005"/>
                    </a:ext>
                  </a:extLst>
                </a:gridCol>
                <a:gridCol w="346507">
                  <a:extLst>
                    <a:ext uri="{9D8B030D-6E8A-4147-A177-3AD203B41FA5}">
                      <a16:colId xmlns:a16="http://schemas.microsoft.com/office/drawing/2014/main" val="20006"/>
                    </a:ext>
                  </a:extLst>
                </a:gridCol>
                <a:gridCol w="346507">
                  <a:extLst>
                    <a:ext uri="{9D8B030D-6E8A-4147-A177-3AD203B41FA5}">
                      <a16:colId xmlns:a16="http://schemas.microsoft.com/office/drawing/2014/main" val="20007"/>
                    </a:ext>
                  </a:extLst>
                </a:gridCol>
                <a:gridCol w="346507">
                  <a:extLst>
                    <a:ext uri="{9D8B030D-6E8A-4147-A177-3AD203B41FA5}">
                      <a16:colId xmlns:a16="http://schemas.microsoft.com/office/drawing/2014/main" val="20008"/>
                    </a:ext>
                  </a:extLst>
                </a:gridCol>
                <a:gridCol w="346507">
                  <a:extLst>
                    <a:ext uri="{9D8B030D-6E8A-4147-A177-3AD203B41FA5}">
                      <a16:colId xmlns:a16="http://schemas.microsoft.com/office/drawing/2014/main" val="20009"/>
                    </a:ext>
                  </a:extLst>
                </a:gridCol>
                <a:gridCol w="346507">
                  <a:extLst>
                    <a:ext uri="{9D8B030D-6E8A-4147-A177-3AD203B41FA5}">
                      <a16:colId xmlns:a16="http://schemas.microsoft.com/office/drawing/2014/main" val="20010"/>
                    </a:ext>
                  </a:extLst>
                </a:gridCol>
                <a:gridCol w="346507">
                  <a:extLst>
                    <a:ext uri="{9D8B030D-6E8A-4147-A177-3AD203B41FA5}">
                      <a16:colId xmlns:a16="http://schemas.microsoft.com/office/drawing/2014/main" val="20011"/>
                    </a:ext>
                  </a:extLst>
                </a:gridCol>
              </a:tblGrid>
              <a:tr h="334349">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6" name="表格 25"/>
          <p:cNvGraphicFramePr>
            <a:graphicFrameLocks noGrp="1"/>
          </p:cNvGraphicFramePr>
          <p:nvPr>
            <p:extLst/>
          </p:nvPr>
        </p:nvGraphicFramePr>
        <p:xfrm>
          <a:off x="4438501" y="3817812"/>
          <a:ext cx="4158084" cy="335026"/>
        </p:xfrm>
        <a:graphic>
          <a:graphicData uri="http://schemas.openxmlformats.org/drawingml/2006/table">
            <a:tbl>
              <a:tblPr firstRow="1" bandRow="1">
                <a:tableStyleId>{5C22544A-7EE6-4342-B048-85BDC9FD1C3A}</a:tableStyleId>
              </a:tblPr>
              <a:tblGrid>
                <a:gridCol w="346507">
                  <a:extLst>
                    <a:ext uri="{9D8B030D-6E8A-4147-A177-3AD203B41FA5}">
                      <a16:colId xmlns:a16="http://schemas.microsoft.com/office/drawing/2014/main" val="20000"/>
                    </a:ext>
                  </a:extLst>
                </a:gridCol>
                <a:gridCol w="346507">
                  <a:extLst>
                    <a:ext uri="{9D8B030D-6E8A-4147-A177-3AD203B41FA5}">
                      <a16:colId xmlns:a16="http://schemas.microsoft.com/office/drawing/2014/main" val="20001"/>
                    </a:ext>
                  </a:extLst>
                </a:gridCol>
                <a:gridCol w="346507">
                  <a:extLst>
                    <a:ext uri="{9D8B030D-6E8A-4147-A177-3AD203B41FA5}">
                      <a16:colId xmlns:a16="http://schemas.microsoft.com/office/drawing/2014/main" val="20002"/>
                    </a:ext>
                  </a:extLst>
                </a:gridCol>
                <a:gridCol w="346507">
                  <a:extLst>
                    <a:ext uri="{9D8B030D-6E8A-4147-A177-3AD203B41FA5}">
                      <a16:colId xmlns:a16="http://schemas.microsoft.com/office/drawing/2014/main" val="20003"/>
                    </a:ext>
                  </a:extLst>
                </a:gridCol>
                <a:gridCol w="346507">
                  <a:extLst>
                    <a:ext uri="{9D8B030D-6E8A-4147-A177-3AD203B41FA5}">
                      <a16:colId xmlns:a16="http://schemas.microsoft.com/office/drawing/2014/main" val="20004"/>
                    </a:ext>
                  </a:extLst>
                </a:gridCol>
                <a:gridCol w="346507">
                  <a:extLst>
                    <a:ext uri="{9D8B030D-6E8A-4147-A177-3AD203B41FA5}">
                      <a16:colId xmlns:a16="http://schemas.microsoft.com/office/drawing/2014/main" val="20005"/>
                    </a:ext>
                  </a:extLst>
                </a:gridCol>
                <a:gridCol w="346507">
                  <a:extLst>
                    <a:ext uri="{9D8B030D-6E8A-4147-A177-3AD203B41FA5}">
                      <a16:colId xmlns:a16="http://schemas.microsoft.com/office/drawing/2014/main" val="20006"/>
                    </a:ext>
                  </a:extLst>
                </a:gridCol>
                <a:gridCol w="346507">
                  <a:extLst>
                    <a:ext uri="{9D8B030D-6E8A-4147-A177-3AD203B41FA5}">
                      <a16:colId xmlns:a16="http://schemas.microsoft.com/office/drawing/2014/main" val="20007"/>
                    </a:ext>
                  </a:extLst>
                </a:gridCol>
                <a:gridCol w="346507">
                  <a:extLst>
                    <a:ext uri="{9D8B030D-6E8A-4147-A177-3AD203B41FA5}">
                      <a16:colId xmlns:a16="http://schemas.microsoft.com/office/drawing/2014/main" val="20008"/>
                    </a:ext>
                  </a:extLst>
                </a:gridCol>
                <a:gridCol w="346507">
                  <a:extLst>
                    <a:ext uri="{9D8B030D-6E8A-4147-A177-3AD203B41FA5}">
                      <a16:colId xmlns:a16="http://schemas.microsoft.com/office/drawing/2014/main" val="20009"/>
                    </a:ext>
                  </a:extLst>
                </a:gridCol>
                <a:gridCol w="346507">
                  <a:extLst>
                    <a:ext uri="{9D8B030D-6E8A-4147-A177-3AD203B41FA5}">
                      <a16:colId xmlns:a16="http://schemas.microsoft.com/office/drawing/2014/main" val="20010"/>
                    </a:ext>
                  </a:extLst>
                </a:gridCol>
                <a:gridCol w="346507">
                  <a:extLst>
                    <a:ext uri="{9D8B030D-6E8A-4147-A177-3AD203B41FA5}">
                      <a16:colId xmlns:a16="http://schemas.microsoft.com/office/drawing/2014/main" val="20011"/>
                    </a:ext>
                  </a:extLst>
                </a:gridCol>
              </a:tblGrid>
              <a:tr h="334349">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28" name="直接箭头连接符 27"/>
          <p:cNvCxnSpPr/>
          <p:nvPr/>
        </p:nvCxnSpPr>
        <p:spPr>
          <a:xfrm>
            <a:off x="5650576" y="3226273"/>
            <a:ext cx="0" cy="53041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5979297" y="3226273"/>
            <a:ext cx="0" cy="53041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7365450" y="3226273"/>
            <a:ext cx="0" cy="53041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 Box 8"/>
          <p:cNvSpPr txBox="1">
            <a:spLocks noChangeArrowheads="1"/>
          </p:cNvSpPr>
          <p:nvPr/>
        </p:nvSpPr>
        <p:spPr bwMode="auto">
          <a:xfrm>
            <a:off x="5818538" y="4419717"/>
            <a:ext cx="1207225" cy="337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596" b="1" dirty="0">
                <a:latin typeface="微软雅黑" pitchFamily="34" charset="-122"/>
                <a:ea typeface="微软雅黑" pitchFamily="34" charset="-122"/>
              </a:rPr>
              <a:t>多位比特错</a:t>
            </a:r>
            <a:endParaRPr kumimoji="1" lang="en-US" altLang="zh-CN" sz="1596" b="1" dirty="0">
              <a:latin typeface="微软雅黑" pitchFamily="34" charset="-122"/>
              <a:ea typeface="微软雅黑" pitchFamily="34" charset="-122"/>
            </a:endParaRPr>
          </a:p>
        </p:txBody>
      </p:sp>
      <p:sp>
        <p:nvSpPr>
          <p:cNvPr id="34" name="Text Box 45"/>
          <p:cNvSpPr txBox="1">
            <a:spLocks noChangeArrowheads="1"/>
          </p:cNvSpPr>
          <p:nvPr/>
        </p:nvSpPr>
        <p:spPr bwMode="auto">
          <a:xfrm>
            <a:off x="437540" y="2799731"/>
            <a:ext cx="644536" cy="2762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197" b="1" dirty="0">
                <a:latin typeface="微软雅黑" pitchFamily="34" charset="-122"/>
                <a:ea typeface="微软雅黑" pitchFamily="34" charset="-122"/>
              </a:rPr>
              <a:t>发送方</a:t>
            </a:r>
          </a:p>
        </p:txBody>
      </p:sp>
      <p:sp>
        <p:nvSpPr>
          <p:cNvPr id="35" name="Text Box 45"/>
          <p:cNvSpPr txBox="1">
            <a:spLocks noChangeArrowheads="1"/>
          </p:cNvSpPr>
          <p:nvPr/>
        </p:nvSpPr>
        <p:spPr bwMode="auto">
          <a:xfrm>
            <a:off x="444241" y="3826829"/>
            <a:ext cx="644536" cy="2762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197" b="1" dirty="0">
                <a:latin typeface="微软雅黑" pitchFamily="34" charset="-122"/>
                <a:ea typeface="微软雅黑" pitchFamily="34" charset="-122"/>
              </a:rPr>
              <a:t>接收方</a:t>
            </a:r>
          </a:p>
        </p:txBody>
      </p:sp>
      <p:cxnSp>
        <p:nvCxnSpPr>
          <p:cNvPr id="39" name="直接箭头连接符 38"/>
          <p:cNvCxnSpPr/>
          <p:nvPr/>
        </p:nvCxnSpPr>
        <p:spPr>
          <a:xfrm>
            <a:off x="2300906" y="3226273"/>
            <a:ext cx="0" cy="53041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911861" y="2208659"/>
            <a:ext cx="7522845" cy="337614"/>
          </a:xfrm>
          <a:prstGeom prst="rect">
            <a:avLst/>
          </a:prstGeom>
        </p:spPr>
        <p:txBody>
          <a:bodyPr wrap="square">
            <a:spAutoFit/>
          </a:bodyPr>
          <a:lstStyle/>
          <a:p>
            <a:pPr algn="ctr" eaLnBrk="0" hangingPunct="0">
              <a:buClr>
                <a:srgbClr val="0070C0"/>
              </a:buClr>
            </a:pPr>
            <a:r>
              <a:rPr lang="zh-CN" altLang="en-US" sz="1596" b="1" dirty="0">
                <a:solidFill>
                  <a:srgbClr val="CC00CC"/>
                </a:solidFill>
                <a:latin typeface="微软雅黑" pitchFamily="34" charset="-122"/>
                <a:ea typeface="微软雅黑" pitchFamily="34" charset="-122"/>
              </a:rPr>
              <a:t>在传输过程中可能会产生</a:t>
            </a:r>
            <a:r>
              <a:rPr lang="zh-CN" altLang="en-US" sz="1596" b="1" dirty="0">
                <a:solidFill>
                  <a:srgbClr val="0000FF"/>
                </a:solidFill>
                <a:latin typeface="微软雅黑" pitchFamily="34" charset="-122"/>
                <a:ea typeface="微软雅黑" pitchFamily="34" charset="-122"/>
              </a:rPr>
              <a:t>比特差错</a:t>
            </a:r>
            <a:r>
              <a:rPr lang="zh-CN" altLang="en-US" sz="1596" b="1" dirty="0">
                <a:solidFill>
                  <a:srgbClr val="CC00CC"/>
                </a:solidFill>
                <a:latin typeface="微软雅黑" pitchFamily="34" charset="-122"/>
                <a:ea typeface="微软雅黑" pitchFamily="34" charset="-122"/>
              </a:rPr>
              <a:t>：</a:t>
            </a:r>
            <a:r>
              <a:rPr lang="en-US" altLang="zh-CN" sz="1596" b="1" dirty="0">
                <a:solidFill>
                  <a:srgbClr val="CC00CC"/>
                </a:solidFill>
                <a:latin typeface="微软雅黑" pitchFamily="34" charset="-122"/>
                <a:ea typeface="微软雅黑" pitchFamily="34" charset="-122"/>
              </a:rPr>
              <a:t>1 </a:t>
            </a:r>
            <a:r>
              <a:rPr lang="zh-CN" altLang="en-US" sz="1596" b="1" dirty="0">
                <a:solidFill>
                  <a:srgbClr val="CC00CC"/>
                </a:solidFill>
                <a:latin typeface="微软雅黑" pitchFamily="34" charset="-122"/>
                <a:ea typeface="微软雅黑" pitchFamily="34" charset="-122"/>
              </a:rPr>
              <a:t>可能会变成 </a:t>
            </a:r>
            <a:r>
              <a:rPr lang="en-US" altLang="zh-CN" sz="1596" b="1" dirty="0">
                <a:solidFill>
                  <a:srgbClr val="CC00CC"/>
                </a:solidFill>
                <a:latin typeface="微软雅黑" pitchFamily="34" charset="-122"/>
                <a:ea typeface="微软雅黑" pitchFamily="34" charset="-122"/>
              </a:rPr>
              <a:t>0</a:t>
            </a:r>
            <a:r>
              <a:rPr lang="zh-CN" altLang="en-US" sz="1596" b="1" dirty="0">
                <a:solidFill>
                  <a:srgbClr val="CC00CC"/>
                </a:solidFill>
                <a:latin typeface="微软雅黑" pitchFamily="34" charset="-122"/>
                <a:ea typeface="微软雅黑" pitchFamily="34" charset="-122"/>
              </a:rPr>
              <a:t>，</a:t>
            </a:r>
            <a:r>
              <a:rPr lang="en-US" altLang="zh-CN" sz="1596" b="1" dirty="0">
                <a:solidFill>
                  <a:srgbClr val="CC00CC"/>
                </a:solidFill>
                <a:latin typeface="微软雅黑" pitchFamily="34" charset="-122"/>
                <a:ea typeface="微软雅黑" pitchFamily="34" charset="-122"/>
              </a:rPr>
              <a:t> </a:t>
            </a:r>
            <a:r>
              <a:rPr lang="zh-CN" altLang="en-US" sz="1596" b="1" dirty="0">
                <a:solidFill>
                  <a:srgbClr val="CC00CC"/>
                </a:solidFill>
                <a:latin typeface="微软雅黑" pitchFamily="34" charset="-122"/>
                <a:ea typeface="微软雅黑" pitchFamily="34" charset="-122"/>
              </a:rPr>
              <a:t>而 </a:t>
            </a:r>
            <a:r>
              <a:rPr lang="en-US" altLang="zh-CN" sz="1596" b="1" dirty="0">
                <a:solidFill>
                  <a:srgbClr val="CC00CC"/>
                </a:solidFill>
                <a:latin typeface="微软雅黑" pitchFamily="34" charset="-122"/>
                <a:ea typeface="微软雅黑" pitchFamily="34" charset="-122"/>
              </a:rPr>
              <a:t>0 </a:t>
            </a:r>
            <a:r>
              <a:rPr lang="zh-CN" altLang="en-US" sz="1596" b="1" dirty="0">
                <a:solidFill>
                  <a:srgbClr val="CC00CC"/>
                </a:solidFill>
                <a:latin typeface="微软雅黑" pitchFamily="34" charset="-122"/>
                <a:ea typeface="微软雅黑" pitchFamily="34" charset="-122"/>
              </a:rPr>
              <a:t>也可能变成 </a:t>
            </a:r>
            <a:r>
              <a:rPr lang="en-US" altLang="zh-CN" sz="1596" b="1" dirty="0">
                <a:solidFill>
                  <a:srgbClr val="CC00CC"/>
                </a:solidFill>
                <a:latin typeface="微软雅黑" pitchFamily="34" charset="-122"/>
                <a:ea typeface="微软雅黑" pitchFamily="34" charset="-122"/>
              </a:rPr>
              <a:t>1</a:t>
            </a:r>
            <a:r>
              <a:rPr lang="zh-CN" altLang="en-US" sz="1596" b="1" dirty="0">
                <a:solidFill>
                  <a:srgbClr val="CC00CC"/>
                </a:solidFill>
                <a:latin typeface="微软雅黑" pitchFamily="34" charset="-122"/>
                <a:ea typeface="微软雅黑" pitchFamily="34" charset="-122"/>
              </a:rPr>
              <a:t>。</a:t>
            </a:r>
          </a:p>
        </p:txBody>
      </p:sp>
    </p:spTree>
    <p:extLst>
      <p:ext uri="{BB962C8B-B14F-4D97-AF65-F5344CB8AC3E}">
        <p14:creationId xmlns:p14="http://schemas.microsoft.com/office/powerpoint/2010/main" val="4238676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114312" cy="107569"/>
          </a:xfrm>
          <a:custGeom>
            <a:avLst/>
            <a:gdLst>
              <a:gd name="connsiteX0" fmla="*/ 0 w 114312"/>
              <a:gd name="connsiteY0" fmla="*/ 0 h 107569"/>
              <a:gd name="connsiteX1" fmla="*/ 114312 w 114312"/>
              <a:gd name="connsiteY1" fmla="*/ 0 h 107569"/>
              <a:gd name="connsiteX2" fmla="*/ 114312 w 114312"/>
              <a:gd name="connsiteY2" fmla="*/ 107569 h 107569"/>
              <a:gd name="connsiteX3" fmla="*/ 0 w 114312"/>
              <a:gd name="connsiteY3" fmla="*/ 107569 h 107569"/>
              <a:gd name="connsiteX4" fmla="*/ 0 w 114312"/>
              <a:gd name="connsiteY4" fmla="*/ 0 h 10756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4312" h="107569">
                <a:moveTo>
                  <a:pt x="0" y="0"/>
                </a:moveTo>
                <a:lnTo>
                  <a:pt x="114312" y="0"/>
                </a:lnTo>
                <a:lnTo>
                  <a:pt x="114312" y="107569"/>
                </a:lnTo>
                <a:lnTo>
                  <a:pt x="0" y="107569"/>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itchFamily="2" charset="-122"/>
            </a:endParaRPr>
          </a:p>
        </p:txBody>
      </p:sp>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4" cstate="print"/>
          <a:srcRect/>
          <a:stretch>
            <a:fillRect/>
          </a:stretch>
        </p:blipFill>
        <p:spPr bwMode="auto">
          <a:xfrm>
            <a:off x="228600" y="12700"/>
            <a:ext cx="1968500" cy="546100"/>
          </a:xfrm>
          <a:prstGeom prst="rect">
            <a:avLst/>
          </a:prstGeom>
          <a:noFill/>
        </p:spPr>
      </p:pic>
      <p:sp>
        <p:nvSpPr>
          <p:cNvPr id="2" name="TextBox 1"/>
          <p:cNvSpPr txBox="1"/>
          <p:nvPr/>
        </p:nvSpPr>
        <p:spPr>
          <a:xfrm>
            <a:off x="393700" y="1016000"/>
            <a:ext cx="3693319" cy="674544"/>
          </a:xfrm>
          <a:prstGeom prst="rect">
            <a:avLst/>
          </a:prstGeom>
          <a:noFill/>
        </p:spPr>
        <p:txBody>
          <a:bodyPr wrap="none" lIns="0" tIns="0" rIns="0" rtlCol="0">
            <a:spAutoFit/>
          </a:bodyPr>
          <a:lstStyle/>
          <a:p>
            <a:pPr>
              <a:lnSpc>
                <a:spcPts val="4900"/>
              </a:lnSpc>
              <a:tabLst/>
            </a:pPr>
            <a:r>
              <a:rPr lang="en-US" altLang="zh-CN" sz="4800" dirty="0" err="1" smtClean="0">
                <a:solidFill>
                  <a:srgbClr val="FF0000"/>
                </a:solidFill>
                <a:latin typeface="华文新魏" pitchFamily="18" charset="0"/>
                <a:ea typeface="黑体" pitchFamily="2" charset="-122"/>
                <a:cs typeface="华文新魏" pitchFamily="18" charset="0"/>
              </a:rPr>
              <a:t>本章</a:t>
            </a:r>
            <a:r>
              <a:rPr lang="zh-CN" altLang="en-US" sz="4800" dirty="0" smtClean="0">
                <a:solidFill>
                  <a:srgbClr val="FF0000"/>
                </a:solidFill>
                <a:latin typeface="华文新魏" pitchFamily="18" charset="0"/>
                <a:ea typeface="黑体" pitchFamily="2" charset="-122"/>
                <a:cs typeface="华文新魏" pitchFamily="18" charset="0"/>
              </a:rPr>
              <a:t>主要内容</a:t>
            </a:r>
            <a:endParaRPr lang="en-US" altLang="zh-CN" sz="4800" dirty="0" smtClean="0">
              <a:solidFill>
                <a:srgbClr val="FF0000"/>
              </a:solidFill>
              <a:latin typeface="华文新魏" pitchFamily="18" charset="0"/>
              <a:ea typeface="黑体" pitchFamily="2" charset="-122"/>
              <a:cs typeface="华文新魏" pitchFamily="18" charset="0"/>
            </a:endParaRPr>
          </a:p>
        </p:txBody>
      </p:sp>
      <p:sp>
        <p:nvSpPr>
          <p:cNvPr id="7" name="TextBox 1"/>
          <p:cNvSpPr txBox="1"/>
          <p:nvPr/>
        </p:nvSpPr>
        <p:spPr>
          <a:xfrm>
            <a:off x="1054100" y="1962150"/>
            <a:ext cx="5129609" cy="4270400"/>
          </a:xfrm>
          <a:prstGeom prst="rect">
            <a:avLst/>
          </a:prstGeom>
          <a:noFill/>
        </p:spPr>
        <p:txBody>
          <a:bodyPr wrap="none" lIns="0" tIns="0" rIns="0" rtlCol="0">
            <a:spAutoFit/>
          </a:bodyPr>
          <a:lstStyle/>
          <a:p>
            <a:pPr marL="457200" indent="-457200">
              <a:lnSpc>
                <a:spcPct val="150000"/>
              </a:lnSpc>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使用点对点信道的数据链路层</a:t>
            </a:r>
            <a:endParaRPr lang="en-US" altLang="zh-CN" sz="2800"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点对点协议 </a:t>
            </a:r>
            <a:r>
              <a:rPr lang="en-US" altLang="zh-CN" sz="2800" dirty="0" smtClean="0">
                <a:latin typeface="微软雅黑" panose="020B0503020204020204" pitchFamily="34" charset="-122"/>
                <a:ea typeface="微软雅黑" panose="020B0503020204020204" pitchFamily="34" charset="-122"/>
              </a:rPr>
              <a:t>PPP</a:t>
            </a:r>
          </a:p>
          <a:p>
            <a:pPr marL="457200" indent="-457200">
              <a:lnSpc>
                <a:spcPct val="150000"/>
              </a:lnSpc>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使用广播信道的数据链路层</a:t>
            </a:r>
            <a:endParaRPr lang="en-US" altLang="zh-CN" sz="2800"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以太网</a:t>
            </a:r>
            <a:endParaRPr lang="en-US" altLang="zh-CN" sz="2800" dirty="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扩展的以太网</a:t>
            </a:r>
            <a:endParaRPr lang="en-US" altLang="zh-CN" sz="2800"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无线局域网	</a:t>
            </a:r>
            <a:endParaRPr lang="en-US" altLang="zh-CN" sz="2800" dirty="0" smtClean="0">
              <a:latin typeface="微软雅黑" panose="020B0503020204020204" pitchFamily="34" charset="-122"/>
              <a:ea typeface="微软雅黑" panose="020B0503020204020204" pitchFamily="34" charset="-122"/>
            </a:endParaRPr>
          </a:p>
          <a:p>
            <a:pPr>
              <a:lnSpc>
                <a:spcPts val="2700"/>
              </a:lnSpc>
              <a:tabLst/>
            </a:pPr>
            <a:endParaRPr lang="en-US" altLang="zh-CN" sz="2598" dirty="0" smtClean="0">
              <a:solidFill>
                <a:srgbClr val="FF0000"/>
              </a:solidFill>
              <a:latin typeface="楷体_GB2312" pitchFamily="18" charset="0"/>
              <a:ea typeface="黑体" pitchFamily="2" charset="-122"/>
              <a:cs typeface="楷体_GB2312" pitchFamily="18" charset="0"/>
            </a:endParaRPr>
          </a:p>
        </p:txBody>
      </p:sp>
      <p:sp>
        <p:nvSpPr>
          <p:cNvPr id="8" name="灯片编号占位符 7"/>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465050" y="2050427"/>
            <a:ext cx="8106434" cy="3046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1940" indent="-341940" eaLnBrk="0" hangingPunct="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在一段时间内，传输错误的比特占所传输比特总数的比率称为</a:t>
            </a:r>
            <a:r>
              <a:rPr lang="zh-CN" altLang="en-US" sz="1994" b="1" dirty="0">
                <a:solidFill>
                  <a:srgbClr val="0000FF"/>
                </a:solidFill>
                <a:latin typeface="微软雅黑" pitchFamily="34" charset="-122"/>
                <a:ea typeface="微软雅黑" pitchFamily="34" charset="-122"/>
              </a:rPr>
              <a:t>误码率 </a:t>
            </a:r>
            <a:r>
              <a:rPr lang="en-US" altLang="zh-CN" sz="1994" b="1" dirty="0">
                <a:latin typeface="微软雅黑" pitchFamily="34" charset="-122"/>
                <a:ea typeface="微软雅黑" pitchFamily="34" charset="-122"/>
              </a:rPr>
              <a:t>BER (Bit Error Rate)</a:t>
            </a:r>
            <a:r>
              <a:rPr lang="zh-CN" altLang="en-US" sz="1994" b="1" dirty="0">
                <a:latin typeface="微软雅黑" pitchFamily="34" charset="-122"/>
                <a:ea typeface="微软雅黑" pitchFamily="34" charset="-122"/>
              </a:rPr>
              <a:t>。</a:t>
            </a:r>
          </a:p>
          <a:p>
            <a:pPr marL="341940" indent="-341940" eaLnBrk="0" hangingPunct="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误码率与信噪比有很大的关系。</a:t>
            </a:r>
          </a:p>
          <a:p>
            <a:pPr marL="341940" indent="-341940" eaLnBrk="0" hangingPunct="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为了保证数据传输的可靠性，在计算机网络传输数据时，必须采用各种差错检测措施。 </a:t>
            </a:r>
          </a:p>
          <a:p>
            <a:pPr marL="341940" indent="-341940" eaLnBrk="0" hangingPunct="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在数据链路层传送的帧中，广泛使用了</a:t>
            </a:r>
            <a:r>
              <a:rPr lang="zh-CN" altLang="en-US" sz="1994" b="1" dirty="0">
                <a:solidFill>
                  <a:srgbClr val="0000FF"/>
                </a:solidFill>
                <a:latin typeface="微软雅黑" pitchFamily="34" charset="-122"/>
                <a:ea typeface="微软雅黑" pitchFamily="34" charset="-122"/>
              </a:rPr>
              <a:t>循环冗余检验</a:t>
            </a:r>
            <a:r>
              <a:rPr lang="zh-CN" altLang="en-US" sz="1994" b="1" dirty="0">
                <a:latin typeface="微软雅黑" pitchFamily="34" charset="-122"/>
                <a:ea typeface="微软雅黑" pitchFamily="34" charset="-122"/>
              </a:rPr>
              <a:t> </a:t>
            </a:r>
            <a:r>
              <a:rPr lang="en-US" altLang="zh-CN" sz="1994" b="1" dirty="0">
                <a:latin typeface="微软雅黑" pitchFamily="34" charset="-122"/>
                <a:ea typeface="微软雅黑" pitchFamily="34" charset="-122"/>
              </a:rPr>
              <a:t>CRC </a:t>
            </a:r>
            <a:r>
              <a:rPr lang="zh-CN" altLang="en-US" sz="1994" b="1" dirty="0">
                <a:latin typeface="微软雅黑" pitchFamily="34" charset="-122"/>
                <a:ea typeface="微软雅黑" pitchFamily="34" charset="-122"/>
              </a:rPr>
              <a:t>的检错技术。</a:t>
            </a:r>
          </a:p>
        </p:txBody>
      </p:sp>
      <p:sp>
        <p:nvSpPr>
          <p:cNvPr id="3" name="AutoShape 5"/>
          <p:cNvSpPr>
            <a:spLocks noChangeArrowheads="1"/>
          </p:cNvSpPr>
          <p:nvPr/>
        </p:nvSpPr>
        <p:spPr bwMode="auto">
          <a:xfrm>
            <a:off x="465050" y="1711644"/>
            <a:ext cx="8106434" cy="352947"/>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4" name="Rectangle 6"/>
          <p:cNvSpPr>
            <a:spLocks noChangeArrowheads="1"/>
          </p:cNvSpPr>
          <p:nvPr/>
        </p:nvSpPr>
        <p:spPr bwMode="auto">
          <a:xfrm>
            <a:off x="3758148" y="1678525"/>
            <a:ext cx="1592476" cy="3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1994" b="1" dirty="0">
                <a:solidFill>
                  <a:schemeClr val="bg1"/>
                </a:solidFill>
                <a:latin typeface="微软雅黑" pitchFamily="34" charset="-122"/>
                <a:ea typeface="微软雅黑" pitchFamily="34" charset="-122"/>
              </a:rPr>
              <a:t>3.  </a:t>
            </a:r>
            <a:r>
              <a:rPr lang="zh-CN" altLang="en-US" sz="1994" b="1" dirty="0">
                <a:solidFill>
                  <a:schemeClr val="bg1"/>
                </a:solidFill>
                <a:latin typeface="微软雅黑" pitchFamily="34" charset="-122"/>
                <a:ea typeface="微软雅黑" pitchFamily="34" charset="-122"/>
              </a:rPr>
              <a:t>差错检测</a:t>
            </a:r>
            <a:endParaRPr lang="fr-FR" altLang="zh-CN" sz="1994"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0498810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465049" y="2044484"/>
            <a:ext cx="4343927" cy="296936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2" name="AutoShape 5"/>
          <p:cNvSpPr>
            <a:spLocks noChangeArrowheads="1"/>
          </p:cNvSpPr>
          <p:nvPr/>
        </p:nvSpPr>
        <p:spPr bwMode="auto">
          <a:xfrm>
            <a:off x="465049" y="1533891"/>
            <a:ext cx="8106434" cy="308081"/>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3" name="矩形 2"/>
          <p:cNvSpPr/>
          <p:nvPr/>
        </p:nvSpPr>
        <p:spPr>
          <a:xfrm>
            <a:off x="614374" y="1482649"/>
            <a:ext cx="2486065" cy="398999"/>
          </a:xfrm>
          <a:prstGeom prst="rect">
            <a:avLst/>
          </a:prstGeom>
        </p:spPr>
        <p:txBody>
          <a:bodyPr wrap="none">
            <a:spAutoFit/>
          </a:bodyPr>
          <a:lstStyle/>
          <a:p>
            <a:r>
              <a:rPr lang="zh-CN" altLang="en-US" sz="1994" b="1" dirty="0">
                <a:latin typeface="微软雅黑" pitchFamily="34" charset="-122"/>
                <a:ea typeface="微软雅黑" pitchFamily="34" charset="-122"/>
              </a:rPr>
              <a:t>循环冗余检验的原理</a:t>
            </a:r>
          </a:p>
        </p:txBody>
      </p:sp>
      <p:sp>
        <p:nvSpPr>
          <p:cNvPr id="6" name="矩形 5"/>
          <p:cNvSpPr/>
          <p:nvPr/>
        </p:nvSpPr>
        <p:spPr>
          <a:xfrm>
            <a:off x="855125" y="2454615"/>
            <a:ext cx="2326412" cy="298866"/>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96" b="1" dirty="0">
                <a:solidFill>
                  <a:schemeClr val="bg1"/>
                </a:solidFill>
                <a:latin typeface="微软雅黑" pitchFamily="34" charset="-122"/>
                <a:ea typeface="微软雅黑" pitchFamily="34" charset="-122"/>
              </a:rPr>
              <a:t>原始数据</a:t>
            </a:r>
          </a:p>
        </p:txBody>
      </p:sp>
      <p:sp>
        <p:nvSpPr>
          <p:cNvPr id="7" name="矩形 6"/>
          <p:cNvSpPr/>
          <p:nvPr/>
        </p:nvSpPr>
        <p:spPr>
          <a:xfrm>
            <a:off x="3181534" y="2454615"/>
            <a:ext cx="1180744" cy="298866"/>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96" b="1" dirty="0">
                <a:solidFill>
                  <a:schemeClr val="tx1"/>
                </a:solidFill>
                <a:latin typeface="微软雅黑" pitchFamily="34" charset="-122"/>
                <a:ea typeface="微软雅黑" pitchFamily="34" charset="-122"/>
              </a:rPr>
              <a:t>CRC </a:t>
            </a:r>
            <a:r>
              <a:rPr lang="zh-CN" altLang="en-US" sz="1396" b="1" dirty="0">
                <a:solidFill>
                  <a:schemeClr val="tx1"/>
                </a:solidFill>
                <a:latin typeface="微软雅黑" pitchFamily="34" charset="-122"/>
                <a:ea typeface="微软雅黑" pitchFamily="34" charset="-122"/>
              </a:rPr>
              <a:t>冗余码</a:t>
            </a:r>
            <a:endParaRPr lang="zh-CN" altLang="en-US" sz="1396" b="1" dirty="0">
              <a:latin typeface="微软雅黑" pitchFamily="34" charset="-122"/>
              <a:ea typeface="微软雅黑" pitchFamily="34" charset="-122"/>
            </a:endParaRPr>
          </a:p>
        </p:txBody>
      </p:sp>
      <p:sp>
        <p:nvSpPr>
          <p:cNvPr id="9" name="矩形 8"/>
          <p:cNvSpPr/>
          <p:nvPr/>
        </p:nvSpPr>
        <p:spPr>
          <a:xfrm>
            <a:off x="855125" y="3378166"/>
            <a:ext cx="3507153" cy="298866"/>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96" b="1" dirty="0">
                <a:solidFill>
                  <a:schemeClr val="tx1"/>
                </a:solidFill>
                <a:latin typeface="微软雅黑" pitchFamily="34" charset="-122"/>
                <a:ea typeface="微软雅黑" pitchFamily="34" charset="-122"/>
              </a:rPr>
              <a:t>发送数据</a:t>
            </a:r>
          </a:p>
        </p:txBody>
      </p:sp>
      <p:sp>
        <p:nvSpPr>
          <p:cNvPr id="11" name="矩形 10"/>
          <p:cNvSpPr/>
          <p:nvPr/>
        </p:nvSpPr>
        <p:spPr>
          <a:xfrm>
            <a:off x="1751558" y="2180667"/>
            <a:ext cx="475090" cy="276230"/>
          </a:xfrm>
          <a:prstGeom prst="rect">
            <a:avLst/>
          </a:prstGeom>
        </p:spPr>
        <p:txBody>
          <a:bodyPr wrap="none">
            <a:spAutoFit/>
          </a:bodyPr>
          <a:lstStyle/>
          <a:p>
            <a:pPr algn="ctr"/>
            <a:r>
              <a:rPr lang="en-US" altLang="zh-CN" sz="1197" b="1" i="1" dirty="0">
                <a:latin typeface="微软雅黑" pitchFamily="34" charset="-122"/>
                <a:ea typeface="微软雅黑" pitchFamily="34" charset="-122"/>
              </a:rPr>
              <a:t>k</a:t>
            </a:r>
            <a:r>
              <a:rPr lang="en-US" altLang="zh-CN" sz="1197" b="1" dirty="0">
                <a:latin typeface="微软雅黑" pitchFamily="34" charset="-122"/>
                <a:ea typeface="微软雅黑" pitchFamily="34" charset="-122"/>
              </a:rPr>
              <a:t> </a:t>
            </a:r>
            <a:r>
              <a:rPr lang="zh-CN" altLang="en-US" sz="1197" b="1" dirty="0">
                <a:latin typeface="微软雅黑" pitchFamily="34" charset="-122"/>
                <a:ea typeface="微软雅黑" pitchFamily="34" charset="-122"/>
              </a:rPr>
              <a:t>位</a:t>
            </a:r>
          </a:p>
        </p:txBody>
      </p:sp>
      <p:sp>
        <p:nvSpPr>
          <p:cNvPr id="12" name="矩形 11"/>
          <p:cNvSpPr/>
          <p:nvPr/>
        </p:nvSpPr>
        <p:spPr>
          <a:xfrm>
            <a:off x="3489447" y="2180667"/>
            <a:ext cx="483082" cy="276230"/>
          </a:xfrm>
          <a:prstGeom prst="rect">
            <a:avLst/>
          </a:prstGeom>
        </p:spPr>
        <p:txBody>
          <a:bodyPr wrap="none">
            <a:spAutoFit/>
          </a:bodyPr>
          <a:lstStyle/>
          <a:p>
            <a:pPr algn="ctr"/>
            <a:r>
              <a:rPr lang="en-US" altLang="zh-CN" sz="1197" b="1" i="1" dirty="0">
                <a:latin typeface="微软雅黑" pitchFamily="34" charset="-122"/>
                <a:ea typeface="微软雅黑" pitchFamily="34" charset="-122"/>
              </a:rPr>
              <a:t>n</a:t>
            </a:r>
            <a:r>
              <a:rPr lang="en-US" altLang="zh-CN" sz="1197" b="1" dirty="0">
                <a:latin typeface="微软雅黑" pitchFamily="34" charset="-122"/>
                <a:ea typeface="微软雅黑" pitchFamily="34" charset="-122"/>
              </a:rPr>
              <a:t> </a:t>
            </a:r>
            <a:r>
              <a:rPr lang="zh-CN" altLang="en-US" sz="1197" b="1" dirty="0">
                <a:latin typeface="微软雅黑" pitchFamily="34" charset="-122"/>
                <a:ea typeface="微软雅黑" pitchFamily="34" charset="-122"/>
              </a:rPr>
              <a:t>位</a:t>
            </a:r>
          </a:p>
        </p:txBody>
      </p:sp>
      <p:sp>
        <p:nvSpPr>
          <p:cNvPr id="14" name="下箭头 13"/>
          <p:cNvSpPr/>
          <p:nvPr/>
        </p:nvSpPr>
        <p:spPr>
          <a:xfrm>
            <a:off x="2433343" y="2858698"/>
            <a:ext cx="208200" cy="40916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15" name="矩形 14"/>
          <p:cNvSpPr/>
          <p:nvPr/>
        </p:nvSpPr>
        <p:spPr>
          <a:xfrm>
            <a:off x="2224365" y="3676222"/>
            <a:ext cx="783610" cy="276230"/>
          </a:xfrm>
          <a:prstGeom prst="rect">
            <a:avLst/>
          </a:prstGeom>
        </p:spPr>
        <p:txBody>
          <a:bodyPr wrap="none">
            <a:spAutoFit/>
          </a:bodyPr>
          <a:lstStyle/>
          <a:p>
            <a:pPr algn="ctr"/>
            <a:r>
              <a:rPr lang="en-US" altLang="zh-CN" sz="1197" b="1" i="1" dirty="0">
                <a:latin typeface="微软雅黑" pitchFamily="34" charset="-122"/>
                <a:ea typeface="微软雅黑" pitchFamily="34" charset="-122"/>
              </a:rPr>
              <a:t>k</a:t>
            </a:r>
            <a:r>
              <a:rPr lang="en-US" altLang="zh-CN" sz="1197" b="1" dirty="0">
                <a:latin typeface="微软雅黑" pitchFamily="34" charset="-122"/>
                <a:ea typeface="微软雅黑" pitchFamily="34" charset="-122"/>
              </a:rPr>
              <a:t> + </a:t>
            </a:r>
            <a:r>
              <a:rPr lang="en-US" altLang="zh-CN" sz="1197" b="1" i="1" dirty="0">
                <a:latin typeface="微软雅黑" pitchFamily="34" charset="-122"/>
                <a:ea typeface="微软雅黑" pitchFamily="34" charset="-122"/>
              </a:rPr>
              <a:t>n</a:t>
            </a:r>
            <a:r>
              <a:rPr lang="en-US" altLang="zh-CN" sz="1197" b="1" dirty="0">
                <a:latin typeface="微软雅黑" pitchFamily="34" charset="-122"/>
                <a:ea typeface="微软雅黑" pitchFamily="34" charset="-122"/>
              </a:rPr>
              <a:t> </a:t>
            </a:r>
            <a:r>
              <a:rPr lang="zh-CN" altLang="en-US" sz="1197" b="1" dirty="0">
                <a:latin typeface="微软雅黑" pitchFamily="34" charset="-122"/>
                <a:ea typeface="微软雅黑" pitchFamily="34" charset="-122"/>
              </a:rPr>
              <a:t>位</a:t>
            </a:r>
          </a:p>
        </p:txBody>
      </p:sp>
      <p:cxnSp>
        <p:nvCxnSpPr>
          <p:cNvPr id="17" name="直接连接符 16"/>
          <p:cNvCxnSpPr/>
          <p:nvPr/>
        </p:nvCxnSpPr>
        <p:spPr>
          <a:xfrm>
            <a:off x="3181537" y="3378166"/>
            <a:ext cx="0" cy="29886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下箭头 17"/>
          <p:cNvSpPr/>
          <p:nvPr/>
        </p:nvSpPr>
        <p:spPr>
          <a:xfrm>
            <a:off x="2433343" y="3999213"/>
            <a:ext cx="208200" cy="40916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20" name="圆角矩形 19"/>
          <p:cNvSpPr/>
          <p:nvPr/>
        </p:nvSpPr>
        <p:spPr>
          <a:xfrm>
            <a:off x="2224364" y="4524467"/>
            <a:ext cx="677825" cy="276230"/>
          </a:xfrm>
          <a:prstGeom prst="round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97" b="1" dirty="0">
                <a:solidFill>
                  <a:schemeClr val="bg1"/>
                </a:solidFill>
                <a:latin typeface="微软雅黑" pitchFamily="34" charset="-122"/>
                <a:ea typeface="微软雅黑" pitchFamily="34" charset="-122"/>
              </a:rPr>
              <a:t>发送</a:t>
            </a:r>
          </a:p>
        </p:txBody>
      </p:sp>
      <p:sp>
        <p:nvSpPr>
          <p:cNvPr id="4" name="矩形 3"/>
          <p:cNvSpPr/>
          <p:nvPr/>
        </p:nvSpPr>
        <p:spPr>
          <a:xfrm>
            <a:off x="4906948" y="2178169"/>
            <a:ext cx="3686247" cy="2202163"/>
          </a:xfrm>
          <a:prstGeom prst="rect">
            <a:avLst/>
          </a:prstGeom>
        </p:spPr>
        <p:txBody>
          <a:bodyPr wrap="square">
            <a:spAutoFit/>
          </a:bodyPr>
          <a:lstStyle/>
          <a:p>
            <a:pPr marL="284950" indent="-284950">
              <a:lnSpc>
                <a:spcPts val="3291"/>
              </a:lnSpc>
              <a:buClr>
                <a:srgbClr val="0070C0"/>
              </a:buClr>
              <a:buFont typeface="Wingdings" pitchFamily="2" charset="2"/>
              <a:buChar char="l"/>
            </a:pPr>
            <a:r>
              <a:rPr lang="zh-CN" altLang="en-US" sz="1994" b="1" dirty="0">
                <a:solidFill>
                  <a:prstClr val="black"/>
                </a:solidFill>
                <a:latin typeface="微软雅黑" pitchFamily="34" charset="-122"/>
                <a:ea typeface="微软雅黑" pitchFamily="34" charset="-122"/>
              </a:rPr>
              <a:t>在发送端，先把数据划分为组。假定每组 </a:t>
            </a:r>
            <a:r>
              <a:rPr lang="en-US" altLang="zh-CN" sz="1994" b="1" i="1" dirty="0">
                <a:solidFill>
                  <a:prstClr val="black"/>
                </a:solidFill>
                <a:latin typeface="微软雅黑" pitchFamily="34" charset="-122"/>
                <a:ea typeface="微软雅黑" pitchFamily="34" charset="-122"/>
              </a:rPr>
              <a:t>k</a:t>
            </a:r>
            <a:r>
              <a:rPr lang="en-US" altLang="zh-CN" sz="1994" b="1" dirty="0">
                <a:solidFill>
                  <a:prstClr val="black"/>
                </a:solidFill>
                <a:latin typeface="微软雅黑" pitchFamily="34" charset="-122"/>
                <a:ea typeface="微软雅黑" pitchFamily="34" charset="-122"/>
              </a:rPr>
              <a:t> </a:t>
            </a:r>
            <a:r>
              <a:rPr lang="zh-CN" altLang="en-US" sz="1994" b="1" dirty="0">
                <a:solidFill>
                  <a:prstClr val="black"/>
                </a:solidFill>
                <a:latin typeface="微软雅黑" pitchFamily="34" charset="-122"/>
                <a:ea typeface="微软雅黑" pitchFamily="34" charset="-122"/>
              </a:rPr>
              <a:t>个比特。 </a:t>
            </a:r>
          </a:p>
          <a:p>
            <a:pPr marL="284950" indent="-284950">
              <a:lnSpc>
                <a:spcPts val="3291"/>
              </a:lnSpc>
              <a:buClr>
                <a:srgbClr val="0070C0"/>
              </a:buClr>
              <a:buFont typeface="Wingdings" pitchFamily="2" charset="2"/>
              <a:buChar char="l"/>
            </a:pPr>
            <a:r>
              <a:rPr lang="zh-CN" altLang="en-US" sz="1994" b="1" dirty="0">
                <a:solidFill>
                  <a:prstClr val="black"/>
                </a:solidFill>
                <a:latin typeface="微软雅黑" pitchFamily="34" charset="-122"/>
                <a:ea typeface="微软雅黑" pitchFamily="34" charset="-122"/>
              </a:rPr>
              <a:t>在每组 </a:t>
            </a:r>
            <a:r>
              <a:rPr lang="en-US" altLang="zh-CN" sz="1994" b="1" i="1" dirty="0">
                <a:solidFill>
                  <a:prstClr val="black"/>
                </a:solidFill>
                <a:latin typeface="微软雅黑" pitchFamily="34" charset="-122"/>
                <a:ea typeface="微软雅黑" pitchFamily="34" charset="-122"/>
              </a:rPr>
              <a:t>M</a:t>
            </a:r>
            <a:r>
              <a:rPr lang="en-US" altLang="zh-CN" sz="1994" b="1" dirty="0">
                <a:solidFill>
                  <a:prstClr val="black"/>
                </a:solidFill>
                <a:latin typeface="微软雅黑" pitchFamily="34" charset="-122"/>
                <a:ea typeface="微软雅黑" pitchFamily="34" charset="-122"/>
              </a:rPr>
              <a:t> </a:t>
            </a:r>
            <a:r>
              <a:rPr lang="zh-CN" altLang="en-US" sz="1994" b="1" dirty="0">
                <a:solidFill>
                  <a:prstClr val="black"/>
                </a:solidFill>
                <a:latin typeface="微软雅黑" pitchFamily="34" charset="-122"/>
                <a:ea typeface="微软雅黑" pitchFamily="34" charset="-122"/>
              </a:rPr>
              <a:t>后面再添加供差错检测用的 </a:t>
            </a:r>
            <a:r>
              <a:rPr lang="en-US" altLang="zh-CN" sz="1994" b="1" i="1" dirty="0">
                <a:solidFill>
                  <a:prstClr val="black"/>
                </a:solidFill>
                <a:latin typeface="微软雅黑" pitchFamily="34" charset="-122"/>
                <a:ea typeface="微软雅黑" pitchFamily="34" charset="-122"/>
              </a:rPr>
              <a:t>n</a:t>
            </a:r>
            <a:r>
              <a:rPr lang="en-US" altLang="zh-CN" sz="1994" b="1" dirty="0">
                <a:solidFill>
                  <a:prstClr val="black"/>
                </a:solidFill>
                <a:latin typeface="微软雅黑" pitchFamily="34" charset="-122"/>
                <a:ea typeface="微软雅黑" pitchFamily="34" charset="-122"/>
              </a:rPr>
              <a:t> </a:t>
            </a:r>
            <a:r>
              <a:rPr lang="zh-CN" altLang="en-US" sz="1994" b="1" dirty="0">
                <a:solidFill>
                  <a:prstClr val="black"/>
                </a:solidFill>
                <a:latin typeface="微软雅黑" pitchFamily="34" charset="-122"/>
                <a:ea typeface="微软雅黑" pitchFamily="34" charset="-122"/>
              </a:rPr>
              <a:t>位</a:t>
            </a:r>
            <a:r>
              <a:rPr lang="zh-CN" altLang="en-US" sz="1994" b="1" dirty="0">
                <a:solidFill>
                  <a:srgbClr val="0000FF"/>
                </a:solidFill>
                <a:latin typeface="微软雅黑" pitchFamily="34" charset="-122"/>
                <a:ea typeface="微软雅黑" pitchFamily="34" charset="-122"/>
              </a:rPr>
              <a:t>冗余码，</a:t>
            </a:r>
            <a:r>
              <a:rPr lang="zh-CN" altLang="en-US" sz="1994" b="1" dirty="0">
                <a:solidFill>
                  <a:prstClr val="black"/>
                </a:solidFill>
                <a:latin typeface="微软雅黑" pitchFamily="34" charset="-122"/>
                <a:ea typeface="微软雅黑" pitchFamily="34" charset="-122"/>
              </a:rPr>
              <a:t>然后一起发送出去。 </a:t>
            </a:r>
          </a:p>
        </p:txBody>
      </p:sp>
    </p:spTree>
    <p:extLst>
      <p:ext uri="{BB962C8B-B14F-4D97-AF65-F5344CB8AC3E}">
        <p14:creationId xmlns:p14="http://schemas.microsoft.com/office/powerpoint/2010/main" val="2957753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5049" y="2005274"/>
            <a:ext cx="8106434" cy="308081"/>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3" name="矩形 2"/>
          <p:cNvSpPr/>
          <p:nvPr/>
        </p:nvSpPr>
        <p:spPr>
          <a:xfrm>
            <a:off x="614374" y="1954032"/>
            <a:ext cx="1718761" cy="398999"/>
          </a:xfrm>
          <a:prstGeom prst="rect">
            <a:avLst/>
          </a:prstGeom>
        </p:spPr>
        <p:txBody>
          <a:bodyPr wrap="none">
            <a:spAutoFit/>
          </a:bodyPr>
          <a:lstStyle/>
          <a:p>
            <a:r>
              <a:rPr lang="zh-CN" altLang="en-US" sz="1994" b="1" dirty="0">
                <a:latin typeface="微软雅黑" pitchFamily="34" charset="-122"/>
                <a:ea typeface="微软雅黑" pitchFamily="34" charset="-122"/>
              </a:rPr>
              <a:t>冗余码的计算</a:t>
            </a:r>
          </a:p>
        </p:txBody>
      </p:sp>
      <p:sp>
        <p:nvSpPr>
          <p:cNvPr id="4" name="矩形 3"/>
          <p:cNvSpPr/>
          <p:nvPr/>
        </p:nvSpPr>
        <p:spPr>
          <a:xfrm>
            <a:off x="465049" y="2400582"/>
            <a:ext cx="8106434" cy="2202163"/>
          </a:xfrm>
          <a:prstGeom prst="rect">
            <a:avLst/>
          </a:prstGeom>
        </p:spPr>
        <p:txBody>
          <a:bodyPr wrap="square">
            <a:spAutoFit/>
          </a:bodyPr>
          <a:lstStyle/>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用二进制的模 </a:t>
            </a:r>
            <a:r>
              <a:rPr lang="en-US" altLang="zh-CN" sz="1994" b="1" dirty="0">
                <a:latin typeface="微软雅黑" pitchFamily="34" charset="-122"/>
                <a:ea typeface="微软雅黑" pitchFamily="34" charset="-122"/>
              </a:rPr>
              <a:t>2 </a:t>
            </a:r>
            <a:r>
              <a:rPr lang="zh-CN" altLang="en-US" sz="1994" b="1" dirty="0">
                <a:latin typeface="微软雅黑" pitchFamily="34" charset="-122"/>
                <a:ea typeface="微软雅黑" pitchFamily="34" charset="-122"/>
              </a:rPr>
              <a:t>运算进行 </a:t>
            </a:r>
            <a:r>
              <a:rPr lang="en-US" altLang="zh-CN" sz="1994" b="1" dirty="0">
                <a:latin typeface="微软雅黑" pitchFamily="34" charset="-122"/>
                <a:ea typeface="微软雅黑" pitchFamily="34" charset="-122"/>
              </a:rPr>
              <a:t>2</a:t>
            </a:r>
            <a:r>
              <a:rPr lang="en-US" altLang="zh-CN" sz="1994" b="1" i="1" baseline="30000" dirty="0">
                <a:latin typeface="微软雅黑" pitchFamily="34" charset="-122"/>
                <a:ea typeface="微软雅黑" pitchFamily="34" charset="-122"/>
              </a:rPr>
              <a:t>n</a:t>
            </a:r>
            <a:r>
              <a:rPr lang="en-US" altLang="zh-CN" sz="1994" b="1" dirty="0">
                <a:latin typeface="微软雅黑" pitchFamily="34" charset="-122"/>
                <a:ea typeface="微软雅黑" pitchFamily="34" charset="-122"/>
              </a:rPr>
              <a:t> </a:t>
            </a:r>
            <a:r>
              <a:rPr lang="zh-CN" altLang="en-US" sz="1994" b="1" dirty="0">
                <a:latin typeface="微软雅黑" pitchFamily="34" charset="-122"/>
                <a:ea typeface="微软雅黑" pitchFamily="34" charset="-122"/>
              </a:rPr>
              <a:t>乘 </a:t>
            </a:r>
            <a:r>
              <a:rPr lang="en-US" altLang="zh-CN" sz="1994" b="1" i="1" dirty="0">
                <a:latin typeface="微软雅黑" pitchFamily="34" charset="-122"/>
                <a:ea typeface="微软雅黑" pitchFamily="34" charset="-122"/>
              </a:rPr>
              <a:t>M</a:t>
            </a:r>
            <a:r>
              <a:rPr lang="en-US" altLang="zh-CN" sz="1994" b="1" dirty="0">
                <a:latin typeface="微软雅黑" pitchFamily="34" charset="-122"/>
                <a:ea typeface="微软雅黑" pitchFamily="34" charset="-122"/>
              </a:rPr>
              <a:t> </a:t>
            </a:r>
            <a:r>
              <a:rPr lang="zh-CN" altLang="en-US" sz="1994" b="1" dirty="0">
                <a:latin typeface="微软雅黑" pitchFamily="34" charset="-122"/>
                <a:ea typeface="微软雅黑" pitchFamily="34" charset="-122"/>
              </a:rPr>
              <a:t>的运算，这相当于在 </a:t>
            </a:r>
            <a:r>
              <a:rPr lang="en-US" altLang="zh-CN" sz="1994" b="1" i="1" dirty="0">
                <a:latin typeface="微软雅黑" pitchFamily="34" charset="-122"/>
                <a:ea typeface="微软雅黑" pitchFamily="34" charset="-122"/>
              </a:rPr>
              <a:t>M</a:t>
            </a:r>
            <a:r>
              <a:rPr lang="en-US" altLang="zh-CN" sz="1994" b="1" dirty="0">
                <a:latin typeface="微软雅黑" pitchFamily="34" charset="-122"/>
                <a:ea typeface="微软雅黑" pitchFamily="34" charset="-122"/>
              </a:rPr>
              <a:t> </a:t>
            </a:r>
            <a:r>
              <a:rPr lang="zh-CN" altLang="en-US" sz="1994" b="1" dirty="0">
                <a:latin typeface="微软雅黑" pitchFamily="34" charset="-122"/>
                <a:ea typeface="微软雅黑" pitchFamily="34" charset="-122"/>
              </a:rPr>
              <a:t>后面添加 </a:t>
            </a:r>
            <a:r>
              <a:rPr lang="en-US" altLang="zh-CN" sz="1994" b="1" i="1" dirty="0">
                <a:latin typeface="微软雅黑" pitchFamily="34" charset="-122"/>
                <a:ea typeface="微软雅黑" pitchFamily="34" charset="-122"/>
              </a:rPr>
              <a:t>n </a:t>
            </a:r>
            <a:r>
              <a:rPr lang="zh-CN" altLang="en-US" sz="1994" b="1" dirty="0">
                <a:latin typeface="微软雅黑" pitchFamily="34" charset="-122"/>
                <a:ea typeface="微软雅黑" pitchFamily="34" charset="-122"/>
              </a:rPr>
              <a:t>个 </a:t>
            </a:r>
            <a:r>
              <a:rPr lang="en-US" altLang="zh-CN" sz="1994" b="1" dirty="0">
                <a:latin typeface="微软雅黑" pitchFamily="34" charset="-122"/>
                <a:ea typeface="微软雅黑" pitchFamily="34" charset="-122"/>
              </a:rPr>
              <a:t>0</a:t>
            </a:r>
            <a:r>
              <a:rPr lang="zh-CN" altLang="en-US" sz="1994" b="1" dirty="0">
                <a:latin typeface="微软雅黑" pitchFamily="34" charset="-122"/>
                <a:ea typeface="微软雅黑" pitchFamily="34" charset="-122"/>
              </a:rPr>
              <a:t>。</a:t>
            </a:r>
          </a:p>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得到的 </a:t>
            </a:r>
            <a:r>
              <a:rPr lang="en-US" altLang="zh-CN" sz="1994" b="1" dirty="0">
                <a:latin typeface="微软雅黑" pitchFamily="34" charset="-122"/>
                <a:ea typeface="微软雅黑" pitchFamily="34" charset="-122"/>
              </a:rPr>
              <a:t>(</a:t>
            </a:r>
            <a:r>
              <a:rPr lang="en-US" altLang="zh-CN" sz="1994" b="1" i="1" dirty="0">
                <a:latin typeface="微软雅黑" pitchFamily="34" charset="-122"/>
                <a:ea typeface="微软雅黑" pitchFamily="34" charset="-122"/>
              </a:rPr>
              <a:t>k</a:t>
            </a:r>
            <a:r>
              <a:rPr lang="en-US" altLang="zh-CN" sz="1994" b="1" dirty="0">
                <a:latin typeface="微软雅黑" pitchFamily="34" charset="-122"/>
                <a:ea typeface="微软雅黑" pitchFamily="34" charset="-122"/>
              </a:rPr>
              <a:t> + </a:t>
            </a:r>
            <a:r>
              <a:rPr lang="en-US" altLang="zh-CN" sz="1994" b="1" i="1" dirty="0">
                <a:latin typeface="微软雅黑" pitchFamily="34" charset="-122"/>
                <a:ea typeface="微软雅黑" pitchFamily="34" charset="-122"/>
              </a:rPr>
              <a:t>n</a:t>
            </a:r>
            <a:r>
              <a:rPr lang="en-US" altLang="zh-CN" sz="1994" b="1" dirty="0">
                <a:latin typeface="微软雅黑" pitchFamily="34" charset="-122"/>
                <a:ea typeface="微软雅黑" pitchFamily="34" charset="-122"/>
              </a:rPr>
              <a:t>) </a:t>
            </a:r>
            <a:r>
              <a:rPr lang="zh-CN" altLang="en-US" sz="1994" b="1" dirty="0">
                <a:latin typeface="微软雅黑" pitchFamily="34" charset="-122"/>
                <a:ea typeface="微软雅黑" pitchFamily="34" charset="-122"/>
              </a:rPr>
              <a:t>位的数</a:t>
            </a:r>
            <a:r>
              <a:rPr lang="zh-CN" altLang="en-US" sz="1994" b="1" dirty="0">
                <a:solidFill>
                  <a:srgbClr val="CC00CC"/>
                </a:solidFill>
                <a:latin typeface="微软雅黑" pitchFamily="34" charset="-122"/>
                <a:ea typeface="微软雅黑" pitchFamily="34" charset="-122"/>
              </a:rPr>
              <a:t>除以</a:t>
            </a:r>
            <a:r>
              <a:rPr lang="zh-CN" altLang="en-US" sz="1994" b="1" dirty="0">
                <a:latin typeface="微软雅黑" pitchFamily="34" charset="-122"/>
                <a:ea typeface="微软雅黑" pitchFamily="34" charset="-122"/>
              </a:rPr>
              <a:t>事先选定好的长度为 </a:t>
            </a:r>
            <a:r>
              <a:rPr lang="en-US" altLang="zh-CN" sz="1994" b="1" dirty="0">
                <a:latin typeface="微软雅黑" pitchFamily="34" charset="-122"/>
                <a:ea typeface="微软雅黑" pitchFamily="34" charset="-122"/>
              </a:rPr>
              <a:t>(</a:t>
            </a:r>
            <a:r>
              <a:rPr lang="en-US" altLang="zh-CN" sz="1994" b="1" i="1" dirty="0">
                <a:latin typeface="微软雅黑" pitchFamily="34" charset="-122"/>
                <a:ea typeface="微软雅黑" pitchFamily="34" charset="-122"/>
              </a:rPr>
              <a:t>n</a:t>
            </a:r>
            <a:r>
              <a:rPr lang="en-US" altLang="zh-CN" sz="1994" b="1" dirty="0">
                <a:latin typeface="微软雅黑" pitchFamily="34" charset="-122"/>
                <a:ea typeface="微软雅黑" pitchFamily="34" charset="-122"/>
              </a:rPr>
              <a:t> + 1) </a:t>
            </a:r>
            <a:r>
              <a:rPr lang="zh-CN" altLang="en-US" sz="1994" b="1" dirty="0">
                <a:latin typeface="微软雅黑" pitchFamily="34" charset="-122"/>
                <a:ea typeface="微软雅黑" pitchFamily="34" charset="-122"/>
              </a:rPr>
              <a:t>位的</a:t>
            </a:r>
            <a:r>
              <a:rPr lang="zh-CN" altLang="en-US" sz="1994" b="1" dirty="0">
                <a:solidFill>
                  <a:srgbClr val="0000FF"/>
                </a:solidFill>
                <a:latin typeface="微软雅黑" pitchFamily="34" charset="-122"/>
                <a:ea typeface="微软雅黑" pitchFamily="34" charset="-122"/>
              </a:rPr>
              <a:t>除数</a:t>
            </a:r>
            <a:r>
              <a:rPr lang="zh-CN" altLang="en-US" sz="1994" b="1" dirty="0">
                <a:latin typeface="微软雅黑" pitchFamily="34" charset="-122"/>
                <a:ea typeface="微软雅黑" pitchFamily="34" charset="-122"/>
              </a:rPr>
              <a:t> </a:t>
            </a:r>
            <a:r>
              <a:rPr lang="en-US" altLang="zh-CN" sz="1994" b="1" i="1" dirty="0">
                <a:latin typeface="微软雅黑" pitchFamily="34" charset="-122"/>
                <a:ea typeface="微软雅黑" pitchFamily="34" charset="-122"/>
              </a:rPr>
              <a:t>P</a:t>
            </a:r>
            <a:r>
              <a:rPr lang="zh-CN" altLang="en-US" sz="1994" b="1" dirty="0">
                <a:latin typeface="微软雅黑" pitchFamily="34" charset="-122"/>
                <a:ea typeface="微软雅黑" pitchFamily="34" charset="-122"/>
              </a:rPr>
              <a:t>，得出</a:t>
            </a:r>
            <a:r>
              <a:rPr lang="zh-CN" altLang="en-US" sz="1994" b="1" dirty="0">
                <a:solidFill>
                  <a:srgbClr val="0000FF"/>
                </a:solidFill>
                <a:latin typeface="微软雅黑" pitchFamily="34" charset="-122"/>
                <a:ea typeface="微软雅黑" pitchFamily="34" charset="-122"/>
              </a:rPr>
              <a:t>商</a:t>
            </a:r>
            <a:r>
              <a:rPr lang="zh-CN" altLang="en-US" sz="1994" b="1" dirty="0">
                <a:latin typeface="微软雅黑" pitchFamily="34" charset="-122"/>
                <a:ea typeface="微软雅黑" pitchFamily="34" charset="-122"/>
              </a:rPr>
              <a:t>是 </a:t>
            </a:r>
            <a:r>
              <a:rPr lang="en-US" altLang="zh-CN" sz="1994" b="1" i="1" dirty="0">
                <a:latin typeface="微软雅黑" pitchFamily="34" charset="-122"/>
                <a:ea typeface="微软雅黑" pitchFamily="34" charset="-122"/>
              </a:rPr>
              <a:t>Q</a:t>
            </a:r>
            <a:r>
              <a:rPr lang="en-US" altLang="zh-CN" sz="1994" b="1" dirty="0">
                <a:latin typeface="微软雅黑" pitchFamily="34" charset="-122"/>
                <a:ea typeface="微软雅黑" pitchFamily="34" charset="-122"/>
              </a:rPr>
              <a:t> </a:t>
            </a:r>
            <a:r>
              <a:rPr lang="zh-CN" altLang="en-US" sz="1994" b="1" dirty="0">
                <a:latin typeface="微软雅黑" pitchFamily="34" charset="-122"/>
                <a:ea typeface="微软雅黑" pitchFamily="34" charset="-122"/>
              </a:rPr>
              <a:t>而</a:t>
            </a:r>
            <a:r>
              <a:rPr lang="zh-CN" altLang="en-US" sz="1994" b="1" dirty="0">
                <a:solidFill>
                  <a:srgbClr val="0000FF"/>
                </a:solidFill>
                <a:latin typeface="微软雅黑" pitchFamily="34" charset="-122"/>
                <a:ea typeface="微软雅黑" pitchFamily="34" charset="-122"/>
              </a:rPr>
              <a:t>余数</a:t>
            </a:r>
            <a:r>
              <a:rPr lang="zh-CN" altLang="en-US" sz="1994" b="1" dirty="0">
                <a:latin typeface="微软雅黑" pitchFamily="34" charset="-122"/>
                <a:ea typeface="微软雅黑" pitchFamily="34" charset="-122"/>
              </a:rPr>
              <a:t>是 </a:t>
            </a:r>
            <a:r>
              <a:rPr lang="en-US" altLang="zh-CN" sz="1994" b="1" i="1" dirty="0">
                <a:latin typeface="微软雅黑" pitchFamily="34" charset="-122"/>
                <a:ea typeface="微软雅黑" pitchFamily="34" charset="-122"/>
              </a:rPr>
              <a:t>R</a:t>
            </a:r>
            <a:r>
              <a:rPr lang="zh-CN" altLang="en-US" sz="1994" b="1" dirty="0">
                <a:latin typeface="微软雅黑" pitchFamily="34" charset="-122"/>
                <a:ea typeface="微软雅黑" pitchFamily="34" charset="-122"/>
              </a:rPr>
              <a:t>，余数 </a:t>
            </a:r>
            <a:r>
              <a:rPr lang="en-US" altLang="zh-CN" sz="1994" b="1" dirty="0">
                <a:latin typeface="微软雅黑" pitchFamily="34" charset="-122"/>
                <a:ea typeface="微软雅黑" pitchFamily="34" charset="-122"/>
              </a:rPr>
              <a:t>R </a:t>
            </a:r>
            <a:r>
              <a:rPr lang="zh-CN" altLang="en-US" sz="1994" b="1" dirty="0">
                <a:latin typeface="微软雅黑" pitchFamily="34" charset="-122"/>
                <a:ea typeface="微软雅黑" pitchFamily="34" charset="-122"/>
              </a:rPr>
              <a:t>比除数 </a:t>
            </a:r>
            <a:r>
              <a:rPr lang="en-US" altLang="zh-CN" sz="1994" b="1" i="1" dirty="0">
                <a:latin typeface="微软雅黑" pitchFamily="34" charset="-122"/>
                <a:ea typeface="微软雅黑" pitchFamily="34" charset="-122"/>
              </a:rPr>
              <a:t>P</a:t>
            </a:r>
            <a:r>
              <a:rPr lang="en-US" altLang="zh-CN" sz="1994" b="1" dirty="0">
                <a:latin typeface="微软雅黑" pitchFamily="34" charset="-122"/>
                <a:ea typeface="微软雅黑" pitchFamily="34" charset="-122"/>
              </a:rPr>
              <a:t> </a:t>
            </a:r>
            <a:r>
              <a:rPr lang="zh-CN" altLang="en-US" sz="1994" b="1" dirty="0">
                <a:latin typeface="微软雅黑" pitchFamily="34" charset="-122"/>
                <a:ea typeface="微软雅黑" pitchFamily="34" charset="-122"/>
              </a:rPr>
              <a:t>少 </a:t>
            </a:r>
            <a:r>
              <a:rPr lang="en-US" altLang="zh-CN" sz="1994" b="1" dirty="0">
                <a:latin typeface="微软雅黑" pitchFamily="34" charset="-122"/>
                <a:ea typeface="微软雅黑" pitchFamily="34" charset="-122"/>
              </a:rPr>
              <a:t>1 </a:t>
            </a:r>
            <a:r>
              <a:rPr lang="zh-CN" altLang="en-US" sz="1994" b="1" dirty="0">
                <a:latin typeface="微软雅黑" pitchFamily="34" charset="-122"/>
                <a:ea typeface="微软雅黑" pitchFamily="34" charset="-122"/>
              </a:rPr>
              <a:t>位，即 </a:t>
            </a:r>
            <a:r>
              <a:rPr lang="en-US" altLang="zh-CN" sz="1994" b="1" i="1" dirty="0">
                <a:latin typeface="微软雅黑" pitchFamily="34" charset="-122"/>
                <a:ea typeface="微软雅黑" pitchFamily="34" charset="-122"/>
              </a:rPr>
              <a:t>R</a:t>
            </a:r>
            <a:r>
              <a:rPr lang="en-US" altLang="zh-CN" sz="1994" b="1" dirty="0">
                <a:latin typeface="微软雅黑" pitchFamily="34" charset="-122"/>
                <a:ea typeface="微软雅黑" pitchFamily="34" charset="-122"/>
              </a:rPr>
              <a:t> </a:t>
            </a:r>
            <a:r>
              <a:rPr lang="zh-CN" altLang="en-US" sz="1994" b="1" dirty="0">
                <a:latin typeface="微软雅黑" pitchFamily="34" charset="-122"/>
                <a:ea typeface="微软雅黑" pitchFamily="34" charset="-122"/>
              </a:rPr>
              <a:t>是 </a:t>
            </a:r>
            <a:r>
              <a:rPr lang="en-US" altLang="zh-CN" sz="1994" b="1" i="1" dirty="0">
                <a:latin typeface="微软雅黑" pitchFamily="34" charset="-122"/>
                <a:ea typeface="微软雅黑" pitchFamily="34" charset="-122"/>
              </a:rPr>
              <a:t>n</a:t>
            </a:r>
            <a:r>
              <a:rPr lang="en-US" altLang="zh-CN" sz="1994" b="1" dirty="0">
                <a:latin typeface="微软雅黑" pitchFamily="34" charset="-122"/>
                <a:ea typeface="微软雅黑" pitchFamily="34" charset="-122"/>
              </a:rPr>
              <a:t> </a:t>
            </a:r>
            <a:r>
              <a:rPr lang="zh-CN" altLang="en-US" sz="1994" b="1" dirty="0">
                <a:latin typeface="微软雅黑" pitchFamily="34" charset="-122"/>
                <a:ea typeface="微软雅黑" pitchFamily="34" charset="-122"/>
              </a:rPr>
              <a:t>位。 </a:t>
            </a:r>
          </a:p>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将余数 </a:t>
            </a:r>
            <a:r>
              <a:rPr lang="en-US" altLang="zh-CN" sz="1994" b="1" i="1" dirty="0">
                <a:latin typeface="微软雅黑" pitchFamily="34" charset="-122"/>
                <a:ea typeface="微软雅黑" pitchFamily="34" charset="-122"/>
              </a:rPr>
              <a:t>R</a:t>
            </a:r>
            <a:r>
              <a:rPr lang="en-US" altLang="zh-CN" sz="1994" b="1" dirty="0">
                <a:latin typeface="微软雅黑" pitchFamily="34" charset="-122"/>
                <a:ea typeface="微软雅黑" pitchFamily="34" charset="-122"/>
              </a:rPr>
              <a:t> </a:t>
            </a:r>
            <a:r>
              <a:rPr lang="zh-CN" altLang="en-US" sz="1994" b="1" dirty="0">
                <a:latin typeface="微软雅黑" pitchFamily="34" charset="-122"/>
                <a:ea typeface="微软雅黑" pitchFamily="34" charset="-122"/>
              </a:rPr>
              <a:t>作为</a:t>
            </a:r>
            <a:r>
              <a:rPr lang="zh-CN" altLang="en-US" sz="1994" b="1" dirty="0">
                <a:solidFill>
                  <a:srgbClr val="CC00CC"/>
                </a:solidFill>
                <a:latin typeface="微软雅黑" pitchFamily="34" charset="-122"/>
                <a:ea typeface="微软雅黑" pitchFamily="34" charset="-122"/>
              </a:rPr>
              <a:t>冗余码</a:t>
            </a:r>
            <a:r>
              <a:rPr lang="zh-CN" altLang="en-US" sz="1994" b="1" dirty="0">
                <a:latin typeface="微软雅黑" pitchFamily="34" charset="-122"/>
                <a:ea typeface="微软雅黑" pitchFamily="34" charset="-122"/>
              </a:rPr>
              <a:t>拼接在数据 </a:t>
            </a:r>
            <a:r>
              <a:rPr lang="en-US" altLang="zh-CN" sz="1994" b="1" i="1" dirty="0">
                <a:latin typeface="微软雅黑" pitchFamily="34" charset="-122"/>
                <a:ea typeface="微软雅黑" pitchFamily="34" charset="-122"/>
              </a:rPr>
              <a:t>M</a:t>
            </a:r>
            <a:r>
              <a:rPr lang="en-US" altLang="zh-CN" sz="1994" b="1" dirty="0">
                <a:latin typeface="微软雅黑" pitchFamily="34" charset="-122"/>
                <a:ea typeface="微软雅黑" pitchFamily="34" charset="-122"/>
              </a:rPr>
              <a:t> </a:t>
            </a:r>
            <a:r>
              <a:rPr lang="zh-CN" altLang="en-US" sz="1994" b="1" dirty="0">
                <a:latin typeface="微软雅黑" pitchFamily="34" charset="-122"/>
                <a:ea typeface="微软雅黑" pitchFamily="34" charset="-122"/>
              </a:rPr>
              <a:t>后面，一起发送出去。</a:t>
            </a:r>
          </a:p>
        </p:txBody>
      </p:sp>
    </p:spTree>
    <p:extLst>
      <p:ext uri="{BB962C8B-B14F-4D97-AF65-F5344CB8AC3E}">
        <p14:creationId xmlns:p14="http://schemas.microsoft.com/office/powerpoint/2010/main" val="19590903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845256" y="1956699"/>
            <a:ext cx="2686892" cy="2955436"/>
          </a:xfrm>
          <a:prstGeom prst="rect">
            <a:avLst/>
          </a:prstGeom>
          <a:solidFill>
            <a:srgbClr val="00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36" name="矩形 35"/>
          <p:cNvSpPr/>
          <p:nvPr/>
        </p:nvSpPr>
        <p:spPr>
          <a:xfrm>
            <a:off x="509159" y="1956699"/>
            <a:ext cx="2703803" cy="2955436"/>
          </a:xfrm>
          <a:prstGeom prst="rect">
            <a:avLst/>
          </a:prstGeom>
          <a:solidFill>
            <a:srgbClr val="99FFCC"/>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111" name="AutoShape 5"/>
          <p:cNvSpPr>
            <a:spLocks noChangeArrowheads="1"/>
          </p:cNvSpPr>
          <p:nvPr/>
        </p:nvSpPr>
        <p:spPr bwMode="auto">
          <a:xfrm>
            <a:off x="465049" y="1551325"/>
            <a:ext cx="8106434" cy="308081"/>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12" name="矩形 111"/>
          <p:cNvSpPr/>
          <p:nvPr/>
        </p:nvSpPr>
        <p:spPr>
          <a:xfrm>
            <a:off x="614374" y="1500083"/>
            <a:ext cx="1718761" cy="398999"/>
          </a:xfrm>
          <a:prstGeom prst="rect">
            <a:avLst/>
          </a:prstGeom>
        </p:spPr>
        <p:txBody>
          <a:bodyPr wrap="none">
            <a:spAutoFit/>
          </a:bodyPr>
          <a:lstStyle/>
          <a:p>
            <a:r>
              <a:rPr lang="zh-CN" altLang="en-US" sz="1994" b="1" dirty="0">
                <a:latin typeface="微软雅黑" pitchFamily="34" charset="-122"/>
                <a:ea typeface="微软雅黑" pitchFamily="34" charset="-122"/>
              </a:rPr>
              <a:t>冗余码的计算</a:t>
            </a:r>
          </a:p>
        </p:txBody>
      </p:sp>
      <p:sp>
        <p:nvSpPr>
          <p:cNvPr id="8" name="矩形 7"/>
          <p:cNvSpPr/>
          <p:nvPr/>
        </p:nvSpPr>
        <p:spPr>
          <a:xfrm>
            <a:off x="6443764" y="2055196"/>
            <a:ext cx="475090" cy="276230"/>
          </a:xfrm>
          <a:prstGeom prst="rect">
            <a:avLst/>
          </a:prstGeom>
        </p:spPr>
        <p:txBody>
          <a:bodyPr wrap="none">
            <a:spAutoFit/>
          </a:bodyPr>
          <a:lstStyle/>
          <a:p>
            <a:pPr algn="ctr"/>
            <a:r>
              <a:rPr lang="en-US" altLang="zh-CN" sz="1197" b="1" i="1" dirty="0">
                <a:latin typeface="微软雅黑" pitchFamily="34" charset="-122"/>
                <a:ea typeface="微软雅黑" pitchFamily="34" charset="-122"/>
              </a:rPr>
              <a:t>k</a:t>
            </a:r>
            <a:r>
              <a:rPr lang="en-US" altLang="zh-CN" sz="1197" b="1" dirty="0">
                <a:latin typeface="微软雅黑" pitchFamily="34" charset="-122"/>
                <a:ea typeface="微软雅黑" pitchFamily="34" charset="-122"/>
              </a:rPr>
              <a:t> </a:t>
            </a:r>
            <a:r>
              <a:rPr lang="zh-CN" altLang="en-US" sz="1197" b="1" dirty="0">
                <a:latin typeface="微软雅黑" pitchFamily="34" charset="-122"/>
                <a:ea typeface="微软雅黑" pitchFamily="34" charset="-122"/>
              </a:rPr>
              <a:t>位</a:t>
            </a:r>
          </a:p>
        </p:txBody>
      </p:sp>
      <p:sp>
        <p:nvSpPr>
          <p:cNvPr id="9" name="矩形 8"/>
          <p:cNvSpPr/>
          <p:nvPr/>
        </p:nvSpPr>
        <p:spPr>
          <a:xfrm>
            <a:off x="7667274" y="2055196"/>
            <a:ext cx="483082" cy="276230"/>
          </a:xfrm>
          <a:prstGeom prst="rect">
            <a:avLst/>
          </a:prstGeom>
        </p:spPr>
        <p:txBody>
          <a:bodyPr wrap="none">
            <a:spAutoFit/>
          </a:bodyPr>
          <a:lstStyle/>
          <a:p>
            <a:pPr algn="ctr"/>
            <a:r>
              <a:rPr lang="en-US" altLang="zh-CN" sz="1197" b="1" i="1" dirty="0">
                <a:latin typeface="微软雅黑" pitchFamily="34" charset="-122"/>
                <a:ea typeface="微软雅黑" pitchFamily="34" charset="-122"/>
              </a:rPr>
              <a:t>n</a:t>
            </a:r>
            <a:r>
              <a:rPr lang="en-US" altLang="zh-CN" sz="1197" b="1" dirty="0">
                <a:latin typeface="微软雅黑" pitchFamily="34" charset="-122"/>
                <a:ea typeface="微软雅黑" pitchFamily="34" charset="-122"/>
              </a:rPr>
              <a:t> </a:t>
            </a:r>
            <a:r>
              <a:rPr lang="zh-CN" altLang="en-US" sz="1197" b="1" dirty="0">
                <a:latin typeface="微软雅黑" pitchFamily="34" charset="-122"/>
                <a:ea typeface="微软雅黑" pitchFamily="34" charset="-122"/>
              </a:rPr>
              <a:t>位</a:t>
            </a:r>
          </a:p>
        </p:txBody>
      </p:sp>
      <p:sp>
        <p:nvSpPr>
          <p:cNvPr id="2" name="矩形 1"/>
          <p:cNvSpPr/>
          <p:nvPr/>
        </p:nvSpPr>
        <p:spPr>
          <a:xfrm>
            <a:off x="6786522" y="3172511"/>
            <a:ext cx="830029" cy="315644"/>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97" b="1" dirty="0">
                <a:solidFill>
                  <a:schemeClr val="tx1"/>
                </a:solidFill>
                <a:latin typeface="微软雅黑" pitchFamily="34" charset="-122"/>
                <a:ea typeface="微软雅黑" pitchFamily="34" charset="-122"/>
              </a:rPr>
              <a:t>除数 </a:t>
            </a:r>
            <a:r>
              <a:rPr lang="en-US" altLang="zh-CN" sz="1197" b="1" i="1" dirty="0">
                <a:solidFill>
                  <a:schemeClr val="tx1"/>
                </a:solidFill>
                <a:latin typeface="微软雅黑" pitchFamily="34" charset="-122"/>
                <a:ea typeface="微软雅黑" pitchFamily="34" charset="-122"/>
              </a:rPr>
              <a:t>P</a:t>
            </a:r>
          </a:p>
        </p:txBody>
      </p:sp>
      <p:sp>
        <p:nvSpPr>
          <p:cNvPr id="11" name="矩形 10"/>
          <p:cNvSpPr/>
          <p:nvPr/>
        </p:nvSpPr>
        <p:spPr>
          <a:xfrm>
            <a:off x="7642026" y="3188544"/>
            <a:ext cx="786807" cy="276230"/>
          </a:xfrm>
          <a:prstGeom prst="rect">
            <a:avLst/>
          </a:prstGeom>
        </p:spPr>
        <p:txBody>
          <a:bodyPr wrap="none">
            <a:spAutoFit/>
          </a:bodyPr>
          <a:lstStyle/>
          <a:p>
            <a:pPr algn="ctr"/>
            <a:r>
              <a:rPr lang="en-US" altLang="zh-CN" sz="1197" b="1" i="1" dirty="0">
                <a:latin typeface="微软雅黑" pitchFamily="34" charset="-122"/>
                <a:ea typeface="微软雅黑" pitchFamily="34" charset="-122"/>
              </a:rPr>
              <a:t>n</a:t>
            </a:r>
            <a:r>
              <a:rPr lang="en-US" altLang="zh-CN" sz="1197" b="1" dirty="0">
                <a:latin typeface="微软雅黑" pitchFamily="34" charset="-122"/>
                <a:ea typeface="微软雅黑" pitchFamily="34" charset="-122"/>
              </a:rPr>
              <a:t> + 1 </a:t>
            </a:r>
            <a:r>
              <a:rPr lang="zh-CN" altLang="en-US" sz="1197" b="1" dirty="0">
                <a:latin typeface="微软雅黑" pitchFamily="34" charset="-122"/>
                <a:ea typeface="微软雅黑" pitchFamily="34" charset="-122"/>
              </a:rPr>
              <a:t>位</a:t>
            </a:r>
          </a:p>
        </p:txBody>
      </p:sp>
      <p:sp>
        <p:nvSpPr>
          <p:cNvPr id="3" name="下箭头标注 2"/>
          <p:cNvSpPr/>
          <p:nvPr/>
        </p:nvSpPr>
        <p:spPr>
          <a:xfrm>
            <a:off x="6006994" y="2295724"/>
            <a:ext cx="2353789" cy="857749"/>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6" name="矩形 5"/>
          <p:cNvSpPr/>
          <p:nvPr/>
        </p:nvSpPr>
        <p:spPr>
          <a:xfrm>
            <a:off x="6088827" y="2341668"/>
            <a:ext cx="1434201" cy="298866"/>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96" b="1" dirty="0">
                <a:solidFill>
                  <a:schemeClr val="bg1"/>
                </a:solidFill>
                <a:latin typeface="微软雅黑" pitchFamily="34" charset="-122"/>
                <a:ea typeface="微软雅黑" pitchFamily="34" charset="-122"/>
              </a:rPr>
              <a:t>原始数据</a:t>
            </a:r>
          </a:p>
        </p:txBody>
      </p:sp>
      <p:sp>
        <p:nvSpPr>
          <p:cNvPr id="7" name="矩形 6"/>
          <p:cNvSpPr/>
          <p:nvPr/>
        </p:nvSpPr>
        <p:spPr>
          <a:xfrm>
            <a:off x="7523027" y="2341668"/>
            <a:ext cx="790996" cy="298866"/>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96" b="1" dirty="0">
                <a:solidFill>
                  <a:schemeClr val="tx1"/>
                </a:solidFill>
                <a:latin typeface="微软雅黑" pitchFamily="34" charset="-122"/>
                <a:ea typeface="微软雅黑" pitchFamily="34" charset="-122"/>
              </a:rPr>
              <a:t>00…0</a:t>
            </a:r>
            <a:endParaRPr lang="zh-CN" altLang="en-US" sz="1396" b="1" dirty="0">
              <a:solidFill>
                <a:schemeClr val="tx1"/>
              </a:solidFill>
              <a:latin typeface="微软雅黑" pitchFamily="34" charset="-122"/>
              <a:ea typeface="微软雅黑" pitchFamily="34" charset="-122"/>
            </a:endParaRPr>
          </a:p>
        </p:txBody>
      </p:sp>
      <p:sp>
        <p:nvSpPr>
          <p:cNvPr id="14" name="矩形 13"/>
          <p:cNvSpPr/>
          <p:nvPr/>
        </p:nvSpPr>
        <p:spPr>
          <a:xfrm>
            <a:off x="6786522" y="4014228"/>
            <a:ext cx="830029" cy="315644"/>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97" b="1" dirty="0">
                <a:solidFill>
                  <a:schemeClr val="bg1"/>
                </a:solidFill>
                <a:latin typeface="微软雅黑" pitchFamily="34" charset="-122"/>
                <a:ea typeface="微软雅黑" pitchFamily="34" charset="-122"/>
              </a:rPr>
              <a:t>CRC</a:t>
            </a:r>
          </a:p>
        </p:txBody>
      </p:sp>
      <p:sp>
        <p:nvSpPr>
          <p:cNvPr id="4" name="下箭头 3"/>
          <p:cNvSpPr/>
          <p:nvPr/>
        </p:nvSpPr>
        <p:spPr>
          <a:xfrm>
            <a:off x="7078673" y="3499847"/>
            <a:ext cx="237659" cy="514381"/>
          </a:xfrm>
          <a:prstGeom prst="downArrow">
            <a:avLst/>
          </a:prstGeom>
          <a:solidFill>
            <a:srgbClr val="FFCCFF"/>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16" name="矩形 15"/>
          <p:cNvSpPr/>
          <p:nvPr/>
        </p:nvSpPr>
        <p:spPr>
          <a:xfrm>
            <a:off x="7315686" y="3578005"/>
            <a:ext cx="644536" cy="276230"/>
          </a:xfrm>
          <a:prstGeom prst="rect">
            <a:avLst/>
          </a:prstGeom>
        </p:spPr>
        <p:txBody>
          <a:bodyPr wrap="none">
            <a:spAutoFit/>
          </a:bodyPr>
          <a:lstStyle/>
          <a:p>
            <a:pPr algn="ctr"/>
            <a:r>
              <a:rPr lang="zh-CN" altLang="en-US" sz="1197" b="1" dirty="0">
                <a:latin typeface="微软雅黑" pitchFamily="34" charset="-122"/>
                <a:ea typeface="微软雅黑" pitchFamily="34" charset="-122"/>
              </a:rPr>
              <a:t>余数 </a:t>
            </a:r>
            <a:r>
              <a:rPr lang="en-US" altLang="zh-CN" sz="1197" b="1" i="1" dirty="0">
                <a:latin typeface="微软雅黑" pitchFamily="34" charset="-122"/>
                <a:ea typeface="微软雅黑" pitchFamily="34" charset="-122"/>
              </a:rPr>
              <a:t>R</a:t>
            </a:r>
            <a:endParaRPr lang="zh-CN" altLang="en-US" sz="1197" b="1" i="1" dirty="0">
              <a:latin typeface="微软雅黑" pitchFamily="34" charset="-122"/>
              <a:ea typeface="微软雅黑" pitchFamily="34" charset="-122"/>
            </a:endParaRPr>
          </a:p>
        </p:txBody>
      </p:sp>
      <p:sp>
        <p:nvSpPr>
          <p:cNvPr id="19" name="矩形 18"/>
          <p:cNvSpPr/>
          <p:nvPr/>
        </p:nvSpPr>
        <p:spPr>
          <a:xfrm>
            <a:off x="7630223" y="4025918"/>
            <a:ext cx="483081" cy="276230"/>
          </a:xfrm>
          <a:prstGeom prst="rect">
            <a:avLst/>
          </a:prstGeom>
        </p:spPr>
        <p:txBody>
          <a:bodyPr wrap="none">
            <a:spAutoFit/>
          </a:bodyPr>
          <a:lstStyle/>
          <a:p>
            <a:pPr algn="ctr"/>
            <a:r>
              <a:rPr lang="en-US" altLang="zh-CN" sz="1197" b="1" i="1" dirty="0">
                <a:latin typeface="微软雅黑" pitchFamily="34" charset="-122"/>
                <a:ea typeface="微软雅黑" pitchFamily="34" charset="-122"/>
              </a:rPr>
              <a:t>n</a:t>
            </a:r>
            <a:r>
              <a:rPr lang="en-US" altLang="zh-CN" sz="1197" b="1" dirty="0">
                <a:latin typeface="微软雅黑" pitchFamily="34" charset="-122"/>
                <a:ea typeface="微软雅黑" pitchFamily="34" charset="-122"/>
              </a:rPr>
              <a:t> </a:t>
            </a:r>
            <a:r>
              <a:rPr lang="zh-CN" altLang="en-US" sz="1197" b="1" dirty="0">
                <a:latin typeface="微软雅黑" pitchFamily="34" charset="-122"/>
                <a:ea typeface="微软雅黑" pitchFamily="34" charset="-122"/>
              </a:rPr>
              <a:t>位</a:t>
            </a:r>
          </a:p>
        </p:txBody>
      </p:sp>
      <p:sp>
        <p:nvSpPr>
          <p:cNvPr id="22" name="矩形 21"/>
          <p:cNvSpPr/>
          <p:nvPr/>
        </p:nvSpPr>
        <p:spPr>
          <a:xfrm>
            <a:off x="3421161" y="3125213"/>
            <a:ext cx="1434201" cy="298866"/>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96" b="1" dirty="0">
                <a:solidFill>
                  <a:schemeClr val="bg1"/>
                </a:solidFill>
                <a:latin typeface="微软雅黑" pitchFamily="34" charset="-122"/>
                <a:ea typeface="微软雅黑" pitchFamily="34" charset="-122"/>
              </a:rPr>
              <a:t>原始数据</a:t>
            </a:r>
          </a:p>
        </p:txBody>
      </p:sp>
      <p:sp>
        <p:nvSpPr>
          <p:cNvPr id="23" name="矩形 22"/>
          <p:cNvSpPr/>
          <p:nvPr/>
        </p:nvSpPr>
        <p:spPr>
          <a:xfrm>
            <a:off x="4855361" y="3125213"/>
            <a:ext cx="790996" cy="298866"/>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96" b="1" dirty="0">
                <a:solidFill>
                  <a:schemeClr val="tx1"/>
                </a:solidFill>
                <a:latin typeface="微软雅黑" pitchFamily="34" charset="-122"/>
                <a:ea typeface="微软雅黑" pitchFamily="34" charset="-122"/>
              </a:rPr>
              <a:t>CRC</a:t>
            </a:r>
            <a:endParaRPr lang="zh-CN" altLang="en-US" sz="1396" b="1" dirty="0">
              <a:solidFill>
                <a:schemeClr val="tx1"/>
              </a:solidFill>
              <a:latin typeface="微软雅黑" pitchFamily="34" charset="-122"/>
              <a:ea typeface="微软雅黑" pitchFamily="34" charset="-122"/>
            </a:endParaRPr>
          </a:p>
        </p:txBody>
      </p:sp>
      <p:sp>
        <p:nvSpPr>
          <p:cNvPr id="25" name="矩形 24"/>
          <p:cNvSpPr/>
          <p:nvPr/>
        </p:nvSpPr>
        <p:spPr>
          <a:xfrm>
            <a:off x="1136269" y="2055196"/>
            <a:ext cx="475090" cy="276230"/>
          </a:xfrm>
          <a:prstGeom prst="rect">
            <a:avLst/>
          </a:prstGeom>
        </p:spPr>
        <p:txBody>
          <a:bodyPr wrap="none">
            <a:spAutoFit/>
          </a:bodyPr>
          <a:lstStyle/>
          <a:p>
            <a:pPr algn="ctr"/>
            <a:r>
              <a:rPr lang="en-US" altLang="zh-CN" sz="1197" b="1" i="1" dirty="0">
                <a:latin typeface="微软雅黑" pitchFamily="34" charset="-122"/>
                <a:ea typeface="微软雅黑" pitchFamily="34" charset="-122"/>
              </a:rPr>
              <a:t>k</a:t>
            </a:r>
            <a:r>
              <a:rPr lang="en-US" altLang="zh-CN" sz="1197" b="1" dirty="0">
                <a:latin typeface="微软雅黑" pitchFamily="34" charset="-122"/>
                <a:ea typeface="微软雅黑" pitchFamily="34" charset="-122"/>
              </a:rPr>
              <a:t> </a:t>
            </a:r>
            <a:r>
              <a:rPr lang="zh-CN" altLang="en-US" sz="1197" b="1" dirty="0">
                <a:latin typeface="微软雅黑" pitchFamily="34" charset="-122"/>
                <a:ea typeface="微软雅黑" pitchFamily="34" charset="-122"/>
              </a:rPr>
              <a:t>位</a:t>
            </a:r>
          </a:p>
        </p:txBody>
      </p:sp>
      <p:sp>
        <p:nvSpPr>
          <p:cNvPr id="26" name="矩形 25"/>
          <p:cNvSpPr/>
          <p:nvPr/>
        </p:nvSpPr>
        <p:spPr>
          <a:xfrm>
            <a:off x="2359779" y="2055196"/>
            <a:ext cx="483082" cy="276230"/>
          </a:xfrm>
          <a:prstGeom prst="rect">
            <a:avLst/>
          </a:prstGeom>
        </p:spPr>
        <p:txBody>
          <a:bodyPr wrap="none">
            <a:spAutoFit/>
          </a:bodyPr>
          <a:lstStyle/>
          <a:p>
            <a:pPr algn="ctr"/>
            <a:r>
              <a:rPr lang="en-US" altLang="zh-CN" sz="1197" b="1" i="1" dirty="0">
                <a:latin typeface="微软雅黑" pitchFamily="34" charset="-122"/>
                <a:ea typeface="微软雅黑" pitchFamily="34" charset="-122"/>
              </a:rPr>
              <a:t>n</a:t>
            </a:r>
            <a:r>
              <a:rPr lang="en-US" altLang="zh-CN" sz="1197" b="1" dirty="0">
                <a:latin typeface="微软雅黑" pitchFamily="34" charset="-122"/>
                <a:ea typeface="微软雅黑" pitchFamily="34" charset="-122"/>
              </a:rPr>
              <a:t> </a:t>
            </a:r>
            <a:r>
              <a:rPr lang="zh-CN" altLang="en-US" sz="1197" b="1" dirty="0">
                <a:latin typeface="微软雅黑" pitchFamily="34" charset="-122"/>
                <a:ea typeface="微软雅黑" pitchFamily="34" charset="-122"/>
              </a:rPr>
              <a:t>位</a:t>
            </a:r>
          </a:p>
        </p:txBody>
      </p:sp>
      <p:sp>
        <p:nvSpPr>
          <p:cNvPr id="27" name="矩形 26"/>
          <p:cNvSpPr/>
          <p:nvPr/>
        </p:nvSpPr>
        <p:spPr>
          <a:xfrm>
            <a:off x="1479027" y="3172511"/>
            <a:ext cx="830029" cy="315644"/>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97" b="1" dirty="0">
                <a:solidFill>
                  <a:schemeClr val="tx1"/>
                </a:solidFill>
                <a:latin typeface="微软雅黑" pitchFamily="34" charset="-122"/>
                <a:ea typeface="微软雅黑" pitchFamily="34" charset="-122"/>
              </a:rPr>
              <a:t>除数 </a:t>
            </a:r>
            <a:r>
              <a:rPr lang="en-US" altLang="zh-CN" sz="1197" b="1" i="1" dirty="0">
                <a:solidFill>
                  <a:schemeClr val="tx1"/>
                </a:solidFill>
                <a:latin typeface="微软雅黑" pitchFamily="34" charset="-122"/>
                <a:ea typeface="微软雅黑" pitchFamily="34" charset="-122"/>
              </a:rPr>
              <a:t>P</a:t>
            </a:r>
          </a:p>
        </p:txBody>
      </p:sp>
      <p:sp>
        <p:nvSpPr>
          <p:cNvPr id="28" name="矩形 27"/>
          <p:cNvSpPr/>
          <p:nvPr/>
        </p:nvSpPr>
        <p:spPr>
          <a:xfrm>
            <a:off x="2334531" y="3188544"/>
            <a:ext cx="786807" cy="276230"/>
          </a:xfrm>
          <a:prstGeom prst="rect">
            <a:avLst/>
          </a:prstGeom>
        </p:spPr>
        <p:txBody>
          <a:bodyPr wrap="none">
            <a:spAutoFit/>
          </a:bodyPr>
          <a:lstStyle/>
          <a:p>
            <a:pPr algn="ctr"/>
            <a:r>
              <a:rPr lang="en-US" altLang="zh-CN" sz="1197" b="1" i="1" dirty="0">
                <a:latin typeface="微软雅黑" pitchFamily="34" charset="-122"/>
                <a:ea typeface="微软雅黑" pitchFamily="34" charset="-122"/>
              </a:rPr>
              <a:t>n</a:t>
            </a:r>
            <a:r>
              <a:rPr lang="en-US" altLang="zh-CN" sz="1197" b="1" dirty="0">
                <a:latin typeface="微软雅黑" pitchFamily="34" charset="-122"/>
                <a:ea typeface="微软雅黑" pitchFamily="34" charset="-122"/>
              </a:rPr>
              <a:t> + 1 </a:t>
            </a:r>
            <a:r>
              <a:rPr lang="zh-CN" altLang="en-US" sz="1197" b="1" dirty="0">
                <a:latin typeface="微软雅黑" pitchFamily="34" charset="-122"/>
                <a:ea typeface="微软雅黑" pitchFamily="34" charset="-122"/>
              </a:rPr>
              <a:t>位</a:t>
            </a:r>
          </a:p>
        </p:txBody>
      </p:sp>
      <p:sp>
        <p:nvSpPr>
          <p:cNvPr id="29" name="下箭头标注 28"/>
          <p:cNvSpPr/>
          <p:nvPr/>
        </p:nvSpPr>
        <p:spPr>
          <a:xfrm>
            <a:off x="699499" y="2295724"/>
            <a:ext cx="2353789" cy="857749"/>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30" name="矩形 29"/>
          <p:cNvSpPr/>
          <p:nvPr/>
        </p:nvSpPr>
        <p:spPr>
          <a:xfrm>
            <a:off x="781333" y="2341668"/>
            <a:ext cx="1434201" cy="298866"/>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96" b="1" dirty="0">
                <a:solidFill>
                  <a:schemeClr val="bg1"/>
                </a:solidFill>
                <a:latin typeface="微软雅黑" pitchFamily="34" charset="-122"/>
                <a:ea typeface="微软雅黑" pitchFamily="34" charset="-122"/>
              </a:rPr>
              <a:t>原始数据</a:t>
            </a:r>
          </a:p>
        </p:txBody>
      </p:sp>
      <p:sp>
        <p:nvSpPr>
          <p:cNvPr id="31" name="矩形 30"/>
          <p:cNvSpPr/>
          <p:nvPr/>
        </p:nvSpPr>
        <p:spPr>
          <a:xfrm>
            <a:off x="2215532" y="2341668"/>
            <a:ext cx="790996" cy="298866"/>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96" b="1" dirty="0">
                <a:solidFill>
                  <a:schemeClr val="tx1"/>
                </a:solidFill>
                <a:latin typeface="微软雅黑" pitchFamily="34" charset="-122"/>
                <a:ea typeface="微软雅黑" pitchFamily="34" charset="-122"/>
              </a:rPr>
              <a:t>CRC</a:t>
            </a:r>
          </a:p>
        </p:txBody>
      </p:sp>
      <p:sp>
        <p:nvSpPr>
          <p:cNvPr id="32" name="矩形 31"/>
          <p:cNvSpPr/>
          <p:nvPr/>
        </p:nvSpPr>
        <p:spPr>
          <a:xfrm>
            <a:off x="1479027" y="4014228"/>
            <a:ext cx="830029" cy="315644"/>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97" b="1" dirty="0">
                <a:solidFill>
                  <a:schemeClr val="bg1"/>
                </a:solidFill>
                <a:latin typeface="微软雅黑" pitchFamily="34" charset="-122"/>
                <a:ea typeface="微软雅黑" pitchFamily="34" charset="-122"/>
              </a:rPr>
              <a:t>余数</a:t>
            </a:r>
            <a:endParaRPr lang="en-US" altLang="zh-CN" sz="1197" b="1" dirty="0">
              <a:solidFill>
                <a:schemeClr val="bg1"/>
              </a:solidFill>
              <a:latin typeface="微软雅黑" pitchFamily="34" charset="-122"/>
              <a:ea typeface="微软雅黑" pitchFamily="34" charset="-122"/>
            </a:endParaRPr>
          </a:p>
        </p:txBody>
      </p:sp>
      <p:sp>
        <p:nvSpPr>
          <p:cNvPr id="33" name="下箭头 32"/>
          <p:cNvSpPr/>
          <p:nvPr/>
        </p:nvSpPr>
        <p:spPr>
          <a:xfrm>
            <a:off x="1771178" y="3499847"/>
            <a:ext cx="237659" cy="514381"/>
          </a:xfrm>
          <a:prstGeom prst="downArrow">
            <a:avLst/>
          </a:prstGeom>
          <a:solidFill>
            <a:srgbClr val="FFCCFF"/>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37" name="矩形 36"/>
          <p:cNvSpPr/>
          <p:nvPr/>
        </p:nvSpPr>
        <p:spPr>
          <a:xfrm>
            <a:off x="821064" y="4416680"/>
            <a:ext cx="2185463" cy="460383"/>
          </a:xfrm>
          <a:prstGeom prst="rect">
            <a:avLst/>
          </a:prstGeom>
        </p:spPr>
        <p:txBody>
          <a:bodyPr wrap="square">
            <a:spAutoFit/>
          </a:bodyPr>
          <a:lstStyle/>
          <a:p>
            <a:pPr algn="ctr"/>
            <a:r>
              <a:rPr lang="zh-CN" altLang="en-US" sz="1197" b="1" dirty="0">
                <a:latin typeface="微软雅黑" pitchFamily="34" charset="-122"/>
                <a:ea typeface="微软雅黑" pitchFamily="34" charset="-122"/>
              </a:rPr>
              <a:t>若余数</a:t>
            </a:r>
            <a:r>
              <a:rPr lang="en-US" altLang="zh-CN" sz="1197" b="1" dirty="0">
                <a:latin typeface="微软雅黑" pitchFamily="34" charset="-122"/>
                <a:ea typeface="微软雅黑" pitchFamily="34" charset="-122"/>
              </a:rPr>
              <a:t>=0</a:t>
            </a:r>
            <a:r>
              <a:rPr lang="zh-CN" altLang="en-US" sz="1197" b="1" dirty="0">
                <a:latin typeface="微软雅黑" pitchFamily="34" charset="-122"/>
                <a:ea typeface="微软雅黑" pitchFamily="34" charset="-122"/>
              </a:rPr>
              <a:t>，接受</a:t>
            </a:r>
            <a:endParaRPr lang="en-US" altLang="zh-CN" sz="1197" b="1" dirty="0">
              <a:latin typeface="微软雅黑" pitchFamily="34" charset="-122"/>
              <a:ea typeface="微软雅黑" pitchFamily="34" charset="-122"/>
            </a:endParaRPr>
          </a:p>
          <a:p>
            <a:pPr algn="ctr"/>
            <a:r>
              <a:rPr lang="zh-CN" altLang="en-US" sz="1197" b="1" dirty="0">
                <a:latin typeface="微软雅黑" pitchFamily="34" charset="-122"/>
                <a:ea typeface="微软雅黑" pitchFamily="34" charset="-122"/>
              </a:rPr>
              <a:t>若余数≠</a:t>
            </a:r>
            <a:r>
              <a:rPr lang="en-US" altLang="zh-CN" sz="1197" b="1" dirty="0">
                <a:latin typeface="微软雅黑" pitchFamily="34" charset="-122"/>
                <a:ea typeface="微软雅黑" pitchFamily="34" charset="-122"/>
              </a:rPr>
              <a:t>0</a:t>
            </a:r>
            <a:r>
              <a:rPr lang="zh-CN" altLang="en-US" sz="1197" b="1" dirty="0">
                <a:latin typeface="微软雅黑" pitchFamily="34" charset="-122"/>
                <a:ea typeface="微软雅黑" pitchFamily="34" charset="-122"/>
              </a:rPr>
              <a:t>，丢弃</a:t>
            </a:r>
          </a:p>
        </p:txBody>
      </p:sp>
      <p:cxnSp>
        <p:nvCxnSpPr>
          <p:cNvPr id="13" name="直接箭头连接符 12"/>
          <p:cNvCxnSpPr/>
          <p:nvPr/>
        </p:nvCxnSpPr>
        <p:spPr>
          <a:xfrm flipH="1">
            <a:off x="5646356" y="3293094"/>
            <a:ext cx="19890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a:off x="3222261" y="3293094"/>
            <a:ext cx="19890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Text Box 45"/>
          <p:cNvSpPr txBox="1">
            <a:spLocks noChangeArrowheads="1"/>
          </p:cNvSpPr>
          <p:nvPr/>
        </p:nvSpPr>
        <p:spPr bwMode="auto">
          <a:xfrm>
            <a:off x="6918854" y="4928349"/>
            <a:ext cx="644536" cy="2762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197" b="1" dirty="0">
                <a:latin typeface="微软雅黑" pitchFamily="34" charset="-122"/>
                <a:ea typeface="微软雅黑" pitchFamily="34" charset="-122"/>
              </a:rPr>
              <a:t>发送方</a:t>
            </a:r>
          </a:p>
        </p:txBody>
      </p:sp>
      <p:sp>
        <p:nvSpPr>
          <p:cNvPr id="42" name="Text Box 45"/>
          <p:cNvSpPr txBox="1">
            <a:spLocks noChangeArrowheads="1"/>
          </p:cNvSpPr>
          <p:nvPr/>
        </p:nvSpPr>
        <p:spPr bwMode="auto">
          <a:xfrm>
            <a:off x="1498433" y="4924826"/>
            <a:ext cx="644536" cy="2762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197" b="1" dirty="0">
                <a:latin typeface="微软雅黑" pitchFamily="34" charset="-122"/>
                <a:ea typeface="微软雅黑" pitchFamily="34" charset="-122"/>
              </a:rPr>
              <a:t>接收方</a:t>
            </a:r>
          </a:p>
        </p:txBody>
      </p:sp>
    </p:spTree>
    <p:extLst>
      <p:ext uri="{BB962C8B-B14F-4D97-AF65-F5344CB8AC3E}">
        <p14:creationId xmlns:p14="http://schemas.microsoft.com/office/powerpoint/2010/main" val="26749295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5051" y="1806027"/>
            <a:ext cx="8106433" cy="308081"/>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3" name="矩形 2"/>
          <p:cNvSpPr/>
          <p:nvPr/>
        </p:nvSpPr>
        <p:spPr>
          <a:xfrm>
            <a:off x="614374" y="1763904"/>
            <a:ext cx="4439686" cy="398999"/>
          </a:xfrm>
          <a:prstGeom prst="rect">
            <a:avLst/>
          </a:prstGeom>
        </p:spPr>
        <p:txBody>
          <a:bodyPr wrap="none">
            <a:spAutoFit/>
          </a:bodyPr>
          <a:lstStyle/>
          <a:p>
            <a:r>
              <a:rPr lang="zh-CN" altLang="en-US" sz="1994" b="1" dirty="0">
                <a:latin typeface="微软雅黑" pitchFamily="34" charset="-122"/>
                <a:ea typeface="微软雅黑" pitchFamily="34" charset="-122"/>
              </a:rPr>
              <a:t>接收端对收到的每一帧进行 </a:t>
            </a:r>
            <a:r>
              <a:rPr lang="en-US" altLang="zh-CN" sz="1994" b="1" dirty="0">
                <a:latin typeface="微软雅黑" pitchFamily="34" charset="-122"/>
                <a:ea typeface="微软雅黑" pitchFamily="34" charset="-122"/>
              </a:rPr>
              <a:t>CRC </a:t>
            </a:r>
            <a:r>
              <a:rPr lang="zh-CN" altLang="en-US" sz="1994" b="1" dirty="0">
                <a:latin typeface="微软雅黑" pitchFamily="34" charset="-122"/>
                <a:ea typeface="微软雅黑" pitchFamily="34" charset="-122"/>
              </a:rPr>
              <a:t>检验</a:t>
            </a:r>
          </a:p>
        </p:txBody>
      </p:sp>
      <p:sp>
        <p:nvSpPr>
          <p:cNvPr id="4" name="矩形 3"/>
          <p:cNvSpPr/>
          <p:nvPr/>
        </p:nvSpPr>
        <p:spPr>
          <a:xfrm>
            <a:off x="465050" y="2201335"/>
            <a:ext cx="8279687" cy="2202163"/>
          </a:xfrm>
          <a:prstGeom prst="rect">
            <a:avLst/>
          </a:prstGeom>
        </p:spPr>
        <p:txBody>
          <a:bodyPr wrap="square">
            <a:spAutoFit/>
          </a:bodyPr>
          <a:lstStyle/>
          <a:p>
            <a:pPr marL="284950" indent="-284950">
              <a:lnSpc>
                <a:spcPts val="3291"/>
              </a:lnSpc>
              <a:buClr>
                <a:srgbClr val="0070C0"/>
              </a:buClr>
              <a:buFont typeface="Wingdings" pitchFamily="2" charset="2"/>
              <a:buChar char="l"/>
            </a:pPr>
            <a:r>
              <a:rPr lang="en-US" altLang="zh-CN" sz="1994" b="1" dirty="0">
                <a:latin typeface="微软雅黑" pitchFamily="34" charset="-122"/>
                <a:ea typeface="微软雅黑" pitchFamily="34" charset="-122"/>
              </a:rPr>
              <a:t>(1) </a:t>
            </a:r>
            <a:r>
              <a:rPr lang="zh-CN" altLang="en-US" sz="1994" b="1" dirty="0">
                <a:latin typeface="微软雅黑" pitchFamily="34" charset="-122"/>
                <a:ea typeface="微软雅黑" pitchFamily="34" charset="-122"/>
              </a:rPr>
              <a:t>若得出的余数 </a:t>
            </a:r>
            <a:r>
              <a:rPr lang="en-US" altLang="zh-CN" sz="1994" b="1" i="1" dirty="0">
                <a:latin typeface="微软雅黑" pitchFamily="34" charset="-122"/>
                <a:ea typeface="微软雅黑" pitchFamily="34" charset="-122"/>
              </a:rPr>
              <a:t>R</a:t>
            </a:r>
            <a:r>
              <a:rPr lang="en-US" altLang="zh-CN" sz="1994" b="1" dirty="0">
                <a:latin typeface="微软雅黑" pitchFamily="34" charset="-122"/>
                <a:ea typeface="微软雅黑" pitchFamily="34" charset="-122"/>
              </a:rPr>
              <a:t> = 0</a:t>
            </a:r>
            <a:r>
              <a:rPr lang="zh-CN" altLang="en-US" sz="1994" b="1" dirty="0">
                <a:latin typeface="微软雅黑" pitchFamily="34" charset="-122"/>
                <a:ea typeface="微软雅黑" pitchFamily="34" charset="-122"/>
              </a:rPr>
              <a:t>，则判定这个帧没有差错，就</a:t>
            </a:r>
            <a:r>
              <a:rPr lang="zh-CN" altLang="en-US" sz="1994" b="1" dirty="0">
                <a:solidFill>
                  <a:srgbClr val="0000FF"/>
                </a:solidFill>
                <a:latin typeface="微软雅黑" pitchFamily="34" charset="-122"/>
                <a:ea typeface="微软雅黑" pitchFamily="34" charset="-122"/>
              </a:rPr>
              <a:t>接受</a:t>
            </a:r>
            <a:r>
              <a:rPr lang="zh-CN" altLang="en-US" sz="1994" b="1" dirty="0">
                <a:latin typeface="微软雅黑" pitchFamily="34" charset="-122"/>
                <a:ea typeface="微软雅黑" pitchFamily="34" charset="-122"/>
              </a:rPr>
              <a:t> </a:t>
            </a:r>
            <a:r>
              <a:rPr lang="en-US" altLang="zh-CN" sz="1994" b="1" dirty="0">
                <a:latin typeface="微软雅黑" pitchFamily="34" charset="-122"/>
                <a:ea typeface="微软雅黑" pitchFamily="34" charset="-122"/>
              </a:rPr>
              <a:t>(accept)</a:t>
            </a:r>
            <a:r>
              <a:rPr lang="zh-CN" altLang="en-US" sz="1994" b="1" dirty="0">
                <a:latin typeface="微软雅黑" pitchFamily="34" charset="-122"/>
                <a:ea typeface="微软雅黑" pitchFamily="34" charset="-122"/>
              </a:rPr>
              <a:t>。</a:t>
            </a:r>
          </a:p>
          <a:p>
            <a:pPr marL="284950" indent="-284950">
              <a:lnSpc>
                <a:spcPts val="3291"/>
              </a:lnSpc>
              <a:buClr>
                <a:srgbClr val="0070C0"/>
              </a:buClr>
              <a:buFont typeface="Wingdings" pitchFamily="2" charset="2"/>
              <a:buChar char="l"/>
            </a:pPr>
            <a:r>
              <a:rPr lang="en-US" altLang="zh-CN" sz="1994" b="1" dirty="0">
                <a:latin typeface="微软雅黑" pitchFamily="34" charset="-122"/>
                <a:ea typeface="微软雅黑" pitchFamily="34" charset="-122"/>
              </a:rPr>
              <a:t>(2) </a:t>
            </a:r>
            <a:r>
              <a:rPr lang="zh-CN" altLang="en-US" sz="1994" b="1" dirty="0">
                <a:latin typeface="微软雅黑" pitchFamily="34" charset="-122"/>
                <a:ea typeface="微软雅黑" pitchFamily="34" charset="-122"/>
              </a:rPr>
              <a:t>若余数 </a:t>
            </a:r>
            <a:r>
              <a:rPr lang="en-US" altLang="zh-CN" sz="1994" b="1" i="1" dirty="0">
                <a:latin typeface="微软雅黑" pitchFamily="34" charset="-122"/>
                <a:ea typeface="微软雅黑" pitchFamily="34" charset="-122"/>
              </a:rPr>
              <a:t>R</a:t>
            </a:r>
            <a:r>
              <a:rPr lang="en-US" altLang="zh-CN" sz="1994" b="1" dirty="0">
                <a:latin typeface="微软雅黑" pitchFamily="34" charset="-122"/>
                <a:ea typeface="微软雅黑" pitchFamily="34" charset="-122"/>
              </a:rPr>
              <a:t> ≠ 0</a:t>
            </a:r>
            <a:r>
              <a:rPr lang="zh-CN" altLang="en-US" sz="1994" b="1" dirty="0">
                <a:latin typeface="微软雅黑" pitchFamily="34" charset="-122"/>
                <a:ea typeface="微软雅黑" pitchFamily="34" charset="-122"/>
              </a:rPr>
              <a:t>，则判定这个帧有差错，就</a:t>
            </a:r>
            <a:r>
              <a:rPr lang="zh-CN" altLang="en-US" sz="1994" b="1" dirty="0">
                <a:solidFill>
                  <a:srgbClr val="0000FF"/>
                </a:solidFill>
                <a:latin typeface="微软雅黑" pitchFamily="34" charset="-122"/>
                <a:ea typeface="微软雅黑" pitchFamily="34" charset="-122"/>
              </a:rPr>
              <a:t>丢弃</a:t>
            </a:r>
            <a:r>
              <a:rPr lang="zh-CN" altLang="en-US" sz="1994" b="1" dirty="0">
                <a:latin typeface="微软雅黑" pitchFamily="34" charset="-122"/>
                <a:ea typeface="微软雅黑" pitchFamily="34" charset="-122"/>
              </a:rPr>
              <a:t>。</a:t>
            </a:r>
          </a:p>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但这种检测方法并不能确定究竟是哪一个或哪几个比特出现了差错。</a:t>
            </a:r>
          </a:p>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只要经过严格的挑选，并使用位数足够多的除数 </a:t>
            </a:r>
            <a:r>
              <a:rPr lang="en-US" altLang="zh-CN" sz="1994" b="1" i="1" dirty="0">
                <a:latin typeface="微软雅黑" pitchFamily="34" charset="-122"/>
                <a:ea typeface="微软雅黑" pitchFamily="34" charset="-122"/>
              </a:rPr>
              <a:t>P</a:t>
            </a:r>
            <a:r>
              <a:rPr lang="zh-CN" altLang="en-US" sz="1994" b="1" dirty="0">
                <a:latin typeface="微软雅黑" pitchFamily="34" charset="-122"/>
                <a:ea typeface="微软雅黑" pitchFamily="34" charset="-122"/>
              </a:rPr>
              <a:t>，那么出现检测不到的差错的概率就很小很小。 </a:t>
            </a:r>
          </a:p>
        </p:txBody>
      </p:sp>
    </p:spTree>
    <p:extLst>
      <p:ext uri="{BB962C8B-B14F-4D97-AF65-F5344CB8AC3E}">
        <p14:creationId xmlns:p14="http://schemas.microsoft.com/office/powerpoint/2010/main" val="18377233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5049" y="1800250"/>
            <a:ext cx="8106434" cy="308081"/>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3" name="矩形 2"/>
          <p:cNvSpPr/>
          <p:nvPr/>
        </p:nvSpPr>
        <p:spPr>
          <a:xfrm>
            <a:off x="614374" y="1749008"/>
            <a:ext cx="2307028" cy="398999"/>
          </a:xfrm>
          <a:prstGeom prst="rect">
            <a:avLst/>
          </a:prstGeom>
        </p:spPr>
        <p:txBody>
          <a:bodyPr wrap="none">
            <a:spAutoFit/>
          </a:bodyPr>
          <a:lstStyle/>
          <a:p>
            <a:r>
              <a:rPr lang="zh-CN" altLang="en-US" sz="1994" b="1" dirty="0">
                <a:latin typeface="微软雅黑" pitchFamily="34" charset="-122"/>
                <a:ea typeface="微软雅黑" pitchFamily="34" charset="-122"/>
              </a:rPr>
              <a:t>冗余码的计算举例 </a:t>
            </a:r>
          </a:p>
        </p:txBody>
      </p:sp>
      <p:sp>
        <p:nvSpPr>
          <p:cNvPr id="4" name="矩形 3"/>
          <p:cNvSpPr/>
          <p:nvPr/>
        </p:nvSpPr>
        <p:spPr>
          <a:xfrm>
            <a:off x="465049" y="2195558"/>
            <a:ext cx="8106434" cy="2624180"/>
          </a:xfrm>
          <a:prstGeom prst="rect">
            <a:avLst/>
          </a:prstGeom>
        </p:spPr>
        <p:txBody>
          <a:bodyPr wrap="square">
            <a:spAutoFit/>
          </a:bodyPr>
          <a:lstStyle/>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现在 </a:t>
            </a:r>
            <a:r>
              <a:rPr lang="en-US" altLang="zh-CN" sz="1994" b="1" i="1" dirty="0">
                <a:latin typeface="微软雅黑" pitchFamily="34" charset="-122"/>
                <a:ea typeface="微软雅黑" pitchFamily="34" charset="-122"/>
              </a:rPr>
              <a:t>k</a:t>
            </a:r>
            <a:r>
              <a:rPr lang="en-US" altLang="zh-CN" sz="1994" b="1" dirty="0">
                <a:latin typeface="微软雅黑" pitchFamily="34" charset="-122"/>
                <a:ea typeface="微软雅黑" pitchFamily="34" charset="-122"/>
              </a:rPr>
              <a:t> = 6, </a:t>
            </a:r>
            <a:r>
              <a:rPr lang="en-US" altLang="zh-CN" sz="1994" b="1" i="1" dirty="0">
                <a:latin typeface="微软雅黑" pitchFamily="34" charset="-122"/>
                <a:ea typeface="微软雅黑" pitchFamily="34" charset="-122"/>
              </a:rPr>
              <a:t>M</a:t>
            </a:r>
            <a:r>
              <a:rPr lang="en-US" altLang="zh-CN" sz="1994" b="1" dirty="0">
                <a:latin typeface="微软雅黑" pitchFamily="34" charset="-122"/>
                <a:ea typeface="微软雅黑" pitchFamily="34" charset="-122"/>
              </a:rPr>
              <a:t> = 101001</a:t>
            </a:r>
            <a:r>
              <a:rPr lang="zh-CN" altLang="en-US" sz="1994" b="1" dirty="0">
                <a:latin typeface="微软雅黑" pitchFamily="34" charset="-122"/>
                <a:ea typeface="微软雅黑" pitchFamily="34" charset="-122"/>
              </a:rPr>
              <a:t>。</a:t>
            </a:r>
          </a:p>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设 </a:t>
            </a:r>
            <a:r>
              <a:rPr lang="en-US" altLang="zh-CN" sz="1994" b="1" i="1" dirty="0">
                <a:latin typeface="微软雅黑" pitchFamily="34" charset="-122"/>
                <a:ea typeface="微软雅黑" pitchFamily="34" charset="-122"/>
              </a:rPr>
              <a:t>n</a:t>
            </a:r>
            <a:r>
              <a:rPr lang="en-US" altLang="zh-CN" sz="1994" b="1" dirty="0">
                <a:latin typeface="微软雅黑" pitchFamily="34" charset="-122"/>
                <a:ea typeface="微软雅黑" pitchFamily="34" charset="-122"/>
              </a:rPr>
              <a:t> = 3, </a:t>
            </a:r>
            <a:r>
              <a:rPr lang="zh-CN" altLang="en-US" sz="1994" b="1" dirty="0">
                <a:solidFill>
                  <a:srgbClr val="0000FF"/>
                </a:solidFill>
                <a:latin typeface="微软雅黑" pitchFamily="34" charset="-122"/>
                <a:ea typeface="微软雅黑" pitchFamily="34" charset="-122"/>
              </a:rPr>
              <a:t>除数</a:t>
            </a:r>
            <a:r>
              <a:rPr lang="zh-CN" altLang="en-US" sz="1994" b="1" dirty="0">
                <a:latin typeface="微软雅黑" pitchFamily="34" charset="-122"/>
                <a:ea typeface="微软雅黑" pitchFamily="34" charset="-122"/>
              </a:rPr>
              <a:t> </a:t>
            </a:r>
            <a:r>
              <a:rPr lang="en-US" altLang="zh-CN" sz="1994" b="1" i="1" dirty="0">
                <a:latin typeface="微软雅黑" pitchFamily="34" charset="-122"/>
                <a:ea typeface="微软雅黑" pitchFamily="34" charset="-122"/>
              </a:rPr>
              <a:t>P</a:t>
            </a:r>
            <a:r>
              <a:rPr lang="en-US" altLang="zh-CN" sz="1994" b="1" dirty="0">
                <a:latin typeface="微软雅黑" pitchFamily="34" charset="-122"/>
                <a:ea typeface="微软雅黑" pitchFamily="34" charset="-122"/>
              </a:rPr>
              <a:t> = 1101</a:t>
            </a:r>
            <a:r>
              <a:rPr lang="zh-CN" altLang="en-US" sz="1994" b="1" dirty="0">
                <a:latin typeface="微软雅黑" pitchFamily="34" charset="-122"/>
                <a:ea typeface="微软雅黑" pitchFamily="34" charset="-122"/>
              </a:rPr>
              <a:t>，</a:t>
            </a:r>
          </a:p>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被除数是 </a:t>
            </a:r>
            <a:r>
              <a:rPr lang="en-US" altLang="zh-CN" sz="1994" b="1" dirty="0">
                <a:latin typeface="微软雅黑" pitchFamily="34" charset="-122"/>
                <a:ea typeface="微软雅黑" pitchFamily="34" charset="-122"/>
              </a:rPr>
              <a:t>2</a:t>
            </a:r>
            <a:r>
              <a:rPr lang="en-US" altLang="zh-CN" sz="1994" b="1" i="1" baseline="30000" dirty="0">
                <a:latin typeface="微软雅黑" pitchFamily="34" charset="-122"/>
                <a:ea typeface="微软雅黑" pitchFamily="34" charset="-122"/>
              </a:rPr>
              <a:t>n</a:t>
            </a:r>
            <a:r>
              <a:rPr lang="en-US" altLang="zh-CN" sz="1994" b="1" i="1" dirty="0">
                <a:latin typeface="微软雅黑" pitchFamily="34" charset="-122"/>
                <a:ea typeface="微软雅黑" pitchFamily="34" charset="-122"/>
              </a:rPr>
              <a:t>M</a:t>
            </a:r>
            <a:r>
              <a:rPr lang="en-US" altLang="zh-CN" sz="1994" b="1" dirty="0">
                <a:latin typeface="微软雅黑" pitchFamily="34" charset="-122"/>
                <a:ea typeface="微软雅黑" pitchFamily="34" charset="-122"/>
              </a:rPr>
              <a:t> = 101001000</a:t>
            </a:r>
            <a:r>
              <a:rPr lang="zh-CN" altLang="en-US" sz="1994" b="1" dirty="0">
                <a:latin typeface="微软雅黑" pitchFamily="34" charset="-122"/>
                <a:ea typeface="微软雅黑" pitchFamily="34" charset="-122"/>
              </a:rPr>
              <a:t>。 </a:t>
            </a:r>
          </a:p>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模 </a:t>
            </a:r>
            <a:r>
              <a:rPr lang="en-US" altLang="zh-CN" sz="1994" b="1" dirty="0">
                <a:latin typeface="微软雅黑" pitchFamily="34" charset="-122"/>
                <a:ea typeface="微软雅黑" pitchFamily="34" charset="-122"/>
              </a:rPr>
              <a:t>2 </a:t>
            </a:r>
            <a:r>
              <a:rPr lang="zh-CN" altLang="en-US" sz="1994" b="1" dirty="0">
                <a:latin typeface="微软雅黑" pitchFamily="34" charset="-122"/>
                <a:ea typeface="微软雅黑" pitchFamily="34" charset="-122"/>
              </a:rPr>
              <a:t>运算的结果是：</a:t>
            </a:r>
            <a:r>
              <a:rPr lang="zh-CN" altLang="en-US" sz="1994" b="1" dirty="0">
                <a:solidFill>
                  <a:srgbClr val="0000FF"/>
                </a:solidFill>
                <a:latin typeface="微软雅黑" pitchFamily="34" charset="-122"/>
                <a:ea typeface="微软雅黑" pitchFamily="34" charset="-122"/>
              </a:rPr>
              <a:t>商</a:t>
            </a:r>
            <a:r>
              <a:rPr lang="zh-CN" altLang="en-US" sz="1994" b="1" dirty="0">
                <a:latin typeface="微软雅黑" pitchFamily="34" charset="-122"/>
                <a:ea typeface="微软雅黑" pitchFamily="34" charset="-122"/>
              </a:rPr>
              <a:t> </a:t>
            </a:r>
            <a:r>
              <a:rPr lang="en-US" altLang="zh-CN" sz="1994" b="1" i="1" dirty="0">
                <a:latin typeface="微软雅黑" pitchFamily="34" charset="-122"/>
                <a:ea typeface="微软雅黑" pitchFamily="34" charset="-122"/>
              </a:rPr>
              <a:t>Q</a:t>
            </a:r>
            <a:r>
              <a:rPr lang="en-US" altLang="zh-CN" sz="1994" b="1" dirty="0">
                <a:latin typeface="微软雅黑" pitchFamily="34" charset="-122"/>
                <a:ea typeface="微软雅黑" pitchFamily="34" charset="-122"/>
              </a:rPr>
              <a:t> = 110101</a:t>
            </a:r>
            <a:r>
              <a:rPr lang="zh-CN" altLang="en-US" sz="1994" b="1" dirty="0">
                <a:latin typeface="微软雅黑" pitchFamily="34" charset="-122"/>
                <a:ea typeface="微软雅黑" pitchFamily="34" charset="-122"/>
              </a:rPr>
              <a:t>，</a:t>
            </a:r>
            <a:r>
              <a:rPr lang="zh-CN" altLang="en-US" sz="1994" b="1" dirty="0">
                <a:solidFill>
                  <a:srgbClr val="0000FF"/>
                </a:solidFill>
                <a:latin typeface="微软雅黑" pitchFamily="34" charset="-122"/>
                <a:ea typeface="微软雅黑" pitchFamily="34" charset="-122"/>
              </a:rPr>
              <a:t>余数</a:t>
            </a:r>
            <a:r>
              <a:rPr lang="zh-CN" altLang="en-US" sz="1994" b="1" dirty="0">
                <a:latin typeface="微软雅黑" pitchFamily="34" charset="-122"/>
                <a:ea typeface="微软雅黑" pitchFamily="34" charset="-122"/>
              </a:rPr>
              <a:t> </a:t>
            </a:r>
            <a:r>
              <a:rPr lang="en-US" altLang="zh-CN" sz="1994" b="1" i="1" dirty="0">
                <a:latin typeface="微软雅黑" pitchFamily="34" charset="-122"/>
                <a:ea typeface="微软雅黑" pitchFamily="34" charset="-122"/>
              </a:rPr>
              <a:t>R</a:t>
            </a:r>
            <a:r>
              <a:rPr lang="en-US" altLang="zh-CN" sz="1994" b="1" dirty="0">
                <a:latin typeface="微软雅黑" pitchFamily="34" charset="-122"/>
                <a:ea typeface="微软雅黑" pitchFamily="34" charset="-122"/>
              </a:rPr>
              <a:t> = 001</a:t>
            </a:r>
            <a:r>
              <a:rPr lang="zh-CN" altLang="en-US" sz="1994" b="1" dirty="0">
                <a:latin typeface="微软雅黑" pitchFamily="34" charset="-122"/>
                <a:ea typeface="微软雅黑" pitchFamily="34" charset="-122"/>
              </a:rPr>
              <a:t>。</a:t>
            </a:r>
          </a:p>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把余数 </a:t>
            </a:r>
            <a:r>
              <a:rPr lang="en-US" altLang="zh-CN" sz="1994" b="1" i="1" dirty="0">
                <a:latin typeface="微软雅黑" pitchFamily="34" charset="-122"/>
                <a:ea typeface="微软雅黑" pitchFamily="34" charset="-122"/>
              </a:rPr>
              <a:t>R</a:t>
            </a:r>
            <a:r>
              <a:rPr lang="en-US" altLang="zh-CN" sz="1994" b="1" dirty="0">
                <a:latin typeface="微软雅黑" pitchFamily="34" charset="-122"/>
                <a:ea typeface="微软雅黑" pitchFamily="34" charset="-122"/>
              </a:rPr>
              <a:t> </a:t>
            </a:r>
            <a:r>
              <a:rPr lang="zh-CN" altLang="en-US" sz="1994" b="1" dirty="0">
                <a:latin typeface="微软雅黑" pitchFamily="34" charset="-122"/>
                <a:ea typeface="微软雅黑" pitchFamily="34" charset="-122"/>
              </a:rPr>
              <a:t>作为</a:t>
            </a:r>
            <a:r>
              <a:rPr lang="zh-CN" altLang="en-US" sz="1994" b="1" dirty="0">
                <a:solidFill>
                  <a:srgbClr val="0000FF"/>
                </a:solidFill>
                <a:latin typeface="微软雅黑" pitchFamily="34" charset="-122"/>
                <a:ea typeface="微软雅黑" pitchFamily="34" charset="-122"/>
              </a:rPr>
              <a:t>冗余码</a:t>
            </a:r>
            <a:r>
              <a:rPr lang="zh-CN" altLang="en-US" sz="1994" b="1" dirty="0">
                <a:latin typeface="微软雅黑" pitchFamily="34" charset="-122"/>
                <a:ea typeface="微软雅黑" pitchFamily="34" charset="-122"/>
              </a:rPr>
              <a:t>添加在数据 </a:t>
            </a:r>
            <a:r>
              <a:rPr lang="en-US" altLang="zh-CN" sz="1994" b="1" i="1" dirty="0">
                <a:latin typeface="微软雅黑" pitchFamily="34" charset="-122"/>
                <a:ea typeface="微软雅黑" pitchFamily="34" charset="-122"/>
              </a:rPr>
              <a:t>M</a:t>
            </a:r>
            <a:r>
              <a:rPr lang="en-US" altLang="zh-CN" sz="1994" b="1" dirty="0">
                <a:latin typeface="微软雅黑" pitchFamily="34" charset="-122"/>
                <a:ea typeface="微软雅黑" pitchFamily="34" charset="-122"/>
              </a:rPr>
              <a:t> </a:t>
            </a:r>
            <a:r>
              <a:rPr lang="zh-CN" altLang="en-US" sz="1994" b="1" dirty="0">
                <a:latin typeface="微软雅黑" pitchFamily="34" charset="-122"/>
                <a:ea typeface="微软雅黑" pitchFamily="34" charset="-122"/>
              </a:rPr>
              <a:t>的后面发送出去。发送的数据是：</a:t>
            </a:r>
            <a:r>
              <a:rPr lang="en-US" altLang="zh-CN" sz="1994" b="1" dirty="0">
                <a:latin typeface="微软雅黑" pitchFamily="34" charset="-122"/>
                <a:ea typeface="微软雅黑" pitchFamily="34" charset="-122"/>
              </a:rPr>
              <a:t>2</a:t>
            </a:r>
            <a:r>
              <a:rPr lang="en-US" altLang="zh-CN" sz="1994" b="1" i="1" baseline="30000" dirty="0">
                <a:latin typeface="微软雅黑" pitchFamily="34" charset="-122"/>
                <a:ea typeface="微软雅黑" pitchFamily="34" charset="-122"/>
              </a:rPr>
              <a:t>n</a:t>
            </a:r>
            <a:r>
              <a:rPr lang="en-US" altLang="zh-CN" sz="1994" b="1" i="1" dirty="0">
                <a:latin typeface="微软雅黑" pitchFamily="34" charset="-122"/>
                <a:ea typeface="微软雅黑" pitchFamily="34" charset="-122"/>
              </a:rPr>
              <a:t>M</a:t>
            </a:r>
            <a:r>
              <a:rPr lang="en-US" altLang="zh-CN" sz="1994" b="1" dirty="0">
                <a:latin typeface="微软雅黑" pitchFamily="34" charset="-122"/>
                <a:ea typeface="微软雅黑" pitchFamily="34" charset="-122"/>
              </a:rPr>
              <a:t> + </a:t>
            </a:r>
            <a:r>
              <a:rPr lang="en-US" altLang="zh-CN" sz="1994" b="1" i="1" dirty="0">
                <a:latin typeface="微软雅黑" pitchFamily="34" charset="-122"/>
                <a:ea typeface="微软雅黑" pitchFamily="34" charset="-122"/>
              </a:rPr>
              <a:t>R</a:t>
            </a:r>
            <a:r>
              <a:rPr lang="zh-CN" altLang="en-US" sz="1994" b="1" dirty="0">
                <a:latin typeface="微软雅黑" pitchFamily="34" charset="-122"/>
                <a:ea typeface="微软雅黑" pitchFamily="34" charset="-122"/>
              </a:rPr>
              <a:t>，即：</a:t>
            </a:r>
            <a:r>
              <a:rPr lang="en-US" altLang="zh-CN" sz="1994" b="1" dirty="0">
                <a:latin typeface="微软雅黑" pitchFamily="34" charset="-122"/>
                <a:ea typeface="微软雅黑" pitchFamily="34" charset="-122"/>
              </a:rPr>
              <a:t>101001001</a:t>
            </a:r>
            <a:r>
              <a:rPr lang="zh-CN" altLang="en-US" sz="1994" b="1" dirty="0">
                <a:latin typeface="微软雅黑" pitchFamily="34" charset="-122"/>
                <a:ea typeface="微软雅黑" pitchFamily="34" charset="-122"/>
              </a:rPr>
              <a:t>，共 </a:t>
            </a:r>
            <a:r>
              <a:rPr lang="en-US" altLang="zh-CN" sz="1994" b="1" dirty="0">
                <a:latin typeface="微软雅黑" pitchFamily="34" charset="-122"/>
                <a:ea typeface="微软雅黑" pitchFamily="34" charset="-122"/>
              </a:rPr>
              <a:t>(</a:t>
            </a:r>
            <a:r>
              <a:rPr lang="en-US" altLang="zh-CN" sz="1994" b="1" i="1" dirty="0">
                <a:latin typeface="微软雅黑" pitchFamily="34" charset="-122"/>
                <a:ea typeface="微软雅黑" pitchFamily="34" charset="-122"/>
              </a:rPr>
              <a:t>k </a:t>
            </a:r>
            <a:r>
              <a:rPr lang="en-US" altLang="zh-CN" sz="1994" b="1" dirty="0">
                <a:latin typeface="微软雅黑" pitchFamily="34" charset="-122"/>
                <a:ea typeface="微软雅黑" pitchFamily="34" charset="-122"/>
              </a:rPr>
              <a:t>+ </a:t>
            </a:r>
            <a:r>
              <a:rPr lang="en-US" altLang="zh-CN" sz="1994" b="1" i="1" dirty="0">
                <a:latin typeface="微软雅黑" pitchFamily="34" charset="-122"/>
                <a:ea typeface="微软雅黑" pitchFamily="34" charset="-122"/>
              </a:rPr>
              <a:t>n</a:t>
            </a:r>
            <a:r>
              <a:rPr lang="en-US" altLang="zh-CN" sz="1994" b="1" dirty="0">
                <a:latin typeface="微软雅黑" pitchFamily="34" charset="-122"/>
                <a:ea typeface="微软雅黑" pitchFamily="34" charset="-122"/>
              </a:rPr>
              <a:t>) </a:t>
            </a:r>
            <a:r>
              <a:rPr lang="zh-CN" altLang="en-US" sz="1994" b="1" dirty="0">
                <a:latin typeface="微软雅黑" pitchFamily="34" charset="-122"/>
                <a:ea typeface="微软雅黑" pitchFamily="34" charset="-122"/>
              </a:rPr>
              <a:t>位。 </a:t>
            </a:r>
          </a:p>
        </p:txBody>
      </p:sp>
    </p:spTree>
    <p:extLst>
      <p:ext uri="{BB962C8B-B14F-4D97-AF65-F5344CB8AC3E}">
        <p14:creationId xmlns:p14="http://schemas.microsoft.com/office/powerpoint/2010/main" val="29803065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465049" y="1870721"/>
            <a:ext cx="8106434" cy="331772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5" name="AutoShape 5"/>
          <p:cNvSpPr>
            <a:spLocks noChangeArrowheads="1"/>
          </p:cNvSpPr>
          <p:nvPr/>
        </p:nvSpPr>
        <p:spPr bwMode="auto">
          <a:xfrm>
            <a:off x="465049" y="1470802"/>
            <a:ext cx="8106434" cy="308081"/>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6" name="矩形 5"/>
          <p:cNvSpPr/>
          <p:nvPr/>
        </p:nvSpPr>
        <p:spPr>
          <a:xfrm>
            <a:off x="614374" y="1419560"/>
            <a:ext cx="2997601" cy="398999"/>
          </a:xfrm>
          <a:prstGeom prst="rect">
            <a:avLst/>
          </a:prstGeom>
        </p:spPr>
        <p:txBody>
          <a:bodyPr wrap="none">
            <a:spAutoFit/>
          </a:bodyPr>
          <a:lstStyle/>
          <a:p>
            <a:r>
              <a:rPr lang="zh-CN" altLang="en-US" sz="1994" b="1" dirty="0">
                <a:latin typeface="微软雅黑" pitchFamily="34" charset="-122"/>
                <a:ea typeface="微软雅黑" pitchFamily="34" charset="-122"/>
              </a:rPr>
              <a:t>循环冗余检验的原理说明</a:t>
            </a:r>
          </a:p>
        </p:txBody>
      </p:sp>
      <p:grpSp>
        <p:nvGrpSpPr>
          <p:cNvPr id="8" name="组合 7"/>
          <p:cNvGrpSpPr/>
          <p:nvPr/>
        </p:nvGrpSpPr>
        <p:grpSpPr>
          <a:xfrm>
            <a:off x="2652815" y="1961018"/>
            <a:ext cx="5570988" cy="3113483"/>
            <a:chOff x="669696" y="1204869"/>
            <a:chExt cx="8778542" cy="5056277"/>
          </a:xfrm>
        </p:grpSpPr>
        <p:sp>
          <p:nvSpPr>
            <p:cNvPr id="9" name="Rectangle 4"/>
            <p:cNvSpPr>
              <a:spLocks noChangeArrowheads="1"/>
            </p:cNvSpPr>
            <p:nvPr/>
          </p:nvSpPr>
          <p:spPr bwMode="auto">
            <a:xfrm>
              <a:off x="669696" y="1645619"/>
              <a:ext cx="1160847"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96" b="1" i="1" dirty="0">
                  <a:solidFill>
                    <a:srgbClr val="CC00CC"/>
                  </a:solidFill>
                  <a:latin typeface="微软雅黑" pitchFamily="34" charset="-122"/>
                  <a:ea typeface="微软雅黑" pitchFamily="34" charset="-122"/>
                </a:rPr>
                <a:t>P</a:t>
              </a:r>
              <a:r>
                <a:rPr lang="en-US" altLang="zh-CN" sz="1496" b="1" dirty="0">
                  <a:solidFill>
                    <a:srgbClr val="CC00CC"/>
                  </a:solidFill>
                  <a:latin typeface="微软雅黑" pitchFamily="34" charset="-122"/>
                  <a:ea typeface="微软雅黑" pitchFamily="34" charset="-122"/>
                </a:rPr>
                <a:t> (</a:t>
              </a:r>
              <a:r>
                <a:rPr lang="zh-CN" altLang="en-US" sz="1496" b="1" dirty="0">
                  <a:solidFill>
                    <a:srgbClr val="CC00CC"/>
                  </a:solidFill>
                  <a:latin typeface="微软雅黑" pitchFamily="34" charset="-122"/>
                  <a:ea typeface="微软雅黑" pitchFamily="34" charset="-122"/>
                </a:rPr>
                <a:t>除数</a:t>
              </a:r>
              <a:r>
                <a:rPr lang="en-US" altLang="zh-CN" sz="1496" b="1" dirty="0">
                  <a:solidFill>
                    <a:srgbClr val="CC00CC"/>
                  </a:solidFill>
                  <a:latin typeface="微软雅黑" pitchFamily="34" charset="-122"/>
                  <a:ea typeface="微软雅黑" pitchFamily="34" charset="-122"/>
                </a:rPr>
                <a:t>)</a:t>
              </a:r>
              <a:endParaRPr lang="zh-CN" altLang="en-US" sz="1496" b="1" dirty="0">
                <a:solidFill>
                  <a:srgbClr val="CC00CC"/>
                </a:solidFill>
                <a:latin typeface="微软雅黑" pitchFamily="34" charset="-122"/>
                <a:ea typeface="微软雅黑" pitchFamily="34" charset="-122"/>
              </a:endParaRPr>
            </a:p>
          </p:txBody>
        </p:sp>
        <p:sp>
          <p:nvSpPr>
            <p:cNvPr id="10" name="Rectangle 5"/>
            <p:cNvSpPr>
              <a:spLocks noChangeArrowheads="1"/>
            </p:cNvSpPr>
            <p:nvPr/>
          </p:nvSpPr>
          <p:spPr bwMode="auto">
            <a:xfrm>
              <a:off x="2351435" y="164442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96" b="1" dirty="0">
                  <a:latin typeface="微软雅黑" pitchFamily="34" charset="-122"/>
                  <a:ea typeface="微软雅黑" pitchFamily="34" charset="-122"/>
                </a:rPr>
                <a:t>1101</a:t>
              </a:r>
            </a:p>
          </p:txBody>
        </p:sp>
        <p:sp>
          <p:nvSpPr>
            <p:cNvPr id="11" name="Rectangle 6"/>
            <p:cNvSpPr>
              <a:spLocks noChangeArrowheads="1"/>
            </p:cNvSpPr>
            <p:nvPr/>
          </p:nvSpPr>
          <p:spPr bwMode="auto">
            <a:xfrm>
              <a:off x="4067523" y="1206277"/>
              <a:ext cx="1421987"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496" b="1" dirty="0">
                  <a:latin typeface="微软雅黑" pitchFamily="34" charset="-122"/>
                  <a:ea typeface="微软雅黑" pitchFamily="34" charset="-122"/>
                </a:rPr>
                <a:t>110100</a:t>
              </a:r>
            </a:p>
          </p:txBody>
        </p:sp>
        <p:sp>
          <p:nvSpPr>
            <p:cNvPr id="12" name="Rectangle 7"/>
            <p:cNvSpPr>
              <a:spLocks noChangeArrowheads="1"/>
            </p:cNvSpPr>
            <p:nvPr/>
          </p:nvSpPr>
          <p:spPr bwMode="auto">
            <a:xfrm>
              <a:off x="3483322" y="1641251"/>
              <a:ext cx="2386013"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496" b="1" dirty="0">
                  <a:latin typeface="微软雅黑" pitchFamily="34" charset="-122"/>
                  <a:ea typeface="微软雅黑" pitchFamily="34" charset="-122"/>
                </a:rPr>
                <a:t>101001</a:t>
              </a:r>
              <a:r>
                <a:rPr lang="en-US" altLang="zh-CN" sz="1496" b="1" dirty="0">
                  <a:solidFill>
                    <a:srgbClr val="CC00CC"/>
                  </a:solidFill>
                  <a:latin typeface="微软雅黑" pitchFamily="34" charset="-122"/>
                  <a:ea typeface="微软雅黑" pitchFamily="34" charset="-122"/>
                </a:rPr>
                <a:t>000</a:t>
              </a:r>
            </a:p>
          </p:txBody>
        </p:sp>
        <p:sp>
          <p:nvSpPr>
            <p:cNvPr id="13" name="Rectangle 8"/>
            <p:cNvSpPr>
              <a:spLocks noChangeArrowheads="1"/>
            </p:cNvSpPr>
            <p:nvPr/>
          </p:nvSpPr>
          <p:spPr bwMode="auto">
            <a:xfrm>
              <a:off x="5993010" y="1664374"/>
              <a:ext cx="2316906"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496" b="1" dirty="0">
                  <a:solidFill>
                    <a:srgbClr val="CC00CC"/>
                  </a:solidFill>
                  <a:latin typeface="微软雅黑" pitchFamily="34" charset="-122"/>
                  <a:ea typeface="微软雅黑" pitchFamily="34" charset="-122"/>
                </a:rPr>
                <a:t>2</a:t>
              </a:r>
              <a:r>
                <a:rPr lang="en-US" altLang="zh-CN" sz="1496" b="1" i="1" baseline="30000" dirty="0">
                  <a:solidFill>
                    <a:srgbClr val="CC00CC"/>
                  </a:solidFill>
                  <a:latin typeface="微软雅黑" pitchFamily="34" charset="-122"/>
                  <a:ea typeface="微软雅黑" pitchFamily="34" charset="-122"/>
                </a:rPr>
                <a:t>n</a:t>
              </a:r>
              <a:r>
                <a:rPr lang="en-US" altLang="zh-CN" sz="1496" b="1" i="1" dirty="0">
                  <a:solidFill>
                    <a:srgbClr val="CC00CC"/>
                  </a:solidFill>
                  <a:latin typeface="微软雅黑" pitchFamily="34" charset="-122"/>
                  <a:ea typeface="微软雅黑" pitchFamily="34" charset="-122"/>
                </a:rPr>
                <a:t>M </a:t>
              </a:r>
              <a:r>
                <a:rPr lang="en-US" altLang="zh-CN" sz="1496" b="1" dirty="0">
                  <a:solidFill>
                    <a:srgbClr val="CC00CC"/>
                  </a:solidFill>
                  <a:latin typeface="微软雅黑" pitchFamily="34" charset="-122"/>
                  <a:ea typeface="微软雅黑" pitchFamily="34" charset="-122"/>
                </a:rPr>
                <a:t>(</a:t>
              </a:r>
              <a:r>
                <a:rPr lang="zh-CN" altLang="en-US" sz="1496" b="1" dirty="0">
                  <a:solidFill>
                    <a:srgbClr val="CC00CC"/>
                  </a:solidFill>
                  <a:latin typeface="微软雅黑" pitchFamily="34" charset="-122"/>
                  <a:ea typeface="微软雅黑" pitchFamily="34" charset="-122"/>
                </a:rPr>
                <a:t>被除数</a:t>
              </a:r>
              <a:r>
                <a:rPr lang="en-US" altLang="zh-CN" sz="1496" b="1" dirty="0">
                  <a:solidFill>
                    <a:srgbClr val="CC00CC"/>
                  </a:solidFill>
                  <a:latin typeface="微软雅黑" pitchFamily="34" charset="-122"/>
                  <a:ea typeface="微软雅黑" pitchFamily="34" charset="-122"/>
                </a:rPr>
                <a:t>)</a:t>
              </a:r>
            </a:p>
          </p:txBody>
        </p:sp>
        <p:sp>
          <p:nvSpPr>
            <p:cNvPr id="14" name="Rectangle 9"/>
            <p:cNvSpPr>
              <a:spLocks noChangeArrowheads="1"/>
            </p:cNvSpPr>
            <p:nvPr/>
          </p:nvSpPr>
          <p:spPr bwMode="auto">
            <a:xfrm>
              <a:off x="3483322" y="1993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96" b="1">
                  <a:latin typeface="微软雅黑" pitchFamily="34" charset="-122"/>
                  <a:ea typeface="微软雅黑" pitchFamily="34" charset="-122"/>
                </a:rPr>
                <a:t>1101</a:t>
              </a:r>
            </a:p>
          </p:txBody>
        </p:sp>
        <p:sp>
          <p:nvSpPr>
            <p:cNvPr id="15" name="Rectangle 10"/>
            <p:cNvSpPr>
              <a:spLocks noChangeArrowheads="1"/>
            </p:cNvSpPr>
            <p:nvPr/>
          </p:nvSpPr>
          <p:spPr bwMode="auto">
            <a:xfrm>
              <a:off x="3691285" y="2395314"/>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96" b="1" dirty="0">
                  <a:latin typeface="微软雅黑" pitchFamily="34" charset="-122"/>
                  <a:ea typeface="微软雅黑" pitchFamily="34" charset="-122"/>
                </a:rPr>
                <a:t>1110</a:t>
              </a:r>
            </a:p>
          </p:txBody>
        </p:sp>
        <p:sp>
          <p:nvSpPr>
            <p:cNvPr id="16" name="Rectangle 11"/>
            <p:cNvSpPr>
              <a:spLocks noChangeArrowheads="1"/>
            </p:cNvSpPr>
            <p:nvPr/>
          </p:nvSpPr>
          <p:spPr bwMode="auto">
            <a:xfrm>
              <a:off x="3688109" y="2706463"/>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96" b="1">
                  <a:latin typeface="微软雅黑" pitchFamily="34" charset="-122"/>
                  <a:ea typeface="微软雅黑" pitchFamily="34" charset="-122"/>
                </a:rPr>
                <a:t>1101</a:t>
              </a:r>
            </a:p>
          </p:txBody>
        </p:sp>
        <p:sp>
          <p:nvSpPr>
            <p:cNvPr id="17" name="Rectangle 12"/>
            <p:cNvSpPr>
              <a:spLocks noChangeArrowheads="1"/>
            </p:cNvSpPr>
            <p:nvPr/>
          </p:nvSpPr>
          <p:spPr bwMode="auto">
            <a:xfrm>
              <a:off x="3892897" y="3096989"/>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96" b="1" dirty="0">
                  <a:latin typeface="微软雅黑" pitchFamily="34" charset="-122"/>
                  <a:ea typeface="微软雅黑" pitchFamily="34" charset="-122"/>
                </a:rPr>
                <a:t>0111</a:t>
              </a:r>
            </a:p>
          </p:txBody>
        </p:sp>
        <p:sp>
          <p:nvSpPr>
            <p:cNvPr id="18" name="Rectangle 13"/>
            <p:cNvSpPr>
              <a:spLocks noChangeArrowheads="1"/>
            </p:cNvSpPr>
            <p:nvPr/>
          </p:nvSpPr>
          <p:spPr bwMode="auto">
            <a:xfrm>
              <a:off x="3892897" y="3401788"/>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96" b="1" dirty="0">
                  <a:latin typeface="微软雅黑" pitchFamily="34" charset="-122"/>
                  <a:ea typeface="微软雅黑" pitchFamily="34" charset="-122"/>
                </a:rPr>
                <a:t>0000</a:t>
              </a:r>
            </a:p>
          </p:txBody>
        </p:sp>
        <p:sp>
          <p:nvSpPr>
            <p:cNvPr id="19" name="Rectangle 14"/>
            <p:cNvSpPr>
              <a:spLocks noChangeArrowheads="1"/>
            </p:cNvSpPr>
            <p:nvPr/>
          </p:nvSpPr>
          <p:spPr bwMode="auto">
            <a:xfrm>
              <a:off x="4086571" y="3787551"/>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96" b="1" dirty="0">
                  <a:latin typeface="微软雅黑" pitchFamily="34" charset="-122"/>
                  <a:ea typeface="微软雅黑" pitchFamily="34" charset="-122"/>
                </a:rPr>
                <a:t>1110</a:t>
              </a:r>
            </a:p>
          </p:txBody>
        </p:sp>
        <p:sp>
          <p:nvSpPr>
            <p:cNvPr id="20" name="Rectangle 15"/>
            <p:cNvSpPr>
              <a:spLocks noChangeArrowheads="1"/>
            </p:cNvSpPr>
            <p:nvPr/>
          </p:nvSpPr>
          <p:spPr bwMode="auto">
            <a:xfrm>
              <a:off x="4083397" y="4116166"/>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96" b="1">
                  <a:latin typeface="微软雅黑" pitchFamily="34" charset="-122"/>
                  <a:ea typeface="微软雅黑" pitchFamily="34" charset="-122"/>
                </a:rPr>
                <a:t>1101</a:t>
              </a:r>
            </a:p>
          </p:txBody>
        </p:sp>
        <p:sp>
          <p:nvSpPr>
            <p:cNvPr id="21" name="Rectangle 16"/>
            <p:cNvSpPr>
              <a:spLocks noChangeArrowheads="1"/>
            </p:cNvSpPr>
            <p:nvPr/>
          </p:nvSpPr>
          <p:spPr bwMode="auto">
            <a:xfrm>
              <a:off x="4285011" y="4463826"/>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96" b="1" dirty="0">
                  <a:latin typeface="微软雅黑" pitchFamily="34" charset="-122"/>
                  <a:ea typeface="微软雅黑" pitchFamily="34" charset="-122"/>
                </a:rPr>
                <a:t>0110</a:t>
              </a:r>
            </a:p>
          </p:txBody>
        </p:sp>
        <p:sp>
          <p:nvSpPr>
            <p:cNvPr id="22" name="Rectangle 17"/>
            <p:cNvSpPr>
              <a:spLocks noChangeArrowheads="1"/>
            </p:cNvSpPr>
            <p:nvPr/>
          </p:nvSpPr>
          <p:spPr bwMode="auto">
            <a:xfrm>
              <a:off x="4285011" y="4787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96" b="1" dirty="0">
                  <a:latin typeface="微软雅黑" pitchFamily="34" charset="-122"/>
                  <a:ea typeface="微软雅黑" pitchFamily="34" charset="-122"/>
                </a:rPr>
                <a:t>0000</a:t>
              </a:r>
            </a:p>
          </p:txBody>
        </p:sp>
        <p:sp>
          <p:nvSpPr>
            <p:cNvPr id="23" name="Rectangle 18"/>
            <p:cNvSpPr>
              <a:spLocks noChangeArrowheads="1"/>
            </p:cNvSpPr>
            <p:nvPr/>
          </p:nvSpPr>
          <p:spPr bwMode="auto">
            <a:xfrm>
              <a:off x="4451021" y="5140103"/>
              <a:ext cx="76742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96" b="1" dirty="0">
                  <a:latin typeface="微软雅黑" pitchFamily="34" charset="-122"/>
                  <a:ea typeface="微软雅黑" pitchFamily="34" charset="-122"/>
                </a:rPr>
                <a:t>1100</a:t>
              </a:r>
            </a:p>
          </p:txBody>
        </p:sp>
        <p:sp>
          <p:nvSpPr>
            <p:cNvPr id="24" name="Rectangle 19"/>
            <p:cNvSpPr>
              <a:spLocks noChangeArrowheads="1"/>
            </p:cNvSpPr>
            <p:nvPr/>
          </p:nvSpPr>
          <p:spPr bwMode="auto">
            <a:xfrm>
              <a:off x="4448079" y="5467128"/>
              <a:ext cx="76742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96" b="1" dirty="0">
                  <a:latin typeface="微软雅黑" pitchFamily="34" charset="-122"/>
                  <a:ea typeface="微软雅黑" pitchFamily="34" charset="-122"/>
                </a:rPr>
                <a:t>1101</a:t>
              </a:r>
            </a:p>
          </p:txBody>
        </p:sp>
        <p:sp>
          <p:nvSpPr>
            <p:cNvPr id="25" name="Rectangle 20"/>
            <p:cNvSpPr>
              <a:spLocks noChangeArrowheads="1"/>
            </p:cNvSpPr>
            <p:nvPr/>
          </p:nvSpPr>
          <p:spPr bwMode="auto">
            <a:xfrm>
              <a:off x="4689410" y="5876703"/>
              <a:ext cx="575567"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96" b="1" dirty="0">
                  <a:latin typeface="微软雅黑" pitchFamily="34" charset="-122"/>
                  <a:ea typeface="微软雅黑" pitchFamily="34" charset="-122"/>
                </a:rPr>
                <a:t>001</a:t>
              </a:r>
            </a:p>
          </p:txBody>
        </p:sp>
        <p:sp>
          <p:nvSpPr>
            <p:cNvPr id="26" name="Rectangle 21"/>
            <p:cNvSpPr>
              <a:spLocks noChangeArrowheads="1"/>
            </p:cNvSpPr>
            <p:nvPr/>
          </p:nvSpPr>
          <p:spPr bwMode="auto">
            <a:xfrm>
              <a:off x="6071115" y="5846473"/>
              <a:ext cx="3377123"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496" b="1" i="1" dirty="0">
                  <a:solidFill>
                    <a:srgbClr val="CC00CC"/>
                  </a:solidFill>
                  <a:latin typeface="微软雅黑" pitchFamily="34" charset="-122"/>
                  <a:ea typeface="微软雅黑" pitchFamily="34" charset="-122"/>
                </a:rPr>
                <a:t>R</a:t>
              </a:r>
              <a:r>
                <a:rPr lang="en-US" altLang="zh-CN" sz="1496" b="1" dirty="0">
                  <a:solidFill>
                    <a:srgbClr val="CC00CC"/>
                  </a:solidFill>
                  <a:latin typeface="微软雅黑" pitchFamily="34" charset="-122"/>
                  <a:ea typeface="微软雅黑" pitchFamily="34" charset="-122"/>
                </a:rPr>
                <a:t> (</a:t>
              </a:r>
              <a:r>
                <a:rPr lang="zh-CN" altLang="en-US" sz="1496" b="1" dirty="0">
                  <a:solidFill>
                    <a:srgbClr val="CC00CC"/>
                  </a:solidFill>
                  <a:latin typeface="微软雅黑" pitchFamily="34" charset="-122"/>
                  <a:ea typeface="微软雅黑" pitchFamily="34" charset="-122"/>
                </a:rPr>
                <a:t>余数</a:t>
              </a:r>
              <a:r>
                <a:rPr lang="en-US" altLang="zh-CN" sz="1496" b="1" dirty="0">
                  <a:solidFill>
                    <a:srgbClr val="CC00CC"/>
                  </a:solidFill>
                  <a:latin typeface="微软雅黑" pitchFamily="34" charset="-122"/>
                  <a:ea typeface="微软雅黑" pitchFamily="34" charset="-122"/>
                </a:rPr>
                <a:t>)</a:t>
              </a:r>
              <a:r>
                <a:rPr lang="zh-CN" altLang="en-US" sz="1496" b="1" dirty="0">
                  <a:solidFill>
                    <a:srgbClr val="CC00CC"/>
                  </a:solidFill>
                  <a:latin typeface="微软雅黑" pitchFamily="34" charset="-122"/>
                  <a:ea typeface="微软雅黑" pitchFamily="34" charset="-122"/>
                </a:rPr>
                <a:t>，作为 </a:t>
              </a:r>
              <a:r>
                <a:rPr lang="en-US" altLang="zh-CN" sz="1496" b="1" dirty="0">
                  <a:solidFill>
                    <a:srgbClr val="CC00CC"/>
                  </a:solidFill>
                  <a:latin typeface="微软雅黑" pitchFamily="34" charset="-122"/>
                  <a:ea typeface="微软雅黑" pitchFamily="34" charset="-122"/>
                </a:rPr>
                <a:t>FCS</a:t>
              </a:r>
            </a:p>
          </p:txBody>
        </p:sp>
        <p:sp>
          <p:nvSpPr>
            <p:cNvPr id="27" name="Freeform 22"/>
            <p:cNvSpPr>
              <a:spLocks/>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96">
                <a:latin typeface="微软雅黑" pitchFamily="34" charset="-122"/>
                <a:ea typeface="微软雅黑" pitchFamily="34" charset="-122"/>
              </a:endParaRPr>
            </a:p>
          </p:txBody>
        </p:sp>
        <p:sp>
          <p:nvSpPr>
            <p:cNvPr id="28" name="Line 23"/>
            <p:cNvSpPr>
              <a:spLocks noChangeShapeType="1"/>
            </p:cNvSpPr>
            <p:nvPr/>
          </p:nvSpPr>
          <p:spPr bwMode="auto">
            <a:xfrm>
              <a:off x="1937097" y="1836514"/>
              <a:ext cx="34448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96">
                <a:latin typeface="微软雅黑" pitchFamily="34" charset="-122"/>
                <a:ea typeface="微软雅黑" pitchFamily="34" charset="-122"/>
              </a:endParaRPr>
            </a:p>
          </p:txBody>
        </p:sp>
        <p:sp>
          <p:nvSpPr>
            <p:cNvPr id="29" name="Line 24"/>
            <p:cNvSpPr>
              <a:spLocks noChangeShapeType="1"/>
            </p:cNvSpPr>
            <p:nvPr/>
          </p:nvSpPr>
          <p:spPr bwMode="auto">
            <a:xfrm>
              <a:off x="4333979" y="1991047"/>
              <a:ext cx="19050" cy="438149"/>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96">
                <a:latin typeface="微软雅黑" pitchFamily="34" charset="-122"/>
                <a:ea typeface="微软雅黑" pitchFamily="34" charset="-122"/>
              </a:endParaRPr>
            </a:p>
          </p:txBody>
        </p:sp>
        <p:sp>
          <p:nvSpPr>
            <p:cNvPr id="30" name="Line 25"/>
            <p:cNvSpPr>
              <a:spLocks noChangeShapeType="1"/>
            </p:cNvSpPr>
            <p:nvPr/>
          </p:nvSpPr>
          <p:spPr bwMode="auto">
            <a:xfrm>
              <a:off x="4518128" y="1978347"/>
              <a:ext cx="15876" cy="1141413"/>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96">
                <a:latin typeface="微软雅黑" pitchFamily="34" charset="-122"/>
                <a:ea typeface="微软雅黑" pitchFamily="34" charset="-122"/>
              </a:endParaRPr>
            </a:p>
          </p:txBody>
        </p:sp>
        <p:sp>
          <p:nvSpPr>
            <p:cNvPr id="31" name="Line 26"/>
            <p:cNvSpPr>
              <a:spLocks noChangeShapeType="1"/>
            </p:cNvSpPr>
            <p:nvPr/>
          </p:nvSpPr>
          <p:spPr bwMode="auto">
            <a:xfrm>
              <a:off x="4675650" y="1991047"/>
              <a:ext cx="25400" cy="1765301"/>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96">
                <a:latin typeface="微软雅黑" pitchFamily="34" charset="-122"/>
                <a:ea typeface="微软雅黑" pitchFamily="34" charset="-122"/>
              </a:endParaRPr>
            </a:p>
          </p:txBody>
        </p:sp>
        <p:sp>
          <p:nvSpPr>
            <p:cNvPr id="32" name="Line 27"/>
            <p:cNvSpPr>
              <a:spLocks noChangeShapeType="1"/>
            </p:cNvSpPr>
            <p:nvPr/>
          </p:nvSpPr>
          <p:spPr bwMode="auto">
            <a:xfrm>
              <a:off x="4861388" y="1991047"/>
              <a:ext cx="33337" cy="2439988"/>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96">
                <a:latin typeface="微软雅黑" pitchFamily="34" charset="-122"/>
                <a:ea typeface="微软雅黑" pitchFamily="34" charset="-122"/>
              </a:endParaRPr>
            </a:p>
          </p:txBody>
        </p:sp>
        <p:sp>
          <p:nvSpPr>
            <p:cNvPr id="33" name="Line 28"/>
            <p:cNvSpPr>
              <a:spLocks noChangeShapeType="1"/>
            </p:cNvSpPr>
            <p:nvPr/>
          </p:nvSpPr>
          <p:spPr bwMode="auto">
            <a:xfrm>
              <a:off x="3492039" y="2379622"/>
              <a:ext cx="757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96">
                <a:latin typeface="微软雅黑" pitchFamily="34" charset="-122"/>
                <a:ea typeface="微软雅黑" pitchFamily="34" charset="-122"/>
              </a:endParaRPr>
            </a:p>
          </p:txBody>
        </p:sp>
        <p:sp>
          <p:nvSpPr>
            <p:cNvPr id="34" name="Line 29"/>
            <p:cNvSpPr>
              <a:spLocks noChangeShapeType="1"/>
            </p:cNvSpPr>
            <p:nvPr/>
          </p:nvSpPr>
          <p:spPr bwMode="auto">
            <a:xfrm>
              <a:off x="3686881" y="3092410"/>
              <a:ext cx="75723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96">
                <a:latin typeface="微软雅黑" pitchFamily="34" charset="-122"/>
                <a:ea typeface="微软雅黑" pitchFamily="34" charset="-122"/>
              </a:endParaRPr>
            </a:p>
          </p:txBody>
        </p:sp>
        <p:sp>
          <p:nvSpPr>
            <p:cNvPr id="35" name="Line 30"/>
            <p:cNvSpPr>
              <a:spLocks noChangeShapeType="1"/>
            </p:cNvSpPr>
            <p:nvPr/>
          </p:nvSpPr>
          <p:spPr bwMode="auto">
            <a:xfrm>
              <a:off x="3859530" y="3779798"/>
              <a:ext cx="75882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96">
                <a:latin typeface="微软雅黑" pitchFamily="34" charset="-122"/>
                <a:ea typeface="微软雅黑" pitchFamily="34" charset="-122"/>
              </a:endParaRPr>
            </a:p>
          </p:txBody>
        </p:sp>
        <p:sp>
          <p:nvSpPr>
            <p:cNvPr id="36" name="Line 31"/>
            <p:cNvSpPr>
              <a:spLocks noChangeShapeType="1"/>
            </p:cNvSpPr>
            <p:nvPr/>
          </p:nvSpPr>
          <p:spPr bwMode="auto">
            <a:xfrm>
              <a:off x="4107210" y="4467185"/>
              <a:ext cx="757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96">
                <a:latin typeface="微软雅黑" pitchFamily="34" charset="-122"/>
                <a:ea typeface="微软雅黑" pitchFamily="34" charset="-122"/>
              </a:endParaRPr>
            </a:p>
          </p:txBody>
        </p:sp>
        <p:sp>
          <p:nvSpPr>
            <p:cNvPr id="37" name="Line 32"/>
            <p:cNvSpPr>
              <a:spLocks noChangeShapeType="1"/>
            </p:cNvSpPr>
            <p:nvPr/>
          </p:nvSpPr>
          <p:spPr bwMode="auto">
            <a:xfrm>
              <a:off x="4244483" y="5141873"/>
              <a:ext cx="75882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96">
                <a:latin typeface="微软雅黑" pitchFamily="34" charset="-122"/>
                <a:ea typeface="微软雅黑" pitchFamily="34" charset="-122"/>
              </a:endParaRPr>
            </a:p>
          </p:txBody>
        </p:sp>
        <p:sp>
          <p:nvSpPr>
            <p:cNvPr id="38" name="Line 33"/>
            <p:cNvSpPr>
              <a:spLocks noChangeShapeType="1"/>
            </p:cNvSpPr>
            <p:nvPr/>
          </p:nvSpPr>
          <p:spPr bwMode="auto">
            <a:xfrm>
              <a:off x="4519547" y="5860827"/>
              <a:ext cx="75723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96">
                <a:latin typeface="微软雅黑" pitchFamily="34" charset="-122"/>
                <a:ea typeface="微软雅黑" pitchFamily="34" charset="-122"/>
              </a:endParaRPr>
            </a:p>
          </p:txBody>
        </p:sp>
        <p:sp>
          <p:nvSpPr>
            <p:cNvPr id="39" name="Line 35"/>
            <p:cNvSpPr>
              <a:spLocks noChangeShapeType="1"/>
            </p:cNvSpPr>
            <p:nvPr/>
          </p:nvSpPr>
          <p:spPr bwMode="auto">
            <a:xfrm>
              <a:off x="5047606" y="1992635"/>
              <a:ext cx="39687" cy="3182937"/>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96">
                <a:latin typeface="微软雅黑" pitchFamily="34" charset="-122"/>
                <a:ea typeface="微软雅黑" pitchFamily="34" charset="-122"/>
              </a:endParaRPr>
            </a:p>
          </p:txBody>
        </p:sp>
        <p:sp>
          <p:nvSpPr>
            <p:cNvPr id="40" name="Line 38"/>
            <p:cNvSpPr>
              <a:spLocks noChangeShapeType="1"/>
            </p:cNvSpPr>
            <p:nvPr/>
          </p:nvSpPr>
          <p:spPr bwMode="auto">
            <a:xfrm flipH="1">
              <a:off x="5386636" y="1849214"/>
              <a:ext cx="504825"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96">
                <a:latin typeface="微软雅黑" pitchFamily="34" charset="-122"/>
                <a:ea typeface="微软雅黑" pitchFamily="34" charset="-122"/>
              </a:endParaRPr>
            </a:p>
          </p:txBody>
        </p:sp>
        <p:sp>
          <p:nvSpPr>
            <p:cNvPr id="41" name="Line 39"/>
            <p:cNvSpPr>
              <a:spLocks noChangeShapeType="1"/>
            </p:cNvSpPr>
            <p:nvPr/>
          </p:nvSpPr>
          <p:spPr bwMode="auto">
            <a:xfrm flipH="1">
              <a:off x="5489510" y="6037039"/>
              <a:ext cx="504825" cy="0"/>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96">
                <a:latin typeface="微软雅黑" pitchFamily="34" charset="-122"/>
                <a:ea typeface="微软雅黑" pitchFamily="34" charset="-122"/>
              </a:endParaRPr>
            </a:p>
          </p:txBody>
        </p:sp>
        <p:sp>
          <p:nvSpPr>
            <p:cNvPr id="42" name="Rectangle 40"/>
            <p:cNvSpPr>
              <a:spLocks noChangeArrowheads="1"/>
            </p:cNvSpPr>
            <p:nvPr/>
          </p:nvSpPr>
          <p:spPr bwMode="auto">
            <a:xfrm>
              <a:off x="5978721" y="1204869"/>
              <a:ext cx="90099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96" b="1" i="1" dirty="0">
                  <a:solidFill>
                    <a:srgbClr val="CC00CC"/>
                  </a:solidFill>
                  <a:latin typeface="微软雅黑" pitchFamily="34" charset="-122"/>
                  <a:ea typeface="微软雅黑" pitchFamily="34" charset="-122"/>
                </a:rPr>
                <a:t>Q</a:t>
              </a:r>
              <a:r>
                <a:rPr lang="en-US" altLang="zh-CN" sz="1496" b="1" dirty="0">
                  <a:solidFill>
                    <a:srgbClr val="CC00CC"/>
                  </a:solidFill>
                  <a:latin typeface="微软雅黑" pitchFamily="34" charset="-122"/>
                  <a:ea typeface="微软雅黑" pitchFamily="34" charset="-122"/>
                </a:rPr>
                <a:t> (</a:t>
              </a:r>
              <a:r>
                <a:rPr lang="zh-CN" altLang="en-US" sz="1496" b="1" dirty="0">
                  <a:solidFill>
                    <a:srgbClr val="CC00CC"/>
                  </a:solidFill>
                  <a:latin typeface="微软雅黑" pitchFamily="34" charset="-122"/>
                  <a:ea typeface="微软雅黑" pitchFamily="34" charset="-122"/>
                </a:rPr>
                <a:t>商</a:t>
              </a:r>
              <a:r>
                <a:rPr lang="en-US" altLang="zh-CN" sz="1496" b="1" dirty="0">
                  <a:solidFill>
                    <a:srgbClr val="CC00CC"/>
                  </a:solidFill>
                  <a:latin typeface="微软雅黑" pitchFamily="34" charset="-122"/>
                  <a:ea typeface="微软雅黑" pitchFamily="34" charset="-122"/>
                </a:rPr>
                <a:t>)</a:t>
              </a:r>
              <a:endParaRPr lang="zh-CN" altLang="en-US" sz="1496" b="1" dirty="0">
                <a:solidFill>
                  <a:srgbClr val="CC00CC"/>
                </a:solidFill>
                <a:latin typeface="微软雅黑" pitchFamily="34" charset="-122"/>
                <a:ea typeface="微软雅黑" pitchFamily="34" charset="-122"/>
              </a:endParaRPr>
            </a:p>
          </p:txBody>
        </p:sp>
        <p:sp>
          <p:nvSpPr>
            <p:cNvPr id="43" name="Line 41"/>
            <p:cNvSpPr>
              <a:spLocks noChangeShapeType="1"/>
            </p:cNvSpPr>
            <p:nvPr/>
          </p:nvSpPr>
          <p:spPr bwMode="auto">
            <a:xfrm flipH="1">
              <a:off x="5385048" y="1399952"/>
              <a:ext cx="504825"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96">
                <a:latin typeface="微软雅黑" pitchFamily="34" charset="-122"/>
                <a:ea typeface="微软雅黑" pitchFamily="34" charset="-122"/>
              </a:endParaRPr>
            </a:p>
          </p:txBody>
        </p:sp>
      </p:grpSp>
      <p:sp>
        <p:nvSpPr>
          <p:cNvPr id="3" name="圆角矩形 2"/>
          <p:cNvSpPr/>
          <p:nvPr/>
        </p:nvSpPr>
        <p:spPr>
          <a:xfrm>
            <a:off x="771422" y="2772366"/>
            <a:ext cx="2683504" cy="1717771"/>
          </a:xfrm>
          <a:prstGeom prst="roundRect">
            <a:avLst>
              <a:gd name="adj" fmla="val 105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sz="1596" b="1" dirty="0">
                <a:solidFill>
                  <a:schemeClr val="tx1"/>
                </a:solidFill>
                <a:latin typeface="微软雅黑" pitchFamily="34" charset="-122"/>
                <a:ea typeface="微软雅黑" pitchFamily="34" charset="-122"/>
              </a:rPr>
              <a:t>原始数据 </a:t>
            </a:r>
            <a:r>
              <a:rPr lang="en-US" altLang="zh-CN" sz="1596" b="1" i="1" dirty="0">
                <a:solidFill>
                  <a:schemeClr val="tx1"/>
                </a:solidFill>
                <a:latin typeface="微软雅黑" pitchFamily="34" charset="-122"/>
                <a:ea typeface="微软雅黑" pitchFamily="34" charset="-122"/>
              </a:rPr>
              <a:t>M</a:t>
            </a:r>
            <a:r>
              <a:rPr lang="en-US" altLang="zh-CN" sz="1596" b="1" dirty="0">
                <a:solidFill>
                  <a:schemeClr val="tx1"/>
                </a:solidFill>
                <a:latin typeface="微软雅黑" pitchFamily="34" charset="-122"/>
                <a:ea typeface="微软雅黑" pitchFamily="34" charset="-122"/>
              </a:rPr>
              <a:t> = 101001</a:t>
            </a:r>
          </a:p>
          <a:p>
            <a:pPr>
              <a:lnSpc>
                <a:spcPct val="120000"/>
              </a:lnSpc>
            </a:pPr>
            <a:r>
              <a:rPr lang="zh-CN" altLang="en-US" sz="1596" b="1" dirty="0">
                <a:solidFill>
                  <a:schemeClr val="tx1"/>
                </a:solidFill>
                <a:latin typeface="微软雅黑" pitchFamily="34" charset="-122"/>
                <a:ea typeface="微软雅黑" pitchFamily="34" charset="-122"/>
              </a:rPr>
              <a:t>除数 </a:t>
            </a:r>
            <a:r>
              <a:rPr lang="en-US" altLang="zh-CN" sz="1596" b="1" i="1" dirty="0">
                <a:solidFill>
                  <a:schemeClr val="tx1"/>
                </a:solidFill>
                <a:latin typeface="微软雅黑" pitchFamily="34" charset="-122"/>
                <a:ea typeface="微软雅黑" pitchFamily="34" charset="-122"/>
              </a:rPr>
              <a:t>P</a:t>
            </a:r>
            <a:r>
              <a:rPr lang="en-US" altLang="zh-CN" sz="1596" b="1" dirty="0">
                <a:solidFill>
                  <a:schemeClr val="tx1"/>
                </a:solidFill>
                <a:latin typeface="微软雅黑" pitchFamily="34" charset="-122"/>
                <a:ea typeface="微软雅黑" pitchFamily="34" charset="-122"/>
              </a:rPr>
              <a:t> = 1101</a:t>
            </a:r>
          </a:p>
          <a:p>
            <a:pPr>
              <a:lnSpc>
                <a:spcPct val="120000"/>
              </a:lnSpc>
            </a:pPr>
            <a:endParaRPr lang="en-US" altLang="zh-CN" sz="1596" b="1" dirty="0">
              <a:solidFill>
                <a:schemeClr val="tx1"/>
              </a:solidFill>
              <a:latin typeface="微软雅黑" pitchFamily="34" charset="-122"/>
              <a:ea typeface="微软雅黑" pitchFamily="34" charset="-122"/>
            </a:endParaRPr>
          </a:p>
          <a:p>
            <a:pPr>
              <a:lnSpc>
                <a:spcPct val="120000"/>
              </a:lnSpc>
            </a:pPr>
            <a:r>
              <a:rPr lang="zh-CN" altLang="en-US" sz="1596" b="1" dirty="0">
                <a:solidFill>
                  <a:schemeClr val="tx1"/>
                </a:solidFill>
                <a:latin typeface="微软雅黑" pitchFamily="34" charset="-122"/>
                <a:ea typeface="微软雅黑" pitchFamily="34" charset="-122"/>
              </a:rPr>
              <a:t>得到：</a:t>
            </a:r>
            <a:endParaRPr lang="en-US" altLang="zh-CN" sz="1596" b="1" dirty="0">
              <a:solidFill>
                <a:schemeClr val="tx1"/>
              </a:solidFill>
              <a:latin typeface="微软雅黑" pitchFamily="34" charset="-122"/>
              <a:ea typeface="微软雅黑" pitchFamily="34" charset="-122"/>
            </a:endParaRPr>
          </a:p>
          <a:p>
            <a:pPr>
              <a:lnSpc>
                <a:spcPct val="120000"/>
              </a:lnSpc>
            </a:pPr>
            <a:r>
              <a:rPr lang="zh-CN" altLang="en-US" sz="1596" b="1" dirty="0">
                <a:solidFill>
                  <a:schemeClr val="tx1"/>
                </a:solidFill>
                <a:latin typeface="微软雅黑" pitchFamily="34" charset="-122"/>
                <a:ea typeface="微软雅黑" pitchFamily="34" charset="-122"/>
              </a:rPr>
              <a:t>发送数据 </a:t>
            </a:r>
            <a:r>
              <a:rPr lang="en-US" altLang="zh-CN" sz="1596" b="1" dirty="0">
                <a:solidFill>
                  <a:schemeClr val="tx1"/>
                </a:solidFill>
                <a:latin typeface="微软雅黑" pitchFamily="34" charset="-122"/>
                <a:ea typeface="微软雅黑" pitchFamily="34" charset="-122"/>
              </a:rPr>
              <a:t>= 101001</a:t>
            </a:r>
            <a:r>
              <a:rPr lang="en-US" altLang="zh-CN" sz="1596" b="1" dirty="0">
                <a:solidFill>
                  <a:srgbClr val="FF0000"/>
                </a:solidFill>
                <a:latin typeface="微软雅黑" pitchFamily="34" charset="-122"/>
                <a:ea typeface="微软雅黑" pitchFamily="34" charset="-122"/>
              </a:rPr>
              <a:t>001</a:t>
            </a:r>
            <a:endParaRPr lang="zh-CN" altLang="en-US" sz="1596" b="1"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17077316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5049" y="1748806"/>
            <a:ext cx="8106434" cy="308081"/>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6" name="矩形 5"/>
          <p:cNvSpPr/>
          <p:nvPr/>
        </p:nvSpPr>
        <p:spPr>
          <a:xfrm>
            <a:off x="614374" y="1706682"/>
            <a:ext cx="2008099" cy="398999"/>
          </a:xfrm>
          <a:prstGeom prst="rect">
            <a:avLst/>
          </a:prstGeom>
        </p:spPr>
        <p:txBody>
          <a:bodyPr wrap="none">
            <a:spAutoFit/>
          </a:bodyPr>
          <a:lstStyle/>
          <a:p>
            <a:r>
              <a:rPr lang="zh-CN" altLang="en-US" sz="1994" b="1" dirty="0">
                <a:latin typeface="微软雅黑" pitchFamily="34" charset="-122"/>
                <a:ea typeface="微软雅黑" pitchFamily="34" charset="-122"/>
              </a:rPr>
              <a:t>帧检验序列 </a:t>
            </a:r>
            <a:r>
              <a:rPr lang="en-US" altLang="zh-CN" sz="1994" b="1" dirty="0">
                <a:latin typeface="微软雅黑" pitchFamily="34" charset="-122"/>
                <a:ea typeface="微软雅黑" pitchFamily="34" charset="-122"/>
              </a:rPr>
              <a:t>FCS</a:t>
            </a:r>
            <a:endParaRPr lang="zh-CN" altLang="en-US" sz="1994" b="1" dirty="0">
              <a:latin typeface="微软雅黑" pitchFamily="34" charset="-122"/>
              <a:ea typeface="微软雅黑" pitchFamily="34" charset="-122"/>
            </a:endParaRPr>
          </a:p>
        </p:txBody>
      </p:sp>
      <p:sp>
        <p:nvSpPr>
          <p:cNvPr id="7" name="矩形 6"/>
          <p:cNvSpPr/>
          <p:nvPr/>
        </p:nvSpPr>
        <p:spPr>
          <a:xfrm>
            <a:off x="465049" y="2144113"/>
            <a:ext cx="8279689" cy="2624180"/>
          </a:xfrm>
          <a:prstGeom prst="rect">
            <a:avLst/>
          </a:prstGeom>
        </p:spPr>
        <p:txBody>
          <a:bodyPr wrap="square">
            <a:spAutoFit/>
          </a:bodyPr>
          <a:lstStyle/>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在数据后面添加上的冗余码称为</a:t>
            </a:r>
            <a:r>
              <a:rPr lang="zh-CN" altLang="en-US" sz="1994" b="1" dirty="0">
                <a:solidFill>
                  <a:srgbClr val="0000FF"/>
                </a:solidFill>
                <a:latin typeface="微软雅黑" pitchFamily="34" charset="-122"/>
                <a:ea typeface="微软雅黑" pitchFamily="34" charset="-122"/>
              </a:rPr>
              <a:t>帧检验序列 </a:t>
            </a:r>
            <a:r>
              <a:rPr lang="en-US" altLang="zh-CN" sz="1994" b="1" dirty="0">
                <a:latin typeface="微软雅黑" pitchFamily="34" charset="-122"/>
                <a:ea typeface="微软雅黑" pitchFamily="34" charset="-122"/>
              </a:rPr>
              <a:t>FCS (Frame Check Sequence)</a:t>
            </a:r>
            <a:r>
              <a:rPr lang="zh-CN" altLang="en-US" sz="1994" b="1" dirty="0">
                <a:latin typeface="微软雅黑" pitchFamily="34" charset="-122"/>
                <a:ea typeface="微软雅黑" pitchFamily="34" charset="-122"/>
              </a:rPr>
              <a:t>。</a:t>
            </a:r>
          </a:p>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循环冗余检验 </a:t>
            </a:r>
            <a:r>
              <a:rPr lang="en-US" altLang="zh-CN" sz="1994" b="1" dirty="0">
                <a:latin typeface="微软雅黑" pitchFamily="34" charset="-122"/>
                <a:ea typeface="微软雅黑" pitchFamily="34" charset="-122"/>
              </a:rPr>
              <a:t>CRC </a:t>
            </a:r>
            <a:r>
              <a:rPr lang="zh-CN" altLang="en-US" sz="1994" b="1" dirty="0">
                <a:latin typeface="微软雅黑" pitchFamily="34" charset="-122"/>
                <a:ea typeface="微软雅黑" pitchFamily="34" charset="-122"/>
              </a:rPr>
              <a:t>和帧检验序列 </a:t>
            </a:r>
            <a:r>
              <a:rPr lang="en-US" altLang="zh-CN" sz="1994" b="1" dirty="0">
                <a:latin typeface="微软雅黑" pitchFamily="34" charset="-122"/>
                <a:ea typeface="微软雅黑" pitchFamily="34" charset="-122"/>
              </a:rPr>
              <a:t>FCS </a:t>
            </a:r>
            <a:r>
              <a:rPr lang="zh-CN" altLang="en-US" sz="1994" b="1" dirty="0">
                <a:solidFill>
                  <a:srgbClr val="CC00CC"/>
                </a:solidFill>
                <a:latin typeface="微软雅黑" pitchFamily="34" charset="-122"/>
                <a:ea typeface="微软雅黑" pitchFamily="34" charset="-122"/>
              </a:rPr>
              <a:t>并不等同</a:t>
            </a:r>
            <a:r>
              <a:rPr lang="zh-CN" altLang="en-US" sz="1994" b="1" dirty="0">
                <a:latin typeface="微软雅黑" pitchFamily="34" charset="-122"/>
                <a:ea typeface="微软雅黑" pitchFamily="34" charset="-122"/>
              </a:rPr>
              <a:t>。</a:t>
            </a:r>
          </a:p>
          <a:p>
            <a:pPr marL="541405" indent="-341940">
              <a:lnSpc>
                <a:spcPts val="3291"/>
              </a:lnSpc>
              <a:buClr>
                <a:srgbClr val="7030A0"/>
              </a:buClr>
              <a:buFont typeface="+mj-lt"/>
              <a:buAutoNum type="arabicPeriod"/>
            </a:pPr>
            <a:r>
              <a:rPr lang="en-US" altLang="zh-CN" sz="1994" b="1" dirty="0">
                <a:latin typeface="微软雅黑" pitchFamily="34" charset="-122"/>
                <a:ea typeface="微软雅黑" pitchFamily="34" charset="-122"/>
              </a:rPr>
              <a:t>CRC </a:t>
            </a:r>
            <a:r>
              <a:rPr lang="zh-CN" altLang="en-US" sz="1994" b="1" dirty="0">
                <a:latin typeface="微软雅黑" pitchFamily="34" charset="-122"/>
                <a:ea typeface="微软雅黑" pitchFamily="34" charset="-122"/>
              </a:rPr>
              <a:t>是一种常用的检错方法，而 </a:t>
            </a:r>
            <a:r>
              <a:rPr lang="en-US" altLang="zh-CN" sz="1994" b="1" dirty="0">
                <a:latin typeface="微软雅黑" pitchFamily="34" charset="-122"/>
                <a:ea typeface="微软雅黑" pitchFamily="34" charset="-122"/>
              </a:rPr>
              <a:t>FCS </a:t>
            </a:r>
            <a:r>
              <a:rPr lang="zh-CN" altLang="en-US" sz="1994" b="1" dirty="0">
                <a:latin typeface="微软雅黑" pitchFamily="34" charset="-122"/>
                <a:ea typeface="微软雅黑" pitchFamily="34" charset="-122"/>
              </a:rPr>
              <a:t>是添加在数据后面的冗余码。</a:t>
            </a:r>
          </a:p>
          <a:p>
            <a:pPr marL="541405" indent="-341940">
              <a:lnSpc>
                <a:spcPts val="3291"/>
              </a:lnSpc>
              <a:buClr>
                <a:srgbClr val="7030A0"/>
              </a:buClr>
              <a:buFont typeface="+mj-lt"/>
              <a:buAutoNum type="arabicPeriod"/>
            </a:pPr>
            <a:r>
              <a:rPr lang="en-US" altLang="zh-CN" sz="1994" b="1" dirty="0">
                <a:latin typeface="微软雅黑" pitchFamily="34" charset="-122"/>
                <a:ea typeface="微软雅黑" pitchFamily="34" charset="-122"/>
              </a:rPr>
              <a:t>FCS </a:t>
            </a:r>
            <a:r>
              <a:rPr lang="zh-CN" altLang="en-US" sz="1994" b="1" dirty="0">
                <a:latin typeface="微软雅黑" pitchFamily="34" charset="-122"/>
                <a:ea typeface="微软雅黑" pitchFamily="34" charset="-122"/>
              </a:rPr>
              <a:t>可以用 </a:t>
            </a:r>
            <a:r>
              <a:rPr lang="en-US" altLang="zh-CN" sz="1994" b="1" dirty="0">
                <a:latin typeface="微软雅黑" pitchFamily="34" charset="-122"/>
                <a:ea typeface="微软雅黑" pitchFamily="34" charset="-122"/>
              </a:rPr>
              <a:t>CRC </a:t>
            </a:r>
            <a:r>
              <a:rPr lang="zh-CN" altLang="en-US" sz="1994" b="1" dirty="0">
                <a:latin typeface="微软雅黑" pitchFamily="34" charset="-122"/>
                <a:ea typeface="微软雅黑" pitchFamily="34" charset="-122"/>
              </a:rPr>
              <a:t>这种方法得出，但 </a:t>
            </a:r>
            <a:r>
              <a:rPr lang="en-US" altLang="zh-CN" sz="1994" b="1" dirty="0">
                <a:latin typeface="微软雅黑" pitchFamily="34" charset="-122"/>
                <a:ea typeface="微软雅黑" pitchFamily="34" charset="-122"/>
              </a:rPr>
              <a:t>CRC </a:t>
            </a:r>
            <a:r>
              <a:rPr lang="zh-CN" altLang="en-US" sz="1994" b="1" dirty="0">
                <a:latin typeface="微软雅黑" pitchFamily="34" charset="-122"/>
                <a:ea typeface="微软雅黑" pitchFamily="34" charset="-122"/>
              </a:rPr>
              <a:t>并非用来获得 </a:t>
            </a:r>
            <a:r>
              <a:rPr lang="en-US" altLang="zh-CN" sz="1994" b="1" dirty="0">
                <a:latin typeface="微软雅黑" pitchFamily="34" charset="-122"/>
                <a:ea typeface="微软雅黑" pitchFamily="34" charset="-122"/>
              </a:rPr>
              <a:t>FCS </a:t>
            </a:r>
            <a:r>
              <a:rPr lang="zh-CN" altLang="en-US" sz="1994" b="1" dirty="0">
                <a:latin typeface="微软雅黑" pitchFamily="34" charset="-122"/>
                <a:ea typeface="微软雅黑" pitchFamily="34" charset="-122"/>
              </a:rPr>
              <a:t>的唯一方法。 </a:t>
            </a:r>
          </a:p>
        </p:txBody>
      </p:sp>
    </p:spTree>
    <p:extLst>
      <p:ext uri="{BB962C8B-B14F-4D97-AF65-F5344CB8AC3E}">
        <p14:creationId xmlns:p14="http://schemas.microsoft.com/office/powerpoint/2010/main" val="12629912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465049" y="1680530"/>
            <a:ext cx="8106434" cy="308081"/>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99" name="矩形 98"/>
          <p:cNvSpPr/>
          <p:nvPr/>
        </p:nvSpPr>
        <p:spPr>
          <a:xfrm>
            <a:off x="614374" y="1629288"/>
            <a:ext cx="1207225" cy="398999"/>
          </a:xfrm>
          <a:prstGeom prst="rect">
            <a:avLst/>
          </a:prstGeom>
        </p:spPr>
        <p:txBody>
          <a:bodyPr wrap="none">
            <a:spAutoFit/>
          </a:bodyPr>
          <a:lstStyle/>
          <a:p>
            <a:r>
              <a:rPr lang="zh-CN" altLang="en-US" sz="1994" b="1" dirty="0">
                <a:latin typeface="微软雅黑" pitchFamily="34" charset="-122"/>
                <a:ea typeface="微软雅黑" pitchFamily="34" charset="-122"/>
              </a:rPr>
              <a:t>应当注意</a:t>
            </a:r>
          </a:p>
        </p:txBody>
      </p:sp>
      <p:sp>
        <p:nvSpPr>
          <p:cNvPr id="100" name="矩形 99"/>
          <p:cNvSpPr/>
          <p:nvPr/>
        </p:nvSpPr>
        <p:spPr>
          <a:xfrm>
            <a:off x="465049" y="2010703"/>
            <a:ext cx="8279689" cy="2624180"/>
          </a:xfrm>
          <a:prstGeom prst="rect">
            <a:avLst/>
          </a:prstGeom>
        </p:spPr>
        <p:txBody>
          <a:bodyPr wrap="square">
            <a:spAutoFit/>
          </a:bodyPr>
          <a:lstStyle/>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仅用循环冗余检验 </a:t>
            </a:r>
            <a:r>
              <a:rPr lang="en-US" altLang="zh-CN" sz="1994" b="1" dirty="0">
                <a:latin typeface="微软雅黑" pitchFamily="34" charset="-122"/>
                <a:ea typeface="微软雅黑" pitchFamily="34" charset="-122"/>
              </a:rPr>
              <a:t>CRC </a:t>
            </a:r>
            <a:r>
              <a:rPr lang="zh-CN" altLang="en-US" sz="1994" b="1" dirty="0">
                <a:latin typeface="微软雅黑" pitchFamily="34" charset="-122"/>
                <a:ea typeface="微软雅黑" pitchFamily="34" charset="-122"/>
              </a:rPr>
              <a:t>差错检测技术只能做到</a:t>
            </a:r>
            <a:r>
              <a:rPr lang="zh-CN" altLang="en-US" sz="1994" b="1" dirty="0">
                <a:solidFill>
                  <a:srgbClr val="0000FF"/>
                </a:solidFill>
                <a:latin typeface="微软雅黑" pitchFamily="34" charset="-122"/>
                <a:ea typeface="微软雅黑" pitchFamily="34" charset="-122"/>
              </a:rPr>
              <a:t>无差错接受 </a:t>
            </a:r>
            <a:r>
              <a:rPr lang="en-US" altLang="zh-CN" sz="1994" b="1" dirty="0">
                <a:latin typeface="微软雅黑" pitchFamily="34" charset="-122"/>
                <a:ea typeface="微软雅黑" pitchFamily="34" charset="-122"/>
              </a:rPr>
              <a:t>(accept)</a:t>
            </a:r>
            <a:r>
              <a:rPr lang="zh-CN" altLang="en-US" sz="1994" b="1" dirty="0">
                <a:latin typeface="微软雅黑" pitchFamily="34" charset="-122"/>
                <a:ea typeface="微软雅黑" pitchFamily="34" charset="-122"/>
              </a:rPr>
              <a:t>。</a:t>
            </a:r>
          </a:p>
          <a:p>
            <a:pPr marL="284950" indent="-284950">
              <a:lnSpc>
                <a:spcPts val="3291"/>
              </a:lnSpc>
              <a:buClr>
                <a:srgbClr val="0070C0"/>
              </a:buClr>
              <a:buFont typeface="Wingdings" pitchFamily="2" charset="2"/>
              <a:buChar char="l"/>
            </a:pPr>
            <a:r>
              <a:rPr lang="zh-CN" altLang="en-US" sz="1994" b="1" dirty="0">
                <a:solidFill>
                  <a:srgbClr val="0000FF"/>
                </a:solidFill>
                <a:latin typeface="微软雅黑" pitchFamily="34" charset="-122"/>
                <a:ea typeface="微软雅黑" pitchFamily="34" charset="-122"/>
              </a:rPr>
              <a:t>“无差错接受”是指</a:t>
            </a:r>
            <a:r>
              <a:rPr lang="zh-CN" altLang="en-US" sz="1994" b="1" dirty="0">
                <a:latin typeface="微软雅黑" pitchFamily="34" charset="-122"/>
                <a:ea typeface="微软雅黑" pitchFamily="34" charset="-122"/>
              </a:rPr>
              <a:t>：“凡是接受的帧（即不包括丢弃的帧），我们都能以非常接近于 </a:t>
            </a:r>
            <a:r>
              <a:rPr lang="en-US" altLang="zh-CN" sz="1994" b="1" dirty="0">
                <a:latin typeface="微软雅黑" pitchFamily="34" charset="-122"/>
                <a:ea typeface="微软雅黑" pitchFamily="34" charset="-122"/>
              </a:rPr>
              <a:t>1 </a:t>
            </a:r>
            <a:r>
              <a:rPr lang="zh-CN" altLang="en-US" sz="1994" b="1" dirty="0">
                <a:latin typeface="微软雅黑" pitchFamily="34" charset="-122"/>
                <a:ea typeface="微软雅黑" pitchFamily="34" charset="-122"/>
              </a:rPr>
              <a:t>的概率认为这些帧在传输过程中没有产生差错”。</a:t>
            </a:r>
          </a:p>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也就是说：“凡是接收端数据链路层接受的帧都没有传输差错”（有差错的帧就丢弃而不接受）。</a:t>
            </a:r>
            <a:endParaRPr lang="en-US" altLang="zh-CN" sz="1994" b="1" dirty="0">
              <a:latin typeface="微软雅黑" pitchFamily="34" charset="-122"/>
              <a:ea typeface="微软雅黑" pitchFamily="34" charset="-122"/>
            </a:endParaRPr>
          </a:p>
          <a:p>
            <a:pPr marL="284950" indent="-284950">
              <a:lnSpc>
                <a:spcPts val="3291"/>
              </a:lnSpc>
              <a:buClr>
                <a:srgbClr val="0070C0"/>
              </a:buClr>
              <a:buFont typeface="Wingdings" pitchFamily="2" charset="2"/>
              <a:buChar char="l"/>
            </a:pPr>
            <a:r>
              <a:rPr lang="zh-CN" altLang="en-US" sz="1994" b="1" dirty="0">
                <a:solidFill>
                  <a:srgbClr val="0000FF"/>
                </a:solidFill>
                <a:latin typeface="微软雅黑" pitchFamily="34" charset="-122"/>
                <a:ea typeface="微软雅黑" pitchFamily="34" charset="-122"/>
              </a:rPr>
              <a:t>单纯使用 </a:t>
            </a:r>
            <a:r>
              <a:rPr lang="en-US" altLang="zh-CN" sz="1994" b="1" dirty="0">
                <a:solidFill>
                  <a:srgbClr val="0000FF"/>
                </a:solidFill>
                <a:latin typeface="微软雅黑" pitchFamily="34" charset="-122"/>
                <a:ea typeface="微软雅黑" pitchFamily="34" charset="-122"/>
              </a:rPr>
              <a:t>CRC </a:t>
            </a:r>
            <a:r>
              <a:rPr lang="zh-CN" altLang="en-US" sz="1994" b="1" dirty="0">
                <a:solidFill>
                  <a:srgbClr val="0000FF"/>
                </a:solidFill>
                <a:latin typeface="微软雅黑" pitchFamily="34" charset="-122"/>
                <a:ea typeface="微软雅黑" pitchFamily="34" charset="-122"/>
              </a:rPr>
              <a:t>差错检测技术不能实现“无差错传输”或“可靠传输”。</a:t>
            </a:r>
          </a:p>
        </p:txBody>
      </p:sp>
    </p:spTree>
    <p:extLst>
      <p:ext uri="{BB962C8B-B14F-4D97-AF65-F5344CB8AC3E}">
        <p14:creationId xmlns:p14="http://schemas.microsoft.com/office/powerpoint/2010/main" val="10326176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5049" y="1677926"/>
            <a:ext cx="8106434" cy="308081"/>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6" name="矩形 5"/>
          <p:cNvSpPr/>
          <p:nvPr/>
        </p:nvSpPr>
        <p:spPr>
          <a:xfrm>
            <a:off x="614374" y="1626684"/>
            <a:ext cx="1207225" cy="398999"/>
          </a:xfrm>
          <a:prstGeom prst="rect">
            <a:avLst/>
          </a:prstGeom>
        </p:spPr>
        <p:txBody>
          <a:bodyPr wrap="none">
            <a:spAutoFit/>
          </a:bodyPr>
          <a:lstStyle/>
          <a:p>
            <a:r>
              <a:rPr lang="zh-CN" altLang="en-US" sz="1994" b="1" dirty="0">
                <a:latin typeface="微软雅黑" pitchFamily="34" charset="-122"/>
                <a:ea typeface="微软雅黑" pitchFamily="34" charset="-122"/>
              </a:rPr>
              <a:t>应当注意</a:t>
            </a:r>
          </a:p>
        </p:txBody>
      </p:sp>
      <p:sp>
        <p:nvSpPr>
          <p:cNvPr id="7" name="矩形 6"/>
          <p:cNvSpPr/>
          <p:nvPr/>
        </p:nvSpPr>
        <p:spPr>
          <a:xfrm>
            <a:off x="465050" y="2008099"/>
            <a:ext cx="8279688" cy="2624180"/>
          </a:xfrm>
          <a:prstGeom prst="rect">
            <a:avLst/>
          </a:prstGeom>
        </p:spPr>
        <p:txBody>
          <a:bodyPr wrap="square">
            <a:spAutoFit/>
          </a:bodyPr>
          <a:lstStyle/>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应当明确，</a:t>
            </a:r>
            <a:r>
              <a:rPr lang="zh-CN" altLang="en-US" sz="1994" b="1" dirty="0">
                <a:solidFill>
                  <a:srgbClr val="0000FF"/>
                </a:solidFill>
                <a:latin typeface="微软雅黑" pitchFamily="34" charset="-122"/>
                <a:ea typeface="微软雅黑" pitchFamily="34" charset="-122"/>
              </a:rPr>
              <a:t>“无比特差错”与“无传输差错”是</a:t>
            </a:r>
            <a:r>
              <a:rPr lang="zh-CN" altLang="en-US" sz="1994" b="1" dirty="0">
                <a:solidFill>
                  <a:srgbClr val="C00000"/>
                </a:solidFill>
                <a:latin typeface="微软雅黑" pitchFamily="34" charset="-122"/>
                <a:ea typeface="微软雅黑" pitchFamily="34" charset="-122"/>
              </a:rPr>
              <a:t>不同的</a:t>
            </a:r>
            <a:r>
              <a:rPr lang="zh-CN" altLang="en-US" sz="1994" b="1" dirty="0">
                <a:solidFill>
                  <a:srgbClr val="0000FF"/>
                </a:solidFill>
                <a:latin typeface="微软雅黑" pitchFamily="34" charset="-122"/>
                <a:ea typeface="微软雅黑" pitchFamily="34" charset="-122"/>
              </a:rPr>
              <a:t>概念</a:t>
            </a:r>
            <a:r>
              <a:rPr lang="zh-CN" altLang="en-US" sz="1994" b="1" dirty="0">
                <a:latin typeface="微软雅黑" pitchFamily="34" charset="-122"/>
                <a:ea typeface="微软雅黑" pitchFamily="34" charset="-122"/>
              </a:rPr>
              <a:t>。</a:t>
            </a:r>
            <a:endParaRPr lang="en-US" altLang="zh-CN" sz="1994" b="1" dirty="0">
              <a:latin typeface="微软雅黑" pitchFamily="34" charset="-122"/>
              <a:ea typeface="微软雅黑" pitchFamily="34" charset="-122"/>
            </a:endParaRPr>
          </a:p>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在数据链路层使用 </a:t>
            </a:r>
            <a:r>
              <a:rPr lang="en-US" altLang="zh-CN" sz="1994" b="1" dirty="0">
                <a:latin typeface="微软雅黑" pitchFamily="34" charset="-122"/>
                <a:ea typeface="微软雅黑" pitchFamily="34" charset="-122"/>
              </a:rPr>
              <a:t>CRC </a:t>
            </a:r>
            <a:r>
              <a:rPr lang="zh-CN" altLang="en-US" sz="1994" b="1" dirty="0">
                <a:latin typeface="微软雅黑" pitchFamily="34" charset="-122"/>
                <a:ea typeface="微软雅黑" pitchFamily="34" charset="-122"/>
              </a:rPr>
              <a:t>检验，能够实现</a:t>
            </a:r>
            <a:r>
              <a:rPr lang="zh-CN" altLang="en-US" sz="1994" b="1" dirty="0">
                <a:solidFill>
                  <a:srgbClr val="CC00CC"/>
                </a:solidFill>
                <a:latin typeface="微软雅黑" pitchFamily="34" charset="-122"/>
                <a:ea typeface="微软雅黑" pitchFamily="34" charset="-122"/>
              </a:rPr>
              <a:t>无比特差错</a:t>
            </a:r>
            <a:r>
              <a:rPr lang="zh-CN" altLang="en-US" sz="1994" b="1" dirty="0">
                <a:latin typeface="微软雅黑" pitchFamily="34" charset="-122"/>
                <a:ea typeface="微软雅黑" pitchFamily="34" charset="-122"/>
              </a:rPr>
              <a:t>的传输，但这还不是</a:t>
            </a:r>
            <a:r>
              <a:rPr lang="zh-CN" altLang="en-US" sz="1994" b="1" dirty="0">
                <a:solidFill>
                  <a:srgbClr val="CC00CC"/>
                </a:solidFill>
                <a:latin typeface="微软雅黑" pitchFamily="34" charset="-122"/>
                <a:ea typeface="微软雅黑" pitchFamily="34" charset="-122"/>
              </a:rPr>
              <a:t>可靠传输</a:t>
            </a:r>
            <a:r>
              <a:rPr lang="zh-CN" altLang="en-US" sz="1994" b="1" dirty="0">
                <a:latin typeface="微软雅黑" pitchFamily="34" charset="-122"/>
                <a:ea typeface="微软雅黑" pitchFamily="34" charset="-122"/>
              </a:rPr>
              <a:t>。</a:t>
            </a:r>
            <a:endParaRPr lang="en-US" altLang="zh-CN" sz="1994" b="1" dirty="0">
              <a:latin typeface="微软雅黑" pitchFamily="34" charset="-122"/>
              <a:ea typeface="微软雅黑" pitchFamily="34" charset="-122"/>
            </a:endParaRPr>
          </a:p>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要做到“无差错传输”（即发送什么就收到什么）就必须再加上确认和重传机制。 </a:t>
            </a:r>
            <a:endParaRPr lang="zh-CN" altLang="en-US" sz="1994" b="1" dirty="0">
              <a:solidFill>
                <a:srgbClr val="0000FF"/>
              </a:solidFill>
              <a:latin typeface="微软雅黑" pitchFamily="34" charset="-122"/>
              <a:ea typeface="微软雅黑" pitchFamily="34" charset="-122"/>
            </a:endParaRPr>
          </a:p>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本章介绍的数据链路层协议都不是可靠传输的协议。</a:t>
            </a:r>
          </a:p>
        </p:txBody>
      </p:sp>
    </p:spTree>
    <p:extLst>
      <p:ext uri="{BB962C8B-B14F-4D97-AF65-F5344CB8AC3E}">
        <p14:creationId xmlns:p14="http://schemas.microsoft.com/office/powerpoint/2010/main" val="35259313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5050" y="1478599"/>
            <a:ext cx="8106434" cy="352947"/>
          </a:xfrm>
          <a:prstGeom prst="roundRect">
            <a:avLst>
              <a:gd name="adj" fmla="val 16667"/>
            </a:avLst>
          </a:prstGeom>
          <a:solidFill>
            <a:srgbClr val="00B050"/>
          </a:solidFill>
          <a:ln>
            <a:noFill/>
          </a:ln>
          <a:effectLst/>
          <a:extLst/>
        </p:spPr>
        <p:txBody>
          <a:bodyPr wrap="none" anchor="ctr"/>
          <a:lstStyle/>
          <a:p>
            <a:endParaRPr lang="zh-CN" altLang="en-US" sz="1795"/>
          </a:p>
        </p:txBody>
      </p:sp>
      <p:sp>
        <p:nvSpPr>
          <p:cNvPr id="6" name="Rectangle 6"/>
          <p:cNvSpPr>
            <a:spLocks noChangeArrowheads="1"/>
          </p:cNvSpPr>
          <p:nvPr/>
        </p:nvSpPr>
        <p:spPr bwMode="auto">
          <a:xfrm>
            <a:off x="1773040" y="1455573"/>
            <a:ext cx="5811050" cy="705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994" b="1" dirty="0">
                <a:solidFill>
                  <a:schemeClr val="bg1"/>
                </a:solidFill>
                <a:ea typeface="微软雅黑" pitchFamily="34" charset="-122"/>
              </a:rPr>
              <a:t>数据链路层是实现设备之间通信的非常重要的一层</a:t>
            </a:r>
          </a:p>
          <a:p>
            <a:pPr algn="ctr"/>
            <a:endParaRPr lang="zh-CN" altLang="en-US" sz="1994" b="1" dirty="0">
              <a:solidFill>
                <a:schemeClr val="bg1"/>
              </a:solidFill>
              <a:ea typeface="微软雅黑" pitchFamily="34" charset="-122"/>
            </a:endParaRPr>
          </a:p>
        </p:txBody>
      </p:sp>
      <p:sp>
        <p:nvSpPr>
          <p:cNvPr id="7" name="圆角矩形 6"/>
          <p:cNvSpPr/>
          <p:nvPr/>
        </p:nvSpPr>
        <p:spPr>
          <a:xfrm>
            <a:off x="521209" y="1935120"/>
            <a:ext cx="8106434" cy="326956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1104" name="Line 3"/>
          <p:cNvSpPr>
            <a:spLocks noChangeShapeType="1"/>
          </p:cNvSpPr>
          <p:nvPr/>
        </p:nvSpPr>
        <p:spPr bwMode="auto">
          <a:xfrm flipH="1" flipV="1">
            <a:off x="6614429" y="2771617"/>
            <a:ext cx="674329" cy="5911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105" name="Line 4"/>
          <p:cNvSpPr>
            <a:spLocks noChangeShapeType="1"/>
          </p:cNvSpPr>
          <p:nvPr/>
        </p:nvSpPr>
        <p:spPr bwMode="auto">
          <a:xfrm flipH="1" flipV="1">
            <a:off x="5905043" y="2588879"/>
            <a:ext cx="412434" cy="12944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106" name="Line 5"/>
          <p:cNvSpPr>
            <a:spLocks noChangeShapeType="1"/>
          </p:cNvSpPr>
          <p:nvPr/>
        </p:nvSpPr>
        <p:spPr bwMode="auto">
          <a:xfrm flipV="1">
            <a:off x="5327635" y="2581265"/>
            <a:ext cx="494920" cy="91369"/>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107" name="Line 6"/>
          <p:cNvSpPr>
            <a:spLocks noChangeShapeType="1"/>
          </p:cNvSpPr>
          <p:nvPr/>
        </p:nvSpPr>
        <p:spPr bwMode="auto">
          <a:xfrm flipV="1">
            <a:off x="4634746" y="2626949"/>
            <a:ext cx="593905" cy="45685"/>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108" name="Line 7"/>
          <p:cNvSpPr>
            <a:spLocks noChangeShapeType="1"/>
          </p:cNvSpPr>
          <p:nvPr/>
        </p:nvSpPr>
        <p:spPr bwMode="auto">
          <a:xfrm>
            <a:off x="3941857" y="2672634"/>
            <a:ext cx="593905"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109" name="Line 8"/>
          <p:cNvSpPr>
            <a:spLocks noChangeShapeType="1"/>
          </p:cNvSpPr>
          <p:nvPr/>
        </p:nvSpPr>
        <p:spPr bwMode="auto">
          <a:xfrm>
            <a:off x="3199476" y="2535579"/>
            <a:ext cx="593905" cy="137055"/>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110" name="Freeform 9"/>
          <p:cNvSpPr>
            <a:spLocks/>
          </p:cNvSpPr>
          <p:nvPr/>
        </p:nvSpPr>
        <p:spPr bwMode="auto">
          <a:xfrm>
            <a:off x="1771984" y="2558423"/>
            <a:ext cx="1394498" cy="272312"/>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grpSp>
        <p:nvGrpSpPr>
          <p:cNvPr id="1111" name="Group 10"/>
          <p:cNvGrpSpPr>
            <a:grpSpLocks/>
          </p:cNvGrpSpPr>
          <p:nvPr/>
        </p:nvGrpSpPr>
        <p:grpSpPr bwMode="auto">
          <a:xfrm>
            <a:off x="2259126" y="2444209"/>
            <a:ext cx="733102" cy="468271"/>
            <a:chOff x="1680" y="240"/>
            <a:chExt cx="2529" cy="1270"/>
          </a:xfrm>
          <a:solidFill>
            <a:schemeClr val="bg1"/>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grpSp>
      <p:grpSp>
        <p:nvGrpSpPr>
          <p:cNvPr id="1121" name="Group 20"/>
          <p:cNvGrpSpPr>
            <a:grpSpLocks/>
          </p:cNvGrpSpPr>
          <p:nvPr/>
        </p:nvGrpSpPr>
        <p:grpSpPr bwMode="auto">
          <a:xfrm>
            <a:off x="3496428" y="2444209"/>
            <a:ext cx="733102" cy="468271"/>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3613473" y="2557470"/>
            <a:ext cx="567805"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7" b="1" dirty="0">
                <a:latin typeface="微软雅黑" pitchFamily="34" charset="-122"/>
                <a:ea typeface="微软雅黑" pitchFamily="34" charset="-122"/>
              </a:rPr>
              <a:t>局域网</a:t>
            </a:r>
          </a:p>
        </p:txBody>
      </p:sp>
      <p:pic>
        <p:nvPicPr>
          <p:cNvPr id="113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69558" y="2463245"/>
            <a:ext cx="286642" cy="180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6777" y="2581264"/>
            <a:ext cx="286642" cy="180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3572" y="2491799"/>
            <a:ext cx="286642" cy="180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136" name="Group 35"/>
          <p:cNvGrpSpPr>
            <a:grpSpLocks/>
          </p:cNvGrpSpPr>
          <p:nvPr/>
        </p:nvGrpSpPr>
        <p:grpSpPr bwMode="auto">
          <a:xfrm>
            <a:off x="4882207" y="2444209"/>
            <a:ext cx="733102" cy="468271"/>
            <a:chOff x="1680" y="240"/>
            <a:chExt cx="2529" cy="1270"/>
          </a:xfrm>
          <a:solidFill>
            <a:schemeClr val="bg1"/>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grpSp>
      <p:sp>
        <p:nvSpPr>
          <p:cNvPr id="1146" name="Text Box 45"/>
          <p:cNvSpPr txBox="1">
            <a:spLocks noChangeArrowheads="1"/>
          </p:cNvSpPr>
          <p:nvPr/>
        </p:nvSpPr>
        <p:spPr bwMode="auto">
          <a:xfrm>
            <a:off x="4982754" y="2563937"/>
            <a:ext cx="567805"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7" b="1" dirty="0">
                <a:latin typeface="微软雅黑" pitchFamily="34" charset="-122"/>
                <a:ea typeface="微软雅黑" pitchFamily="34" charset="-122"/>
              </a:rPr>
              <a:t>广域网</a:t>
            </a:r>
          </a:p>
        </p:txBody>
      </p:sp>
      <p:sp>
        <p:nvSpPr>
          <p:cNvPr id="1147" name="Text Box 46"/>
          <p:cNvSpPr txBox="1">
            <a:spLocks noChangeArrowheads="1"/>
          </p:cNvSpPr>
          <p:nvPr/>
        </p:nvSpPr>
        <p:spPr bwMode="auto">
          <a:xfrm>
            <a:off x="1350639" y="2365758"/>
            <a:ext cx="636542"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7" b="1" dirty="0">
                <a:latin typeface="微软雅黑" pitchFamily="34" charset="-122"/>
                <a:ea typeface="微软雅黑" pitchFamily="34" charset="-122"/>
              </a:rPr>
              <a:t>主机 </a:t>
            </a:r>
            <a:r>
              <a:rPr kumimoji="1" lang="en-US" altLang="zh-CN" sz="997" b="1" dirty="0">
                <a:latin typeface="微软雅黑" pitchFamily="34" charset="-122"/>
                <a:ea typeface="微软雅黑" pitchFamily="34" charset="-122"/>
              </a:rPr>
              <a:t>H</a:t>
            </a:r>
            <a:r>
              <a:rPr kumimoji="1" lang="en-US" altLang="zh-CN" sz="997"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7068061" y="2349598"/>
            <a:ext cx="636542"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7" b="1" dirty="0">
                <a:latin typeface="微软雅黑" pitchFamily="34" charset="-122"/>
                <a:ea typeface="微软雅黑" pitchFamily="34" charset="-122"/>
              </a:rPr>
              <a:t>主机 </a:t>
            </a:r>
            <a:r>
              <a:rPr kumimoji="1" lang="en-US" altLang="zh-CN" sz="997" b="1" dirty="0">
                <a:latin typeface="微软雅黑" pitchFamily="34" charset="-122"/>
                <a:ea typeface="微软雅黑" pitchFamily="34" charset="-122"/>
              </a:rPr>
              <a:t>H</a:t>
            </a:r>
            <a:r>
              <a:rPr kumimoji="1" lang="en-US" altLang="zh-CN" sz="997" b="1" baseline="-25000" dirty="0">
                <a:latin typeface="微软雅黑" pitchFamily="34" charset="-122"/>
                <a:ea typeface="微软雅黑" pitchFamily="34" charset="-122"/>
              </a:rPr>
              <a:t>2</a:t>
            </a:r>
          </a:p>
        </p:txBody>
      </p:sp>
      <p:sp>
        <p:nvSpPr>
          <p:cNvPr id="1149" name="Text Box 48"/>
          <p:cNvSpPr txBox="1">
            <a:spLocks noChangeArrowheads="1"/>
          </p:cNvSpPr>
          <p:nvPr/>
        </p:nvSpPr>
        <p:spPr bwMode="auto">
          <a:xfrm>
            <a:off x="2882269" y="2246241"/>
            <a:ext cx="748440"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7" b="1">
                <a:latin typeface="微软雅黑" pitchFamily="34" charset="-122"/>
                <a:ea typeface="微软雅黑" pitchFamily="34" charset="-122"/>
              </a:rPr>
              <a:t>路由器 </a:t>
            </a:r>
            <a:r>
              <a:rPr kumimoji="1" lang="en-US" altLang="zh-CN" sz="997" b="1">
                <a:latin typeface="微软雅黑" pitchFamily="34" charset="-122"/>
                <a:ea typeface="微软雅黑" pitchFamily="34" charset="-122"/>
              </a:rPr>
              <a:t>R</a:t>
            </a:r>
            <a:r>
              <a:rPr kumimoji="1" lang="en-US" altLang="zh-CN" sz="997" b="1" baseline="-25000">
                <a:latin typeface="微软雅黑" pitchFamily="34" charset="-122"/>
                <a:ea typeface="微软雅黑" pitchFamily="34" charset="-122"/>
              </a:rPr>
              <a:t>1</a:t>
            </a:r>
          </a:p>
        </p:txBody>
      </p:sp>
      <p:sp>
        <p:nvSpPr>
          <p:cNvPr id="1150" name="Text Box 49"/>
          <p:cNvSpPr txBox="1">
            <a:spLocks noChangeArrowheads="1"/>
          </p:cNvSpPr>
          <p:nvPr/>
        </p:nvSpPr>
        <p:spPr bwMode="auto">
          <a:xfrm>
            <a:off x="4284545" y="2364261"/>
            <a:ext cx="748440"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7" b="1">
                <a:latin typeface="微软雅黑" pitchFamily="34" charset="-122"/>
                <a:ea typeface="微软雅黑" pitchFamily="34" charset="-122"/>
              </a:rPr>
              <a:t>路由器 </a:t>
            </a:r>
            <a:r>
              <a:rPr kumimoji="1" lang="en-US" altLang="zh-CN" sz="997" b="1">
                <a:latin typeface="微软雅黑" pitchFamily="34" charset="-122"/>
                <a:ea typeface="微软雅黑" pitchFamily="34" charset="-122"/>
              </a:rPr>
              <a:t>R</a:t>
            </a:r>
            <a:r>
              <a:rPr kumimoji="1" lang="en-US" altLang="zh-CN" sz="997" b="1" baseline="-25000">
                <a:latin typeface="微软雅黑" pitchFamily="34" charset="-122"/>
                <a:ea typeface="微软雅黑" pitchFamily="34" charset="-122"/>
              </a:rPr>
              <a:t>2</a:t>
            </a:r>
          </a:p>
        </p:txBody>
      </p:sp>
      <p:sp>
        <p:nvSpPr>
          <p:cNvPr id="1151" name="Text Box 50"/>
          <p:cNvSpPr txBox="1">
            <a:spLocks noChangeArrowheads="1"/>
          </p:cNvSpPr>
          <p:nvPr/>
        </p:nvSpPr>
        <p:spPr bwMode="auto">
          <a:xfrm>
            <a:off x="5547625" y="2280506"/>
            <a:ext cx="748440"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7" b="1" dirty="0">
                <a:latin typeface="微软雅黑" pitchFamily="34" charset="-122"/>
                <a:ea typeface="微软雅黑" pitchFamily="34" charset="-122"/>
              </a:rPr>
              <a:t>路由器 </a:t>
            </a:r>
            <a:r>
              <a:rPr kumimoji="1" lang="en-US" altLang="zh-CN" sz="997" b="1" dirty="0">
                <a:latin typeface="微软雅黑" pitchFamily="34" charset="-122"/>
                <a:ea typeface="微软雅黑" pitchFamily="34" charset="-122"/>
              </a:rPr>
              <a:t>R</a:t>
            </a:r>
            <a:r>
              <a:rPr kumimoji="1" lang="en-US" altLang="zh-CN" sz="997" b="1" baseline="-25000" dirty="0">
                <a:latin typeface="微软雅黑" pitchFamily="34" charset="-122"/>
                <a:ea typeface="微软雅黑" pitchFamily="34" charset="-122"/>
              </a:rPr>
              <a:t>3</a:t>
            </a:r>
          </a:p>
        </p:txBody>
      </p:sp>
      <p:sp>
        <p:nvSpPr>
          <p:cNvPr id="1152" name="Text Box 51"/>
          <p:cNvSpPr txBox="1">
            <a:spLocks noChangeArrowheads="1"/>
          </p:cNvSpPr>
          <p:nvPr/>
        </p:nvSpPr>
        <p:spPr bwMode="auto">
          <a:xfrm>
            <a:off x="2377293" y="2565084"/>
            <a:ext cx="567805"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7" b="1" dirty="0">
                <a:latin typeface="微软雅黑" pitchFamily="34" charset="-122"/>
                <a:ea typeface="微软雅黑" pitchFamily="34" charset="-122"/>
              </a:rPr>
              <a:t>电话网</a:t>
            </a:r>
          </a:p>
        </p:txBody>
      </p:sp>
      <p:grpSp>
        <p:nvGrpSpPr>
          <p:cNvPr id="1606" name="Group 506"/>
          <p:cNvGrpSpPr>
            <a:grpSpLocks/>
          </p:cNvGrpSpPr>
          <p:nvPr/>
        </p:nvGrpSpPr>
        <p:grpSpPr bwMode="auto">
          <a:xfrm>
            <a:off x="6070016" y="2489894"/>
            <a:ext cx="733102" cy="468271"/>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grpSp>
      <p:sp>
        <p:nvSpPr>
          <p:cNvPr id="1616" name="Text Box 516"/>
          <p:cNvSpPr txBox="1">
            <a:spLocks noChangeArrowheads="1"/>
          </p:cNvSpPr>
          <p:nvPr/>
        </p:nvSpPr>
        <p:spPr bwMode="auto">
          <a:xfrm>
            <a:off x="6198874" y="2603156"/>
            <a:ext cx="567805"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7" b="1" dirty="0">
                <a:latin typeface="微软雅黑" pitchFamily="34" charset="-122"/>
                <a:ea typeface="微软雅黑" pitchFamily="34" charset="-122"/>
              </a:rPr>
              <a:t>局域网</a:t>
            </a:r>
          </a:p>
        </p:txBody>
      </p:sp>
      <p:sp>
        <p:nvSpPr>
          <p:cNvPr id="1678" name="矩形 1677"/>
          <p:cNvSpPr/>
          <p:nvPr/>
        </p:nvSpPr>
        <p:spPr>
          <a:xfrm>
            <a:off x="2583121" y="3080435"/>
            <a:ext cx="3943943" cy="306922"/>
          </a:xfrm>
          <a:prstGeom prst="rect">
            <a:avLst/>
          </a:prstGeom>
          <a:solidFill>
            <a:srgbClr val="00FF99"/>
          </a:solidFill>
          <a:ln>
            <a:solidFill>
              <a:srgbClr val="000066"/>
            </a:solidFill>
          </a:ln>
        </p:spPr>
        <p:txBody>
          <a:bodyPr wrap="none">
            <a:spAutoFit/>
          </a:bodyPr>
          <a:lstStyle/>
          <a:p>
            <a:pPr algn="ctr"/>
            <a:r>
              <a:rPr lang="zh-CN" altLang="en-US" sz="1396" b="1" dirty="0">
                <a:solidFill>
                  <a:sysClr val="windowText" lastClr="000000"/>
                </a:solidFill>
                <a:latin typeface="微软雅黑" pitchFamily="34" charset="-122"/>
                <a:ea typeface="微软雅黑" pitchFamily="34" charset="-122"/>
              </a:rPr>
              <a:t>网络中的主机、路由器等都必须实现数据链路层</a:t>
            </a:r>
          </a:p>
        </p:txBody>
      </p:sp>
      <p:grpSp>
        <p:nvGrpSpPr>
          <p:cNvPr id="2" name="组合 1"/>
          <p:cNvGrpSpPr/>
          <p:nvPr/>
        </p:nvGrpSpPr>
        <p:grpSpPr>
          <a:xfrm>
            <a:off x="1407333" y="3292548"/>
            <a:ext cx="6276809" cy="1470485"/>
            <a:chOff x="1411253" y="2454021"/>
            <a:chExt cx="6294293" cy="1474581"/>
          </a:xfrm>
        </p:grpSpPr>
        <p:sp>
          <p:nvSpPr>
            <p:cNvPr id="1623" name="AutoShape 524"/>
            <p:cNvSpPr>
              <a:spLocks noChangeArrowheads="1"/>
            </p:cNvSpPr>
            <p:nvPr/>
          </p:nvSpPr>
          <p:spPr bwMode="auto">
            <a:xfrm>
              <a:off x="1411253"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41125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411253"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41125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411253"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423660"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7122394"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71223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712239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7122394"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7122394"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7134802"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45" name="AutoShape 547"/>
            <p:cNvSpPr>
              <a:spLocks noChangeArrowheads="1"/>
            </p:cNvSpPr>
            <p:nvPr/>
          </p:nvSpPr>
          <p:spPr bwMode="auto">
            <a:xfrm>
              <a:off x="2959203"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295920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2985052"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48" name="Freeform 550"/>
            <p:cNvSpPr>
              <a:spLocks/>
            </p:cNvSpPr>
            <p:nvPr/>
          </p:nvSpPr>
          <p:spPr bwMode="auto">
            <a:xfrm>
              <a:off x="295920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52" name="AutoShape 554"/>
            <p:cNvSpPr>
              <a:spLocks noChangeArrowheads="1"/>
            </p:cNvSpPr>
            <p:nvPr/>
          </p:nvSpPr>
          <p:spPr bwMode="auto">
            <a:xfrm>
              <a:off x="4331264"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53" name="Freeform 555"/>
            <p:cNvSpPr>
              <a:spLocks/>
            </p:cNvSpPr>
            <p:nvPr/>
          </p:nvSpPr>
          <p:spPr bwMode="auto">
            <a:xfrm>
              <a:off x="433126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54" name="Rectangle 556"/>
            <p:cNvSpPr>
              <a:spLocks noChangeArrowheads="1"/>
            </p:cNvSpPr>
            <p:nvPr/>
          </p:nvSpPr>
          <p:spPr bwMode="auto">
            <a:xfrm>
              <a:off x="4343671"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55" name="Freeform 557"/>
            <p:cNvSpPr>
              <a:spLocks/>
            </p:cNvSpPr>
            <p:nvPr/>
          </p:nvSpPr>
          <p:spPr bwMode="auto">
            <a:xfrm>
              <a:off x="433126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1674911" y="3783530"/>
              <a:ext cx="143731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38033" y="3783530"/>
              <a:ext cx="1448020"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365549" y="3783530"/>
              <a:ext cx="107531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669" name="Freeform 575"/>
            <p:cNvSpPr>
              <a:spLocks/>
            </p:cNvSpPr>
            <p:nvPr/>
          </p:nvSpPr>
          <p:spPr bwMode="auto">
            <a:xfrm>
              <a:off x="4746915"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112228"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997" b="1" dirty="0">
                  <a:latin typeface="微软雅黑" pitchFamily="34" charset="-122"/>
                  <a:ea typeface="微软雅黑" pitchFamily="34" charset="-122"/>
                </a:rPr>
                <a:t>R</a:t>
              </a:r>
              <a:r>
                <a:rPr kumimoji="1" lang="en-US" altLang="zh-CN" sz="997" b="1" baseline="-25000" dirty="0">
                  <a:latin typeface="微软雅黑" pitchFamily="34" charset="-122"/>
                  <a:ea typeface="微软雅黑" pitchFamily="34" charset="-122"/>
                </a:rPr>
                <a:t>1</a:t>
              </a:r>
            </a:p>
          </p:txBody>
        </p:sp>
        <p:sp>
          <p:nvSpPr>
            <p:cNvPr id="1671" name="Text Box 577"/>
            <p:cNvSpPr txBox="1">
              <a:spLocks noChangeArrowheads="1"/>
            </p:cNvSpPr>
            <p:nvPr/>
          </p:nvSpPr>
          <p:spPr bwMode="auto">
            <a:xfrm>
              <a:off x="4473950"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997" b="1" dirty="0">
                  <a:latin typeface="微软雅黑" pitchFamily="34" charset="-122"/>
                  <a:ea typeface="微软雅黑" pitchFamily="34" charset="-122"/>
                </a:rPr>
                <a:t>R</a:t>
              </a:r>
              <a:r>
                <a:rPr kumimoji="1" lang="en-US" altLang="zh-CN" sz="997" b="1" baseline="-25000" dirty="0">
                  <a:latin typeface="微软雅黑" pitchFamily="34" charset="-122"/>
                  <a:ea typeface="微软雅黑"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997" b="1" dirty="0">
                  <a:latin typeface="微软雅黑" pitchFamily="34" charset="-122"/>
                  <a:ea typeface="微软雅黑" pitchFamily="34" charset="-122"/>
                </a:rPr>
                <a:t>R</a:t>
              </a:r>
              <a:r>
                <a:rPr kumimoji="1" lang="en-US" altLang="zh-CN" sz="997" b="1" baseline="-25000" dirty="0">
                  <a:latin typeface="微软雅黑" pitchFamily="34" charset="-122"/>
                  <a:ea typeface="微软雅黑" pitchFamily="34" charset="-122"/>
                </a:rPr>
                <a:t>3</a:t>
              </a:r>
            </a:p>
          </p:txBody>
        </p:sp>
        <p:sp>
          <p:nvSpPr>
            <p:cNvPr id="1673" name="Text Box 579"/>
            <p:cNvSpPr txBox="1">
              <a:spLocks noChangeArrowheads="1"/>
            </p:cNvSpPr>
            <p:nvPr/>
          </p:nvSpPr>
          <p:spPr bwMode="auto">
            <a:xfrm>
              <a:off x="1566347"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997" b="1" dirty="0">
                  <a:latin typeface="微软雅黑" pitchFamily="34" charset="-122"/>
                  <a:ea typeface="微软雅黑" pitchFamily="34" charset="-122"/>
                </a:rPr>
                <a:t>H</a:t>
              </a:r>
              <a:r>
                <a:rPr kumimoji="1" lang="en-US" altLang="zh-CN" sz="997"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7265080"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997" b="1" dirty="0">
                  <a:latin typeface="微软雅黑" pitchFamily="34" charset="-122"/>
                  <a:ea typeface="微软雅黑" pitchFamily="34" charset="-122"/>
                </a:rPr>
                <a:t>H</a:t>
              </a:r>
              <a:r>
                <a:rPr kumimoji="1" lang="en-US" altLang="zh-CN" sz="997" b="1" baseline="-25000" dirty="0">
                  <a:latin typeface="微软雅黑" pitchFamily="34" charset="-122"/>
                  <a:ea typeface="微软雅黑" pitchFamily="34" charset="-122"/>
                </a:rPr>
                <a:t>2</a:t>
              </a:r>
            </a:p>
          </p:txBody>
        </p:sp>
      </p:grpSp>
      <p:grpSp>
        <p:nvGrpSpPr>
          <p:cNvPr id="3" name="组合 2"/>
          <p:cNvGrpSpPr/>
          <p:nvPr/>
        </p:nvGrpSpPr>
        <p:grpSpPr>
          <a:xfrm>
            <a:off x="1353703" y="3564755"/>
            <a:ext cx="6390243" cy="1096438"/>
            <a:chOff x="1357473" y="2726986"/>
            <a:chExt cx="6408043" cy="1099492"/>
          </a:xfrm>
        </p:grpSpPr>
        <p:sp>
          <p:nvSpPr>
            <p:cNvPr id="1679" name="Text Box 530"/>
            <p:cNvSpPr txBox="1">
              <a:spLocks noChangeArrowheads="1"/>
            </p:cNvSpPr>
            <p:nvPr/>
          </p:nvSpPr>
          <p:spPr bwMode="auto">
            <a:xfrm>
              <a:off x="1357473"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dirty="0">
                  <a:solidFill>
                    <a:srgbClr val="CC00CC"/>
                  </a:solidFill>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359541"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357473"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357473"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357473"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7086206"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47" b="1" dirty="0">
                  <a:solidFill>
                    <a:srgbClr val="CC00CC"/>
                  </a:solidFill>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708827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708620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708620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708620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a:latin typeface="微软雅黑" pitchFamily="34" charset="-122"/>
                  <a:ea typeface="微软雅黑" pitchFamily="34" charset="-122"/>
                </a:rPr>
                <a:t>物理层</a:t>
              </a:r>
            </a:p>
          </p:txBody>
        </p:sp>
        <p:sp>
          <p:nvSpPr>
            <p:cNvPr id="1689" name="Text Box 551"/>
            <p:cNvSpPr txBox="1">
              <a:spLocks noChangeArrowheads="1"/>
            </p:cNvSpPr>
            <p:nvPr/>
          </p:nvSpPr>
          <p:spPr bwMode="auto">
            <a:xfrm>
              <a:off x="295506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a:solidFill>
                    <a:srgbClr val="CC00CC"/>
                  </a:solidFill>
                  <a:latin typeface="微软雅黑" pitchFamily="34" charset="-122"/>
                  <a:ea typeface="微软雅黑" pitchFamily="34" charset="-122"/>
                </a:rPr>
                <a:t>链路层</a:t>
              </a:r>
            </a:p>
          </p:txBody>
        </p:sp>
        <p:sp>
          <p:nvSpPr>
            <p:cNvPr id="1690" name="Text Box 552"/>
            <p:cNvSpPr txBox="1">
              <a:spLocks noChangeArrowheads="1"/>
            </p:cNvSpPr>
            <p:nvPr/>
          </p:nvSpPr>
          <p:spPr bwMode="auto">
            <a:xfrm>
              <a:off x="295506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dirty="0">
                  <a:latin typeface="微软雅黑" pitchFamily="34" charset="-122"/>
                  <a:ea typeface="微软雅黑" pitchFamily="34" charset="-122"/>
                </a:rPr>
                <a:t>网络层</a:t>
              </a:r>
            </a:p>
          </p:txBody>
        </p:sp>
        <p:sp>
          <p:nvSpPr>
            <p:cNvPr id="1691" name="Text Box 553"/>
            <p:cNvSpPr txBox="1">
              <a:spLocks noChangeArrowheads="1"/>
            </p:cNvSpPr>
            <p:nvPr/>
          </p:nvSpPr>
          <p:spPr bwMode="auto">
            <a:xfrm>
              <a:off x="295506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dirty="0">
                  <a:latin typeface="微软雅黑" pitchFamily="34" charset="-122"/>
                  <a:ea typeface="微软雅黑" pitchFamily="34" charset="-122"/>
                </a:rPr>
                <a:t>物理层</a:t>
              </a:r>
            </a:p>
          </p:txBody>
        </p:sp>
        <p:sp>
          <p:nvSpPr>
            <p:cNvPr id="1692" name="Text Box 558"/>
            <p:cNvSpPr txBox="1">
              <a:spLocks noChangeArrowheads="1"/>
            </p:cNvSpPr>
            <p:nvPr/>
          </p:nvSpPr>
          <p:spPr bwMode="auto">
            <a:xfrm>
              <a:off x="431989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a:solidFill>
                    <a:srgbClr val="CC00CC"/>
                  </a:solidFill>
                  <a:latin typeface="微软雅黑" pitchFamily="34" charset="-122"/>
                  <a:ea typeface="微软雅黑" pitchFamily="34" charset="-122"/>
                </a:rPr>
                <a:t>链路层</a:t>
              </a:r>
            </a:p>
          </p:txBody>
        </p:sp>
        <p:sp>
          <p:nvSpPr>
            <p:cNvPr id="1693" name="Text Box 559"/>
            <p:cNvSpPr txBox="1">
              <a:spLocks noChangeArrowheads="1"/>
            </p:cNvSpPr>
            <p:nvPr/>
          </p:nvSpPr>
          <p:spPr bwMode="auto">
            <a:xfrm>
              <a:off x="431989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dirty="0">
                  <a:latin typeface="微软雅黑" pitchFamily="34" charset="-122"/>
                  <a:ea typeface="微软雅黑" pitchFamily="34" charset="-122"/>
                </a:rPr>
                <a:t>网络层</a:t>
              </a:r>
            </a:p>
          </p:txBody>
        </p:sp>
        <p:sp>
          <p:nvSpPr>
            <p:cNvPr id="1694" name="Text Box 560"/>
            <p:cNvSpPr txBox="1">
              <a:spLocks noChangeArrowheads="1"/>
            </p:cNvSpPr>
            <p:nvPr/>
          </p:nvSpPr>
          <p:spPr bwMode="auto">
            <a:xfrm>
              <a:off x="431989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dirty="0">
                  <a:latin typeface="微软雅黑" pitchFamily="34" charset="-122"/>
                  <a:ea typeface="微软雅黑"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a:solidFill>
                    <a:srgbClr val="CC00CC"/>
                  </a:solidFill>
                  <a:latin typeface="微软雅黑" pitchFamily="34" charset="-122"/>
                  <a:ea typeface="微软雅黑"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a:latin typeface="微软雅黑" pitchFamily="34" charset="-122"/>
                  <a:ea typeface="微软雅黑"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a:latin typeface="微软雅黑" pitchFamily="34" charset="-122"/>
                  <a:ea typeface="微软雅黑" pitchFamily="34" charset="-122"/>
                </a:rPr>
                <a:t>物理层</a:t>
              </a:r>
            </a:p>
          </p:txBody>
        </p:sp>
      </p:grpSp>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86367" y="2570136"/>
            <a:ext cx="405999" cy="405999"/>
          </a:xfrm>
          <a:prstGeom prst="rect">
            <a:avLst/>
          </a:prstGeom>
          <a:noFill/>
          <a:extLst>
            <a:ext uri="{909E8E84-426E-40DD-AFC4-6F175D3DCCD1}">
              <a14:hiddenFill xmlns:a14="http://schemas.microsoft.com/office/drawing/2010/main">
                <a:solidFill>
                  <a:srgbClr val="FFFFFF"/>
                </a:solidFill>
              </a14:hiddenFill>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6567" y="2595156"/>
            <a:ext cx="405999" cy="405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2269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465813" y="267734"/>
            <a:ext cx="8220987" cy="1453964"/>
          </a:xfrm>
        </p:spPr>
        <p:txBody>
          <a:bodyPr/>
          <a:lstStyle/>
          <a:p>
            <a:pPr algn="ctr" eaLnBrk="1" hangingPunct="1">
              <a:lnSpc>
                <a:spcPct val="150000"/>
              </a:lnSpc>
            </a:pPr>
            <a:r>
              <a:rPr lang="en-US" altLang="zh-CN" sz="2800" b="1" dirty="0">
                <a:latin typeface="微软雅黑" panose="020B0503020204020204" pitchFamily="34" charset="-122"/>
                <a:ea typeface="微软雅黑" panose="020B0503020204020204" pitchFamily="34" charset="-122"/>
              </a:rPr>
              <a:t>3</a:t>
            </a:r>
            <a:r>
              <a:rPr lang="en-US" altLang="zh-CN" sz="2800" b="1" dirty="0" smtClean="0">
                <a:latin typeface="微软雅黑" panose="020B0503020204020204" pitchFamily="34" charset="-122"/>
                <a:ea typeface="微软雅黑" panose="020B0503020204020204" pitchFamily="34" charset="-122"/>
              </a:rPr>
              <a:t>.2  </a:t>
            </a:r>
            <a:r>
              <a:rPr lang="zh-CN" altLang="en-US" sz="2800" b="1" dirty="0" smtClean="0">
                <a:latin typeface="微软雅黑" panose="020B0503020204020204" pitchFamily="34" charset="-122"/>
                <a:ea typeface="微软雅黑" panose="020B0503020204020204" pitchFamily="34" charset="-122"/>
              </a:rPr>
              <a:t>点对点协议 </a:t>
            </a:r>
            <a:r>
              <a:rPr lang="en-US" altLang="zh-CN" sz="2800" b="1" dirty="0" smtClean="0">
                <a:latin typeface="微软雅黑" panose="020B0503020204020204" pitchFamily="34" charset="-122"/>
                <a:ea typeface="微软雅黑" panose="020B0503020204020204" pitchFamily="34" charset="-122"/>
              </a:rPr>
              <a:t>PPP </a:t>
            </a:r>
            <a:br>
              <a:rPr lang="en-US" altLang="zh-CN" sz="2800" b="1" dirty="0" smtClean="0">
                <a:latin typeface="微软雅黑" panose="020B0503020204020204" pitchFamily="34" charset="-122"/>
                <a:ea typeface="微软雅黑" panose="020B0503020204020204" pitchFamily="34" charset="-122"/>
              </a:rPr>
            </a:br>
            <a:r>
              <a:rPr lang="en-US" altLang="zh-CN" sz="2400" b="1" dirty="0">
                <a:latin typeface="微软雅黑" panose="020B0503020204020204" pitchFamily="34" charset="-122"/>
                <a:ea typeface="微软雅黑" panose="020B0503020204020204" pitchFamily="34" charset="-122"/>
              </a:rPr>
              <a:t>3</a:t>
            </a:r>
            <a:r>
              <a:rPr lang="en-US" altLang="zh-CN" sz="2400" b="1" dirty="0" smtClean="0">
                <a:latin typeface="微软雅黑" panose="020B0503020204020204" pitchFamily="34" charset="-122"/>
                <a:ea typeface="微软雅黑" panose="020B0503020204020204" pitchFamily="34" charset="-122"/>
              </a:rPr>
              <a:t>.2.1 PPP </a:t>
            </a:r>
            <a:r>
              <a:rPr lang="zh-CN" altLang="en-US" sz="2400" b="1" dirty="0" smtClean="0">
                <a:latin typeface="微软雅黑" panose="020B0503020204020204" pitchFamily="34" charset="-122"/>
                <a:ea typeface="微软雅黑" panose="020B0503020204020204" pitchFamily="34" charset="-122"/>
              </a:rPr>
              <a:t>协议的特点 </a:t>
            </a:r>
          </a:p>
        </p:txBody>
      </p:sp>
      <p:sp>
        <p:nvSpPr>
          <p:cNvPr id="190467" name="Rectangle 3"/>
          <p:cNvSpPr>
            <a:spLocks noGrp="1" noChangeArrowheads="1"/>
          </p:cNvSpPr>
          <p:nvPr>
            <p:ph type="body" idx="1"/>
          </p:nvPr>
        </p:nvSpPr>
        <p:spPr>
          <a:xfrm>
            <a:off x="968851" y="1978088"/>
            <a:ext cx="7750810" cy="4510290"/>
          </a:xfrm>
        </p:spPr>
        <p:txBody>
          <a:bodyPr>
            <a:normAutofit/>
          </a:bodyPr>
          <a:lstStyle/>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点对点协议 </a:t>
            </a:r>
            <a:r>
              <a:rPr lang="en-US" altLang="zh-CN" sz="1994" b="1" dirty="0">
                <a:latin typeface="微软雅黑" pitchFamily="34" charset="-122"/>
                <a:ea typeface="微软雅黑" pitchFamily="34" charset="-122"/>
              </a:rPr>
              <a:t>PPP (Point-to-Point Protocol)</a:t>
            </a:r>
            <a:r>
              <a:rPr lang="zh-CN" altLang="en-US" sz="1994" b="1" dirty="0">
                <a:latin typeface="微软雅黑" pitchFamily="34" charset="-122"/>
                <a:ea typeface="微软雅黑" pitchFamily="34" charset="-122"/>
              </a:rPr>
              <a:t>。</a:t>
            </a:r>
          </a:p>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用户使用拨号电话线接入因特网时，一般都是使用 </a:t>
            </a:r>
            <a:r>
              <a:rPr lang="en-US" altLang="zh-CN" sz="1994" b="1" dirty="0">
                <a:latin typeface="微软雅黑" pitchFamily="34" charset="-122"/>
                <a:ea typeface="微软雅黑" pitchFamily="34" charset="-122"/>
              </a:rPr>
              <a:t>PPP </a:t>
            </a:r>
            <a:r>
              <a:rPr lang="zh-CN" altLang="en-US" sz="1994" b="1" dirty="0">
                <a:latin typeface="微软雅黑" pitchFamily="34" charset="-122"/>
                <a:ea typeface="微软雅黑" pitchFamily="34" charset="-122"/>
              </a:rPr>
              <a:t>协议。  </a:t>
            </a:r>
          </a:p>
        </p:txBody>
      </p:sp>
      <p:sp>
        <p:nvSpPr>
          <p:cNvPr id="4" name="灯片编号占位符 3"/>
          <p:cNvSpPr>
            <a:spLocks noGrp="1"/>
          </p:cNvSpPr>
          <p:nvPr>
            <p:ph type="sldNum" sz="quarter" idx="12"/>
          </p:nvPr>
        </p:nvSpPr>
        <p:spPr/>
        <p:txBody>
          <a:bodyPr/>
          <a:lstStyle/>
          <a:p>
            <a:fld id="{B6F15528-21DE-4FAA-801E-634DDDAF4B2B}" type="slidenum">
              <a:rPr lang="en-US" smtClean="0"/>
              <a:pPr/>
              <a:t>30</a:t>
            </a:fld>
            <a:endParaRPr lang="en-US"/>
          </a:p>
        </p:txBody>
      </p:sp>
      <p:sp>
        <p:nvSpPr>
          <p:cNvPr id="5" name="Line 53"/>
          <p:cNvSpPr>
            <a:spLocks noChangeShapeType="1"/>
          </p:cNvSpPr>
          <p:nvPr/>
        </p:nvSpPr>
        <p:spPr bwMode="auto">
          <a:xfrm>
            <a:off x="1186464" y="6521238"/>
            <a:ext cx="4021049" cy="0"/>
          </a:xfrm>
          <a:prstGeom prst="line">
            <a:avLst/>
          </a:prstGeom>
          <a:noFill/>
          <a:ln w="9525">
            <a:solidFill>
              <a:schemeClr val="folHlink"/>
            </a:solidFill>
            <a:round/>
            <a:headEnd type="triangle" w="med" len="med"/>
            <a:tailEnd type="triangle" w="med" len="med"/>
          </a:ln>
        </p:spPr>
        <p:txBody>
          <a:bodyPr lIns="91074" tIns="45537" rIns="91074" bIns="45537"/>
          <a:lstStyle/>
          <a:p>
            <a:endParaRPr lang="zh-CN" altLang="en-US" dirty="0">
              <a:ea typeface="黑体" pitchFamily="2" charset="-122"/>
            </a:endParaRPr>
          </a:p>
        </p:txBody>
      </p:sp>
      <p:sp>
        <p:nvSpPr>
          <p:cNvPr id="6" name="Oval 54"/>
          <p:cNvSpPr>
            <a:spLocks noChangeArrowheads="1"/>
          </p:cNvSpPr>
          <p:nvPr/>
        </p:nvSpPr>
        <p:spPr bwMode="auto">
          <a:xfrm>
            <a:off x="2695150" y="3728552"/>
            <a:ext cx="934023" cy="2506945"/>
          </a:xfrm>
          <a:prstGeom prst="ellipse">
            <a:avLst/>
          </a:prstGeom>
          <a:solidFill>
            <a:srgbClr val="CCFFFF">
              <a:alpha val="50195"/>
            </a:srgbClr>
          </a:solidFill>
          <a:ln w="9525">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7" name="Text Box 55"/>
          <p:cNvSpPr txBox="1">
            <a:spLocks noChangeArrowheads="1"/>
          </p:cNvSpPr>
          <p:nvPr/>
        </p:nvSpPr>
        <p:spPr bwMode="auto">
          <a:xfrm>
            <a:off x="396503" y="4599985"/>
            <a:ext cx="414759" cy="922960"/>
          </a:xfrm>
          <a:prstGeom prst="rect">
            <a:avLst/>
          </a:prstGeom>
          <a:noFill/>
          <a:ln w="9525">
            <a:noFill/>
            <a:miter lim="800000"/>
            <a:headEnd/>
            <a:tailEnd/>
          </a:ln>
        </p:spPr>
        <p:txBody>
          <a:bodyPr wrap="none" lIns="91074" tIns="45537" rIns="91074" bIns="45537">
            <a:spAutoFit/>
          </a:bodyPr>
          <a:lstStyle/>
          <a:p>
            <a:r>
              <a:rPr kumimoji="1" lang="zh-CN" altLang="en-US" dirty="0">
                <a:solidFill>
                  <a:schemeClr val="folHlink"/>
                </a:solidFill>
                <a:latin typeface="Arial" charset="0"/>
                <a:ea typeface="黑体" pitchFamily="2" charset="-122"/>
              </a:rPr>
              <a:t>用</a:t>
            </a:r>
          </a:p>
          <a:p>
            <a:endParaRPr kumimoji="1" lang="zh-CN" altLang="en-US" dirty="0">
              <a:solidFill>
                <a:schemeClr val="folHlink"/>
              </a:solidFill>
              <a:latin typeface="Arial" charset="0"/>
              <a:ea typeface="黑体" pitchFamily="2" charset="-122"/>
            </a:endParaRPr>
          </a:p>
          <a:p>
            <a:r>
              <a:rPr kumimoji="1" lang="zh-CN" altLang="en-US" dirty="0">
                <a:solidFill>
                  <a:schemeClr val="folHlink"/>
                </a:solidFill>
                <a:latin typeface="Arial" charset="0"/>
                <a:ea typeface="黑体" pitchFamily="2" charset="-122"/>
              </a:rPr>
              <a:t>户</a:t>
            </a:r>
          </a:p>
        </p:txBody>
      </p:sp>
      <p:sp>
        <p:nvSpPr>
          <p:cNvPr id="8" name="Text Box 56"/>
          <p:cNvSpPr txBox="1">
            <a:spLocks noChangeArrowheads="1"/>
          </p:cNvSpPr>
          <p:nvPr/>
        </p:nvSpPr>
        <p:spPr bwMode="auto">
          <a:xfrm>
            <a:off x="7947844" y="4704177"/>
            <a:ext cx="1107256" cy="368962"/>
          </a:xfrm>
          <a:prstGeom prst="rect">
            <a:avLst/>
          </a:prstGeom>
          <a:noFill/>
          <a:ln w="9525">
            <a:noFill/>
            <a:miter lim="800000"/>
            <a:headEnd/>
            <a:tailEnd/>
          </a:ln>
        </p:spPr>
        <p:txBody>
          <a:bodyPr wrap="none" lIns="91074" tIns="45537" rIns="91074" bIns="45537">
            <a:spAutoFit/>
          </a:bodyPr>
          <a:lstStyle/>
          <a:p>
            <a:r>
              <a:rPr kumimoji="1" lang="zh-CN" altLang="en-US" dirty="0">
                <a:solidFill>
                  <a:schemeClr val="folHlink"/>
                </a:solidFill>
                <a:latin typeface="Arial" charset="0"/>
                <a:ea typeface="黑体" pitchFamily="2" charset="-122"/>
              </a:rPr>
              <a:t>至因特网</a:t>
            </a:r>
          </a:p>
        </p:txBody>
      </p:sp>
      <p:pic>
        <p:nvPicPr>
          <p:cNvPr id="9" name="Picture 57"/>
          <p:cNvPicPr>
            <a:picLocks noChangeArrowheads="1"/>
          </p:cNvPicPr>
          <p:nvPr/>
        </p:nvPicPr>
        <p:blipFill>
          <a:blip r:embed="rId3" cstate="print"/>
          <a:srcRect/>
          <a:stretch>
            <a:fillRect/>
          </a:stretch>
        </p:blipFill>
        <p:spPr bwMode="auto">
          <a:xfrm>
            <a:off x="899926" y="3872212"/>
            <a:ext cx="375192" cy="399407"/>
          </a:xfrm>
          <a:prstGeom prst="rect">
            <a:avLst/>
          </a:prstGeom>
          <a:noFill/>
          <a:ln w="9525">
            <a:noFill/>
            <a:miter lim="800000"/>
            <a:headEnd/>
            <a:tailEnd/>
          </a:ln>
        </p:spPr>
      </p:pic>
      <p:sp>
        <p:nvSpPr>
          <p:cNvPr id="10" name="Rectangle 58"/>
          <p:cNvSpPr>
            <a:spLocks noChangeArrowheads="1"/>
          </p:cNvSpPr>
          <p:nvPr/>
        </p:nvSpPr>
        <p:spPr bwMode="auto">
          <a:xfrm>
            <a:off x="5237593" y="3944832"/>
            <a:ext cx="2195746" cy="2219625"/>
          </a:xfrm>
          <a:prstGeom prst="rect">
            <a:avLst/>
          </a:prstGeom>
          <a:solidFill>
            <a:srgbClr val="FFCCFF"/>
          </a:solidFill>
          <a:ln w="19050">
            <a:solidFill>
              <a:schemeClr val="tx1"/>
            </a:solidFill>
            <a:miter lim="800000"/>
            <a:headEnd/>
            <a:tailEnd/>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itchFamily="2" charset="-122"/>
            </a:endParaRPr>
          </a:p>
        </p:txBody>
      </p:sp>
      <p:sp>
        <p:nvSpPr>
          <p:cNvPr id="11" name="Text Box 59"/>
          <p:cNvSpPr txBox="1">
            <a:spLocks noChangeArrowheads="1"/>
          </p:cNvSpPr>
          <p:nvPr/>
        </p:nvSpPr>
        <p:spPr bwMode="auto">
          <a:xfrm>
            <a:off x="5227711" y="3984299"/>
            <a:ext cx="2261420" cy="645961"/>
          </a:xfrm>
          <a:prstGeom prst="rect">
            <a:avLst/>
          </a:prstGeom>
          <a:noFill/>
          <a:ln w="9525">
            <a:noFill/>
            <a:miter lim="800000"/>
            <a:headEnd/>
            <a:tailEnd/>
          </a:ln>
        </p:spPr>
        <p:txBody>
          <a:bodyPr wrap="none" lIns="91074" tIns="45537" rIns="91074" bIns="45537">
            <a:spAutoFit/>
          </a:bodyPr>
          <a:lstStyle/>
          <a:p>
            <a:pPr algn="ctr"/>
            <a:r>
              <a:rPr kumimoji="1" lang="zh-CN" altLang="en-US" dirty="0">
                <a:solidFill>
                  <a:schemeClr val="folHlink"/>
                </a:solidFill>
                <a:latin typeface="Arial" charset="0"/>
                <a:ea typeface="黑体" pitchFamily="2" charset="-122"/>
              </a:rPr>
              <a:t>已向因特网管理机构</a:t>
            </a:r>
          </a:p>
          <a:p>
            <a:pPr algn="ctr"/>
            <a:r>
              <a:rPr kumimoji="1" lang="zh-CN" altLang="en-US" dirty="0">
                <a:solidFill>
                  <a:schemeClr val="folHlink"/>
                </a:solidFill>
                <a:latin typeface="Arial" charset="0"/>
                <a:ea typeface="黑体" pitchFamily="2" charset="-122"/>
              </a:rPr>
              <a:t>申请到一批</a:t>
            </a:r>
            <a:r>
              <a:rPr kumimoji="1" lang="zh-CN" altLang="en-US" b="1" dirty="0">
                <a:solidFill>
                  <a:schemeClr val="folHlink"/>
                </a:solidFill>
                <a:latin typeface="Arial" charset="0"/>
                <a:ea typeface="黑体" pitchFamily="2" charset="-122"/>
              </a:rPr>
              <a:t> </a:t>
            </a:r>
            <a:r>
              <a:rPr kumimoji="1" lang="en-US" altLang="zh-CN" b="1" dirty="0">
                <a:solidFill>
                  <a:schemeClr val="folHlink"/>
                </a:solidFill>
                <a:latin typeface="Arial" charset="0"/>
                <a:ea typeface="黑体" pitchFamily="2" charset="-122"/>
              </a:rPr>
              <a:t>IP </a:t>
            </a:r>
            <a:r>
              <a:rPr kumimoji="1" lang="zh-CN" altLang="en-US" dirty="0">
                <a:solidFill>
                  <a:schemeClr val="folHlink"/>
                </a:solidFill>
                <a:latin typeface="Arial" charset="0"/>
                <a:ea typeface="黑体" pitchFamily="2" charset="-122"/>
              </a:rPr>
              <a:t>地址</a:t>
            </a:r>
          </a:p>
        </p:txBody>
      </p:sp>
      <p:sp>
        <p:nvSpPr>
          <p:cNvPr id="12" name="Text Box 60"/>
          <p:cNvSpPr txBox="1">
            <a:spLocks noChangeArrowheads="1"/>
          </p:cNvSpPr>
          <p:nvPr/>
        </p:nvSpPr>
        <p:spPr bwMode="auto">
          <a:xfrm>
            <a:off x="6097211" y="4862045"/>
            <a:ext cx="555823" cy="368962"/>
          </a:xfrm>
          <a:prstGeom prst="rect">
            <a:avLst/>
          </a:prstGeom>
          <a:noFill/>
          <a:ln w="9525">
            <a:noFill/>
            <a:miter lim="800000"/>
            <a:headEnd/>
            <a:tailEnd/>
          </a:ln>
        </p:spPr>
        <p:txBody>
          <a:bodyPr wrap="none" lIns="91074" tIns="45537" rIns="91074" bIns="45537">
            <a:spAutoFit/>
          </a:bodyPr>
          <a:lstStyle/>
          <a:p>
            <a:r>
              <a:rPr kumimoji="1" lang="en-US" altLang="zh-CN" b="1" dirty="0">
                <a:solidFill>
                  <a:schemeClr val="folHlink"/>
                </a:solidFill>
                <a:latin typeface="Arial" charset="0"/>
                <a:ea typeface="黑体" pitchFamily="2" charset="-122"/>
              </a:rPr>
              <a:t>ISP</a:t>
            </a:r>
          </a:p>
        </p:txBody>
      </p:sp>
      <p:sp>
        <p:nvSpPr>
          <p:cNvPr id="13" name="Freeform 61"/>
          <p:cNvSpPr>
            <a:spLocks/>
          </p:cNvSpPr>
          <p:nvPr/>
        </p:nvSpPr>
        <p:spPr bwMode="auto">
          <a:xfrm>
            <a:off x="7439671" y="5089375"/>
            <a:ext cx="1502353" cy="113665"/>
          </a:xfrm>
          <a:custGeom>
            <a:avLst/>
            <a:gdLst>
              <a:gd name="T0" fmla="*/ 0 w 949"/>
              <a:gd name="T1" fmla="*/ 0 h 72"/>
              <a:gd name="T2" fmla="*/ 379 w 949"/>
              <a:gd name="T3" fmla="*/ 0 h 72"/>
              <a:gd name="T4" fmla="*/ 297 w 949"/>
              <a:gd name="T5" fmla="*/ 72 h 72"/>
              <a:gd name="T6" fmla="*/ 949 w 949"/>
              <a:gd name="T7" fmla="*/ 62 h 72"/>
              <a:gd name="T8" fmla="*/ 0 60000 65536"/>
              <a:gd name="T9" fmla="*/ 0 60000 65536"/>
              <a:gd name="T10" fmla="*/ 0 60000 65536"/>
              <a:gd name="T11" fmla="*/ 0 60000 65536"/>
              <a:gd name="T12" fmla="*/ 0 w 949"/>
              <a:gd name="T13" fmla="*/ 0 h 72"/>
              <a:gd name="T14" fmla="*/ 949 w 949"/>
              <a:gd name="T15" fmla="*/ 72 h 72"/>
            </a:gdLst>
            <a:ahLst/>
            <a:cxnLst>
              <a:cxn ang="T8">
                <a:pos x="T0" y="T1"/>
              </a:cxn>
              <a:cxn ang="T9">
                <a:pos x="T2" y="T3"/>
              </a:cxn>
              <a:cxn ang="T10">
                <a:pos x="T4" y="T5"/>
              </a:cxn>
              <a:cxn ang="T11">
                <a:pos x="T6" y="T7"/>
              </a:cxn>
            </a:cxnLst>
            <a:rect l="T12" t="T13" r="T14" b="T15"/>
            <a:pathLst>
              <a:path w="949" h="72">
                <a:moveTo>
                  <a:pt x="0" y="0"/>
                </a:moveTo>
                <a:lnTo>
                  <a:pt x="379" y="0"/>
                </a:lnTo>
                <a:lnTo>
                  <a:pt x="297" y="72"/>
                </a:lnTo>
                <a:lnTo>
                  <a:pt x="949" y="62"/>
                </a:lnTo>
              </a:path>
            </a:pathLst>
          </a:custGeom>
          <a:noFill/>
          <a:ln w="57150">
            <a:solidFill>
              <a:schemeClr val="folHlink"/>
            </a:solidFill>
            <a:round/>
            <a:headEnd/>
            <a:tailEnd/>
          </a:ln>
        </p:spPr>
        <p:txBody>
          <a:bodyPr wrap="none" lIns="91074" tIns="45537" rIns="91074" bIns="45537" anchor="ctr"/>
          <a:lstStyle/>
          <a:p>
            <a:endParaRPr lang="zh-CN" altLang="en-US" dirty="0">
              <a:ea typeface="黑体" pitchFamily="2" charset="-122"/>
            </a:endParaRPr>
          </a:p>
        </p:txBody>
      </p:sp>
      <p:pic>
        <p:nvPicPr>
          <p:cNvPr id="14" name="Picture 62"/>
          <p:cNvPicPr>
            <a:picLocks noChangeArrowheads="1"/>
          </p:cNvPicPr>
          <p:nvPr/>
        </p:nvPicPr>
        <p:blipFill>
          <a:blip r:embed="rId3" cstate="print"/>
          <a:srcRect/>
          <a:stretch>
            <a:fillRect/>
          </a:stretch>
        </p:blipFill>
        <p:spPr bwMode="auto">
          <a:xfrm>
            <a:off x="899926" y="4344238"/>
            <a:ext cx="375192" cy="399406"/>
          </a:xfrm>
          <a:prstGeom prst="rect">
            <a:avLst/>
          </a:prstGeom>
          <a:noFill/>
          <a:ln w="9525">
            <a:noFill/>
            <a:miter lim="800000"/>
            <a:headEnd/>
            <a:tailEnd/>
          </a:ln>
        </p:spPr>
      </p:pic>
      <p:pic>
        <p:nvPicPr>
          <p:cNvPr id="15" name="Picture 63"/>
          <p:cNvPicPr>
            <a:picLocks noChangeArrowheads="1"/>
          </p:cNvPicPr>
          <p:nvPr/>
        </p:nvPicPr>
        <p:blipFill>
          <a:blip r:embed="rId3" cstate="print"/>
          <a:srcRect/>
          <a:stretch>
            <a:fillRect/>
          </a:stretch>
        </p:blipFill>
        <p:spPr bwMode="auto">
          <a:xfrm>
            <a:off x="899926" y="4817842"/>
            <a:ext cx="375192" cy="399406"/>
          </a:xfrm>
          <a:prstGeom prst="rect">
            <a:avLst/>
          </a:prstGeom>
          <a:noFill/>
          <a:ln w="9525">
            <a:noFill/>
            <a:miter lim="800000"/>
            <a:headEnd/>
            <a:tailEnd/>
          </a:ln>
        </p:spPr>
      </p:pic>
      <p:pic>
        <p:nvPicPr>
          <p:cNvPr id="16" name="Picture 64"/>
          <p:cNvPicPr>
            <a:picLocks noChangeArrowheads="1"/>
          </p:cNvPicPr>
          <p:nvPr/>
        </p:nvPicPr>
        <p:blipFill>
          <a:blip r:embed="rId3" cstate="print"/>
          <a:srcRect/>
          <a:stretch>
            <a:fillRect/>
          </a:stretch>
        </p:blipFill>
        <p:spPr bwMode="auto">
          <a:xfrm>
            <a:off x="899926" y="5291446"/>
            <a:ext cx="375192" cy="399406"/>
          </a:xfrm>
          <a:prstGeom prst="rect">
            <a:avLst/>
          </a:prstGeom>
          <a:noFill/>
          <a:ln w="9525">
            <a:noFill/>
            <a:miter lim="800000"/>
            <a:headEnd/>
            <a:tailEnd/>
          </a:ln>
        </p:spPr>
      </p:pic>
      <p:pic>
        <p:nvPicPr>
          <p:cNvPr id="17" name="Picture 65"/>
          <p:cNvPicPr>
            <a:picLocks noChangeArrowheads="1"/>
          </p:cNvPicPr>
          <p:nvPr/>
        </p:nvPicPr>
        <p:blipFill>
          <a:blip r:embed="rId3" cstate="print"/>
          <a:srcRect/>
          <a:stretch>
            <a:fillRect/>
          </a:stretch>
        </p:blipFill>
        <p:spPr bwMode="auto">
          <a:xfrm>
            <a:off x="899926" y="5765051"/>
            <a:ext cx="375192" cy="399406"/>
          </a:xfrm>
          <a:prstGeom prst="rect">
            <a:avLst/>
          </a:prstGeom>
          <a:noFill/>
          <a:ln w="9525">
            <a:noFill/>
            <a:miter lim="800000"/>
            <a:headEnd/>
            <a:tailEnd/>
          </a:ln>
        </p:spPr>
      </p:pic>
      <p:sp>
        <p:nvSpPr>
          <p:cNvPr id="18" name="Line 66"/>
          <p:cNvSpPr>
            <a:spLocks noChangeShapeType="1"/>
          </p:cNvSpPr>
          <p:nvPr/>
        </p:nvSpPr>
        <p:spPr bwMode="auto">
          <a:xfrm>
            <a:off x="1186464" y="4086913"/>
            <a:ext cx="4021049" cy="287320"/>
          </a:xfrm>
          <a:prstGeom prst="line">
            <a:avLst/>
          </a:prstGeom>
          <a:noFill/>
          <a:ln w="9525">
            <a:solidFill>
              <a:schemeClr val="folHlink"/>
            </a:solidFill>
            <a:round/>
            <a:headEnd/>
            <a:tailEnd/>
          </a:ln>
        </p:spPr>
        <p:txBody>
          <a:bodyPr lIns="91074" tIns="45537" rIns="91074" bIns="45537"/>
          <a:lstStyle/>
          <a:p>
            <a:endParaRPr lang="zh-CN" altLang="en-US" dirty="0">
              <a:ea typeface="黑体" pitchFamily="2" charset="-122"/>
            </a:endParaRPr>
          </a:p>
        </p:txBody>
      </p:sp>
      <p:sp>
        <p:nvSpPr>
          <p:cNvPr id="19" name="Text Box 67"/>
          <p:cNvSpPr txBox="1">
            <a:spLocks noChangeArrowheads="1"/>
          </p:cNvSpPr>
          <p:nvPr/>
        </p:nvSpPr>
        <p:spPr bwMode="auto">
          <a:xfrm>
            <a:off x="2766389" y="4704177"/>
            <a:ext cx="876424" cy="368962"/>
          </a:xfrm>
          <a:prstGeom prst="rect">
            <a:avLst/>
          </a:prstGeom>
          <a:noFill/>
          <a:ln w="9525">
            <a:noFill/>
            <a:miter lim="800000"/>
            <a:headEnd/>
            <a:tailEnd/>
          </a:ln>
        </p:spPr>
        <p:txBody>
          <a:bodyPr wrap="none" lIns="91074" tIns="45537" rIns="91074" bIns="45537">
            <a:spAutoFit/>
          </a:bodyPr>
          <a:lstStyle/>
          <a:p>
            <a:r>
              <a:rPr kumimoji="1" lang="zh-CN" altLang="en-US" dirty="0">
                <a:solidFill>
                  <a:schemeClr val="folHlink"/>
                </a:solidFill>
                <a:latin typeface="Arial" charset="0"/>
                <a:ea typeface="黑体" pitchFamily="2" charset="-122"/>
              </a:rPr>
              <a:t>接入网</a:t>
            </a:r>
          </a:p>
        </p:txBody>
      </p:sp>
      <p:sp>
        <p:nvSpPr>
          <p:cNvPr id="20" name="Line 68"/>
          <p:cNvSpPr>
            <a:spLocks noChangeShapeType="1"/>
          </p:cNvSpPr>
          <p:nvPr/>
        </p:nvSpPr>
        <p:spPr bwMode="auto">
          <a:xfrm>
            <a:off x="1186464" y="4588933"/>
            <a:ext cx="4021049" cy="142081"/>
          </a:xfrm>
          <a:prstGeom prst="line">
            <a:avLst/>
          </a:prstGeom>
          <a:noFill/>
          <a:ln w="9525">
            <a:solidFill>
              <a:schemeClr val="folHlink"/>
            </a:solidFill>
            <a:round/>
            <a:headEnd/>
            <a:tailEnd/>
          </a:ln>
        </p:spPr>
        <p:txBody>
          <a:bodyPr lIns="91074" tIns="45537" rIns="91074" bIns="45537"/>
          <a:lstStyle/>
          <a:p>
            <a:endParaRPr lang="zh-CN" altLang="en-US" dirty="0">
              <a:ea typeface="黑体" pitchFamily="2" charset="-122"/>
            </a:endParaRPr>
          </a:p>
        </p:txBody>
      </p:sp>
      <p:sp>
        <p:nvSpPr>
          <p:cNvPr id="21" name="Line 69"/>
          <p:cNvSpPr>
            <a:spLocks noChangeShapeType="1"/>
          </p:cNvSpPr>
          <p:nvPr/>
        </p:nvSpPr>
        <p:spPr bwMode="auto">
          <a:xfrm>
            <a:off x="1186464" y="5089375"/>
            <a:ext cx="4021049" cy="0"/>
          </a:xfrm>
          <a:prstGeom prst="line">
            <a:avLst/>
          </a:prstGeom>
          <a:noFill/>
          <a:ln w="9525">
            <a:solidFill>
              <a:schemeClr val="folHlink"/>
            </a:solidFill>
            <a:round/>
            <a:headEnd/>
            <a:tailEnd/>
          </a:ln>
        </p:spPr>
        <p:txBody>
          <a:bodyPr lIns="91074" tIns="45537" rIns="91074" bIns="45537"/>
          <a:lstStyle/>
          <a:p>
            <a:endParaRPr lang="zh-CN" altLang="en-US" dirty="0">
              <a:ea typeface="黑体" pitchFamily="2" charset="-122"/>
            </a:endParaRPr>
          </a:p>
        </p:txBody>
      </p:sp>
      <p:sp>
        <p:nvSpPr>
          <p:cNvPr id="22" name="Line 70"/>
          <p:cNvSpPr>
            <a:spLocks noChangeShapeType="1"/>
          </p:cNvSpPr>
          <p:nvPr/>
        </p:nvSpPr>
        <p:spPr bwMode="auto">
          <a:xfrm flipV="1">
            <a:off x="1186465" y="5379852"/>
            <a:ext cx="4038464" cy="138924"/>
          </a:xfrm>
          <a:prstGeom prst="line">
            <a:avLst/>
          </a:prstGeom>
          <a:noFill/>
          <a:ln w="9525">
            <a:solidFill>
              <a:schemeClr val="folHlink"/>
            </a:solidFill>
            <a:round/>
            <a:headEnd/>
            <a:tailEnd/>
          </a:ln>
        </p:spPr>
        <p:txBody>
          <a:bodyPr lIns="91074" tIns="45537" rIns="91074" bIns="45537"/>
          <a:lstStyle/>
          <a:p>
            <a:endParaRPr lang="zh-CN" altLang="en-US" dirty="0">
              <a:ea typeface="黑体" pitchFamily="2" charset="-122"/>
            </a:endParaRPr>
          </a:p>
        </p:txBody>
      </p:sp>
      <p:sp>
        <p:nvSpPr>
          <p:cNvPr id="23" name="Line 71"/>
          <p:cNvSpPr>
            <a:spLocks noChangeShapeType="1"/>
          </p:cNvSpPr>
          <p:nvPr/>
        </p:nvSpPr>
        <p:spPr bwMode="auto">
          <a:xfrm flipV="1">
            <a:off x="1186464" y="5733477"/>
            <a:ext cx="4021049" cy="287320"/>
          </a:xfrm>
          <a:prstGeom prst="line">
            <a:avLst/>
          </a:prstGeom>
          <a:noFill/>
          <a:ln w="9525">
            <a:solidFill>
              <a:schemeClr val="folHlink"/>
            </a:solidFill>
            <a:round/>
            <a:headEnd/>
            <a:tailEnd/>
          </a:ln>
        </p:spPr>
        <p:txBody>
          <a:bodyPr lIns="91074" tIns="45537" rIns="91074" bIns="45537"/>
          <a:lstStyle/>
          <a:p>
            <a:endParaRPr lang="zh-CN" altLang="en-US" dirty="0">
              <a:ea typeface="黑体" pitchFamily="2" charset="-122"/>
            </a:endParaRPr>
          </a:p>
        </p:txBody>
      </p:sp>
      <p:sp>
        <p:nvSpPr>
          <p:cNvPr id="24" name="Text Box 72"/>
          <p:cNvSpPr txBox="1">
            <a:spLocks noChangeArrowheads="1"/>
          </p:cNvSpPr>
          <p:nvPr/>
        </p:nvSpPr>
        <p:spPr bwMode="auto">
          <a:xfrm>
            <a:off x="2695150" y="6317588"/>
            <a:ext cx="1171377" cy="368962"/>
          </a:xfrm>
          <a:prstGeom prst="rect">
            <a:avLst/>
          </a:prstGeom>
          <a:solidFill>
            <a:schemeClr val="bg1"/>
          </a:solidFill>
          <a:ln w="9525">
            <a:noFill/>
            <a:miter lim="800000"/>
            <a:headEnd/>
            <a:tailEnd/>
          </a:ln>
        </p:spPr>
        <p:txBody>
          <a:bodyPr wrap="none" lIns="91074" tIns="45537" rIns="91074" bIns="45537">
            <a:spAutoFit/>
          </a:bodyPr>
          <a:lstStyle/>
          <a:p>
            <a:r>
              <a:rPr kumimoji="1" lang="en-US" altLang="zh-CN" b="1" dirty="0">
                <a:solidFill>
                  <a:schemeClr val="folHlink"/>
                </a:solidFill>
                <a:latin typeface="Arial" charset="0"/>
                <a:ea typeface="黑体" pitchFamily="2" charset="-122"/>
              </a:rPr>
              <a:t>PPP</a:t>
            </a:r>
            <a:r>
              <a:rPr kumimoji="1" lang="en-US" altLang="zh-CN" dirty="0">
                <a:solidFill>
                  <a:schemeClr val="folHlink"/>
                </a:solidFill>
                <a:latin typeface="Arial" charset="0"/>
                <a:ea typeface="黑体" pitchFamily="2" charset="-122"/>
              </a:rPr>
              <a:t> </a:t>
            </a:r>
            <a:r>
              <a:rPr kumimoji="1" lang="zh-CN" altLang="en-US" dirty="0">
                <a:solidFill>
                  <a:schemeClr val="folHlink"/>
                </a:solidFill>
                <a:latin typeface="Arial" charset="0"/>
                <a:ea typeface="黑体" pitchFamily="2" charset="-122"/>
              </a:rPr>
              <a:t>协议</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3"/>
          <p:cNvSpPr>
            <a:spLocks noGrp="1" noChangeArrowheads="1"/>
          </p:cNvSpPr>
          <p:nvPr>
            <p:ph type="body" idx="1"/>
          </p:nvPr>
        </p:nvSpPr>
        <p:spPr>
          <a:xfrm>
            <a:off x="935990" y="1433224"/>
            <a:ext cx="7750810" cy="4521341"/>
          </a:xfrm>
        </p:spPr>
        <p:txBody>
          <a:bodyPr>
            <a:noAutofit/>
          </a:bodyPr>
          <a:lstStyle/>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简单</a:t>
            </a:r>
            <a:r>
              <a:rPr lang="en-US" altLang="zh-CN" sz="1994" b="1" dirty="0">
                <a:latin typeface="微软雅黑" pitchFamily="34" charset="-122"/>
                <a:ea typeface="微软雅黑" pitchFamily="34" charset="-122"/>
              </a:rPr>
              <a:t>——</a:t>
            </a:r>
            <a:r>
              <a:rPr lang="zh-CN" altLang="en-US" sz="1994" b="1" dirty="0">
                <a:latin typeface="微软雅黑" pitchFamily="34" charset="-122"/>
                <a:ea typeface="微软雅黑" pitchFamily="34" charset="-122"/>
              </a:rPr>
              <a:t>这是首要的要求</a:t>
            </a:r>
          </a:p>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封装成帧 </a:t>
            </a:r>
          </a:p>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透明性 </a:t>
            </a:r>
          </a:p>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多种网络层协议 </a:t>
            </a:r>
          </a:p>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多种类型链路 </a:t>
            </a:r>
          </a:p>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差错检测 </a:t>
            </a:r>
          </a:p>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检测连接状态 </a:t>
            </a:r>
          </a:p>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最大传送单元 </a:t>
            </a:r>
          </a:p>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网络层地址协商 </a:t>
            </a:r>
          </a:p>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数据压缩协商  </a:t>
            </a:r>
          </a:p>
        </p:txBody>
      </p:sp>
      <p:sp>
        <p:nvSpPr>
          <p:cNvPr id="4" name="灯片编号占位符 3"/>
          <p:cNvSpPr>
            <a:spLocks noGrp="1"/>
          </p:cNvSpPr>
          <p:nvPr>
            <p:ph type="sldNum" sz="quarter" idx="12"/>
          </p:nvPr>
        </p:nvSpPr>
        <p:spPr/>
        <p:txBody>
          <a:bodyPr/>
          <a:lstStyle/>
          <a:p>
            <a:fld id="{B6F15528-21DE-4FAA-801E-634DDDAF4B2B}" type="slidenum">
              <a:rPr lang="en-US" smtClean="0"/>
              <a:pPr/>
              <a:t>31</a:t>
            </a:fld>
            <a:endParaRPr lang="en-US"/>
          </a:p>
        </p:txBody>
      </p:sp>
      <p:sp>
        <p:nvSpPr>
          <p:cNvPr id="5" name="AutoShape 5"/>
          <p:cNvSpPr>
            <a:spLocks noChangeArrowheads="1"/>
          </p:cNvSpPr>
          <p:nvPr/>
        </p:nvSpPr>
        <p:spPr bwMode="auto">
          <a:xfrm>
            <a:off x="465050" y="756959"/>
            <a:ext cx="8106434" cy="352947"/>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6" name="Rectangle 6"/>
          <p:cNvSpPr>
            <a:spLocks noChangeArrowheads="1"/>
          </p:cNvSpPr>
          <p:nvPr/>
        </p:nvSpPr>
        <p:spPr bwMode="auto">
          <a:xfrm>
            <a:off x="3018548" y="723840"/>
            <a:ext cx="30716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dirty="0" smtClean="0">
                <a:solidFill>
                  <a:schemeClr val="bg1"/>
                </a:solidFill>
                <a:latin typeface="微软雅黑" panose="020B0503020204020204" pitchFamily="34" charset="-122"/>
                <a:ea typeface="微软雅黑" panose="020B0503020204020204" pitchFamily="34" charset="-122"/>
              </a:rPr>
              <a:t>1</a:t>
            </a:r>
            <a:r>
              <a:rPr lang="en-US" altLang="zh-CN" sz="2000" dirty="0">
                <a:solidFill>
                  <a:schemeClr val="bg1"/>
                </a:solidFill>
                <a:latin typeface="微软雅黑" panose="020B0503020204020204" pitchFamily="34" charset="-122"/>
                <a:ea typeface="微软雅黑" panose="020B0503020204020204" pitchFamily="34" charset="-122"/>
              </a:rPr>
              <a:t>. PPP </a:t>
            </a:r>
            <a:r>
              <a:rPr lang="zh-CN" altLang="en-US" sz="2000" dirty="0">
                <a:solidFill>
                  <a:schemeClr val="bg1"/>
                </a:solidFill>
                <a:latin typeface="微软雅黑" panose="020B0503020204020204" pitchFamily="34" charset="-122"/>
                <a:ea typeface="微软雅黑" panose="020B0503020204020204" pitchFamily="34" charset="-122"/>
              </a:rPr>
              <a:t>协议应满足的需求</a:t>
            </a:r>
            <a:endParaRPr lang="fr-FR" altLang="zh-CN" sz="1994" b="1" dirty="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3"/>
          <p:cNvSpPr>
            <a:spLocks noGrp="1" noChangeArrowheads="1"/>
          </p:cNvSpPr>
          <p:nvPr>
            <p:ph type="body" idx="1"/>
          </p:nvPr>
        </p:nvSpPr>
        <p:spPr/>
        <p:txBody>
          <a:bodyPr/>
          <a:lstStyle/>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纠错 </a:t>
            </a:r>
          </a:p>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流量控制 </a:t>
            </a:r>
          </a:p>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序号 </a:t>
            </a:r>
          </a:p>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多点线路 </a:t>
            </a:r>
          </a:p>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半双工或单工链路</a:t>
            </a:r>
            <a:r>
              <a:rPr lang="zh-CN" altLang="en-US" dirty="0" smtClean="0">
                <a:ea typeface="黑体" pitchFamily="2" charset="-122"/>
              </a:rPr>
              <a:t> </a:t>
            </a:r>
          </a:p>
        </p:txBody>
      </p:sp>
      <p:sp>
        <p:nvSpPr>
          <p:cNvPr id="4" name="灯片编号占位符 3"/>
          <p:cNvSpPr>
            <a:spLocks noGrp="1"/>
          </p:cNvSpPr>
          <p:nvPr>
            <p:ph type="sldNum" sz="quarter" idx="12"/>
          </p:nvPr>
        </p:nvSpPr>
        <p:spPr/>
        <p:txBody>
          <a:bodyPr/>
          <a:lstStyle/>
          <a:p>
            <a:fld id="{B6F15528-21DE-4FAA-801E-634DDDAF4B2B}" type="slidenum">
              <a:rPr lang="en-US" smtClean="0"/>
              <a:pPr/>
              <a:t>32</a:t>
            </a:fld>
            <a:endParaRPr lang="en-US"/>
          </a:p>
        </p:txBody>
      </p:sp>
      <p:sp>
        <p:nvSpPr>
          <p:cNvPr id="5" name="AutoShape 5"/>
          <p:cNvSpPr>
            <a:spLocks noChangeArrowheads="1"/>
          </p:cNvSpPr>
          <p:nvPr/>
        </p:nvSpPr>
        <p:spPr bwMode="auto">
          <a:xfrm>
            <a:off x="465050" y="756959"/>
            <a:ext cx="8106434" cy="352947"/>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6" name="Rectangle 6"/>
          <p:cNvSpPr>
            <a:spLocks noChangeArrowheads="1"/>
          </p:cNvSpPr>
          <p:nvPr/>
        </p:nvSpPr>
        <p:spPr bwMode="auto">
          <a:xfrm>
            <a:off x="3018548" y="723840"/>
            <a:ext cx="30716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dirty="0" smtClean="0">
                <a:solidFill>
                  <a:schemeClr val="bg1"/>
                </a:solidFill>
                <a:latin typeface="微软雅黑" panose="020B0503020204020204" pitchFamily="34" charset="-122"/>
                <a:ea typeface="微软雅黑" panose="020B0503020204020204" pitchFamily="34" charset="-122"/>
              </a:rPr>
              <a:t>2</a:t>
            </a: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rPr>
              <a:t>PPP </a:t>
            </a:r>
            <a:r>
              <a:rPr lang="zh-CN" altLang="en-US" sz="2000" dirty="0">
                <a:solidFill>
                  <a:schemeClr val="bg1"/>
                </a:solidFill>
                <a:latin typeface="微软雅黑" panose="020B0503020204020204" pitchFamily="34" charset="-122"/>
                <a:ea typeface="微软雅黑" panose="020B0503020204020204" pitchFamily="34" charset="-122"/>
              </a:rPr>
              <a:t>协议不需要的功能</a:t>
            </a:r>
            <a:endParaRPr lang="fr-FR"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9" name="Rectangle 3"/>
          <p:cNvSpPr>
            <a:spLocks noGrp="1" noChangeArrowheads="1"/>
          </p:cNvSpPr>
          <p:nvPr>
            <p:ph type="body" idx="1"/>
          </p:nvPr>
        </p:nvSpPr>
        <p:spPr>
          <a:xfrm>
            <a:off x="968851" y="1978088"/>
            <a:ext cx="7750810" cy="4510290"/>
          </a:xfrm>
        </p:spPr>
        <p:txBody>
          <a:bodyPr/>
          <a:lstStyle/>
          <a:p>
            <a:pPr marL="284950" indent="-284950">
              <a:lnSpc>
                <a:spcPts val="3291"/>
              </a:lnSpc>
              <a:buClr>
                <a:srgbClr val="0070C0"/>
              </a:buClr>
              <a:buFont typeface="Wingdings" pitchFamily="2" charset="2"/>
              <a:buChar char="l"/>
            </a:pPr>
            <a:r>
              <a:rPr lang="en-US" altLang="zh-CN" sz="1994" b="1" dirty="0">
                <a:latin typeface="微软雅黑" pitchFamily="34" charset="-122"/>
                <a:ea typeface="微软雅黑" pitchFamily="34" charset="-122"/>
              </a:rPr>
              <a:t>1992 </a:t>
            </a:r>
            <a:r>
              <a:rPr lang="zh-CN" altLang="en-US" sz="1994" b="1" dirty="0">
                <a:latin typeface="微软雅黑" pitchFamily="34" charset="-122"/>
                <a:ea typeface="微软雅黑" pitchFamily="34" charset="-122"/>
              </a:rPr>
              <a:t>年制订了 </a:t>
            </a:r>
            <a:r>
              <a:rPr lang="en-US" altLang="zh-CN" sz="1994" b="1" dirty="0">
                <a:latin typeface="微软雅黑" pitchFamily="34" charset="-122"/>
                <a:ea typeface="微软雅黑" pitchFamily="34" charset="-122"/>
              </a:rPr>
              <a:t>PPP </a:t>
            </a:r>
            <a:r>
              <a:rPr lang="zh-CN" altLang="en-US" sz="1994" b="1" dirty="0">
                <a:latin typeface="微软雅黑" pitchFamily="34" charset="-122"/>
                <a:ea typeface="微软雅黑" pitchFamily="34" charset="-122"/>
              </a:rPr>
              <a:t>协议。经过 </a:t>
            </a:r>
            <a:r>
              <a:rPr lang="en-US" altLang="zh-CN" sz="1994" b="1" dirty="0">
                <a:latin typeface="微软雅黑" pitchFamily="34" charset="-122"/>
                <a:ea typeface="微软雅黑" pitchFamily="34" charset="-122"/>
              </a:rPr>
              <a:t>1993 </a:t>
            </a:r>
            <a:r>
              <a:rPr lang="zh-CN" altLang="en-US" sz="1994" b="1" dirty="0">
                <a:latin typeface="微软雅黑" pitchFamily="34" charset="-122"/>
                <a:ea typeface="微软雅黑" pitchFamily="34" charset="-122"/>
              </a:rPr>
              <a:t>年和 </a:t>
            </a:r>
            <a:r>
              <a:rPr lang="en-US" altLang="zh-CN" sz="1994" b="1" dirty="0">
                <a:latin typeface="微软雅黑" pitchFamily="34" charset="-122"/>
                <a:ea typeface="微软雅黑" pitchFamily="34" charset="-122"/>
              </a:rPr>
              <a:t>1994 </a:t>
            </a:r>
            <a:r>
              <a:rPr lang="zh-CN" altLang="en-US" sz="1994" b="1" dirty="0">
                <a:latin typeface="微软雅黑" pitchFamily="34" charset="-122"/>
                <a:ea typeface="微软雅黑" pitchFamily="34" charset="-122"/>
              </a:rPr>
              <a:t>年的修订，现在的 </a:t>
            </a:r>
            <a:r>
              <a:rPr lang="en-US" altLang="zh-CN" sz="1994" b="1" dirty="0">
                <a:latin typeface="微软雅黑" pitchFamily="34" charset="-122"/>
                <a:ea typeface="微软雅黑" pitchFamily="34" charset="-122"/>
              </a:rPr>
              <a:t>PPP </a:t>
            </a:r>
            <a:r>
              <a:rPr lang="zh-CN" altLang="en-US" sz="1994" b="1" dirty="0">
                <a:latin typeface="微软雅黑" pitchFamily="34" charset="-122"/>
                <a:ea typeface="微软雅黑" pitchFamily="34" charset="-122"/>
              </a:rPr>
              <a:t>协议已成为因特网的正式标准</a:t>
            </a:r>
            <a:r>
              <a:rPr lang="en-US" altLang="zh-CN" sz="1994" b="1" dirty="0">
                <a:latin typeface="微软雅黑" pitchFamily="34" charset="-122"/>
                <a:ea typeface="微软雅黑" pitchFamily="34" charset="-122"/>
              </a:rPr>
              <a:t>[RFC 1661]</a:t>
            </a:r>
            <a:r>
              <a:rPr lang="zh-CN" altLang="en-US" sz="1994" b="1" dirty="0">
                <a:latin typeface="微软雅黑" pitchFamily="34" charset="-122"/>
                <a:ea typeface="微软雅黑" pitchFamily="34" charset="-122"/>
              </a:rPr>
              <a:t>。 </a:t>
            </a:r>
          </a:p>
          <a:p>
            <a:pPr marL="284950" indent="-284950">
              <a:lnSpc>
                <a:spcPts val="3291"/>
              </a:lnSpc>
              <a:buClr>
                <a:srgbClr val="0070C0"/>
              </a:buClr>
              <a:buFont typeface="Wingdings" pitchFamily="2" charset="2"/>
              <a:buChar char="l"/>
            </a:pPr>
            <a:r>
              <a:rPr lang="en-US" altLang="zh-CN" sz="1994" b="1" dirty="0">
                <a:latin typeface="微软雅黑" pitchFamily="34" charset="-122"/>
                <a:ea typeface="微软雅黑" pitchFamily="34" charset="-122"/>
              </a:rPr>
              <a:t>PPP </a:t>
            </a:r>
            <a:r>
              <a:rPr lang="zh-CN" altLang="en-US" sz="1994" b="1" dirty="0">
                <a:latin typeface="微软雅黑" pitchFamily="34" charset="-122"/>
                <a:ea typeface="微软雅黑" pitchFamily="34" charset="-122"/>
              </a:rPr>
              <a:t>协议有三个组成部分 </a:t>
            </a:r>
          </a:p>
          <a:p>
            <a:pPr marL="800100" lvl="2" indent="-400050">
              <a:lnSpc>
                <a:spcPts val="3291"/>
              </a:lnSpc>
              <a:buClr>
                <a:srgbClr val="0070C0"/>
              </a:buClr>
              <a:buFont typeface="微软雅黑" panose="020B0503020204020204" pitchFamily="34" charset="-122"/>
              <a:buChar char="-"/>
            </a:pPr>
            <a:r>
              <a:rPr lang="zh-CN" altLang="en-US" sz="2000" b="1" dirty="0">
                <a:latin typeface="微软雅黑" pitchFamily="34" charset="-122"/>
                <a:ea typeface="微软雅黑" pitchFamily="34" charset="-122"/>
              </a:rPr>
              <a:t>一个将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数据报封装到链路的方法</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800100" lvl="2" indent="-400050">
              <a:lnSpc>
                <a:spcPts val="3291"/>
              </a:lnSpc>
              <a:buClr>
                <a:srgbClr val="0070C0"/>
              </a:buClr>
              <a:buFont typeface="微软雅黑" panose="020B0503020204020204" pitchFamily="34" charset="-122"/>
              <a:buChar char="-"/>
            </a:pPr>
            <a:r>
              <a:rPr lang="zh-CN" altLang="en-US" sz="2000" b="1" dirty="0" smtClean="0">
                <a:solidFill>
                  <a:schemeClr val="tx2">
                    <a:lumMod val="60000"/>
                    <a:lumOff val="40000"/>
                  </a:schemeClr>
                </a:solidFill>
                <a:latin typeface="微软雅黑" pitchFamily="34" charset="-122"/>
                <a:ea typeface="微软雅黑" pitchFamily="34" charset="-122"/>
              </a:rPr>
              <a:t>链路控制</a:t>
            </a:r>
            <a:r>
              <a:rPr lang="zh-CN" altLang="en-US" sz="2000" b="1" dirty="0">
                <a:solidFill>
                  <a:schemeClr val="tx2">
                    <a:lumMod val="60000"/>
                    <a:lumOff val="40000"/>
                  </a:schemeClr>
                </a:solidFill>
                <a:latin typeface="微软雅黑" pitchFamily="34" charset="-122"/>
                <a:ea typeface="微软雅黑" pitchFamily="34" charset="-122"/>
              </a:rPr>
              <a:t>协议 </a:t>
            </a:r>
            <a:r>
              <a:rPr lang="en-US" altLang="zh-CN" sz="2000" b="1" dirty="0">
                <a:solidFill>
                  <a:schemeClr val="tx2">
                    <a:lumMod val="60000"/>
                    <a:lumOff val="40000"/>
                  </a:schemeClr>
                </a:solidFill>
                <a:latin typeface="微软雅黑" pitchFamily="34" charset="-122"/>
                <a:ea typeface="微软雅黑" pitchFamily="34" charset="-122"/>
              </a:rPr>
              <a:t>LCP</a:t>
            </a:r>
            <a:r>
              <a:rPr lang="en-US" altLang="zh-CN" sz="2000" b="1" dirty="0">
                <a:latin typeface="微软雅黑" pitchFamily="34" charset="-122"/>
                <a:ea typeface="微软雅黑" pitchFamily="34" charset="-122"/>
              </a:rPr>
              <a:t> (Link Control Protocol)</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800100" lvl="2" indent="-400050">
              <a:lnSpc>
                <a:spcPts val="3291"/>
              </a:lnSpc>
              <a:buClr>
                <a:srgbClr val="0070C0"/>
              </a:buClr>
              <a:buFont typeface="微软雅黑" panose="020B0503020204020204" pitchFamily="34" charset="-122"/>
              <a:buChar char="-"/>
            </a:pPr>
            <a:r>
              <a:rPr lang="zh-CN" altLang="en-US" sz="2000" b="1" dirty="0" smtClean="0">
                <a:solidFill>
                  <a:schemeClr val="accent1"/>
                </a:solidFill>
                <a:latin typeface="微软雅黑" pitchFamily="34" charset="-122"/>
                <a:ea typeface="微软雅黑" pitchFamily="34" charset="-122"/>
              </a:rPr>
              <a:t>网络</a:t>
            </a:r>
            <a:r>
              <a:rPr lang="zh-CN" altLang="en-US" sz="2000" b="1" dirty="0">
                <a:solidFill>
                  <a:schemeClr val="accent1"/>
                </a:solidFill>
                <a:latin typeface="微软雅黑" pitchFamily="34" charset="-122"/>
                <a:ea typeface="微软雅黑" pitchFamily="34" charset="-122"/>
              </a:rPr>
              <a:t>控制协议 </a:t>
            </a:r>
            <a:r>
              <a:rPr lang="en-US" altLang="zh-CN" sz="2000" b="1" dirty="0">
                <a:solidFill>
                  <a:schemeClr val="accent1"/>
                </a:solidFill>
                <a:latin typeface="微软雅黑" pitchFamily="34" charset="-122"/>
                <a:ea typeface="微软雅黑" pitchFamily="34" charset="-122"/>
              </a:rPr>
              <a:t>NCP</a:t>
            </a:r>
            <a:r>
              <a:rPr lang="en-US" altLang="zh-CN" sz="2000" b="1" dirty="0">
                <a:latin typeface="微软雅黑" pitchFamily="34" charset="-122"/>
                <a:ea typeface="微软雅黑" pitchFamily="34" charset="-122"/>
              </a:rPr>
              <a:t> (Network Control Protocol)</a:t>
            </a:r>
            <a:r>
              <a:rPr lang="zh-CN" altLang="en-US" sz="2000" b="1" dirty="0">
                <a:latin typeface="微软雅黑" pitchFamily="34" charset="-122"/>
                <a:ea typeface="微软雅黑" pitchFamily="34" charset="-122"/>
              </a:rPr>
              <a:t>。   </a:t>
            </a:r>
          </a:p>
        </p:txBody>
      </p:sp>
      <p:sp>
        <p:nvSpPr>
          <p:cNvPr id="4" name="灯片编号占位符 3"/>
          <p:cNvSpPr>
            <a:spLocks noGrp="1"/>
          </p:cNvSpPr>
          <p:nvPr>
            <p:ph type="sldNum" sz="quarter" idx="12"/>
          </p:nvPr>
        </p:nvSpPr>
        <p:spPr/>
        <p:txBody>
          <a:bodyPr/>
          <a:lstStyle/>
          <a:p>
            <a:fld id="{B6F15528-21DE-4FAA-801E-634DDDAF4B2B}" type="slidenum">
              <a:rPr lang="en-US" smtClean="0"/>
              <a:pPr/>
              <a:t>33</a:t>
            </a:fld>
            <a:endParaRPr lang="en-US"/>
          </a:p>
        </p:txBody>
      </p:sp>
      <p:sp>
        <p:nvSpPr>
          <p:cNvPr id="7" name="AutoShape 5"/>
          <p:cNvSpPr>
            <a:spLocks noChangeArrowheads="1"/>
          </p:cNvSpPr>
          <p:nvPr/>
        </p:nvSpPr>
        <p:spPr bwMode="auto">
          <a:xfrm>
            <a:off x="567666" y="909359"/>
            <a:ext cx="8106434" cy="352947"/>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8" name="Rectangle 6"/>
          <p:cNvSpPr>
            <a:spLocks noChangeArrowheads="1"/>
          </p:cNvSpPr>
          <p:nvPr/>
        </p:nvSpPr>
        <p:spPr bwMode="auto">
          <a:xfrm>
            <a:off x="3505885" y="876240"/>
            <a:ext cx="23022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dirty="0">
                <a:solidFill>
                  <a:schemeClr val="bg1"/>
                </a:solidFill>
                <a:latin typeface="微软雅黑" panose="020B0503020204020204" pitchFamily="34" charset="-122"/>
                <a:ea typeface="微软雅黑" panose="020B0503020204020204" pitchFamily="34" charset="-122"/>
              </a:rPr>
              <a:t>3</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rPr>
              <a:t>PPP </a:t>
            </a:r>
            <a:r>
              <a:rPr lang="zh-CN" altLang="en-US" sz="2000" dirty="0" smtClean="0">
                <a:solidFill>
                  <a:schemeClr val="bg1"/>
                </a:solidFill>
                <a:latin typeface="微软雅黑" panose="020B0503020204020204" pitchFamily="34" charset="-122"/>
                <a:ea typeface="微软雅黑" panose="020B0503020204020204" pitchFamily="34" charset="-122"/>
              </a:rPr>
              <a:t>协议的组成</a:t>
            </a:r>
            <a:endParaRPr lang="fr-FR"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897613" y="213123"/>
            <a:ext cx="8220987" cy="1453964"/>
          </a:xfrm>
        </p:spPr>
        <p:txBody>
          <a:bodyPr/>
          <a:lstStyle/>
          <a:p>
            <a:pPr algn="ctr" eaLnBrk="1" hangingPunct="1"/>
            <a:r>
              <a:rPr lang="en-US" altLang="zh-CN" dirty="0">
                <a:ea typeface="黑体" pitchFamily="2" charset="-122"/>
              </a:rPr>
              <a:t>3</a:t>
            </a:r>
            <a:r>
              <a:rPr lang="en-US" altLang="zh-CN" dirty="0" smtClean="0">
                <a:ea typeface="黑体" pitchFamily="2" charset="-122"/>
              </a:rPr>
              <a:t>.2.2   PPP </a:t>
            </a:r>
            <a:r>
              <a:rPr lang="zh-CN" altLang="en-US" dirty="0" smtClean="0">
                <a:ea typeface="黑体" pitchFamily="2" charset="-122"/>
              </a:rPr>
              <a:t>协议的帧格式</a:t>
            </a:r>
          </a:p>
        </p:txBody>
      </p:sp>
      <p:sp>
        <p:nvSpPr>
          <p:cNvPr id="195587" name="Rectangle 3"/>
          <p:cNvSpPr>
            <a:spLocks noGrp="1" noChangeArrowheads="1"/>
          </p:cNvSpPr>
          <p:nvPr>
            <p:ph type="body" idx="1"/>
          </p:nvPr>
        </p:nvSpPr>
        <p:spPr>
          <a:xfrm>
            <a:off x="968851" y="4400550"/>
            <a:ext cx="7750810" cy="2087828"/>
          </a:xfrm>
        </p:spPr>
        <p:txBody>
          <a:bodyPr>
            <a:normAutofit fontScale="70000" lnSpcReduction="20000"/>
          </a:bodyPr>
          <a:lstStyle/>
          <a:p>
            <a:pPr eaLnBrk="1" hangingPunct="1"/>
            <a:r>
              <a:rPr lang="zh-CN" altLang="en-US" dirty="0" smtClean="0">
                <a:ea typeface="黑体" pitchFamily="2" charset="-122"/>
              </a:rPr>
              <a:t>标志字段</a:t>
            </a:r>
            <a:r>
              <a:rPr lang="zh-CN" altLang="en-US" sz="2000" dirty="0" smtClean="0">
                <a:ea typeface="黑体" pitchFamily="2" charset="-122"/>
              </a:rPr>
              <a:t> </a:t>
            </a:r>
            <a:r>
              <a:rPr lang="en-US" altLang="zh-CN" dirty="0" smtClean="0">
                <a:ea typeface="黑体" pitchFamily="2" charset="-122"/>
              </a:rPr>
              <a:t>F</a:t>
            </a:r>
            <a:r>
              <a:rPr lang="en-US" altLang="zh-CN" sz="2000" dirty="0" smtClean="0">
                <a:ea typeface="黑体" pitchFamily="2" charset="-122"/>
              </a:rPr>
              <a:t> </a:t>
            </a:r>
            <a:r>
              <a:rPr lang="en-US" altLang="zh-CN" dirty="0" smtClean="0">
                <a:ea typeface="黑体" pitchFamily="2" charset="-122"/>
              </a:rPr>
              <a:t>= 0x7E </a:t>
            </a:r>
            <a:r>
              <a:rPr lang="zh-CN" altLang="en-US" dirty="0" smtClean="0">
                <a:ea typeface="黑体" pitchFamily="2" charset="-122"/>
              </a:rPr>
              <a:t>（符号“</a:t>
            </a:r>
            <a:r>
              <a:rPr lang="en-US" altLang="zh-CN" dirty="0" smtClean="0">
                <a:ea typeface="黑体" pitchFamily="2" charset="-122"/>
              </a:rPr>
              <a:t>0x”</a:t>
            </a:r>
            <a:r>
              <a:rPr lang="zh-CN" altLang="en-US" dirty="0" smtClean="0">
                <a:ea typeface="黑体" pitchFamily="2" charset="-122"/>
              </a:rPr>
              <a:t>表示后面的字符是用十六进制表示。十六进制的</a:t>
            </a:r>
            <a:r>
              <a:rPr lang="zh-CN" altLang="en-US" sz="2000" dirty="0" smtClean="0">
                <a:ea typeface="黑体" pitchFamily="2" charset="-122"/>
              </a:rPr>
              <a:t> </a:t>
            </a:r>
            <a:r>
              <a:rPr lang="en-US" altLang="zh-CN" dirty="0" smtClean="0">
                <a:ea typeface="黑体" pitchFamily="2" charset="-122"/>
              </a:rPr>
              <a:t>7E</a:t>
            </a:r>
            <a:r>
              <a:rPr lang="en-US" altLang="zh-CN" sz="2000" dirty="0" smtClean="0">
                <a:ea typeface="黑体" pitchFamily="2" charset="-122"/>
              </a:rPr>
              <a:t> </a:t>
            </a:r>
            <a:r>
              <a:rPr lang="zh-CN" altLang="en-US" dirty="0" smtClean="0">
                <a:ea typeface="黑体" pitchFamily="2" charset="-122"/>
              </a:rPr>
              <a:t>的二进制表示是 </a:t>
            </a:r>
            <a:r>
              <a:rPr lang="en-US" altLang="zh-CN" dirty="0" smtClean="0">
                <a:ea typeface="黑体" pitchFamily="2" charset="-122"/>
              </a:rPr>
              <a:t>01111110</a:t>
            </a:r>
            <a:r>
              <a:rPr lang="zh-CN" altLang="en-US" dirty="0" smtClean="0">
                <a:ea typeface="黑体" pitchFamily="2" charset="-122"/>
              </a:rPr>
              <a:t>）。</a:t>
            </a:r>
          </a:p>
          <a:p>
            <a:pPr eaLnBrk="1" hangingPunct="1"/>
            <a:r>
              <a:rPr lang="zh-CN" altLang="en-US" dirty="0" smtClean="0">
                <a:ea typeface="黑体" pitchFamily="2" charset="-122"/>
              </a:rPr>
              <a:t>地址字段</a:t>
            </a:r>
            <a:r>
              <a:rPr lang="zh-CN" altLang="en-US" sz="2000" dirty="0" smtClean="0">
                <a:ea typeface="黑体" pitchFamily="2" charset="-122"/>
              </a:rPr>
              <a:t> </a:t>
            </a:r>
            <a:r>
              <a:rPr lang="en-US" altLang="zh-CN" dirty="0" smtClean="0">
                <a:ea typeface="黑体" pitchFamily="2" charset="-122"/>
              </a:rPr>
              <a:t>A</a:t>
            </a:r>
            <a:r>
              <a:rPr lang="en-US" altLang="zh-CN" sz="2000" dirty="0" smtClean="0">
                <a:ea typeface="黑体" pitchFamily="2" charset="-122"/>
              </a:rPr>
              <a:t> </a:t>
            </a:r>
            <a:r>
              <a:rPr lang="zh-CN" altLang="en-US" dirty="0" smtClean="0">
                <a:ea typeface="黑体" pitchFamily="2" charset="-122"/>
              </a:rPr>
              <a:t>只置为 </a:t>
            </a:r>
            <a:r>
              <a:rPr lang="en-US" altLang="zh-CN" dirty="0" smtClean="0">
                <a:ea typeface="黑体" pitchFamily="2" charset="-122"/>
              </a:rPr>
              <a:t>0xFF</a:t>
            </a:r>
            <a:r>
              <a:rPr lang="zh-CN" altLang="en-US" dirty="0" smtClean="0">
                <a:ea typeface="黑体" pitchFamily="2" charset="-122"/>
              </a:rPr>
              <a:t>。地址字段实际上并不起作用。</a:t>
            </a:r>
          </a:p>
          <a:p>
            <a:pPr eaLnBrk="1" hangingPunct="1"/>
            <a:r>
              <a:rPr lang="zh-CN" altLang="en-US" dirty="0" smtClean="0">
                <a:ea typeface="黑体" pitchFamily="2" charset="-122"/>
              </a:rPr>
              <a:t>控制字段</a:t>
            </a:r>
            <a:r>
              <a:rPr lang="zh-CN" altLang="en-US" sz="2000" dirty="0" smtClean="0">
                <a:ea typeface="黑体" pitchFamily="2" charset="-122"/>
              </a:rPr>
              <a:t> </a:t>
            </a:r>
            <a:r>
              <a:rPr lang="en-US" altLang="zh-CN" dirty="0" smtClean="0">
                <a:ea typeface="黑体" pitchFamily="2" charset="-122"/>
              </a:rPr>
              <a:t>C</a:t>
            </a:r>
            <a:r>
              <a:rPr lang="en-US" altLang="zh-CN" sz="2000" dirty="0" smtClean="0">
                <a:ea typeface="黑体" pitchFamily="2" charset="-122"/>
              </a:rPr>
              <a:t> </a:t>
            </a:r>
            <a:r>
              <a:rPr lang="zh-CN" altLang="en-US" dirty="0" smtClean="0">
                <a:ea typeface="黑体" pitchFamily="2" charset="-122"/>
              </a:rPr>
              <a:t>通常置为 </a:t>
            </a:r>
            <a:r>
              <a:rPr lang="en-US" altLang="zh-CN" dirty="0" smtClean="0">
                <a:ea typeface="黑体" pitchFamily="2" charset="-122"/>
              </a:rPr>
              <a:t>0x03</a:t>
            </a:r>
            <a:r>
              <a:rPr lang="zh-CN" altLang="en-US" dirty="0" smtClean="0">
                <a:ea typeface="黑体" pitchFamily="2" charset="-122"/>
              </a:rPr>
              <a:t>。</a:t>
            </a:r>
          </a:p>
          <a:p>
            <a:pPr eaLnBrk="1" hangingPunct="1"/>
            <a:r>
              <a:rPr lang="en-US" altLang="zh-CN" dirty="0" smtClean="0">
                <a:ea typeface="黑体" pitchFamily="2" charset="-122"/>
              </a:rPr>
              <a:t>PPP </a:t>
            </a:r>
            <a:r>
              <a:rPr lang="zh-CN" altLang="en-US" dirty="0" smtClean="0">
                <a:ea typeface="黑体" pitchFamily="2" charset="-122"/>
              </a:rPr>
              <a:t>是面向字节的，所有的 </a:t>
            </a:r>
            <a:r>
              <a:rPr lang="en-US" altLang="zh-CN" dirty="0" smtClean="0">
                <a:ea typeface="黑体" pitchFamily="2" charset="-122"/>
              </a:rPr>
              <a:t>PPP</a:t>
            </a:r>
            <a:r>
              <a:rPr lang="en-US" altLang="zh-CN" b="1" dirty="0" smtClean="0">
                <a:ea typeface="黑体" pitchFamily="2" charset="-122"/>
              </a:rPr>
              <a:t> </a:t>
            </a:r>
            <a:r>
              <a:rPr lang="zh-CN" altLang="en-US" dirty="0" smtClean="0">
                <a:ea typeface="黑体" pitchFamily="2" charset="-122"/>
              </a:rPr>
              <a:t>帧的长度都是整数字节。     </a:t>
            </a:r>
          </a:p>
        </p:txBody>
      </p:sp>
      <p:sp>
        <p:nvSpPr>
          <p:cNvPr id="4" name="Rectangle 4"/>
          <p:cNvSpPr>
            <a:spLocks noChangeArrowheads="1"/>
          </p:cNvSpPr>
          <p:nvPr/>
        </p:nvSpPr>
        <p:spPr bwMode="auto">
          <a:xfrm>
            <a:off x="3888070" y="1918098"/>
            <a:ext cx="2890723" cy="462553"/>
          </a:xfrm>
          <a:prstGeom prst="rect">
            <a:avLst/>
          </a:prstGeom>
          <a:solidFill>
            <a:srgbClr val="FFCCFF"/>
          </a:solidFill>
          <a:ln w="9525">
            <a:solidFill>
              <a:schemeClr val="folHlink"/>
            </a:solidFill>
            <a:miter lim="800000"/>
            <a:headEnd/>
            <a:tailEnd/>
          </a:ln>
          <a:effectLst>
            <a:outerShdw dist="35921" dir="2700000" algn="ctr" rotWithShape="0">
              <a:schemeClr val="bg2"/>
            </a:outerShdw>
          </a:effectLst>
        </p:spPr>
        <p:txBody>
          <a:bodyPr wrap="none" lIns="91074" tIns="45537" rIns="91074" bIns="45537" anchor="ctr"/>
          <a:lstStyle/>
          <a:p>
            <a:pPr algn="ctr">
              <a:defRPr/>
            </a:pPr>
            <a:r>
              <a:rPr kumimoji="1" lang="en-US" altLang="zh-CN">
                <a:solidFill>
                  <a:srgbClr val="333399"/>
                </a:solidFill>
                <a:latin typeface="Arial" charset="0"/>
                <a:ea typeface="黑体" pitchFamily="2" charset="-122"/>
              </a:rPr>
              <a:t>IP </a:t>
            </a:r>
            <a:r>
              <a:rPr kumimoji="1" lang="zh-CN" altLang="en-US">
                <a:solidFill>
                  <a:srgbClr val="333399"/>
                </a:solidFill>
                <a:latin typeface="Arial" charset="0"/>
                <a:ea typeface="黑体" pitchFamily="2" charset="-122"/>
              </a:rPr>
              <a:t>数据报</a:t>
            </a:r>
          </a:p>
        </p:txBody>
      </p:sp>
      <p:sp>
        <p:nvSpPr>
          <p:cNvPr id="5" name="Text Box 9"/>
          <p:cNvSpPr txBox="1">
            <a:spLocks noChangeArrowheads="1"/>
          </p:cNvSpPr>
          <p:nvPr/>
        </p:nvSpPr>
        <p:spPr bwMode="auto">
          <a:xfrm>
            <a:off x="1268056" y="3345225"/>
            <a:ext cx="312167" cy="368962"/>
          </a:xfrm>
          <a:prstGeom prst="rect">
            <a:avLst/>
          </a:prstGeom>
          <a:noFill/>
          <a:ln w="9525">
            <a:noFill/>
            <a:miter lim="800000"/>
            <a:headEnd/>
            <a:tailEnd/>
          </a:ln>
        </p:spPr>
        <p:txBody>
          <a:bodyPr wrap="none" lIns="91074" tIns="45537" rIns="91074" bIns="45537">
            <a:spAutoFit/>
          </a:bodyPr>
          <a:lstStyle/>
          <a:p>
            <a:r>
              <a:rPr kumimoji="1" lang="en-US" altLang="zh-CN">
                <a:solidFill>
                  <a:srgbClr val="333399"/>
                </a:solidFill>
                <a:latin typeface="Arial" charset="0"/>
                <a:ea typeface="黑体" pitchFamily="2" charset="-122"/>
              </a:rPr>
              <a:t>1</a:t>
            </a:r>
          </a:p>
        </p:txBody>
      </p:sp>
      <p:sp>
        <p:nvSpPr>
          <p:cNvPr id="6" name="Text Box 10"/>
          <p:cNvSpPr txBox="1">
            <a:spLocks noChangeArrowheads="1"/>
          </p:cNvSpPr>
          <p:nvPr/>
        </p:nvSpPr>
        <p:spPr bwMode="auto">
          <a:xfrm>
            <a:off x="3256418" y="3345225"/>
            <a:ext cx="312167" cy="368962"/>
          </a:xfrm>
          <a:prstGeom prst="rect">
            <a:avLst/>
          </a:prstGeom>
          <a:noFill/>
          <a:ln w="9525">
            <a:noFill/>
            <a:miter lim="800000"/>
            <a:headEnd/>
            <a:tailEnd/>
          </a:ln>
        </p:spPr>
        <p:txBody>
          <a:bodyPr wrap="none" lIns="91074" tIns="45537" rIns="91074" bIns="45537">
            <a:spAutoFit/>
          </a:bodyPr>
          <a:lstStyle/>
          <a:p>
            <a:r>
              <a:rPr kumimoji="1" lang="en-US" altLang="zh-CN">
                <a:solidFill>
                  <a:srgbClr val="333399"/>
                </a:solidFill>
                <a:latin typeface="Arial" charset="0"/>
                <a:ea typeface="黑体" pitchFamily="2" charset="-122"/>
              </a:rPr>
              <a:t>2</a:t>
            </a:r>
          </a:p>
        </p:txBody>
      </p:sp>
      <p:sp>
        <p:nvSpPr>
          <p:cNvPr id="7" name="Text Box 11"/>
          <p:cNvSpPr txBox="1">
            <a:spLocks noChangeArrowheads="1"/>
          </p:cNvSpPr>
          <p:nvPr/>
        </p:nvSpPr>
        <p:spPr bwMode="auto">
          <a:xfrm>
            <a:off x="1811055" y="3345225"/>
            <a:ext cx="312167" cy="368962"/>
          </a:xfrm>
          <a:prstGeom prst="rect">
            <a:avLst/>
          </a:prstGeom>
          <a:noFill/>
          <a:ln w="9525">
            <a:noFill/>
            <a:miter lim="800000"/>
            <a:headEnd/>
            <a:tailEnd/>
          </a:ln>
        </p:spPr>
        <p:txBody>
          <a:bodyPr wrap="none" lIns="91074" tIns="45537" rIns="91074" bIns="45537">
            <a:spAutoFit/>
          </a:bodyPr>
          <a:lstStyle/>
          <a:p>
            <a:r>
              <a:rPr kumimoji="1" lang="en-US" altLang="zh-CN">
                <a:solidFill>
                  <a:srgbClr val="333399"/>
                </a:solidFill>
                <a:latin typeface="Arial" charset="0"/>
                <a:ea typeface="黑体" pitchFamily="2" charset="-122"/>
              </a:rPr>
              <a:t>1</a:t>
            </a:r>
          </a:p>
        </p:txBody>
      </p:sp>
      <p:sp>
        <p:nvSpPr>
          <p:cNvPr id="8" name="Text Box 12"/>
          <p:cNvSpPr txBox="1">
            <a:spLocks noChangeArrowheads="1"/>
          </p:cNvSpPr>
          <p:nvPr/>
        </p:nvSpPr>
        <p:spPr bwMode="auto">
          <a:xfrm>
            <a:off x="8042099" y="3345225"/>
            <a:ext cx="312167" cy="368962"/>
          </a:xfrm>
          <a:prstGeom prst="rect">
            <a:avLst/>
          </a:prstGeom>
          <a:noFill/>
          <a:ln w="9525">
            <a:noFill/>
            <a:miter lim="800000"/>
            <a:headEnd/>
            <a:tailEnd/>
          </a:ln>
        </p:spPr>
        <p:txBody>
          <a:bodyPr wrap="none" lIns="91074" tIns="45537" rIns="91074" bIns="45537">
            <a:spAutoFit/>
          </a:bodyPr>
          <a:lstStyle/>
          <a:p>
            <a:r>
              <a:rPr kumimoji="1" lang="en-US" altLang="zh-CN">
                <a:solidFill>
                  <a:srgbClr val="333399"/>
                </a:solidFill>
                <a:latin typeface="Arial" charset="0"/>
                <a:ea typeface="黑体" pitchFamily="2" charset="-122"/>
              </a:rPr>
              <a:t>1</a:t>
            </a:r>
          </a:p>
        </p:txBody>
      </p:sp>
      <p:sp>
        <p:nvSpPr>
          <p:cNvPr id="9" name="Text Box 13"/>
          <p:cNvSpPr txBox="1">
            <a:spLocks noChangeArrowheads="1"/>
          </p:cNvSpPr>
          <p:nvPr/>
        </p:nvSpPr>
        <p:spPr bwMode="auto">
          <a:xfrm>
            <a:off x="455930" y="3345225"/>
            <a:ext cx="645592" cy="368962"/>
          </a:xfrm>
          <a:prstGeom prst="rect">
            <a:avLst/>
          </a:prstGeom>
          <a:noFill/>
          <a:ln w="9525">
            <a:noFill/>
            <a:miter lim="800000"/>
            <a:headEnd/>
            <a:tailEnd/>
          </a:ln>
        </p:spPr>
        <p:txBody>
          <a:bodyPr wrap="none" lIns="91074" tIns="45537" rIns="91074" bIns="45537">
            <a:spAutoFit/>
          </a:bodyPr>
          <a:lstStyle/>
          <a:p>
            <a:r>
              <a:rPr kumimoji="1" lang="zh-CN" altLang="en-US">
                <a:solidFill>
                  <a:srgbClr val="333399"/>
                </a:solidFill>
                <a:latin typeface="Arial" charset="0"/>
                <a:ea typeface="黑体" pitchFamily="2" charset="-122"/>
              </a:rPr>
              <a:t>字节</a:t>
            </a:r>
          </a:p>
        </p:txBody>
      </p:sp>
      <p:sp>
        <p:nvSpPr>
          <p:cNvPr id="10" name="Text Box 18"/>
          <p:cNvSpPr txBox="1">
            <a:spLocks noChangeArrowheads="1"/>
          </p:cNvSpPr>
          <p:nvPr/>
        </p:nvSpPr>
        <p:spPr bwMode="auto">
          <a:xfrm>
            <a:off x="2352472" y="3345225"/>
            <a:ext cx="312167" cy="368962"/>
          </a:xfrm>
          <a:prstGeom prst="rect">
            <a:avLst/>
          </a:prstGeom>
          <a:noFill/>
          <a:ln w="9525">
            <a:noFill/>
            <a:miter lim="800000"/>
            <a:headEnd/>
            <a:tailEnd/>
          </a:ln>
        </p:spPr>
        <p:txBody>
          <a:bodyPr wrap="none" lIns="91074" tIns="45537" rIns="91074" bIns="45537">
            <a:spAutoFit/>
          </a:bodyPr>
          <a:lstStyle/>
          <a:p>
            <a:r>
              <a:rPr kumimoji="1" lang="en-US" altLang="zh-CN">
                <a:solidFill>
                  <a:srgbClr val="333399"/>
                </a:solidFill>
                <a:latin typeface="Arial" charset="0"/>
                <a:ea typeface="黑体" pitchFamily="2" charset="-122"/>
              </a:rPr>
              <a:t>1</a:t>
            </a:r>
          </a:p>
        </p:txBody>
      </p:sp>
      <p:sp>
        <p:nvSpPr>
          <p:cNvPr id="11" name="Text Box 23"/>
          <p:cNvSpPr txBox="1">
            <a:spLocks noChangeArrowheads="1"/>
          </p:cNvSpPr>
          <p:nvPr/>
        </p:nvSpPr>
        <p:spPr bwMode="auto">
          <a:xfrm>
            <a:off x="7139737" y="3345225"/>
            <a:ext cx="312167" cy="368962"/>
          </a:xfrm>
          <a:prstGeom prst="rect">
            <a:avLst/>
          </a:prstGeom>
          <a:noFill/>
          <a:ln w="9525">
            <a:noFill/>
            <a:miter lim="800000"/>
            <a:headEnd/>
            <a:tailEnd/>
          </a:ln>
        </p:spPr>
        <p:txBody>
          <a:bodyPr wrap="none" lIns="91074" tIns="45537" rIns="91074" bIns="45537">
            <a:spAutoFit/>
          </a:bodyPr>
          <a:lstStyle/>
          <a:p>
            <a:r>
              <a:rPr kumimoji="1" lang="en-US" altLang="zh-CN">
                <a:solidFill>
                  <a:srgbClr val="333399"/>
                </a:solidFill>
                <a:latin typeface="Arial" charset="0"/>
                <a:ea typeface="黑体" pitchFamily="2" charset="-122"/>
              </a:rPr>
              <a:t>2</a:t>
            </a:r>
          </a:p>
        </p:txBody>
      </p:sp>
      <p:sp>
        <p:nvSpPr>
          <p:cNvPr id="12" name="Line 26"/>
          <p:cNvSpPr>
            <a:spLocks noChangeShapeType="1"/>
          </p:cNvSpPr>
          <p:nvPr/>
        </p:nvSpPr>
        <p:spPr bwMode="auto">
          <a:xfrm>
            <a:off x="3888070" y="1905468"/>
            <a:ext cx="17414" cy="918792"/>
          </a:xfrm>
          <a:prstGeom prst="line">
            <a:avLst/>
          </a:prstGeom>
          <a:noFill/>
          <a:ln w="9525">
            <a:solidFill>
              <a:schemeClr val="tx1"/>
            </a:solidFill>
            <a:prstDash val="dash"/>
            <a:round/>
            <a:headEnd/>
            <a:tailEnd/>
          </a:ln>
        </p:spPr>
        <p:txBody>
          <a:bodyPr wrap="none" lIns="91074" tIns="45537" rIns="91074" bIns="45537" anchor="ctr"/>
          <a:lstStyle/>
          <a:p>
            <a:endParaRPr lang="zh-CN" altLang="en-US" dirty="0">
              <a:ea typeface="黑体" pitchFamily="2" charset="-122"/>
            </a:endParaRPr>
          </a:p>
        </p:txBody>
      </p:sp>
      <p:sp>
        <p:nvSpPr>
          <p:cNvPr id="13" name="Line 27"/>
          <p:cNvSpPr>
            <a:spLocks noChangeShapeType="1"/>
          </p:cNvSpPr>
          <p:nvPr/>
        </p:nvSpPr>
        <p:spPr bwMode="auto">
          <a:xfrm>
            <a:off x="6778793" y="1905468"/>
            <a:ext cx="0" cy="884061"/>
          </a:xfrm>
          <a:prstGeom prst="line">
            <a:avLst/>
          </a:prstGeom>
          <a:noFill/>
          <a:ln w="9525">
            <a:solidFill>
              <a:schemeClr val="tx1"/>
            </a:solidFill>
            <a:prstDash val="dash"/>
            <a:round/>
            <a:headEnd/>
            <a:tailEnd/>
          </a:ln>
        </p:spPr>
        <p:txBody>
          <a:bodyPr wrap="none" lIns="91074" tIns="45537" rIns="91074" bIns="45537" anchor="ctr"/>
          <a:lstStyle/>
          <a:p>
            <a:endParaRPr lang="zh-CN" altLang="en-US" dirty="0">
              <a:ea typeface="黑体" pitchFamily="2" charset="-122"/>
            </a:endParaRPr>
          </a:p>
        </p:txBody>
      </p:sp>
      <p:sp>
        <p:nvSpPr>
          <p:cNvPr id="14" name="Text Box 31"/>
          <p:cNvSpPr txBox="1">
            <a:spLocks noChangeArrowheads="1"/>
          </p:cNvSpPr>
          <p:nvPr/>
        </p:nvSpPr>
        <p:spPr bwMode="auto">
          <a:xfrm>
            <a:off x="4249014" y="3345225"/>
            <a:ext cx="1979290" cy="368962"/>
          </a:xfrm>
          <a:prstGeom prst="rect">
            <a:avLst/>
          </a:prstGeom>
          <a:noFill/>
          <a:ln w="9525">
            <a:noFill/>
            <a:miter lim="800000"/>
            <a:headEnd/>
            <a:tailEnd/>
          </a:ln>
        </p:spPr>
        <p:txBody>
          <a:bodyPr wrap="none" lIns="91074" tIns="45537" rIns="91074" bIns="45537">
            <a:spAutoFit/>
          </a:bodyPr>
          <a:lstStyle/>
          <a:p>
            <a:r>
              <a:rPr kumimoji="1" lang="zh-CN" altLang="en-US">
                <a:solidFill>
                  <a:srgbClr val="333399"/>
                </a:solidFill>
                <a:latin typeface="Arial" charset="0"/>
                <a:ea typeface="黑体" pitchFamily="2" charset="-122"/>
              </a:rPr>
              <a:t>不超过 </a:t>
            </a:r>
            <a:r>
              <a:rPr kumimoji="1" lang="en-US" altLang="zh-CN">
                <a:solidFill>
                  <a:srgbClr val="333399"/>
                </a:solidFill>
                <a:latin typeface="Arial" charset="0"/>
                <a:ea typeface="黑体" pitchFamily="2" charset="-122"/>
              </a:rPr>
              <a:t>1500 </a:t>
            </a:r>
            <a:r>
              <a:rPr kumimoji="1" lang="zh-CN" altLang="en-US">
                <a:solidFill>
                  <a:srgbClr val="333399"/>
                </a:solidFill>
                <a:latin typeface="Arial" charset="0"/>
                <a:ea typeface="黑体" pitchFamily="2" charset="-122"/>
              </a:rPr>
              <a:t>字节</a:t>
            </a:r>
          </a:p>
        </p:txBody>
      </p:sp>
      <p:sp>
        <p:nvSpPr>
          <p:cNvPr id="15" name="Line 32"/>
          <p:cNvSpPr>
            <a:spLocks noChangeShapeType="1"/>
          </p:cNvSpPr>
          <p:nvPr/>
        </p:nvSpPr>
        <p:spPr bwMode="auto">
          <a:xfrm>
            <a:off x="1193650" y="3891448"/>
            <a:ext cx="7315461" cy="0"/>
          </a:xfrm>
          <a:prstGeom prst="line">
            <a:avLst/>
          </a:prstGeom>
          <a:noFill/>
          <a:ln w="28575">
            <a:solidFill>
              <a:srgbClr val="333399"/>
            </a:solidFill>
            <a:round/>
            <a:headEnd type="triangle" w="med" len="lg"/>
            <a:tailEnd type="triangle" w="med" len="lg"/>
          </a:ln>
        </p:spPr>
        <p:txBody>
          <a:bodyPr lIns="91074" tIns="45537" rIns="91074" bIns="45537"/>
          <a:lstStyle/>
          <a:p>
            <a:endParaRPr lang="zh-CN" altLang="en-US" dirty="0">
              <a:ea typeface="黑体" pitchFamily="2" charset="-122"/>
            </a:endParaRPr>
          </a:p>
        </p:txBody>
      </p:sp>
      <p:sp>
        <p:nvSpPr>
          <p:cNvPr id="16" name="Text Box 33"/>
          <p:cNvSpPr txBox="1">
            <a:spLocks noChangeArrowheads="1"/>
          </p:cNvSpPr>
          <p:nvPr/>
        </p:nvSpPr>
        <p:spPr bwMode="auto">
          <a:xfrm>
            <a:off x="4211020" y="3670433"/>
            <a:ext cx="936377" cy="368962"/>
          </a:xfrm>
          <a:prstGeom prst="rect">
            <a:avLst/>
          </a:prstGeom>
          <a:solidFill>
            <a:schemeClr val="bg1"/>
          </a:solidFill>
          <a:ln w="9525">
            <a:noFill/>
            <a:miter lim="800000"/>
            <a:headEnd/>
            <a:tailEnd/>
          </a:ln>
        </p:spPr>
        <p:txBody>
          <a:bodyPr wrap="none" lIns="91074" tIns="45537" rIns="91074" bIns="45537">
            <a:spAutoFit/>
          </a:bodyPr>
          <a:lstStyle/>
          <a:p>
            <a:r>
              <a:rPr kumimoji="1" lang="en-US" altLang="zh-CN">
                <a:solidFill>
                  <a:srgbClr val="333399"/>
                </a:solidFill>
                <a:latin typeface="Arial" charset="0"/>
                <a:ea typeface="黑体" pitchFamily="2" charset="-122"/>
              </a:rPr>
              <a:t>PPP </a:t>
            </a:r>
            <a:r>
              <a:rPr kumimoji="1" lang="zh-CN" altLang="en-US">
                <a:solidFill>
                  <a:srgbClr val="333399"/>
                </a:solidFill>
                <a:latin typeface="Arial" charset="0"/>
                <a:ea typeface="黑体" pitchFamily="2" charset="-122"/>
              </a:rPr>
              <a:t>帧</a:t>
            </a:r>
          </a:p>
        </p:txBody>
      </p:sp>
      <p:sp>
        <p:nvSpPr>
          <p:cNvPr id="17" name="Text Box 39"/>
          <p:cNvSpPr txBox="1">
            <a:spLocks noChangeArrowheads="1"/>
          </p:cNvSpPr>
          <p:nvPr/>
        </p:nvSpPr>
        <p:spPr bwMode="auto">
          <a:xfrm>
            <a:off x="250128" y="2165950"/>
            <a:ext cx="876424" cy="368962"/>
          </a:xfrm>
          <a:prstGeom prst="rect">
            <a:avLst/>
          </a:prstGeom>
          <a:noFill/>
          <a:ln w="9525">
            <a:noFill/>
            <a:miter lim="800000"/>
            <a:headEnd/>
            <a:tailEnd/>
          </a:ln>
        </p:spPr>
        <p:txBody>
          <a:bodyPr wrap="none" lIns="91074" tIns="45537" rIns="91074" bIns="45537">
            <a:spAutoFit/>
          </a:bodyPr>
          <a:lstStyle/>
          <a:p>
            <a:r>
              <a:rPr kumimoji="1" lang="zh-CN" altLang="en-US">
                <a:solidFill>
                  <a:srgbClr val="333399"/>
                </a:solidFill>
                <a:latin typeface="Arial" charset="0"/>
                <a:ea typeface="黑体" pitchFamily="2" charset="-122"/>
              </a:rPr>
              <a:t>先发送</a:t>
            </a:r>
          </a:p>
        </p:txBody>
      </p:sp>
      <p:sp>
        <p:nvSpPr>
          <p:cNvPr id="18" name="Rectangle 5"/>
          <p:cNvSpPr>
            <a:spLocks noChangeArrowheads="1"/>
          </p:cNvSpPr>
          <p:nvPr/>
        </p:nvSpPr>
        <p:spPr bwMode="auto">
          <a:xfrm>
            <a:off x="1177819" y="2748484"/>
            <a:ext cx="7315461" cy="563588"/>
          </a:xfrm>
          <a:prstGeom prst="rect">
            <a:avLst/>
          </a:prstGeom>
          <a:solidFill>
            <a:srgbClr val="FFFFCC"/>
          </a:solidFill>
          <a:ln w="9525">
            <a:solidFill>
              <a:schemeClr val="folHlink"/>
            </a:solidFill>
            <a:miter lim="800000"/>
            <a:headEnd/>
            <a:tailEnd/>
          </a:ln>
          <a:effectLst>
            <a:outerShdw dist="35921" dir="2700000" algn="ctr" rotWithShape="0">
              <a:schemeClr val="bg2"/>
            </a:outerShdw>
          </a:effectLst>
        </p:spPr>
        <p:txBody>
          <a:bodyPr wrap="none" lIns="91074" tIns="45537" rIns="91074" bIns="45537" anchor="ctr"/>
          <a:lstStyle/>
          <a:p>
            <a:pPr algn="ctr">
              <a:defRPr/>
            </a:pPr>
            <a:endParaRPr kumimoji="1" lang="zh-CN" altLang="zh-CN">
              <a:solidFill>
                <a:srgbClr val="333399"/>
              </a:solidFill>
              <a:latin typeface="Arial" charset="0"/>
              <a:ea typeface="黑体" pitchFamily="2" charset="-122"/>
            </a:endParaRPr>
          </a:p>
        </p:txBody>
      </p:sp>
      <p:sp>
        <p:nvSpPr>
          <p:cNvPr id="19" name="Line 6"/>
          <p:cNvSpPr>
            <a:spLocks noChangeShapeType="1"/>
          </p:cNvSpPr>
          <p:nvPr/>
        </p:nvSpPr>
        <p:spPr bwMode="auto">
          <a:xfrm>
            <a:off x="1720820" y="2748484"/>
            <a:ext cx="0" cy="563588"/>
          </a:xfrm>
          <a:prstGeom prst="line">
            <a:avLst/>
          </a:prstGeom>
          <a:noFill/>
          <a:ln w="9525">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20" name="Line 7"/>
          <p:cNvSpPr>
            <a:spLocks noChangeShapeType="1"/>
          </p:cNvSpPr>
          <p:nvPr/>
        </p:nvSpPr>
        <p:spPr bwMode="auto">
          <a:xfrm>
            <a:off x="7861626" y="2759534"/>
            <a:ext cx="0" cy="552538"/>
          </a:xfrm>
          <a:prstGeom prst="line">
            <a:avLst/>
          </a:prstGeom>
          <a:noFill/>
          <a:ln w="9525">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21" name="Text Box 8"/>
          <p:cNvSpPr txBox="1">
            <a:spLocks noChangeArrowheads="1"/>
          </p:cNvSpPr>
          <p:nvPr/>
        </p:nvSpPr>
        <p:spPr bwMode="auto">
          <a:xfrm>
            <a:off x="1174653" y="2950555"/>
            <a:ext cx="466055" cy="368962"/>
          </a:xfrm>
          <a:prstGeom prst="rect">
            <a:avLst/>
          </a:prstGeom>
          <a:noFill/>
          <a:ln w="9525">
            <a:noFill/>
            <a:miter lim="800000"/>
            <a:headEnd/>
            <a:tailEnd/>
          </a:ln>
        </p:spPr>
        <p:txBody>
          <a:bodyPr wrap="none" lIns="91074" tIns="45537" rIns="91074" bIns="45537">
            <a:spAutoFit/>
          </a:bodyPr>
          <a:lstStyle/>
          <a:p>
            <a:r>
              <a:rPr kumimoji="1" lang="en-US" altLang="zh-CN" b="1">
                <a:solidFill>
                  <a:srgbClr val="333399"/>
                </a:solidFill>
                <a:latin typeface="Arial" charset="0"/>
                <a:ea typeface="黑体" pitchFamily="2" charset="-122"/>
              </a:rPr>
              <a:t>7E</a:t>
            </a:r>
          </a:p>
        </p:txBody>
      </p:sp>
      <p:sp>
        <p:nvSpPr>
          <p:cNvPr id="22" name="Line 14"/>
          <p:cNvSpPr>
            <a:spLocks noChangeShapeType="1"/>
          </p:cNvSpPr>
          <p:nvPr/>
        </p:nvSpPr>
        <p:spPr bwMode="auto">
          <a:xfrm>
            <a:off x="2262237" y="2759534"/>
            <a:ext cx="0" cy="552538"/>
          </a:xfrm>
          <a:prstGeom prst="line">
            <a:avLst/>
          </a:prstGeom>
          <a:noFill/>
          <a:ln w="9525">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23" name="Line 15"/>
          <p:cNvSpPr>
            <a:spLocks noChangeShapeType="1"/>
          </p:cNvSpPr>
          <p:nvPr/>
        </p:nvSpPr>
        <p:spPr bwMode="auto">
          <a:xfrm>
            <a:off x="2803653" y="2748484"/>
            <a:ext cx="0" cy="563588"/>
          </a:xfrm>
          <a:prstGeom prst="line">
            <a:avLst/>
          </a:prstGeom>
          <a:noFill/>
          <a:ln w="9525">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24" name="Text Box 16"/>
          <p:cNvSpPr txBox="1">
            <a:spLocks noChangeArrowheads="1"/>
          </p:cNvSpPr>
          <p:nvPr/>
        </p:nvSpPr>
        <p:spPr bwMode="auto">
          <a:xfrm>
            <a:off x="1716070" y="2950555"/>
            <a:ext cx="466055" cy="368962"/>
          </a:xfrm>
          <a:prstGeom prst="rect">
            <a:avLst/>
          </a:prstGeom>
          <a:noFill/>
          <a:ln w="9525">
            <a:noFill/>
            <a:miter lim="800000"/>
            <a:headEnd/>
            <a:tailEnd/>
          </a:ln>
        </p:spPr>
        <p:txBody>
          <a:bodyPr wrap="none" lIns="91074" tIns="45537" rIns="91074" bIns="45537">
            <a:spAutoFit/>
          </a:bodyPr>
          <a:lstStyle/>
          <a:p>
            <a:r>
              <a:rPr kumimoji="1" lang="en-US" altLang="zh-CN" b="1">
                <a:solidFill>
                  <a:srgbClr val="333399"/>
                </a:solidFill>
                <a:latin typeface="Arial" charset="0"/>
                <a:ea typeface="黑体" pitchFamily="2" charset="-122"/>
              </a:rPr>
              <a:t>FF</a:t>
            </a:r>
          </a:p>
        </p:txBody>
      </p:sp>
      <p:sp>
        <p:nvSpPr>
          <p:cNvPr id="25" name="Text Box 17"/>
          <p:cNvSpPr txBox="1">
            <a:spLocks noChangeArrowheads="1"/>
          </p:cNvSpPr>
          <p:nvPr/>
        </p:nvSpPr>
        <p:spPr bwMode="auto">
          <a:xfrm>
            <a:off x="2251155" y="2950555"/>
            <a:ext cx="440407" cy="368962"/>
          </a:xfrm>
          <a:prstGeom prst="rect">
            <a:avLst/>
          </a:prstGeom>
          <a:noFill/>
          <a:ln w="9525">
            <a:noFill/>
            <a:miter lim="800000"/>
            <a:headEnd/>
            <a:tailEnd/>
          </a:ln>
        </p:spPr>
        <p:txBody>
          <a:bodyPr wrap="none" lIns="91074" tIns="45537" rIns="91074" bIns="45537">
            <a:spAutoFit/>
          </a:bodyPr>
          <a:lstStyle/>
          <a:p>
            <a:r>
              <a:rPr kumimoji="1" lang="en-US" altLang="zh-CN" b="1">
                <a:solidFill>
                  <a:srgbClr val="333399"/>
                </a:solidFill>
                <a:latin typeface="Arial" charset="0"/>
                <a:ea typeface="黑体" pitchFamily="2" charset="-122"/>
              </a:rPr>
              <a:t>03</a:t>
            </a:r>
          </a:p>
        </p:txBody>
      </p:sp>
      <p:sp>
        <p:nvSpPr>
          <p:cNvPr id="26" name="Text Box 19"/>
          <p:cNvSpPr txBox="1">
            <a:spLocks noChangeArrowheads="1"/>
          </p:cNvSpPr>
          <p:nvPr/>
        </p:nvSpPr>
        <p:spPr bwMode="auto">
          <a:xfrm>
            <a:off x="1250642" y="2715331"/>
            <a:ext cx="324991" cy="368962"/>
          </a:xfrm>
          <a:prstGeom prst="rect">
            <a:avLst/>
          </a:prstGeom>
          <a:noFill/>
          <a:ln w="9525">
            <a:noFill/>
            <a:miter lim="800000"/>
            <a:headEnd/>
            <a:tailEnd/>
          </a:ln>
        </p:spPr>
        <p:txBody>
          <a:bodyPr wrap="none" lIns="91074" tIns="45537" rIns="91074" bIns="45537">
            <a:spAutoFit/>
          </a:bodyPr>
          <a:lstStyle/>
          <a:p>
            <a:r>
              <a:rPr kumimoji="1" lang="en-US" altLang="zh-CN">
                <a:solidFill>
                  <a:srgbClr val="333399"/>
                </a:solidFill>
                <a:latin typeface="Arial" charset="0"/>
                <a:ea typeface="黑体" pitchFamily="2" charset="-122"/>
              </a:rPr>
              <a:t>F</a:t>
            </a:r>
          </a:p>
        </p:txBody>
      </p:sp>
      <p:sp>
        <p:nvSpPr>
          <p:cNvPr id="27" name="Text Box 20"/>
          <p:cNvSpPr txBox="1">
            <a:spLocks noChangeArrowheads="1"/>
          </p:cNvSpPr>
          <p:nvPr/>
        </p:nvSpPr>
        <p:spPr bwMode="auto">
          <a:xfrm>
            <a:off x="1757231" y="2713753"/>
            <a:ext cx="337815" cy="368962"/>
          </a:xfrm>
          <a:prstGeom prst="rect">
            <a:avLst/>
          </a:prstGeom>
          <a:noFill/>
          <a:ln w="9525">
            <a:noFill/>
            <a:miter lim="800000"/>
            <a:headEnd/>
            <a:tailEnd/>
          </a:ln>
        </p:spPr>
        <p:txBody>
          <a:bodyPr wrap="none" lIns="91074" tIns="45537" rIns="91074" bIns="45537">
            <a:spAutoFit/>
          </a:bodyPr>
          <a:lstStyle/>
          <a:p>
            <a:r>
              <a:rPr kumimoji="1" lang="en-US" altLang="zh-CN">
                <a:solidFill>
                  <a:srgbClr val="333399"/>
                </a:solidFill>
                <a:latin typeface="Arial" charset="0"/>
                <a:ea typeface="黑体" pitchFamily="2" charset="-122"/>
              </a:rPr>
              <a:t>A</a:t>
            </a:r>
          </a:p>
        </p:txBody>
      </p:sp>
      <p:sp>
        <p:nvSpPr>
          <p:cNvPr id="28" name="Text Box 21"/>
          <p:cNvSpPr txBox="1">
            <a:spLocks noChangeArrowheads="1"/>
          </p:cNvSpPr>
          <p:nvPr/>
        </p:nvSpPr>
        <p:spPr bwMode="auto">
          <a:xfrm>
            <a:off x="2265403" y="2715331"/>
            <a:ext cx="350639" cy="368962"/>
          </a:xfrm>
          <a:prstGeom prst="rect">
            <a:avLst/>
          </a:prstGeom>
          <a:noFill/>
          <a:ln w="9525">
            <a:noFill/>
            <a:miter lim="800000"/>
            <a:headEnd/>
            <a:tailEnd/>
          </a:ln>
        </p:spPr>
        <p:txBody>
          <a:bodyPr wrap="none" lIns="91074" tIns="45537" rIns="91074" bIns="45537">
            <a:spAutoFit/>
          </a:bodyPr>
          <a:lstStyle/>
          <a:p>
            <a:r>
              <a:rPr kumimoji="1" lang="en-US" altLang="zh-CN">
                <a:solidFill>
                  <a:srgbClr val="333399"/>
                </a:solidFill>
                <a:latin typeface="Arial" charset="0"/>
                <a:ea typeface="黑体" pitchFamily="2" charset="-122"/>
              </a:rPr>
              <a:t>C</a:t>
            </a:r>
          </a:p>
        </p:txBody>
      </p:sp>
      <p:sp>
        <p:nvSpPr>
          <p:cNvPr id="29" name="Text Box 22"/>
          <p:cNvSpPr txBox="1">
            <a:spLocks noChangeArrowheads="1"/>
          </p:cNvSpPr>
          <p:nvPr/>
        </p:nvSpPr>
        <p:spPr bwMode="auto">
          <a:xfrm>
            <a:off x="6978262" y="2813209"/>
            <a:ext cx="645592" cy="368962"/>
          </a:xfrm>
          <a:prstGeom prst="rect">
            <a:avLst/>
          </a:prstGeom>
          <a:noFill/>
          <a:ln w="9525">
            <a:noFill/>
            <a:miter lim="800000"/>
            <a:headEnd/>
            <a:tailEnd/>
          </a:ln>
        </p:spPr>
        <p:txBody>
          <a:bodyPr wrap="none" lIns="91074" tIns="45537" rIns="91074" bIns="45537">
            <a:spAutoFit/>
          </a:bodyPr>
          <a:lstStyle/>
          <a:p>
            <a:r>
              <a:rPr kumimoji="1" lang="en-US" altLang="zh-CN">
                <a:solidFill>
                  <a:srgbClr val="333399"/>
                </a:solidFill>
                <a:latin typeface="Arial" charset="0"/>
                <a:ea typeface="黑体" pitchFamily="2" charset="-122"/>
              </a:rPr>
              <a:t>FCS</a:t>
            </a:r>
          </a:p>
        </p:txBody>
      </p:sp>
      <p:sp>
        <p:nvSpPr>
          <p:cNvPr id="30" name="Text Box 24"/>
          <p:cNvSpPr txBox="1">
            <a:spLocks noChangeArrowheads="1"/>
          </p:cNvSpPr>
          <p:nvPr/>
        </p:nvSpPr>
        <p:spPr bwMode="auto">
          <a:xfrm>
            <a:off x="7978776" y="2735854"/>
            <a:ext cx="324991" cy="368962"/>
          </a:xfrm>
          <a:prstGeom prst="rect">
            <a:avLst/>
          </a:prstGeom>
          <a:noFill/>
          <a:ln w="9525">
            <a:noFill/>
            <a:miter lim="800000"/>
            <a:headEnd/>
            <a:tailEnd/>
          </a:ln>
        </p:spPr>
        <p:txBody>
          <a:bodyPr wrap="none" lIns="91074" tIns="45537" rIns="91074" bIns="45537">
            <a:spAutoFit/>
          </a:bodyPr>
          <a:lstStyle/>
          <a:p>
            <a:r>
              <a:rPr kumimoji="1" lang="en-US" altLang="zh-CN">
                <a:solidFill>
                  <a:srgbClr val="333399"/>
                </a:solidFill>
                <a:latin typeface="Arial" charset="0"/>
                <a:ea typeface="黑体" pitchFamily="2" charset="-122"/>
              </a:rPr>
              <a:t>F</a:t>
            </a:r>
          </a:p>
        </p:txBody>
      </p:sp>
      <p:sp>
        <p:nvSpPr>
          <p:cNvPr id="31" name="Text Box 25"/>
          <p:cNvSpPr txBox="1">
            <a:spLocks noChangeArrowheads="1"/>
          </p:cNvSpPr>
          <p:nvPr/>
        </p:nvSpPr>
        <p:spPr bwMode="auto">
          <a:xfrm>
            <a:off x="7918618" y="2950555"/>
            <a:ext cx="466055" cy="368962"/>
          </a:xfrm>
          <a:prstGeom prst="rect">
            <a:avLst/>
          </a:prstGeom>
          <a:noFill/>
          <a:ln w="9525">
            <a:noFill/>
            <a:miter lim="800000"/>
            <a:headEnd/>
            <a:tailEnd/>
          </a:ln>
        </p:spPr>
        <p:txBody>
          <a:bodyPr wrap="none" lIns="91074" tIns="45537" rIns="91074" bIns="45537">
            <a:spAutoFit/>
          </a:bodyPr>
          <a:lstStyle/>
          <a:p>
            <a:r>
              <a:rPr kumimoji="1" lang="en-US" altLang="zh-CN" b="1">
                <a:solidFill>
                  <a:srgbClr val="333399"/>
                </a:solidFill>
                <a:latin typeface="Arial" charset="0"/>
                <a:ea typeface="黑体" pitchFamily="2" charset="-122"/>
              </a:rPr>
              <a:t>7E</a:t>
            </a:r>
          </a:p>
        </p:txBody>
      </p:sp>
      <p:sp>
        <p:nvSpPr>
          <p:cNvPr id="32" name="Rectangle 28"/>
          <p:cNvSpPr>
            <a:spLocks noChangeArrowheads="1"/>
          </p:cNvSpPr>
          <p:nvPr/>
        </p:nvSpPr>
        <p:spPr bwMode="auto">
          <a:xfrm>
            <a:off x="3888070" y="2775321"/>
            <a:ext cx="2890723" cy="516229"/>
          </a:xfrm>
          <a:prstGeom prst="rect">
            <a:avLst/>
          </a:prstGeom>
          <a:solidFill>
            <a:srgbClr val="FFCCFF"/>
          </a:solidFill>
          <a:ln w="9525">
            <a:noFill/>
            <a:miter lim="800000"/>
            <a:headEnd/>
            <a:tailEnd/>
          </a:ln>
        </p:spPr>
        <p:txBody>
          <a:bodyPr wrap="none" lIns="91074" tIns="45537" rIns="91074" bIns="45537" anchor="ctr"/>
          <a:lstStyle/>
          <a:p>
            <a:endParaRPr lang="zh-CN" altLang="en-US" dirty="0">
              <a:ea typeface="黑体" pitchFamily="2" charset="-122"/>
            </a:endParaRPr>
          </a:p>
        </p:txBody>
      </p:sp>
      <p:sp>
        <p:nvSpPr>
          <p:cNvPr id="33" name="Text Box 29"/>
          <p:cNvSpPr txBox="1">
            <a:spLocks noChangeArrowheads="1"/>
          </p:cNvSpPr>
          <p:nvPr/>
        </p:nvSpPr>
        <p:spPr bwMode="auto">
          <a:xfrm>
            <a:off x="2950880" y="2797423"/>
            <a:ext cx="645592" cy="368962"/>
          </a:xfrm>
          <a:prstGeom prst="rect">
            <a:avLst/>
          </a:prstGeom>
          <a:noFill/>
          <a:ln w="9525">
            <a:noFill/>
            <a:miter lim="800000"/>
            <a:headEnd/>
            <a:tailEnd/>
          </a:ln>
        </p:spPr>
        <p:txBody>
          <a:bodyPr wrap="none" lIns="91074" tIns="45537" rIns="91074" bIns="45537">
            <a:spAutoFit/>
          </a:bodyPr>
          <a:lstStyle/>
          <a:p>
            <a:r>
              <a:rPr kumimoji="1" lang="zh-CN" altLang="en-US">
                <a:solidFill>
                  <a:srgbClr val="333399"/>
                </a:solidFill>
                <a:latin typeface="Arial" charset="0"/>
                <a:ea typeface="黑体" pitchFamily="2" charset="-122"/>
              </a:rPr>
              <a:t>协议</a:t>
            </a:r>
          </a:p>
        </p:txBody>
      </p:sp>
      <p:sp>
        <p:nvSpPr>
          <p:cNvPr id="34" name="Text Box 30"/>
          <p:cNvSpPr txBox="1">
            <a:spLocks noChangeArrowheads="1"/>
          </p:cNvSpPr>
          <p:nvPr/>
        </p:nvSpPr>
        <p:spPr bwMode="auto">
          <a:xfrm>
            <a:off x="4249014" y="2821103"/>
            <a:ext cx="1876698" cy="368962"/>
          </a:xfrm>
          <a:prstGeom prst="rect">
            <a:avLst/>
          </a:prstGeom>
          <a:noFill/>
          <a:ln w="9525">
            <a:noFill/>
            <a:miter lim="800000"/>
            <a:headEnd/>
            <a:tailEnd/>
          </a:ln>
        </p:spPr>
        <p:txBody>
          <a:bodyPr wrap="none" lIns="91074" tIns="45537" rIns="91074" bIns="45537">
            <a:spAutoFit/>
          </a:bodyPr>
          <a:lstStyle/>
          <a:p>
            <a:r>
              <a:rPr kumimoji="1" lang="zh-CN" altLang="en-US">
                <a:solidFill>
                  <a:srgbClr val="333399"/>
                </a:solidFill>
                <a:latin typeface="Arial" charset="0"/>
                <a:ea typeface="黑体" pitchFamily="2" charset="-122"/>
              </a:rPr>
              <a:t>信    息    部    分</a:t>
            </a:r>
          </a:p>
        </p:txBody>
      </p:sp>
      <p:sp>
        <p:nvSpPr>
          <p:cNvPr id="35" name="AutoShape 34"/>
          <p:cNvSpPr>
            <a:spLocks/>
          </p:cNvSpPr>
          <p:nvPr/>
        </p:nvSpPr>
        <p:spPr bwMode="auto">
          <a:xfrm rot="5400000">
            <a:off x="2445327" y="1305741"/>
            <a:ext cx="175234" cy="2710251"/>
          </a:xfrm>
          <a:prstGeom prst="leftBrace">
            <a:avLst>
              <a:gd name="adj1" fmla="val 128528"/>
              <a:gd name="adj2" fmla="val 50069"/>
            </a:avLst>
          </a:prstGeom>
          <a:noFill/>
          <a:ln w="9525">
            <a:solidFill>
              <a:schemeClr val="folHlink"/>
            </a:solidFill>
            <a:round/>
            <a:headEnd/>
            <a:tailEnd/>
          </a:ln>
        </p:spPr>
        <p:txBody>
          <a:bodyPr wrap="none" lIns="91074" tIns="45537" rIns="91074" bIns="45537" anchor="ctr"/>
          <a:lstStyle/>
          <a:p>
            <a:endParaRPr lang="zh-CN" altLang="en-US" dirty="0">
              <a:ea typeface="黑体" pitchFamily="2" charset="-122"/>
            </a:endParaRPr>
          </a:p>
        </p:txBody>
      </p:sp>
      <p:sp>
        <p:nvSpPr>
          <p:cNvPr id="36" name="AutoShape 35"/>
          <p:cNvSpPr>
            <a:spLocks/>
          </p:cNvSpPr>
          <p:nvPr/>
        </p:nvSpPr>
        <p:spPr bwMode="auto">
          <a:xfrm rot="5400000">
            <a:off x="7555524" y="1810728"/>
            <a:ext cx="161025" cy="1714487"/>
          </a:xfrm>
          <a:prstGeom prst="leftBrace">
            <a:avLst>
              <a:gd name="adj1" fmla="val 88480"/>
              <a:gd name="adj2" fmla="val 50000"/>
            </a:avLst>
          </a:prstGeom>
          <a:noFill/>
          <a:ln w="9525">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37" name="Text Box 36"/>
          <p:cNvSpPr txBox="1">
            <a:spLocks noChangeArrowheads="1"/>
          </p:cNvSpPr>
          <p:nvPr/>
        </p:nvSpPr>
        <p:spPr bwMode="auto">
          <a:xfrm>
            <a:off x="2172000" y="2246463"/>
            <a:ext cx="645592" cy="368962"/>
          </a:xfrm>
          <a:prstGeom prst="rect">
            <a:avLst/>
          </a:prstGeom>
          <a:noFill/>
          <a:ln w="9525">
            <a:noFill/>
            <a:miter lim="800000"/>
            <a:headEnd/>
            <a:tailEnd/>
          </a:ln>
        </p:spPr>
        <p:txBody>
          <a:bodyPr wrap="none" lIns="91074" tIns="45537" rIns="91074" bIns="45537">
            <a:spAutoFit/>
          </a:bodyPr>
          <a:lstStyle/>
          <a:p>
            <a:r>
              <a:rPr kumimoji="1" lang="zh-CN" altLang="en-US">
                <a:solidFill>
                  <a:srgbClr val="333399"/>
                </a:solidFill>
                <a:latin typeface="Arial" charset="0"/>
                <a:ea typeface="黑体" pitchFamily="2" charset="-122"/>
              </a:rPr>
              <a:t>首部</a:t>
            </a:r>
          </a:p>
        </p:txBody>
      </p:sp>
      <p:sp>
        <p:nvSpPr>
          <p:cNvPr id="38" name="Text Box 37"/>
          <p:cNvSpPr txBox="1">
            <a:spLocks noChangeArrowheads="1"/>
          </p:cNvSpPr>
          <p:nvPr/>
        </p:nvSpPr>
        <p:spPr bwMode="auto">
          <a:xfrm>
            <a:off x="7282215" y="2246463"/>
            <a:ext cx="645592" cy="368962"/>
          </a:xfrm>
          <a:prstGeom prst="rect">
            <a:avLst/>
          </a:prstGeom>
          <a:noFill/>
          <a:ln w="9525">
            <a:noFill/>
            <a:miter lim="800000"/>
            <a:headEnd/>
            <a:tailEnd/>
          </a:ln>
        </p:spPr>
        <p:txBody>
          <a:bodyPr wrap="none" lIns="91074" tIns="45537" rIns="91074" bIns="45537">
            <a:spAutoFit/>
          </a:bodyPr>
          <a:lstStyle/>
          <a:p>
            <a:r>
              <a:rPr kumimoji="1" lang="zh-CN" altLang="en-US">
                <a:solidFill>
                  <a:srgbClr val="333399"/>
                </a:solidFill>
                <a:latin typeface="Arial" charset="0"/>
                <a:ea typeface="黑体" pitchFamily="2" charset="-122"/>
              </a:rPr>
              <a:t>尾部</a:t>
            </a:r>
          </a:p>
        </p:txBody>
      </p:sp>
      <p:sp>
        <p:nvSpPr>
          <p:cNvPr id="39" name="Line 38"/>
          <p:cNvSpPr>
            <a:spLocks noChangeShapeType="1"/>
          </p:cNvSpPr>
          <p:nvPr/>
        </p:nvSpPr>
        <p:spPr bwMode="auto">
          <a:xfrm>
            <a:off x="1177819" y="2183316"/>
            <a:ext cx="0" cy="483076"/>
          </a:xfrm>
          <a:prstGeom prst="line">
            <a:avLst/>
          </a:prstGeom>
          <a:noFill/>
          <a:ln w="28575">
            <a:solidFill>
              <a:srgbClr val="333399"/>
            </a:solidFill>
            <a:round/>
            <a:headEnd/>
            <a:tailEnd type="triangle" w="med" len="lg"/>
          </a:ln>
        </p:spPr>
        <p:txBody>
          <a:bodyPr lIns="91074" tIns="45537" rIns="91074" bIns="45537"/>
          <a:lstStyle/>
          <a:p>
            <a:endParaRPr lang="zh-CN" altLang="en-US" dirty="0">
              <a:ea typeface="黑体" pitchFamily="2" charset="-122"/>
            </a:endParaRPr>
          </a:p>
        </p:txBody>
      </p:sp>
      <p:sp>
        <p:nvSpPr>
          <p:cNvPr id="40" name="Line 40"/>
          <p:cNvSpPr>
            <a:spLocks noChangeShapeType="1"/>
          </p:cNvSpPr>
          <p:nvPr/>
        </p:nvSpPr>
        <p:spPr bwMode="auto">
          <a:xfrm>
            <a:off x="6778793" y="2720067"/>
            <a:ext cx="0" cy="592005"/>
          </a:xfrm>
          <a:prstGeom prst="line">
            <a:avLst/>
          </a:prstGeom>
          <a:noFill/>
          <a:ln w="9525">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41" name="Line 41"/>
          <p:cNvSpPr>
            <a:spLocks noChangeShapeType="1"/>
          </p:cNvSpPr>
          <p:nvPr/>
        </p:nvSpPr>
        <p:spPr bwMode="auto">
          <a:xfrm>
            <a:off x="3888070" y="2759534"/>
            <a:ext cx="0" cy="552538"/>
          </a:xfrm>
          <a:prstGeom prst="line">
            <a:avLst/>
          </a:prstGeom>
          <a:noFill/>
          <a:ln w="9525">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42" name="AutoShape 42"/>
          <p:cNvSpPr>
            <a:spLocks noChangeArrowheads="1"/>
          </p:cNvSpPr>
          <p:nvPr/>
        </p:nvSpPr>
        <p:spPr bwMode="auto">
          <a:xfrm>
            <a:off x="5152959" y="2319083"/>
            <a:ext cx="270708" cy="563588"/>
          </a:xfrm>
          <a:prstGeom prst="downArrow">
            <a:avLst>
              <a:gd name="adj1" fmla="val 50000"/>
              <a:gd name="adj2" fmla="val 78290"/>
            </a:avLst>
          </a:prstGeom>
          <a:solidFill>
            <a:schemeClr val="accent1"/>
          </a:solidFill>
          <a:ln w="19050">
            <a:solidFill>
              <a:schemeClr val="tx1"/>
            </a:solidFill>
            <a:miter lim="800000"/>
            <a:headEnd/>
            <a:tailEnd/>
          </a:ln>
        </p:spPr>
        <p:txBody>
          <a:bodyPr vert="eaVert" wrap="none" lIns="91074" tIns="45537" rIns="91074" bIns="45537" anchor="ctr"/>
          <a:lstStyle/>
          <a:p>
            <a:endParaRPr lang="zh-CN" altLang="en-US" dirty="0">
              <a:ea typeface="黑体" pitchFamily="2" charset="-122"/>
            </a:endParaRPr>
          </a:p>
        </p:txBody>
      </p:sp>
      <p:sp>
        <p:nvSpPr>
          <p:cNvPr id="43" name="灯片编号占位符 42"/>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897613" y="213123"/>
            <a:ext cx="8220987" cy="1453964"/>
          </a:xfrm>
        </p:spPr>
        <p:txBody>
          <a:bodyPr/>
          <a:lstStyle/>
          <a:p>
            <a:pPr algn="ctr" eaLnBrk="1" hangingPunct="1"/>
            <a:r>
              <a:rPr lang="en-US" altLang="zh-CN" dirty="0" smtClean="0">
                <a:ea typeface="黑体" pitchFamily="2" charset="-122"/>
              </a:rPr>
              <a:t>PPP </a:t>
            </a:r>
            <a:r>
              <a:rPr lang="zh-CN" altLang="en-US" dirty="0" smtClean="0">
                <a:ea typeface="黑体" pitchFamily="2" charset="-122"/>
              </a:rPr>
              <a:t>协议的帧格式</a:t>
            </a:r>
          </a:p>
        </p:txBody>
      </p:sp>
      <p:sp>
        <p:nvSpPr>
          <p:cNvPr id="194563" name="Rectangle 3"/>
          <p:cNvSpPr>
            <a:spLocks noGrp="1" noChangeArrowheads="1"/>
          </p:cNvSpPr>
          <p:nvPr>
            <p:ph type="body" idx="1"/>
          </p:nvPr>
        </p:nvSpPr>
        <p:spPr>
          <a:xfrm>
            <a:off x="968851" y="4126671"/>
            <a:ext cx="7750810" cy="2219625"/>
          </a:xfrm>
          <a:ln>
            <a:solidFill>
              <a:srgbClr val="333399"/>
            </a:solidFill>
          </a:ln>
        </p:spPr>
        <p:txBody>
          <a:bodyPr/>
          <a:lstStyle/>
          <a:p>
            <a:pPr eaLnBrk="1" hangingPunct="1"/>
            <a:r>
              <a:rPr lang="en-US" altLang="zh-CN" sz="2800" dirty="0" smtClean="0">
                <a:ea typeface="黑体" pitchFamily="2" charset="-122"/>
              </a:rPr>
              <a:t>PPP </a:t>
            </a:r>
            <a:r>
              <a:rPr lang="zh-CN" altLang="en-US" sz="2800" dirty="0" smtClean="0">
                <a:ea typeface="黑体" pitchFamily="2" charset="-122"/>
              </a:rPr>
              <a:t>有一个 </a:t>
            </a:r>
            <a:r>
              <a:rPr lang="en-US" altLang="zh-CN" sz="2800" dirty="0" smtClean="0">
                <a:ea typeface="黑体" pitchFamily="2" charset="-122"/>
              </a:rPr>
              <a:t>2 </a:t>
            </a:r>
            <a:r>
              <a:rPr lang="zh-CN" altLang="en-US" sz="2800" dirty="0" smtClean="0">
                <a:ea typeface="黑体" pitchFamily="2" charset="-122"/>
              </a:rPr>
              <a:t>个字节的协议字段。</a:t>
            </a:r>
          </a:p>
          <a:p>
            <a:pPr lvl="1" eaLnBrk="1" hangingPunct="1"/>
            <a:r>
              <a:rPr lang="zh-CN" altLang="en-US" sz="2400" dirty="0" smtClean="0">
                <a:solidFill>
                  <a:srgbClr val="333399"/>
                </a:solidFill>
                <a:latin typeface="Arial" charset="0"/>
                <a:ea typeface="黑体" pitchFamily="2" charset="-122"/>
              </a:rPr>
              <a:t>当协议字段为 </a:t>
            </a:r>
            <a:r>
              <a:rPr lang="en-US" altLang="zh-CN" sz="2400" dirty="0" smtClean="0">
                <a:solidFill>
                  <a:srgbClr val="333399"/>
                </a:solidFill>
                <a:latin typeface="Arial" charset="0"/>
                <a:ea typeface="黑体" pitchFamily="2" charset="-122"/>
              </a:rPr>
              <a:t>0x0021 </a:t>
            </a:r>
            <a:r>
              <a:rPr lang="zh-CN" altLang="en-US" sz="2400" dirty="0" smtClean="0">
                <a:solidFill>
                  <a:srgbClr val="333399"/>
                </a:solidFill>
                <a:latin typeface="Arial" charset="0"/>
                <a:ea typeface="黑体" pitchFamily="2" charset="-122"/>
              </a:rPr>
              <a:t>时，</a:t>
            </a:r>
            <a:r>
              <a:rPr lang="en-US" altLang="zh-CN" sz="2400" dirty="0" smtClean="0">
                <a:solidFill>
                  <a:srgbClr val="333399"/>
                </a:solidFill>
                <a:latin typeface="Arial" charset="0"/>
                <a:ea typeface="黑体" pitchFamily="2" charset="-122"/>
              </a:rPr>
              <a:t>PPP </a:t>
            </a:r>
            <a:r>
              <a:rPr lang="zh-CN" altLang="en-US" sz="2400" dirty="0" smtClean="0">
                <a:solidFill>
                  <a:srgbClr val="333399"/>
                </a:solidFill>
                <a:latin typeface="Arial" charset="0"/>
                <a:ea typeface="黑体" pitchFamily="2" charset="-122"/>
              </a:rPr>
              <a:t>帧的信息字段就是</a:t>
            </a:r>
            <a:r>
              <a:rPr lang="en-US" altLang="zh-CN" sz="2400" dirty="0" smtClean="0">
                <a:solidFill>
                  <a:srgbClr val="333399"/>
                </a:solidFill>
                <a:latin typeface="Arial" charset="0"/>
                <a:ea typeface="黑体" pitchFamily="2" charset="-122"/>
              </a:rPr>
              <a:t>IP </a:t>
            </a:r>
            <a:r>
              <a:rPr lang="zh-CN" altLang="en-US" sz="2400" dirty="0" smtClean="0">
                <a:solidFill>
                  <a:srgbClr val="333399"/>
                </a:solidFill>
                <a:latin typeface="Arial" charset="0"/>
                <a:ea typeface="黑体" pitchFamily="2" charset="-122"/>
              </a:rPr>
              <a:t>数据报。</a:t>
            </a:r>
          </a:p>
          <a:p>
            <a:pPr lvl="1" eaLnBrk="1" hangingPunct="1"/>
            <a:r>
              <a:rPr lang="zh-CN" altLang="en-US" sz="2400" dirty="0" smtClean="0">
                <a:solidFill>
                  <a:srgbClr val="333399"/>
                </a:solidFill>
                <a:latin typeface="Arial" charset="0"/>
                <a:ea typeface="黑体" pitchFamily="2" charset="-122"/>
              </a:rPr>
              <a:t>若为 </a:t>
            </a:r>
            <a:r>
              <a:rPr lang="en-US" altLang="zh-CN" sz="2400" dirty="0" smtClean="0">
                <a:solidFill>
                  <a:srgbClr val="333399"/>
                </a:solidFill>
                <a:latin typeface="Arial" charset="0"/>
                <a:ea typeface="黑体" pitchFamily="2" charset="-122"/>
              </a:rPr>
              <a:t>0xC021, </a:t>
            </a:r>
            <a:r>
              <a:rPr lang="zh-CN" altLang="en-US" sz="2400" dirty="0" smtClean="0">
                <a:solidFill>
                  <a:srgbClr val="333399"/>
                </a:solidFill>
                <a:latin typeface="Arial" charset="0"/>
                <a:ea typeface="黑体" pitchFamily="2" charset="-122"/>
              </a:rPr>
              <a:t>则信息字段是 </a:t>
            </a:r>
            <a:r>
              <a:rPr lang="en-US" altLang="zh-CN" sz="2400" dirty="0" smtClean="0">
                <a:solidFill>
                  <a:srgbClr val="333399"/>
                </a:solidFill>
                <a:latin typeface="Arial" charset="0"/>
                <a:ea typeface="黑体" pitchFamily="2" charset="-122"/>
              </a:rPr>
              <a:t>PPP </a:t>
            </a:r>
            <a:r>
              <a:rPr lang="zh-CN" altLang="en-US" sz="2400" dirty="0" smtClean="0">
                <a:solidFill>
                  <a:srgbClr val="333399"/>
                </a:solidFill>
                <a:latin typeface="Arial" charset="0"/>
                <a:ea typeface="黑体" pitchFamily="2" charset="-122"/>
              </a:rPr>
              <a:t>链路控制数据。</a:t>
            </a:r>
          </a:p>
          <a:p>
            <a:pPr lvl="1" eaLnBrk="1" hangingPunct="1"/>
            <a:r>
              <a:rPr lang="zh-CN" altLang="en-US" sz="2400" dirty="0" smtClean="0">
                <a:solidFill>
                  <a:srgbClr val="333399"/>
                </a:solidFill>
                <a:latin typeface="Arial" charset="0"/>
                <a:ea typeface="黑体" pitchFamily="2" charset="-122"/>
              </a:rPr>
              <a:t>若为 </a:t>
            </a:r>
            <a:r>
              <a:rPr lang="en-US" altLang="zh-CN" sz="2400" dirty="0" smtClean="0">
                <a:solidFill>
                  <a:srgbClr val="333399"/>
                </a:solidFill>
                <a:latin typeface="Arial" charset="0"/>
                <a:ea typeface="黑体" pitchFamily="2" charset="-122"/>
              </a:rPr>
              <a:t>0x8021</a:t>
            </a:r>
            <a:r>
              <a:rPr lang="zh-CN" altLang="en-US" sz="2400" dirty="0" smtClean="0">
                <a:solidFill>
                  <a:srgbClr val="333399"/>
                </a:solidFill>
                <a:latin typeface="Arial" charset="0"/>
                <a:ea typeface="黑体" pitchFamily="2" charset="-122"/>
              </a:rPr>
              <a:t>，则表示这是网络控制数据。</a:t>
            </a:r>
            <a:r>
              <a:rPr lang="zh-CN" altLang="en-US" sz="2400" dirty="0" smtClean="0">
                <a:ea typeface="黑体" pitchFamily="2" charset="-122"/>
              </a:rPr>
              <a:t>  </a:t>
            </a:r>
          </a:p>
        </p:txBody>
      </p:sp>
      <p:sp>
        <p:nvSpPr>
          <p:cNvPr id="194564" name="Rectangle 4"/>
          <p:cNvSpPr>
            <a:spLocks noChangeArrowheads="1"/>
          </p:cNvSpPr>
          <p:nvPr/>
        </p:nvSpPr>
        <p:spPr bwMode="auto">
          <a:xfrm>
            <a:off x="3888070" y="1918098"/>
            <a:ext cx="2890723" cy="462553"/>
          </a:xfrm>
          <a:prstGeom prst="rect">
            <a:avLst/>
          </a:prstGeom>
          <a:solidFill>
            <a:srgbClr val="FFCCFF"/>
          </a:solidFill>
          <a:ln w="9525">
            <a:solidFill>
              <a:schemeClr val="folHlink"/>
            </a:solidFill>
            <a:miter lim="800000"/>
            <a:headEnd/>
            <a:tailEnd/>
          </a:ln>
          <a:effectLst>
            <a:outerShdw dist="35921" dir="2700000" algn="ctr" rotWithShape="0">
              <a:schemeClr val="bg2"/>
            </a:outerShdw>
          </a:effectLst>
        </p:spPr>
        <p:txBody>
          <a:bodyPr wrap="none" lIns="91074" tIns="45537" rIns="91074" bIns="45537" anchor="ctr"/>
          <a:lstStyle/>
          <a:p>
            <a:pPr algn="ctr">
              <a:defRPr/>
            </a:pPr>
            <a:r>
              <a:rPr kumimoji="1" lang="en-US" altLang="zh-CN">
                <a:solidFill>
                  <a:srgbClr val="333399"/>
                </a:solidFill>
                <a:latin typeface="Arial" charset="0"/>
                <a:ea typeface="黑体" pitchFamily="2" charset="-122"/>
              </a:rPr>
              <a:t>IP </a:t>
            </a:r>
            <a:r>
              <a:rPr kumimoji="1" lang="zh-CN" altLang="en-US">
                <a:solidFill>
                  <a:srgbClr val="333399"/>
                </a:solidFill>
                <a:latin typeface="Arial" charset="0"/>
                <a:ea typeface="黑体" pitchFamily="2" charset="-122"/>
              </a:rPr>
              <a:t>数据报</a:t>
            </a:r>
          </a:p>
        </p:txBody>
      </p:sp>
      <p:sp>
        <p:nvSpPr>
          <p:cNvPr id="35846" name="Text Box 9"/>
          <p:cNvSpPr txBox="1">
            <a:spLocks noChangeArrowheads="1"/>
          </p:cNvSpPr>
          <p:nvPr/>
        </p:nvSpPr>
        <p:spPr bwMode="auto">
          <a:xfrm>
            <a:off x="1268056" y="3345225"/>
            <a:ext cx="312167" cy="368962"/>
          </a:xfrm>
          <a:prstGeom prst="rect">
            <a:avLst/>
          </a:prstGeom>
          <a:noFill/>
          <a:ln w="9525">
            <a:noFill/>
            <a:miter lim="800000"/>
            <a:headEnd/>
            <a:tailEnd/>
          </a:ln>
        </p:spPr>
        <p:txBody>
          <a:bodyPr wrap="none" lIns="91074" tIns="45537" rIns="91074" bIns="45537">
            <a:spAutoFit/>
          </a:bodyPr>
          <a:lstStyle/>
          <a:p>
            <a:r>
              <a:rPr kumimoji="1" lang="en-US" altLang="zh-CN">
                <a:solidFill>
                  <a:srgbClr val="333399"/>
                </a:solidFill>
                <a:latin typeface="Arial" charset="0"/>
                <a:ea typeface="黑体" pitchFamily="2" charset="-122"/>
              </a:rPr>
              <a:t>1</a:t>
            </a:r>
          </a:p>
        </p:txBody>
      </p:sp>
      <p:sp>
        <p:nvSpPr>
          <p:cNvPr id="35847" name="Text Box 10"/>
          <p:cNvSpPr txBox="1">
            <a:spLocks noChangeArrowheads="1"/>
          </p:cNvSpPr>
          <p:nvPr/>
        </p:nvSpPr>
        <p:spPr bwMode="auto">
          <a:xfrm>
            <a:off x="3256418" y="3345225"/>
            <a:ext cx="312167" cy="368962"/>
          </a:xfrm>
          <a:prstGeom prst="rect">
            <a:avLst/>
          </a:prstGeom>
          <a:noFill/>
          <a:ln w="9525">
            <a:noFill/>
            <a:miter lim="800000"/>
            <a:headEnd/>
            <a:tailEnd/>
          </a:ln>
        </p:spPr>
        <p:txBody>
          <a:bodyPr wrap="none" lIns="91074" tIns="45537" rIns="91074" bIns="45537">
            <a:spAutoFit/>
          </a:bodyPr>
          <a:lstStyle/>
          <a:p>
            <a:r>
              <a:rPr kumimoji="1" lang="en-US" altLang="zh-CN">
                <a:solidFill>
                  <a:srgbClr val="333399"/>
                </a:solidFill>
                <a:latin typeface="Arial" charset="0"/>
                <a:ea typeface="黑体" pitchFamily="2" charset="-122"/>
              </a:rPr>
              <a:t>2</a:t>
            </a:r>
          </a:p>
        </p:txBody>
      </p:sp>
      <p:sp>
        <p:nvSpPr>
          <p:cNvPr id="35848" name="Text Box 11"/>
          <p:cNvSpPr txBox="1">
            <a:spLocks noChangeArrowheads="1"/>
          </p:cNvSpPr>
          <p:nvPr/>
        </p:nvSpPr>
        <p:spPr bwMode="auto">
          <a:xfrm>
            <a:off x="1811055" y="3345225"/>
            <a:ext cx="312167" cy="368962"/>
          </a:xfrm>
          <a:prstGeom prst="rect">
            <a:avLst/>
          </a:prstGeom>
          <a:noFill/>
          <a:ln w="9525">
            <a:noFill/>
            <a:miter lim="800000"/>
            <a:headEnd/>
            <a:tailEnd/>
          </a:ln>
        </p:spPr>
        <p:txBody>
          <a:bodyPr wrap="none" lIns="91074" tIns="45537" rIns="91074" bIns="45537">
            <a:spAutoFit/>
          </a:bodyPr>
          <a:lstStyle/>
          <a:p>
            <a:r>
              <a:rPr kumimoji="1" lang="en-US" altLang="zh-CN">
                <a:solidFill>
                  <a:srgbClr val="333399"/>
                </a:solidFill>
                <a:latin typeface="Arial" charset="0"/>
                <a:ea typeface="黑体" pitchFamily="2" charset="-122"/>
              </a:rPr>
              <a:t>1</a:t>
            </a:r>
          </a:p>
        </p:txBody>
      </p:sp>
      <p:sp>
        <p:nvSpPr>
          <p:cNvPr id="35849" name="Text Box 12"/>
          <p:cNvSpPr txBox="1">
            <a:spLocks noChangeArrowheads="1"/>
          </p:cNvSpPr>
          <p:nvPr/>
        </p:nvSpPr>
        <p:spPr bwMode="auto">
          <a:xfrm>
            <a:off x="8042099" y="3345225"/>
            <a:ext cx="312167" cy="368962"/>
          </a:xfrm>
          <a:prstGeom prst="rect">
            <a:avLst/>
          </a:prstGeom>
          <a:noFill/>
          <a:ln w="9525">
            <a:noFill/>
            <a:miter lim="800000"/>
            <a:headEnd/>
            <a:tailEnd/>
          </a:ln>
        </p:spPr>
        <p:txBody>
          <a:bodyPr wrap="none" lIns="91074" tIns="45537" rIns="91074" bIns="45537">
            <a:spAutoFit/>
          </a:bodyPr>
          <a:lstStyle/>
          <a:p>
            <a:r>
              <a:rPr kumimoji="1" lang="en-US" altLang="zh-CN">
                <a:solidFill>
                  <a:srgbClr val="333399"/>
                </a:solidFill>
                <a:latin typeface="Arial" charset="0"/>
                <a:ea typeface="黑体" pitchFamily="2" charset="-122"/>
              </a:rPr>
              <a:t>1</a:t>
            </a:r>
          </a:p>
        </p:txBody>
      </p:sp>
      <p:sp>
        <p:nvSpPr>
          <p:cNvPr id="35850" name="Text Box 13"/>
          <p:cNvSpPr txBox="1">
            <a:spLocks noChangeArrowheads="1"/>
          </p:cNvSpPr>
          <p:nvPr/>
        </p:nvSpPr>
        <p:spPr bwMode="auto">
          <a:xfrm>
            <a:off x="455930" y="3345225"/>
            <a:ext cx="645592" cy="368962"/>
          </a:xfrm>
          <a:prstGeom prst="rect">
            <a:avLst/>
          </a:prstGeom>
          <a:noFill/>
          <a:ln w="9525">
            <a:noFill/>
            <a:miter lim="800000"/>
            <a:headEnd/>
            <a:tailEnd/>
          </a:ln>
        </p:spPr>
        <p:txBody>
          <a:bodyPr wrap="none" lIns="91074" tIns="45537" rIns="91074" bIns="45537">
            <a:spAutoFit/>
          </a:bodyPr>
          <a:lstStyle/>
          <a:p>
            <a:r>
              <a:rPr kumimoji="1" lang="zh-CN" altLang="en-US">
                <a:solidFill>
                  <a:srgbClr val="333399"/>
                </a:solidFill>
                <a:latin typeface="Arial" charset="0"/>
                <a:ea typeface="黑体" pitchFamily="2" charset="-122"/>
              </a:rPr>
              <a:t>字节</a:t>
            </a:r>
          </a:p>
        </p:txBody>
      </p:sp>
      <p:sp>
        <p:nvSpPr>
          <p:cNvPr id="35851" name="Text Box 18"/>
          <p:cNvSpPr txBox="1">
            <a:spLocks noChangeArrowheads="1"/>
          </p:cNvSpPr>
          <p:nvPr/>
        </p:nvSpPr>
        <p:spPr bwMode="auto">
          <a:xfrm>
            <a:off x="2352472" y="3345225"/>
            <a:ext cx="312167" cy="368962"/>
          </a:xfrm>
          <a:prstGeom prst="rect">
            <a:avLst/>
          </a:prstGeom>
          <a:noFill/>
          <a:ln w="9525">
            <a:noFill/>
            <a:miter lim="800000"/>
            <a:headEnd/>
            <a:tailEnd/>
          </a:ln>
        </p:spPr>
        <p:txBody>
          <a:bodyPr wrap="none" lIns="91074" tIns="45537" rIns="91074" bIns="45537">
            <a:spAutoFit/>
          </a:bodyPr>
          <a:lstStyle/>
          <a:p>
            <a:r>
              <a:rPr kumimoji="1" lang="en-US" altLang="zh-CN">
                <a:solidFill>
                  <a:srgbClr val="333399"/>
                </a:solidFill>
                <a:latin typeface="Arial" charset="0"/>
                <a:ea typeface="黑体" pitchFamily="2" charset="-122"/>
              </a:rPr>
              <a:t>1</a:t>
            </a:r>
          </a:p>
        </p:txBody>
      </p:sp>
      <p:sp>
        <p:nvSpPr>
          <p:cNvPr id="35852" name="Text Box 23"/>
          <p:cNvSpPr txBox="1">
            <a:spLocks noChangeArrowheads="1"/>
          </p:cNvSpPr>
          <p:nvPr/>
        </p:nvSpPr>
        <p:spPr bwMode="auto">
          <a:xfrm>
            <a:off x="7139737" y="3345225"/>
            <a:ext cx="312167" cy="368962"/>
          </a:xfrm>
          <a:prstGeom prst="rect">
            <a:avLst/>
          </a:prstGeom>
          <a:noFill/>
          <a:ln w="9525">
            <a:noFill/>
            <a:miter lim="800000"/>
            <a:headEnd/>
            <a:tailEnd/>
          </a:ln>
        </p:spPr>
        <p:txBody>
          <a:bodyPr wrap="none" lIns="91074" tIns="45537" rIns="91074" bIns="45537">
            <a:spAutoFit/>
          </a:bodyPr>
          <a:lstStyle/>
          <a:p>
            <a:r>
              <a:rPr kumimoji="1" lang="en-US" altLang="zh-CN">
                <a:solidFill>
                  <a:srgbClr val="333399"/>
                </a:solidFill>
                <a:latin typeface="Arial" charset="0"/>
                <a:ea typeface="黑体" pitchFamily="2" charset="-122"/>
              </a:rPr>
              <a:t>2</a:t>
            </a:r>
          </a:p>
        </p:txBody>
      </p:sp>
      <p:sp>
        <p:nvSpPr>
          <p:cNvPr id="35853" name="Line 26"/>
          <p:cNvSpPr>
            <a:spLocks noChangeShapeType="1"/>
          </p:cNvSpPr>
          <p:nvPr/>
        </p:nvSpPr>
        <p:spPr bwMode="auto">
          <a:xfrm>
            <a:off x="3888070" y="1905468"/>
            <a:ext cx="17414" cy="918792"/>
          </a:xfrm>
          <a:prstGeom prst="line">
            <a:avLst/>
          </a:prstGeom>
          <a:noFill/>
          <a:ln w="9525">
            <a:solidFill>
              <a:schemeClr val="tx1"/>
            </a:solidFill>
            <a:prstDash val="dash"/>
            <a:round/>
            <a:headEnd/>
            <a:tailEnd/>
          </a:ln>
        </p:spPr>
        <p:txBody>
          <a:bodyPr wrap="none" lIns="91074" tIns="45537" rIns="91074" bIns="45537" anchor="ctr"/>
          <a:lstStyle/>
          <a:p>
            <a:endParaRPr lang="zh-CN" altLang="en-US" dirty="0">
              <a:ea typeface="黑体" pitchFamily="2" charset="-122"/>
            </a:endParaRPr>
          </a:p>
        </p:txBody>
      </p:sp>
      <p:sp>
        <p:nvSpPr>
          <p:cNvPr id="35854" name="Line 27"/>
          <p:cNvSpPr>
            <a:spLocks noChangeShapeType="1"/>
          </p:cNvSpPr>
          <p:nvPr/>
        </p:nvSpPr>
        <p:spPr bwMode="auto">
          <a:xfrm>
            <a:off x="6778793" y="1905468"/>
            <a:ext cx="0" cy="884061"/>
          </a:xfrm>
          <a:prstGeom prst="line">
            <a:avLst/>
          </a:prstGeom>
          <a:noFill/>
          <a:ln w="9525">
            <a:solidFill>
              <a:schemeClr val="tx1"/>
            </a:solidFill>
            <a:prstDash val="dash"/>
            <a:round/>
            <a:headEnd/>
            <a:tailEnd/>
          </a:ln>
        </p:spPr>
        <p:txBody>
          <a:bodyPr wrap="none" lIns="91074" tIns="45537" rIns="91074" bIns="45537" anchor="ctr"/>
          <a:lstStyle/>
          <a:p>
            <a:endParaRPr lang="zh-CN" altLang="en-US" dirty="0">
              <a:ea typeface="黑体" pitchFamily="2" charset="-122"/>
            </a:endParaRPr>
          </a:p>
        </p:txBody>
      </p:sp>
      <p:sp>
        <p:nvSpPr>
          <p:cNvPr id="35855" name="Text Box 31"/>
          <p:cNvSpPr txBox="1">
            <a:spLocks noChangeArrowheads="1"/>
          </p:cNvSpPr>
          <p:nvPr/>
        </p:nvSpPr>
        <p:spPr bwMode="auto">
          <a:xfrm>
            <a:off x="4249014" y="3345225"/>
            <a:ext cx="1979290" cy="368962"/>
          </a:xfrm>
          <a:prstGeom prst="rect">
            <a:avLst/>
          </a:prstGeom>
          <a:noFill/>
          <a:ln w="9525">
            <a:noFill/>
            <a:miter lim="800000"/>
            <a:headEnd/>
            <a:tailEnd/>
          </a:ln>
        </p:spPr>
        <p:txBody>
          <a:bodyPr wrap="none" lIns="91074" tIns="45537" rIns="91074" bIns="45537">
            <a:spAutoFit/>
          </a:bodyPr>
          <a:lstStyle/>
          <a:p>
            <a:r>
              <a:rPr kumimoji="1" lang="zh-CN" altLang="en-US">
                <a:solidFill>
                  <a:srgbClr val="333399"/>
                </a:solidFill>
                <a:latin typeface="Arial" charset="0"/>
                <a:ea typeface="黑体" pitchFamily="2" charset="-122"/>
              </a:rPr>
              <a:t>不超过 </a:t>
            </a:r>
            <a:r>
              <a:rPr kumimoji="1" lang="en-US" altLang="zh-CN">
                <a:solidFill>
                  <a:srgbClr val="333399"/>
                </a:solidFill>
                <a:latin typeface="Arial" charset="0"/>
                <a:ea typeface="黑体" pitchFamily="2" charset="-122"/>
              </a:rPr>
              <a:t>1500 </a:t>
            </a:r>
            <a:r>
              <a:rPr kumimoji="1" lang="zh-CN" altLang="en-US">
                <a:solidFill>
                  <a:srgbClr val="333399"/>
                </a:solidFill>
                <a:latin typeface="Arial" charset="0"/>
                <a:ea typeface="黑体" pitchFamily="2" charset="-122"/>
              </a:rPr>
              <a:t>字节</a:t>
            </a:r>
          </a:p>
        </p:txBody>
      </p:sp>
      <p:sp>
        <p:nvSpPr>
          <p:cNvPr id="35856" name="Line 32"/>
          <p:cNvSpPr>
            <a:spLocks noChangeShapeType="1"/>
          </p:cNvSpPr>
          <p:nvPr/>
        </p:nvSpPr>
        <p:spPr bwMode="auto">
          <a:xfrm>
            <a:off x="1193650" y="3891448"/>
            <a:ext cx="7315461" cy="0"/>
          </a:xfrm>
          <a:prstGeom prst="line">
            <a:avLst/>
          </a:prstGeom>
          <a:noFill/>
          <a:ln w="28575">
            <a:solidFill>
              <a:srgbClr val="333399"/>
            </a:solidFill>
            <a:round/>
            <a:headEnd type="triangle" w="med" len="lg"/>
            <a:tailEnd type="triangle" w="med" len="lg"/>
          </a:ln>
        </p:spPr>
        <p:txBody>
          <a:bodyPr lIns="91074" tIns="45537" rIns="91074" bIns="45537"/>
          <a:lstStyle/>
          <a:p>
            <a:endParaRPr lang="zh-CN" altLang="en-US" dirty="0">
              <a:ea typeface="黑体" pitchFamily="2" charset="-122"/>
            </a:endParaRPr>
          </a:p>
        </p:txBody>
      </p:sp>
      <p:sp>
        <p:nvSpPr>
          <p:cNvPr id="35857" name="Text Box 33"/>
          <p:cNvSpPr txBox="1">
            <a:spLocks noChangeArrowheads="1"/>
          </p:cNvSpPr>
          <p:nvPr/>
        </p:nvSpPr>
        <p:spPr bwMode="auto">
          <a:xfrm>
            <a:off x="4211020" y="3670433"/>
            <a:ext cx="936377" cy="368962"/>
          </a:xfrm>
          <a:prstGeom prst="rect">
            <a:avLst/>
          </a:prstGeom>
          <a:solidFill>
            <a:schemeClr val="bg1"/>
          </a:solidFill>
          <a:ln w="9525">
            <a:noFill/>
            <a:miter lim="800000"/>
            <a:headEnd/>
            <a:tailEnd/>
          </a:ln>
        </p:spPr>
        <p:txBody>
          <a:bodyPr wrap="none" lIns="91074" tIns="45537" rIns="91074" bIns="45537">
            <a:spAutoFit/>
          </a:bodyPr>
          <a:lstStyle/>
          <a:p>
            <a:r>
              <a:rPr kumimoji="1" lang="en-US" altLang="zh-CN">
                <a:solidFill>
                  <a:srgbClr val="333399"/>
                </a:solidFill>
                <a:latin typeface="Arial" charset="0"/>
                <a:ea typeface="黑体" pitchFamily="2" charset="-122"/>
              </a:rPr>
              <a:t>PPP </a:t>
            </a:r>
            <a:r>
              <a:rPr kumimoji="1" lang="zh-CN" altLang="en-US">
                <a:solidFill>
                  <a:srgbClr val="333399"/>
                </a:solidFill>
                <a:latin typeface="Arial" charset="0"/>
                <a:ea typeface="黑体" pitchFamily="2" charset="-122"/>
              </a:rPr>
              <a:t>帧</a:t>
            </a:r>
          </a:p>
        </p:txBody>
      </p:sp>
      <p:sp>
        <p:nvSpPr>
          <p:cNvPr id="35858" name="Text Box 39"/>
          <p:cNvSpPr txBox="1">
            <a:spLocks noChangeArrowheads="1"/>
          </p:cNvSpPr>
          <p:nvPr/>
        </p:nvSpPr>
        <p:spPr bwMode="auto">
          <a:xfrm>
            <a:off x="250128" y="2165950"/>
            <a:ext cx="876424" cy="368962"/>
          </a:xfrm>
          <a:prstGeom prst="rect">
            <a:avLst/>
          </a:prstGeom>
          <a:noFill/>
          <a:ln w="9525">
            <a:noFill/>
            <a:miter lim="800000"/>
            <a:headEnd/>
            <a:tailEnd/>
          </a:ln>
        </p:spPr>
        <p:txBody>
          <a:bodyPr wrap="none" lIns="91074" tIns="45537" rIns="91074" bIns="45537">
            <a:spAutoFit/>
          </a:bodyPr>
          <a:lstStyle/>
          <a:p>
            <a:r>
              <a:rPr kumimoji="1" lang="zh-CN" altLang="en-US">
                <a:solidFill>
                  <a:srgbClr val="333399"/>
                </a:solidFill>
                <a:latin typeface="Arial" charset="0"/>
                <a:ea typeface="黑体" pitchFamily="2" charset="-122"/>
              </a:rPr>
              <a:t>先发送</a:t>
            </a:r>
          </a:p>
        </p:txBody>
      </p:sp>
      <p:sp>
        <p:nvSpPr>
          <p:cNvPr id="194565" name="Rectangle 5"/>
          <p:cNvSpPr>
            <a:spLocks noChangeArrowheads="1"/>
          </p:cNvSpPr>
          <p:nvPr/>
        </p:nvSpPr>
        <p:spPr bwMode="auto">
          <a:xfrm>
            <a:off x="1177819" y="2748484"/>
            <a:ext cx="7315461" cy="563588"/>
          </a:xfrm>
          <a:prstGeom prst="rect">
            <a:avLst/>
          </a:prstGeom>
          <a:solidFill>
            <a:srgbClr val="FFFFCC"/>
          </a:solidFill>
          <a:ln w="9525">
            <a:solidFill>
              <a:schemeClr val="folHlink"/>
            </a:solidFill>
            <a:miter lim="800000"/>
            <a:headEnd/>
            <a:tailEnd/>
          </a:ln>
          <a:effectLst>
            <a:outerShdw dist="35921" dir="2700000" algn="ctr" rotWithShape="0">
              <a:schemeClr val="bg2"/>
            </a:outerShdw>
          </a:effectLst>
        </p:spPr>
        <p:txBody>
          <a:bodyPr wrap="none" lIns="91074" tIns="45537" rIns="91074" bIns="45537" anchor="ctr"/>
          <a:lstStyle/>
          <a:p>
            <a:pPr algn="ctr">
              <a:defRPr/>
            </a:pPr>
            <a:endParaRPr kumimoji="1" lang="zh-CN" altLang="zh-CN">
              <a:solidFill>
                <a:srgbClr val="333399"/>
              </a:solidFill>
              <a:latin typeface="Arial" charset="0"/>
              <a:ea typeface="黑体" pitchFamily="2" charset="-122"/>
            </a:endParaRPr>
          </a:p>
        </p:txBody>
      </p:sp>
      <p:sp>
        <p:nvSpPr>
          <p:cNvPr id="35860" name="Line 6"/>
          <p:cNvSpPr>
            <a:spLocks noChangeShapeType="1"/>
          </p:cNvSpPr>
          <p:nvPr/>
        </p:nvSpPr>
        <p:spPr bwMode="auto">
          <a:xfrm>
            <a:off x="1720820" y="2748484"/>
            <a:ext cx="0" cy="563588"/>
          </a:xfrm>
          <a:prstGeom prst="line">
            <a:avLst/>
          </a:prstGeom>
          <a:noFill/>
          <a:ln w="9525">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35861" name="Line 7"/>
          <p:cNvSpPr>
            <a:spLocks noChangeShapeType="1"/>
          </p:cNvSpPr>
          <p:nvPr/>
        </p:nvSpPr>
        <p:spPr bwMode="auto">
          <a:xfrm>
            <a:off x="7861626" y="2759534"/>
            <a:ext cx="0" cy="552538"/>
          </a:xfrm>
          <a:prstGeom prst="line">
            <a:avLst/>
          </a:prstGeom>
          <a:noFill/>
          <a:ln w="9525">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35862" name="Text Box 8"/>
          <p:cNvSpPr txBox="1">
            <a:spLocks noChangeArrowheads="1"/>
          </p:cNvSpPr>
          <p:nvPr/>
        </p:nvSpPr>
        <p:spPr bwMode="auto">
          <a:xfrm>
            <a:off x="1174653" y="2950555"/>
            <a:ext cx="466055" cy="368962"/>
          </a:xfrm>
          <a:prstGeom prst="rect">
            <a:avLst/>
          </a:prstGeom>
          <a:noFill/>
          <a:ln w="9525">
            <a:noFill/>
            <a:miter lim="800000"/>
            <a:headEnd/>
            <a:tailEnd/>
          </a:ln>
        </p:spPr>
        <p:txBody>
          <a:bodyPr wrap="none" lIns="91074" tIns="45537" rIns="91074" bIns="45537">
            <a:spAutoFit/>
          </a:bodyPr>
          <a:lstStyle/>
          <a:p>
            <a:r>
              <a:rPr kumimoji="1" lang="en-US" altLang="zh-CN" b="1">
                <a:solidFill>
                  <a:srgbClr val="333399"/>
                </a:solidFill>
                <a:latin typeface="Arial" charset="0"/>
                <a:ea typeface="黑体" pitchFamily="2" charset="-122"/>
              </a:rPr>
              <a:t>7E</a:t>
            </a:r>
          </a:p>
        </p:txBody>
      </p:sp>
      <p:sp>
        <p:nvSpPr>
          <p:cNvPr id="35863" name="Line 14"/>
          <p:cNvSpPr>
            <a:spLocks noChangeShapeType="1"/>
          </p:cNvSpPr>
          <p:nvPr/>
        </p:nvSpPr>
        <p:spPr bwMode="auto">
          <a:xfrm>
            <a:off x="2262237" y="2759534"/>
            <a:ext cx="0" cy="552538"/>
          </a:xfrm>
          <a:prstGeom prst="line">
            <a:avLst/>
          </a:prstGeom>
          <a:noFill/>
          <a:ln w="9525">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35864" name="Line 15"/>
          <p:cNvSpPr>
            <a:spLocks noChangeShapeType="1"/>
          </p:cNvSpPr>
          <p:nvPr/>
        </p:nvSpPr>
        <p:spPr bwMode="auto">
          <a:xfrm>
            <a:off x="2803653" y="2748484"/>
            <a:ext cx="0" cy="563588"/>
          </a:xfrm>
          <a:prstGeom prst="line">
            <a:avLst/>
          </a:prstGeom>
          <a:noFill/>
          <a:ln w="9525">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35865" name="Text Box 16"/>
          <p:cNvSpPr txBox="1">
            <a:spLocks noChangeArrowheads="1"/>
          </p:cNvSpPr>
          <p:nvPr/>
        </p:nvSpPr>
        <p:spPr bwMode="auto">
          <a:xfrm>
            <a:off x="1716070" y="2950555"/>
            <a:ext cx="466055" cy="368962"/>
          </a:xfrm>
          <a:prstGeom prst="rect">
            <a:avLst/>
          </a:prstGeom>
          <a:noFill/>
          <a:ln w="9525">
            <a:noFill/>
            <a:miter lim="800000"/>
            <a:headEnd/>
            <a:tailEnd/>
          </a:ln>
        </p:spPr>
        <p:txBody>
          <a:bodyPr wrap="none" lIns="91074" tIns="45537" rIns="91074" bIns="45537">
            <a:spAutoFit/>
          </a:bodyPr>
          <a:lstStyle/>
          <a:p>
            <a:r>
              <a:rPr kumimoji="1" lang="en-US" altLang="zh-CN" b="1">
                <a:solidFill>
                  <a:srgbClr val="333399"/>
                </a:solidFill>
                <a:latin typeface="Arial" charset="0"/>
                <a:ea typeface="黑体" pitchFamily="2" charset="-122"/>
              </a:rPr>
              <a:t>FF</a:t>
            </a:r>
          </a:p>
        </p:txBody>
      </p:sp>
      <p:sp>
        <p:nvSpPr>
          <p:cNvPr id="35866" name="Text Box 17"/>
          <p:cNvSpPr txBox="1">
            <a:spLocks noChangeArrowheads="1"/>
          </p:cNvSpPr>
          <p:nvPr/>
        </p:nvSpPr>
        <p:spPr bwMode="auto">
          <a:xfrm>
            <a:off x="2251155" y="2950555"/>
            <a:ext cx="440407" cy="368962"/>
          </a:xfrm>
          <a:prstGeom prst="rect">
            <a:avLst/>
          </a:prstGeom>
          <a:noFill/>
          <a:ln w="9525">
            <a:noFill/>
            <a:miter lim="800000"/>
            <a:headEnd/>
            <a:tailEnd/>
          </a:ln>
        </p:spPr>
        <p:txBody>
          <a:bodyPr wrap="none" lIns="91074" tIns="45537" rIns="91074" bIns="45537">
            <a:spAutoFit/>
          </a:bodyPr>
          <a:lstStyle/>
          <a:p>
            <a:r>
              <a:rPr kumimoji="1" lang="en-US" altLang="zh-CN" b="1">
                <a:solidFill>
                  <a:srgbClr val="333399"/>
                </a:solidFill>
                <a:latin typeface="Arial" charset="0"/>
                <a:ea typeface="黑体" pitchFamily="2" charset="-122"/>
              </a:rPr>
              <a:t>03</a:t>
            </a:r>
          </a:p>
        </p:txBody>
      </p:sp>
      <p:sp>
        <p:nvSpPr>
          <p:cNvPr id="35867" name="Text Box 19"/>
          <p:cNvSpPr txBox="1">
            <a:spLocks noChangeArrowheads="1"/>
          </p:cNvSpPr>
          <p:nvPr/>
        </p:nvSpPr>
        <p:spPr bwMode="auto">
          <a:xfrm>
            <a:off x="1250642" y="2715331"/>
            <a:ext cx="324991" cy="368962"/>
          </a:xfrm>
          <a:prstGeom prst="rect">
            <a:avLst/>
          </a:prstGeom>
          <a:noFill/>
          <a:ln w="9525">
            <a:noFill/>
            <a:miter lim="800000"/>
            <a:headEnd/>
            <a:tailEnd/>
          </a:ln>
        </p:spPr>
        <p:txBody>
          <a:bodyPr wrap="none" lIns="91074" tIns="45537" rIns="91074" bIns="45537">
            <a:spAutoFit/>
          </a:bodyPr>
          <a:lstStyle/>
          <a:p>
            <a:r>
              <a:rPr kumimoji="1" lang="en-US" altLang="zh-CN">
                <a:solidFill>
                  <a:srgbClr val="333399"/>
                </a:solidFill>
                <a:latin typeface="Arial" charset="0"/>
                <a:ea typeface="黑体" pitchFamily="2" charset="-122"/>
              </a:rPr>
              <a:t>F</a:t>
            </a:r>
          </a:p>
        </p:txBody>
      </p:sp>
      <p:sp>
        <p:nvSpPr>
          <p:cNvPr id="35868" name="Text Box 20"/>
          <p:cNvSpPr txBox="1">
            <a:spLocks noChangeArrowheads="1"/>
          </p:cNvSpPr>
          <p:nvPr/>
        </p:nvSpPr>
        <p:spPr bwMode="auto">
          <a:xfrm>
            <a:off x="1757231" y="2713753"/>
            <a:ext cx="337815" cy="368962"/>
          </a:xfrm>
          <a:prstGeom prst="rect">
            <a:avLst/>
          </a:prstGeom>
          <a:noFill/>
          <a:ln w="9525">
            <a:noFill/>
            <a:miter lim="800000"/>
            <a:headEnd/>
            <a:tailEnd/>
          </a:ln>
        </p:spPr>
        <p:txBody>
          <a:bodyPr wrap="none" lIns="91074" tIns="45537" rIns="91074" bIns="45537">
            <a:spAutoFit/>
          </a:bodyPr>
          <a:lstStyle/>
          <a:p>
            <a:r>
              <a:rPr kumimoji="1" lang="en-US" altLang="zh-CN">
                <a:solidFill>
                  <a:srgbClr val="333399"/>
                </a:solidFill>
                <a:latin typeface="Arial" charset="0"/>
                <a:ea typeface="黑体" pitchFamily="2" charset="-122"/>
              </a:rPr>
              <a:t>A</a:t>
            </a:r>
          </a:p>
        </p:txBody>
      </p:sp>
      <p:sp>
        <p:nvSpPr>
          <p:cNvPr id="35869" name="Text Box 21"/>
          <p:cNvSpPr txBox="1">
            <a:spLocks noChangeArrowheads="1"/>
          </p:cNvSpPr>
          <p:nvPr/>
        </p:nvSpPr>
        <p:spPr bwMode="auto">
          <a:xfrm>
            <a:off x="2265403" y="2715331"/>
            <a:ext cx="350639" cy="368962"/>
          </a:xfrm>
          <a:prstGeom prst="rect">
            <a:avLst/>
          </a:prstGeom>
          <a:noFill/>
          <a:ln w="9525">
            <a:noFill/>
            <a:miter lim="800000"/>
            <a:headEnd/>
            <a:tailEnd/>
          </a:ln>
        </p:spPr>
        <p:txBody>
          <a:bodyPr wrap="none" lIns="91074" tIns="45537" rIns="91074" bIns="45537">
            <a:spAutoFit/>
          </a:bodyPr>
          <a:lstStyle/>
          <a:p>
            <a:r>
              <a:rPr kumimoji="1" lang="en-US" altLang="zh-CN">
                <a:solidFill>
                  <a:srgbClr val="333399"/>
                </a:solidFill>
                <a:latin typeface="Arial" charset="0"/>
                <a:ea typeface="黑体" pitchFamily="2" charset="-122"/>
              </a:rPr>
              <a:t>C</a:t>
            </a:r>
          </a:p>
        </p:txBody>
      </p:sp>
      <p:sp>
        <p:nvSpPr>
          <p:cNvPr id="35870" name="Text Box 22"/>
          <p:cNvSpPr txBox="1">
            <a:spLocks noChangeArrowheads="1"/>
          </p:cNvSpPr>
          <p:nvPr/>
        </p:nvSpPr>
        <p:spPr bwMode="auto">
          <a:xfrm>
            <a:off x="6978262" y="2813209"/>
            <a:ext cx="645592" cy="368962"/>
          </a:xfrm>
          <a:prstGeom prst="rect">
            <a:avLst/>
          </a:prstGeom>
          <a:noFill/>
          <a:ln w="9525">
            <a:noFill/>
            <a:miter lim="800000"/>
            <a:headEnd/>
            <a:tailEnd/>
          </a:ln>
        </p:spPr>
        <p:txBody>
          <a:bodyPr wrap="none" lIns="91074" tIns="45537" rIns="91074" bIns="45537">
            <a:spAutoFit/>
          </a:bodyPr>
          <a:lstStyle/>
          <a:p>
            <a:r>
              <a:rPr kumimoji="1" lang="en-US" altLang="zh-CN">
                <a:solidFill>
                  <a:srgbClr val="333399"/>
                </a:solidFill>
                <a:latin typeface="Arial" charset="0"/>
                <a:ea typeface="黑体" pitchFamily="2" charset="-122"/>
              </a:rPr>
              <a:t>FCS</a:t>
            </a:r>
          </a:p>
        </p:txBody>
      </p:sp>
      <p:sp>
        <p:nvSpPr>
          <p:cNvPr id="35871" name="Text Box 24"/>
          <p:cNvSpPr txBox="1">
            <a:spLocks noChangeArrowheads="1"/>
          </p:cNvSpPr>
          <p:nvPr/>
        </p:nvSpPr>
        <p:spPr bwMode="auto">
          <a:xfrm>
            <a:off x="7978776" y="2735854"/>
            <a:ext cx="324991" cy="368962"/>
          </a:xfrm>
          <a:prstGeom prst="rect">
            <a:avLst/>
          </a:prstGeom>
          <a:noFill/>
          <a:ln w="9525">
            <a:noFill/>
            <a:miter lim="800000"/>
            <a:headEnd/>
            <a:tailEnd/>
          </a:ln>
        </p:spPr>
        <p:txBody>
          <a:bodyPr wrap="none" lIns="91074" tIns="45537" rIns="91074" bIns="45537">
            <a:spAutoFit/>
          </a:bodyPr>
          <a:lstStyle/>
          <a:p>
            <a:r>
              <a:rPr kumimoji="1" lang="en-US" altLang="zh-CN">
                <a:solidFill>
                  <a:srgbClr val="333399"/>
                </a:solidFill>
                <a:latin typeface="Arial" charset="0"/>
                <a:ea typeface="黑体" pitchFamily="2" charset="-122"/>
              </a:rPr>
              <a:t>F</a:t>
            </a:r>
          </a:p>
        </p:txBody>
      </p:sp>
      <p:sp>
        <p:nvSpPr>
          <p:cNvPr id="35872" name="Text Box 25"/>
          <p:cNvSpPr txBox="1">
            <a:spLocks noChangeArrowheads="1"/>
          </p:cNvSpPr>
          <p:nvPr/>
        </p:nvSpPr>
        <p:spPr bwMode="auto">
          <a:xfrm>
            <a:off x="7918618" y="2950555"/>
            <a:ext cx="466055" cy="368962"/>
          </a:xfrm>
          <a:prstGeom prst="rect">
            <a:avLst/>
          </a:prstGeom>
          <a:noFill/>
          <a:ln w="9525">
            <a:noFill/>
            <a:miter lim="800000"/>
            <a:headEnd/>
            <a:tailEnd/>
          </a:ln>
        </p:spPr>
        <p:txBody>
          <a:bodyPr wrap="none" lIns="91074" tIns="45537" rIns="91074" bIns="45537">
            <a:spAutoFit/>
          </a:bodyPr>
          <a:lstStyle/>
          <a:p>
            <a:r>
              <a:rPr kumimoji="1" lang="en-US" altLang="zh-CN" b="1">
                <a:solidFill>
                  <a:srgbClr val="333399"/>
                </a:solidFill>
                <a:latin typeface="Arial" charset="0"/>
                <a:ea typeface="黑体" pitchFamily="2" charset="-122"/>
              </a:rPr>
              <a:t>7E</a:t>
            </a:r>
          </a:p>
        </p:txBody>
      </p:sp>
      <p:sp>
        <p:nvSpPr>
          <p:cNvPr id="35873" name="Rectangle 28"/>
          <p:cNvSpPr>
            <a:spLocks noChangeArrowheads="1"/>
          </p:cNvSpPr>
          <p:nvPr/>
        </p:nvSpPr>
        <p:spPr bwMode="auto">
          <a:xfrm>
            <a:off x="3888070" y="2775321"/>
            <a:ext cx="2890723" cy="516229"/>
          </a:xfrm>
          <a:prstGeom prst="rect">
            <a:avLst/>
          </a:prstGeom>
          <a:solidFill>
            <a:srgbClr val="FFCCFF"/>
          </a:solidFill>
          <a:ln w="9525">
            <a:noFill/>
            <a:miter lim="800000"/>
            <a:headEnd/>
            <a:tailEnd/>
          </a:ln>
        </p:spPr>
        <p:txBody>
          <a:bodyPr wrap="none" lIns="91074" tIns="45537" rIns="91074" bIns="45537" anchor="ctr"/>
          <a:lstStyle/>
          <a:p>
            <a:endParaRPr lang="zh-CN" altLang="en-US" dirty="0">
              <a:ea typeface="黑体" pitchFamily="2" charset="-122"/>
            </a:endParaRPr>
          </a:p>
        </p:txBody>
      </p:sp>
      <p:sp>
        <p:nvSpPr>
          <p:cNvPr id="35874" name="Text Box 29"/>
          <p:cNvSpPr txBox="1">
            <a:spLocks noChangeArrowheads="1"/>
          </p:cNvSpPr>
          <p:nvPr/>
        </p:nvSpPr>
        <p:spPr bwMode="auto">
          <a:xfrm>
            <a:off x="2950880" y="2797423"/>
            <a:ext cx="645592" cy="368962"/>
          </a:xfrm>
          <a:prstGeom prst="rect">
            <a:avLst/>
          </a:prstGeom>
          <a:noFill/>
          <a:ln w="9525">
            <a:noFill/>
            <a:miter lim="800000"/>
            <a:headEnd/>
            <a:tailEnd/>
          </a:ln>
        </p:spPr>
        <p:txBody>
          <a:bodyPr wrap="none" lIns="91074" tIns="45537" rIns="91074" bIns="45537">
            <a:spAutoFit/>
          </a:bodyPr>
          <a:lstStyle/>
          <a:p>
            <a:r>
              <a:rPr kumimoji="1" lang="zh-CN" altLang="en-US">
                <a:solidFill>
                  <a:srgbClr val="333399"/>
                </a:solidFill>
                <a:latin typeface="Arial" charset="0"/>
                <a:ea typeface="黑体" pitchFamily="2" charset="-122"/>
              </a:rPr>
              <a:t>协议</a:t>
            </a:r>
          </a:p>
        </p:txBody>
      </p:sp>
      <p:sp>
        <p:nvSpPr>
          <p:cNvPr id="35875" name="Text Box 30"/>
          <p:cNvSpPr txBox="1">
            <a:spLocks noChangeArrowheads="1"/>
          </p:cNvSpPr>
          <p:nvPr/>
        </p:nvSpPr>
        <p:spPr bwMode="auto">
          <a:xfrm>
            <a:off x="4249014" y="2821103"/>
            <a:ext cx="1876698" cy="368962"/>
          </a:xfrm>
          <a:prstGeom prst="rect">
            <a:avLst/>
          </a:prstGeom>
          <a:noFill/>
          <a:ln w="9525">
            <a:noFill/>
            <a:miter lim="800000"/>
            <a:headEnd/>
            <a:tailEnd/>
          </a:ln>
        </p:spPr>
        <p:txBody>
          <a:bodyPr wrap="none" lIns="91074" tIns="45537" rIns="91074" bIns="45537">
            <a:spAutoFit/>
          </a:bodyPr>
          <a:lstStyle/>
          <a:p>
            <a:r>
              <a:rPr kumimoji="1" lang="zh-CN" altLang="en-US">
                <a:solidFill>
                  <a:srgbClr val="333399"/>
                </a:solidFill>
                <a:latin typeface="Arial" charset="0"/>
                <a:ea typeface="黑体" pitchFamily="2" charset="-122"/>
              </a:rPr>
              <a:t>信    息    部    分</a:t>
            </a:r>
          </a:p>
        </p:txBody>
      </p:sp>
      <p:sp>
        <p:nvSpPr>
          <p:cNvPr id="35876" name="AutoShape 34"/>
          <p:cNvSpPr>
            <a:spLocks/>
          </p:cNvSpPr>
          <p:nvPr/>
        </p:nvSpPr>
        <p:spPr bwMode="auto">
          <a:xfrm rot="5400000">
            <a:off x="2445327" y="1305741"/>
            <a:ext cx="175234" cy="2710251"/>
          </a:xfrm>
          <a:prstGeom prst="leftBrace">
            <a:avLst>
              <a:gd name="adj1" fmla="val 128528"/>
              <a:gd name="adj2" fmla="val 50069"/>
            </a:avLst>
          </a:prstGeom>
          <a:noFill/>
          <a:ln w="9525">
            <a:solidFill>
              <a:schemeClr val="folHlink"/>
            </a:solidFill>
            <a:round/>
            <a:headEnd/>
            <a:tailEnd/>
          </a:ln>
        </p:spPr>
        <p:txBody>
          <a:bodyPr wrap="none" lIns="91074" tIns="45537" rIns="91074" bIns="45537" anchor="ctr"/>
          <a:lstStyle/>
          <a:p>
            <a:endParaRPr lang="zh-CN" altLang="en-US" dirty="0">
              <a:ea typeface="黑体" pitchFamily="2" charset="-122"/>
            </a:endParaRPr>
          </a:p>
        </p:txBody>
      </p:sp>
      <p:sp>
        <p:nvSpPr>
          <p:cNvPr id="35877" name="AutoShape 35"/>
          <p:cNvSpPr>
            <a:spLocks/>
          </p:cNvSpPr>
          <p:nvPr/>
        </p:nvSpPr>
        <p:spPr bwMode="auto">
          <a:xfrm rot="5400000">
            <a:off x="7555524" y="1810728"/>
            <a:ext cx="161025" cy="1714487"/>
          </a:xfrm>
          <a:prstGeom prst="leftBrace">
            <a:avLst>
              <a:gd name="adj1" fmla="val 88480"/>
              <a:gd name="adj2" fmla="val 50000"/>
            </a:avLst>
          </a:prstGeom>
          <a:noFill/>
          <a:ln w="9525">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35878" name="Text Box 36"/>
          <p:cNvSpPr txBox="1">
            <a:spLocks noChangeArrowheads="1"/>
          </p:cNvSpPr>
          <p:nvPr/>
        </p:nvSpPr>
        <p:spPr bwMode="auto">
          <a:xfrm>
            <a:off x="2172000" y="2246463"/>
            <a:ext cx="645592" cy="368962"/>
          </a:xfrm>
          <a:prstGeom prst="rect">
            <a:avLst/>
          </a:prstGeom>
          <a:noFill/>
          <a:ln w="9525">
            <a:noFill/>
            <a:miter lim="800000"/>
            <a:headEnd/>
            <a:tailEnd/>
          </a:ln>
        </p:spPr>
        <p:txBody>
          <a:bodyPr wrap="none" lIns="91074" tIns="45537" rIns="91074" bIns="45537">
            <a:spAutoFit/>
          </a:bodyPr>
          <a:lstStyle/>
          <a:p>
            <a:r>
              <a:rPr kumimoji="1" lang="zh-CN" altLang="en-US">
                <a:solidFill>
                  <a:srgbClr val="333399"/>
                </a:solidFill>
                <a:latin typeface="Arial" charset="0"/>
                <a:ea typeface="黑体" pitchFamily="2" charset="-122"/>
              </a:rPr>
              <a:t>首部</a:t>
            </a:r>
          </a:p>
        </p:txBody>
      </p:sp>
      <p:sp>
        <p:nvSpPr>
          <p:cNvPr id="35879" name="Text Box 37"/>
          <p:cNvSpPr txBox="1">
            <a:spLocks noChangeArrowheads="1"/>
          </p:cNvSpPr>
          <p:nvPr/>
        </p:nvSpPr>
        <p:spPr bwMode="auto">
          <a:xfrm>
            <a:off x="7282215" y="2246463"/>
            <a:ext cx="645592" cy="368962"/>
          </a:xfrm>
          <a:prstGeom prst="rect">
            <a:avLst/>
          </a:prstGeom>
          <a:noFill/>
          <a:ln w="9525">
            <a:noFill/>
            <a:miter lim="800000"/>
            <a:headEnd/>
            <a:tailEnd/>
          </a:ln>
        </p:spPr>
        <p:txBody>
          <a:bodyPr wrap="none" lIns="91074" tIns="45537" rIns="91074" bIns="45537">
            <a:spAutoFit/>
          </a:bodyPr>
          <a:lstStyle/>
          <a:p>
            <a:r>
              <a:rPr kumimoji="1" lang="zh-CN" altLang="en-US">
                <a:solidFill>
                  <a:srgbClr val="333399"/>
                </a:solidFill>
                <a:latin typeface="Arial" charset="0"/>
                <a:ea typeface="黑体" pitchFamily="2" charset="-122"/>
              </a:rPr>
              <a:t>尾部</a:t>
            </a:r>
          </a:p>
        </p:txBody>
      </p:sp>
      <p:sp>
        <p:nvSpPr>
          <p:cNvPr id="35880" name="Line 38"/>
          <p:cNvSpPr>
            <a:spLocks noChangeShapeType="1"/>
          </p:cNvSpPr>
          <p:nvPr/>
        </p:nvSpPr>
        <p:spPr bwMode="auto">
          <a:xfrm>
            <a:off x="1177819" y="2183316"/>
            <a:ext cx="0" cy="483076"/>
          </a:xfrm>
          <a:prstGeom prst="line">
            <a:avLst/>
          </a:prstGeom>
          <a:noFill/>
          <a:ln w="28575">
            <a:solidFill>
              <a:srgbClr val="333399"/>
            </a:solidFill>
            <a:round/>
            <a:headEnd/>
            <a:tailEnd type="triangle" w="med" len="lg"/>
          </a:ln>
        </p:spPr>
        <p:txBody>
          <a:bodyPr lIns="91074" tIns="45537" rIns="91074" bIns="45537"/>
          <a:lstStyle/>
          <a:p>
            <a:endParaRPr lang="zh-CN" altLang="en-US" dirty="0">
              <a:ea typeface="黑体" pitchFamily="2" charset="-122"/>
            </a:endParaRPr>
          </a:p>
        </p:txBody>
      </p:sp>
      <p:sp>
        <p:nvSpPr>
          <p:cNvPr id="35881" name="Line 40"/>
          <p:cNvSpPr>
            <a:spLocks noChangeShapeType="1"/>
          </p:cNvSpPr>
          <p:nvPr/>
        </p:nvSpPr>
        <p:spPr bwMode="auto">
          <a:xfrm>
            <a:off x="6778793" y="2720067"/>
            <a:ext cx="0" cy="592005"/>
          </a:xfrm>
          <a:prstGeom prst="line">
            <a:avLst/>
          </a:prstGeom>
          <a:noFill/>
          <a:ln w="9525">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35882" name="Line 41"/>
          <p:cNvSpPr>
            <a:spLocks noChangeShapeType="1"/>
          </p:cNvSpPr>
          <p:nvPr/>
        </p:nvSpPr>
        <p:spPr bwMode="auto">
          <a:xfrm>
            <a:off x="3888070" y="2759534"/>
            <a:ext cx="0" cy="552538"/>
          </a:xfrm>
          <a:prstGeom prst="line">
            <a:avLst/>
          </a:prstGeom>
          <a:noFill/>
          <a:ln w="9525">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35883" name="AutoShape 42"/>
          <p:cNvSpPr>
            <a:spLocks noChangeArrowheads="1"/>
          </p:cNvSpPr>
          <p:nvPr/>
        </p:nvSpPr>
        <p:spPr bwMode="auto">
          <a:xfrm>
            <a:off x="5152959" y="2319083"/>
            <a:ext cx="270708" cy="563588"/>
          </a:xfrm>
          <a:prstGeom prst="downArrow">
            <a:avLst>
              <a:gd name="adj1" fmla="val 50000"/>
              <a:gd name="adj2" fmla="val 78290"/>
            </a:avLst>
          </a:prstGeom>
          <a:solidFill>
            <a:schemeClr val="accent1"/>
          </a:solidFill>
          <a:ln w="19050">
            <a:solidFill>
              <a:schemeClr val="tx1"/>
            </a:solidFill>
            <a:miter lim="800000"/>
            <a:headEnd/>
            <a:tailEnd/>
          </a:ln>
        </p:spPr>
        <p:txBody>
          <a:bodyPr vert="eaVert" wrap="none" lIns="91074" tIns="45537" rIns="91074" bIns="45537" anchor="ctr"/>
          <a:lstStyle/>
          <a:p>
            <a:endParaRPr lang="zh-CN" altLang="en-US" dirty="0">
              <a:ea typeface="黑体" pitchFamily="2" charset="-122"/>
            </a:endParaRPr>
          </a:p>
        </p:txBody>
      </p:sp>
      <p:sp>
        <p:nvSpPr>
          <p:cNvPr id="43" name="灯片编号占位符 42"/>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897613" y="213123"/>
            <a:ext cx="8220987" cy="1453964"/>
          </a:xfrm>
        </p:spPr>
        <p:txBody>
          <a:bodyPr/>
          <a:lstStyle/>
          <a:p>
            <a:pPr algn="ctr" eaLnBrk="1" hangingPunct="1"/>
            <a:r>
              <a:rPr lang="zh-CN" altLang="en-US" sz="4800" dirty="0" smtClean="0">
                <a:ea typeface="黑体" pitchFamily="2" charset="-122"/>
              </a:rPr>
              <a:t>透明传输问题 </a:t>
            </a:r>
          </a:p>
        </p:txBody>
      </p:sp>
      <p:sp>
        <p:nvSpPr>
          <p:cNvPr id="196611" name="Rectangle 3"/>
          <p:cNvSpPr>
            <a:spLocks noGrp="1" noChangeArrowheads="1"/>
          </p:cNvSpPr>
          <p:nvPr>
            <p:ph type="body" idx="1"/>
          </p:nvPr>
        </p:nvSpPr>
        <p:spPr>
          <a:xfrm>
            <a:off x="968851" y="1978088"/>
            <a:ext cx="7750810" cy="4510290"/>
          </a:xfrm>
        </p:spPr>
        <p:txBody>
          <a:bodyPr/>
          <a:lstStyle/>
          <a:p>
            <a:pPr eaLnBrk="1" hangingPunct="1"/>
            <a:r>
              <a:rPr lang="zh-CN" altLang="en-US" dirty="0" smtClean="0">
                <a:ea typeface="黑体" pitchFamily="2" charset="-122"/>
              </a:rPr>
              <a:t>当 </a:t>
            </a:r>
            <a:r>
              <a:rPr lang="en-US" altLang="zh-CN" dirty="0" smtClean="0">
                <a:ea typeface="黑体" pitchFamily="2" charset="-122"/>
              </a:rPr>
              <a:t>PPP </a:t>
            </a:r>
            <a:r>
              <a:rPr lang="zh-CN" altLang="en-US" dirty="0" smtClean="0">
                <a:ea typeface="黑体" pitchFamily="2" charset="-122"/>
              </a:rPr>
              <a:t>用在同步传输链路时，协议规定采用硬件来完成比特填充</a:t>
            </a:r>
            <a:endParaRPr lang="zh-CN" altLang="en-US" sz="3600" dirty="0" smtClean="0">
              <a:ea typeface="黑体" pitchFamily="2" charset="-122"/>
            </a:endParaRPr>
          </a:p>
          <a:p>
            <a:pPr eaLnBrk="1" hangingPunct="1"/>
            <a:r>
              <a:rPr lang="zh-CN" altLang="en-US" dirty="0" smtClean="0">
                <a:ea typeface="黑体" pitchFamily="2" charset="-122"/>
              </a:rPr>
              <a:t>当 </a:t>
            </a:r>
            <a:r>
              <a:rPr lang="en-US" altLang="zh-CN" dirty="0" smtClean="0">
                <a:ea typeface="黑体" pitchFamily="2" charset="-122"/>
              </a:rPr>
              <a:t>PPP </a:t>
            </a:r>
            <a:r>
              <a:rPr lang="zh-CN" altLang="en-US" dirty="0" smtClean="0">
                <a:ea typeface="黑体" pitchFamily="2" charset="-122"/>
              </a:rPr>
              <a:t>用在异步传输时，就使用一种特殊的</a:t>
            </a:r>
            <a:r>
              <a:rPr lang="zh-CN" altLang="en-US" dirty="0" smtClean="0">
                <a:solidFill>
                  <a:schemeClr val="hlink"/>
                </a:solidFill>
                <a:ea typeface="黑体" pitchFamily="2" charset="-122"/>
              </a:rPr>
              <a:t>字符填充法</a:t>
            </a:r>
            <a:r>
              <a:rPr lang="zh-CN" altLang="en-US" dirty="0" smtClean="0">
                <a:ea typeface="黑体" pitchFamily="2" charset="-122"/>
              </a:rPr>
              <a:t>。 </a:t>
            </a:r>
          </a:p>
        </p:txBody>
      </p:sp>
      <p:sp>
        <p:nvSpPr>
          <p:cNvPr id="4" name="灯片编号占位符 3"/>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897613" y="213123"/>
            <a:ext cx="8220987" cy="1453964"/>
          </a:xfrm>
        </p:spPr>
        <p:txBody>
          <a:bodyPr/>
          <a:lstStyle/>
          <a:p>
            <a:pPr algn="ctr" eaLnBrk="1" hangingPunct="1"/>
            <a:r>
              <a:rPr lang="zh-CN" altLang="en-US" dirty="0" smtClean="0">
                <a:ea typeface="黑体" pitchFamily="2" charset="-122"/>
              </a:rPr>
              <a:t>字符填充 </a:t>
            </a:r>
          </a:p>
        </p:txBody>
      </p:sp>
      <p:sp>
        <p:nvSpPr>
          <p:cNvPr id="197635" name="Rectangle 3"/>
          <p:cNvSpPr>
            <a:spLocks noGrp="1" noChangeArrowheads="1"/>
          </p:cNvSpPr>
          <p:nvPr>
            <p:ph type="body" idx="1"/>
          </p:nvPr>
        </p:nvSpPr>
        <p:spPr>
          <a:xfrm>
            <a:off x="682313" y="1978088"/>
            <a:ext cx="8037349" cy="4510290"/>
          </a:xfrm>
        </p:spPr>
        <p:txBody>
          <a:bodyPr>
            <a:normAutofit lnSpcReduction="10000"/>
          </a:bodyPr>
          <a:lstStyle/>
          <a:p>
            <a:pPr eaLnBrk="1" hangingPunct="1"/>
            <a:r>
              <a:rPr lang="zh-CN" altLang="en-US" dirty="0" smtClean="0">
                <a:ea typeface="黑体" pitchFamily="2" charset="-122"/>
              </a:rPr>
              <a:t>将信息字段中出现的每一个 </a:t>
            </a:r>
            <a:r>
              <a:rPr lang="en-US" altLang="zh-CN" dirty="0" smtClean="0">
                <a:ea typeface="黑体" pitchFamily="2" charset="-122"/>
              </a:rPr>
              <a:t>0x7E </a:t>
            </a:r>
            <a:r>
              <a:rPr lang="zh-CN" altLang="en-US" dirty="0" smtClean="0">
                <a:ea typeface="黑体" pitchFamily="2" charset="-122"/>
              </a:rPr>
              <a:t>字节转变成为 </a:t>
            </a:r>
            <a:r>
              <a:rPr lang="en-US" altLang="zh-CN" dirty="0" smtClean="0">
                <a:ea typeface="黑体" pitchFamily="2" charset="-122"/>
              </a:rPr>
              <a:t>2 </a:t>
            </a:r>
            <a:r>
              <a:rPr lang="zh-CN" altLang="en-US" dirty="0" smtClean="0">
                <a:ea typeface="黑体" pitchFamily="2" charset="-122"/>
              </a:rPr>
              <a:t>字节序列</a:t>
            </a:r>
            <a:r>
              <a:rPr lang="en-US" altLang="zh-CN" dirty="0" smtClean="0">
                <a:ea typeface="黑体" pitchFamily="2" charset="-122"/>
              </a:rPr>
              <a:t>(0x7D, 0x5E)</a:t>
            </a:r>
            <a:r>
              <a:rPr lang="zh-CN" altLang="en-US" dirty="0" smtClean="0">
                <a:ea typeface="黑体" pitchFamily="2" charset="-122"/>
              </a:rPr>
              <a:t>。 </a:t>
            </a:r>
            <a:endParaRPr lang="zh-CN" altLang="en-US" sz="3600" dirty="0" smtClean="0">
              <a:ea typeface="黑体" pitchFamily="2" charset="-122"/>
            </a:endParaRPr>
          </a:p>
          <a:p>
            <a:pPr eaLnBrk="1" hangingPunct="1"/>
            <a:r>
              <a:rPr lang="zh-CN" altLang="en-US" dirty="0" smtClean="0">
                <a:ea typeface="黑体" pitchFamily="2" charset="-122"/>
              </a:rPr>
              <a:t>若信息字段中出现一个 </a:t>
            </a:r>
            <a:r>
              <a:rPr lang="en-US" altLang="zh-CN" dirty="0" smtClean="0">
                <a:ea typeface="黑体" pitchFamily="2" charset="-122"/>
              </a:rPr>
              <a:t>0x7D </a:t>
            </a:r>
            <a:r>
              <a:rPr lang="zh-CN" altLang="en-US" dirty="0" smtClean="0">
                <a:ea typeface="黑体" pitchFamily="2" charset="-122"/>
              </a:rPr>
              <a:t>的字节</a:t>
            </a:r>
            <a:r>
              <a:rPr lang="en-US" altLang="zh-CN" dirty="0" smtClean="0">
                <a:ea typeface="黑体" pitchFamily="2" charset="-122"/>
              </a:rPr>
              <a:t>, </a:t>
            </a:r>
            <a:r>
              <a:rPr lang="zh-CN" altLang="en-US" dirty="0" smtClean="0">
                <a:ea typeface="黑体" pitchFamily="2" charset="-122"/>
              </a:rPr>
              <a:t>则将其转变成为 </a:t>
            </a:r>
            <a:r>
              <a:rPr lang="en-US" altLang="zh-CN" dirty="0" smtClean="0">
                <a:ea typeface="黑体" pitchFamily="2" charset="-122"/>
              </a:rPr>
              <a:t>2 </a:t>
            </a:r>
            <a:r>
              <a:rPr lang="zh-CN" altLang="en-US" dirty="0" smtClean="0">
                <a:ea typeface="黑体" pitchFamily="2" charset="-122"/>
              </a:rPr>
              <a:t>字节序列</a:t>
            </a:r>
            <a:r>
              <a:rPr lang="en-US" altLang="zh-CN" dirty="0" smtClean="0">
                <a:ea typeface="黑体" pitchFamily="2" charset="-122"/>
              </a:rPr>
              <a:t>(0x7D</a:t>
            </a:r>
            <a:r>
              <a:rPr lang="en-US" altLang="zh-CN" smtClean="0">
                <a:ea typeface="黑体" pitchFamily="2" charset="-122"/>
              </a:rPr>
              <a:t>, 0x5D</a:t>
            </a:r>
            <a:r>
              <a:rPr lang="en-US" altLang="zh-CN" dirty="0" smtClean="0">
                <a:ea typeface="黑体" pitchFamily="2" charset="-122"/>
              </a:rPr>
              <a:t>)</a:t>
            </a:r>
            <a:r>
              <a:rPr lang="zh-CN" altLang="en-US" dirty="0" smtClean="0">
                <a:ea typeface="黑体" pitchFamily="2" charset="-122"/>
              </a:rPr>
              <a:t>。</a:t>
            </a:r>
          </a:p>
          <a:p>
            <a:pPr eaLnBrk="1" hangingPunct="1"/>
            <a:r>
              <a:rPr lang="zh-CN" altLang="en-US" dirty="0" smtClean="0">
                <a:ea typeface="黑体" pitchFamily="2" charset="-122"/>
              </a:rPr>
              <a:t>若信息字段中出现 </a:t>
            </a:r>
            <a:r>
              <a:rPr lang="en-US" altLang="zh-CN" dirty="0" smtClean="0">
                <a:ea typeface="黑体" pitchFamily="2" charset="-122"/>
              </a:rPr>
              <a:t>ASCII </a:t>
            </a:r>
            <a:r>
              <a:rPr lang="zh-CN" altLang="en-US" dirty="0" smtClean="0">
                <a:ea typeface="黑体" pitchFamily="2" charset="-122"/>
              </a:rPr>
              <a:t>码的控制字符（即数值小于 </a:t>
            </a:r>
            <a:r>
              <a:rPr lang="en-US" altLang="zh-CN" dirty="0" smtClean="0">
                <a:ea typeface="黑体" pitchFamily="2" charset="-122"/>
              </a:rPr>
              <a:t>0x20 </a:t>
            </a:r>
            <a:r>
              <a:rPr lang="zh-CN" altLang="en-US" dirty="0" smtClean="0">
                <a:ea typeface="黑体" pitchFamily="2" charset="-122"/>
              </a:rPr>
              <a:t>的字符），则在该字符前面要加入一个 </a:t>
            </a:r>
            <a:r>
              <a:rPr lang="en-US" altLang="zh-CN" dirty="0" smtClean="0">
                <a:ea typeface="黑体" pitchFamily="2" charset="-122"/>
              </a:rPr>
              <a:t>0x7D </a:t>
            </a:r>
            <a:r>
              <a:rPr lang="zh-CN" altLang="en-US" dirty="0" smtClean="0">
                <a:ea typeface="黑体" pitchFamily="2" charset="-122"/>
              </a:rPr>
              <a:t>字节，同时将该字符的编码加以改变（</a:t>
            </a:r>
            <a:r>
              <a:rPr lang="en-US" altLang="zh-CN" dirty="0" smtClean="0">
                <a:ea typeface="黑体" pitchFamily="2" charset="-122"/>
              </a:rPr>
              <a:t>PPP</a:t>
            </a:r>
            <a:r>
              <a:rPr lang="zh-CN" altLang="en-US" dirty="0" smtClean="0">
                <a:ea typeface="黑体" pitchFamily="2" charset="-122"/>
              </a:rPr>
              <a:t>用十六进制的</a:t>
            </a:r>
            <a:r>
              <a:rPr lang="en-US" altLang="zh-CN" dirty="0" smtClean="0">
                <a:ea typeface="黑体" pitchFamily="2" charset="-122"/>
              </a:rPr>
              <a:t>20</a:t>
            </a:r>
            <a:r>
              <a:rPr lang="zh-CN" altLang="en-US" dirty="0" smtClean="0">
                <a:ea typeface="黑体" pitchFamily="2" charset="-122"/>
              </a:rPr>
              <a:t>异或被转义的数据字节）。  </a:t>
            </a:r>
          </a:p>
        </p:txBody>
      </p:sp>
      <p:sp>
        <p:nvSpPr>
          <p:cNvPr id="4" name="灯片编号占位符 3"/>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1147741" y="213123"/>
            <a:ext cx="6498585" cy="1453964"/>
          </a:xfrm>
        </p:spPr>
        <p:txBody>
          <a:bodyPr/>
          <a:lstStyle/>
          <a:p>
            <a:pPr algn="ctr" eaLnBrk="1" hangingPunct="1"/>
            <a:r>
              <a:rPr lang="zh-CN" altLang="en-US" dirty="0" smtClean="0">
                <a:ea typeface="黑体" pitchFamily="2" charset="-122"/>
              </a:rPr>
              <a:t>零比特填充 </a:t>
            </a:r>
          </a:p>
        </p:txBody>
      </p:sp>
      <p:sp>
        <p:nvSpPr>
          <p:cNvPr id="38916" name="Rectangle 3"/>
          <p:cNvSpPr>
            <a:spLocks noGrp="1" noChangeArrowheads="1"/>
          </p:cNvSpPr>
          <p:nvPr>
            <p:ph type="body" idx="1"/>
          </p:nvPr>
        </p:nvSpPr>
        <p:spPr>
          <a:xfrm>
            <a:off x="1040091" y="1763387"/>
            <a:ext cx="7750810" cy="4439250"/>
          </a:xfrm>
        </p:spPr>
        <p:txBody>
          <a:bodyPr/>
          <a:lstStyle/>
          <a:p>
            <a:pPr eaLnBrk="1" hangingPunct="1"/>
            <a:r>
              <a:rPr lang="en-US" altLang="zh-CN" dirty="0" smtClean="0">
                <a:ea typeface="黑体" pitchFamily="2" charset="-122"/>
              </a:rPr>
              <a:t>PPP </a:t>
            </a:r>
            <a:r>
              <a:rPr lang="zh-CN" altLang="en-US" dirty="0" smtClean="0">
                <a:ea typeface="黑体" pitchFamily="2" charset="-122"/>
              </a:rPr>
              <a:t>协议用在 </a:t>
            </a:r>
            <a:r>
              <a:rPr lang="en-US" altLang="zh-CN" dirty="0" smtClean="0">
                <a:ea typeface="黑体" pitchFamily="2" charset="-122"/>
              </a:rPr>
              <a:t>SONET/SDH </a:t>
            </a:r>
            <a:r>
              <a:rPr lang="zh-CN" altLang="en-US" dirty="0" smtClean="0">
                <a:ea typeface="黑体" pitchFamily="2" charset="-122"/>
              </a:rPr>
              <a:t>链路时，是使用同步传输（一连串的比特连续传送）。这时 </a:t>
            </a:r>
            <a:r>
              <a:rPr lang="en-US" altLang="zh-CN" dirty="0" smtClean="0">
                <a:ea typeface="黑体" pitchFamily="2" charset="-122"/>
              </a:rPr>
              <a:t>PPP </a:t>
            </a:r>
            <a:r>
              <a:rPr lang="zh-CN" altLang="en-US" dirty="0" smtClean="0">
                <a:ea typeface="黑体" pitchFamily="2" charset="-122"/>
              </a:rPr>
              <a:t>协议采用零比特填充方法来实现透明传输。</a:t>
            </a:r>
          </a:p>
          <a:p>
            <a:pPr eaLnBrk="1" hangingPunct="1"/>
            <a:r>
              <a:rPr lang="zh-CN" altLang="en-US" dirty="0" smtClean="0">
                <a:ea typeface="黑体" pitchFamily="2" charset="-122"/>
              </a:rPr>
              <a:t>在发送端，只要发现有 </a:t>
            </a:r>
            <a:r>
              <a:rPr lang="en-US" altLang="zh-CN" dirty="0" smtClean="0">
                <a:ea typeface="黑体" pitchFamily="2" charset="-122"/>
              </a:rPr>
              <a:t>5 </a:t>
            </a:r>
            <a:r>
              <a:rPr lang="zh-CN" altLang="en-US" dirty="0" smtClean="0">
                <a:ea typeface="黑体" pitchFamily="2" charset="-122"/>
              </a:rPr>
              <a:t>个连续 </a:t>
            </a:r>
            <a:r>
              <a:rPr lang="en-US" altLang="zh-CN" dirty="0" smtClean="0">
                <a:ea typeface="黑体" pitchFamily="2" charset="-122"/>
              </a:rPr>
              <a:t>1</a:t>
            </a:r>
            <a:r>
              <a:rPr lang="zh-CN" altLang="en-US" dirty="0" smtClean="0">
                <a:ea typeface="黑体" pitchFamily="2" charset="-122"/>
              </a:rPr>
              <a:t>，则立即填入一个 </a:t>
            </a:r>
            <a:r>
              <a:rPr lang="en-US" altLang="zh-CN" dirty="0" smtClean="0">
                <a:ea typeface="黑体" pitchFamily="2" charset="-122"/>
              </a:rPr>
              <a:t>0</a:t>
            </a:r>
            <a:r>
              <a:rPr lang="zh-CN" altLang="en-US" dirty="0" smtClean="0">
                <a:ea typeface="黑体" pitchFamily="2" charset="-122"/>
              </a:rPr>
              <a:t>。接收端对帧中的比特流进行扫描。每当发现 </a:t>
            </a:r>
            <a:r>
              <a:rPr lang="en-US" altLang="zh-CN" dirty="0" smtClean="0">
                <a:ea typeface="黑体" pitchFamily="2" charset="-122"/>
              </a:rPr>
              <a:t>5 </a:t>
            </a:r>
            <a:r>
              <a:rPr lang="zh-CN" altLang="en-US" dirty="0" smtClean="0">
                <a:ea typeface="黑体" pitchFamily="2" charset="-122"/>
              </a:rPr>
              <a:t>个连续</a:t>
            </a:r>
            <a:r>
              <a:rPr lang="en-US" altLang="zh-CN" dirty="0" smtClean="0">
                <a:ea typeface="黑体" pitchFamily="2" charset="-122"/>
              </a:rPr>
              <a:t>1</a:t>
            </a:r>
            <a:r>
              <a:rPr lang="zh-CN" altLang="en-US" dirty="0" smtClean="0">
                <a:ea typeface="黑体" pitchFamily="2" charset="-122"/>
              </a:rPr>
              <a:t>时，就把这 </a:t>
            </a:r>
            <a:r>
              <a:rPr lang="en-US" altLang="zh-CN" dirty="0" smtClean="0">
                <a:ea typeface="黑体" pitchFamily="2" charset="-122"/>
              </a:rPr>
              <a:t>5 </a:t>
            </a:r>
            <a:r>
              <a:rPr lang="zh-CN" altLang="en-US" dirty="0" smtClean="0">
                <a:ea typeface="黑体" pitchFamily="2" charset="-122"/>
              </a:rPr>
              <a:t>个连续 </a:t>
            </a:r>
            <a:r>
              <a:rPr lang="en-US" altLang="zh-CN" dirty="0" smtClean="0">
                <a:ea typeface="黑体" pitchFamily="2" charset="-122"/>
              </a:rPr>
              <a:t>1 </a:t>
            </a:r>
            <a:r>
              <a:rPr lang="zh-CN" altLang="en-US" dirty="0" smtClean="0">
                <a:ea typeface="黑体" pitchFamily="2" charset="-122"/>
              </a:rPr>
              <a:t>后的一个 </a:t>
            </a:r>
            <a:r>
              <a:rPr lang="en-US" altLang="zh-CN" dirty="0" smtClean="0">
                <a:ea typeface="黑体" pitchFamily="2" charset="-122"/>
              </a:rPr>
              <a:t>0 </a:t>
            </a:r>
            <a:r>
              <a:rPr lang="zh-CN" altLang="en-US" dirty="0" smtClean="0">
                <a:ea typeface="黑体" pitchFamily="2" charset="-122"/>
              </a:rPr>
              <a:t>删除，</a:t>
            </a:r>
          </a:p>
        </p:txBody>
      </p:sp>
      <p:sp>
        <p:nvSpPr>
          <p:cNvPr id="4" name="灯片编号占位符 3"/>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AutoShape 20"/>
          <p:cNvSpPr>
            <a:spLocks noChangeArrowheads="1"/>
          </p:cNvSpPr>
          <p:nvPr/>
        </p:nvSpPr>
        <p:spPr bwMode="auto">
          <a:xfrm>
            <a:off x="4826843" y="4803925"/>
            <a:ext cx="2298647" cy="429401"/>
          </a:xfrm>
          <a:prstGeom prst="roundRect">
            <a:avLst>
              <a:gd name="adj" fmla="val 16667"/>
            </a:avLst>
          </a:prstGeom>
          <a:solidFill>
            <a:srgbClr val="CCFFFF"/>
          </a:solidFill>
          <a:ln w="12700">
            <a:noFill/>
            <a:prstDash val="dash"/>
            <a:round/>
            <a:headEnd/>
            <a:tailEnd/>
          </a:ln>
        </p:spPr>
        <p:txBody>
          <a:bodyPr wrap="none" lIns="91074" tIns="45537" rIns="91074" bIns="45537" anchor="ctr"/>
          <a:lstStyle/>
          <a:p>
            <a:endParaRPr lang="zh-CN" altLang="en-US" dirty="0">
              <a:ea typeface="黑体" pitchFamily="2" charset="-122"/>
            </a:endParaRPr>
          </a:p>
        </p:txBody>
      </p:sp>
      <p:sp>
        <p:nvSpPr>
          <p:cNvPr id="39939" name="AutoShape 5"/>
          <p:cNvSpPr>
            <a:spLocks noChangeArrowheads="1"/>
          </p:cNvSpPr>
          <p:nvPr/>
        </p:nvSpPr>
        <p:spPr bwMode="auto">
          <a:xfrm>
            <a:off x="6595154" y="4833920"/>
            <a:ext cx="242213" cy="348889"/>
          </a:xfrm>
          <a:prstGeom prst="roundRect">
            <a:avLst>
              <a:gd name="adj" fmla="val 16667"/>
            </a:avLst>
          </a:prstGeom>
          <a:solidFill>
            <a:schemeClr val="accent2"/>
          </a:solidFill>
          <a:ln w="12700">
            <a:noFill/>
            <a:prstDash val="dash"/>
            <a:round/>
            <a:headEnd/>
            <a:tailEnd/>
          </a:ln>
        </p:spPr>
        <p:txBody>
          <a:bodyPr wrap="none" lIns="91074" tIns="45537" rIns="91074" bIns="45537" anchor="ctr"/>
          <a:lstStyle/>
          <a:p>
            <a:endParaRPr lang="zh-CN" altLang="en-US" dirty="0">
              <a:ea typeface="黑体" pitchFamily="2" charset="-122"/>
            </a:endParaRPr>
          </a:p>
        </p:txBody>
      </p:sp>
      <p:sp>
        <p:nvSpPr>
          <p:cNvPr id="39940" name="Rectangle 17"/>
          <p:cNvSpPr>
            <a:spLocks noChangeArrowheads="1"/>
          </p:cNvSpPr>
          <p:nvPr/>
        </p:nvSpPr>
        <p:spPr bwMode="auto">
          <a:xfrm>
            <a:off x="4272762" y="4770773"/>
            <a:ext cx="4713702" cy="458741"/>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sz="2400" dirty="0">
                <a:solidFill>
                  <a:schemeClr val="folHlink"/>
                </a:solidFill>
                <a:latin typeface="Arial" charset="0"/>
                <a:ea typeface="黑体" pitchFamily="2" charset="-122"/>
              </a:rPr>
              <a:t>0 1 0 0 1 1 1 1 1 0 1 0 0 0 1 0 1 0</a:t>
            </a:r>
          </a:p>
        </p:txBody>
      </p:sp>
      <p:sp>
        <p:nvSpPr>
          <p:cNvPr id="39941" name="AutoShape 19"/>
          <p:cNvSpPr>
            <a:spLocks noChangeArrowheads="1"/>
          </p:cNvSpPr>
          <p:nvPr/>
        </p:nvSpPr>
        <p:spPr bwMode="auto">
          <a:xfrm>
            <a:off x="4989901" y="3195250"/>
            <a:ext cx="2298647" cy="429401"/>
          </a:xfrm>
          <a:prstGeom prst="roundRect">
            <a:avLst>
              <a:gd name="adj" fmla="val 16667"/>
            </a:avLst>
          </a:prstGeom>
          <a:solidFill>
            <a:srgbClr val="CCFFFF"/>
          </a:solidFill>
          <a:ln w="12700">
            <a:noFill/>
            <a:prstDash val="dash"/>
            <a:round/>
            <a:headEnd/>
            <a:tailEnd/>
          </a:ln>
        </p:spPr>
        <p:txBody>
          <a:bodyPr wrap="none" lIns="91074" tIns="45537" rIns="91074" bIns="45537" anchor="ctr"/>
          <a:lstStyle/>
          <a:p>
            <a:endParaRPr lang="zh-CN" altLang="en-US" dirty="0">
              <a:ea typeface="黑体" pitchFamily="2" charset="-122"/>
            </a:endParaRPr>
          </a:p>
        </p:txBody>
      </p:sp>
      <p:sp>
        <p:nvSpPr>
          <p:cNvPr id="39942" name="AutoShape 6"/>
          <p:cNvSpPr>
            <a:spLocks noChangeArrowheads="1"/>
          </p:cNvSpPr>
          <p:nvPr/>
        </p:nvSpPr>
        <p:spPr bwMode="auto">
          <a:xfrm>
            <a:off x="4962988" y="1548686"/>
            <a:ext cx="2037437" cy="429401"/>
          </a:xfrm>
          <a:prstGeom prst="roundRect">
            <a:avLst>
              <a:gd name="adj" fmla="val 16667"/>
            </a:avLst>
          </a:prstGeom>
          <a:solidFill>
            <a:srgbClr val="CCFFFF"/>
          </a:solidFill>
          <a:ln w="12700">
            <a:noFill/>
            <a:prstDash val="dash"/>
            <a:round/>
            <a:headEnd/>
            <a:tailEnd/>
          </a:ln>
        </p:spPr>
        <p:txBody>
          <a:bodyPr wrap="none" lIns="91074" tIns="45537" rIns="91074" bIns="45537" anchor="ctr"/>
          <a:lstStyle/>
          <a:p>
            <a:endParaRPr lang="zh-CN" altLang="en-US" dirty="0">
              <a:ea typeface="黑体" pitchFamily="2" charset="-122"/>
            </a:endParaRPr>
          </a:p>
        </p:txBody>
      </p:sp>
      <p:sp>
        <p:nvSpPr>
          <p:cNvPr id="39943" name="Rectangle 8"/>
          <p:cNvSpPr>
            <a:spLocks noChangeArrowheads="1"/>
          </p:cNvSpPr>
          <p:nvPr/>
        </p:nvSpPr>
        <p:spPr bwMode="auto">
          <a:xfrm>
            <a:off x="4177776" y="1548686"/>
            <a:ext cx="4457222" cy="458741"/>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sz="2400" dirty="0">
                <a:solidFill>
                  <a:schemeClr val="folHlink"/>
                </a:solidFill>
                <a:latin typeface="Arial" charset="0"/>
                <a:ea typeface="黑体" pitchFamily="2" charset="-122"/>
              </a:rPr>
              <a:t>0 1 0 0 1 1 1 1 1 1 0 0 0 1 0 1 0</a:t>
            </a:r>
          </a:p>
        </p:txBody>
      </p:sp>
      <p:sp>
        <p:nvSpPr>
          <p:cNvPr id="39944" name="AutoShape 4"/>
          <p:cNvSpPr>
            <a:spLocks noChangeArrowheads="1"/>
          </p:cNvSpPr>
          <p:nvPr/>
        </p:nvSpPr>
        <p:spPr bwMode="auto">
          <a:xfrm>
            <a:off x="6542913" y="3226824"/>
            <a:ext cx="242212" cy="369411"/>
          </a:xfrm>
          <a:prstGeom prst="roundRect">
            <a:avLst>
              <a:gd name="adj" fmla="val 16667"/>
            </a:avLst>
          </a:prstGeom>
          <a:solidFill>
            <a:schemeClr val="accent2"/>
          </a:solidFill>
          <a:ln w="12700">
            <a:noFill/>
            <a:prstDash val="dash"/>
            <a:round/>
            <a:headEnd/>
            <a:tailEnd/>
          </a:ln>
        </p:spPr>
        <p:txBody>
          <a:bodyPr wrap="none" lIns="91074" tIns="45537" rIns="91074" bIns="45537" anchor="ctr"/>
          <a:lstStyle/>
          <a:p>
            <a:endParaRPr lang="zh-CN" altLang="en-US" dirty="0">
              <a:ea typeface="黑体" pitchFamily="2" charset="-122"/>
            </a:endParaRPr>
          </a:p>
        </p:txBody>
      </p:sp>
      <p:sp>
        <p:nvSpPr>
          <p:cNvPr id="39945" name="Rectangle 16"/>
          <p:cNvSpPr>
            <a:spLocks noChangeArrowheads="1"/>
          </p:cNvSpPr>
          <p:nvPr/>
        </p:nvSpPr>
        <p:spPr bwMode="auto">
          <a:xfrm>
            <a:off x="4212604" y="3190514"/>
            <a:ext cx="4713702" cy="458741"/>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sz="2400" dirty="0">
                <a:solidFill>
                  <a:schemeClr val="folHlink"/>
                </a:solidFill>
                <a:latin typeface="Arial" charset="0"/>
                <a:ea typeface="黑体" pitchFamily="2" charset="-122"/>
              </a:rPr>
              <a:t>0 1 0 0 1 1 1 1 1 0 1 0 0 0 1 0 1 0</a:t>
            </a:r>
          </a:p>
        </p:txBody>
      </p:sp>
      <p:sp>
        <p:nvSpPr>
          <p:cNvPr id="39946" name="Rectangle 7"/>
          <p:cNvSpPr>
            <a:spLocks noChangeArrowheads="1"/>
          </p:cNvSpPr>
          <p:nvPr/>
        </p:nvSpPr>
        <p:spPr bwMode="auto">
          <a:xfrm>
            <a:off x="364825" y="1513955"/>
            <a:ext cx="3001695" cy="1197404"/>
          </a:xfrm>
          <a:prstGeom prst="rect">
            <a:avLst/>
          </a:prstGeom>
          <a:noFill/>
          <a:ln w="12700">
            <a:noFill/>
            <a:miter lim="800000"/>
            <a:headEnd/>
            <a:tailEnd/>
          </a:ln>
        </p:spPr>
        <p:txBody>
          <a:bodyPr wrap="none" lIns="90126" tIns="44272" rIns="90126" bIns="44272">
            <a:spAutoFit/>
          </a:bodyPr>
          <a:lstStyle/>
          <a:p>
            <a:pPr algn="ctr" defTabSz="758952" eaLnBrk="0" hangingPunct="0"/>
            <a:r>
              <a:rPr kumimoji="1" lang="zh-CN" altLang="en-US" sz="2400" dirty="0">
                <a:solidFill>
                  <a:schemeClr val="folHlink"/>
                </a:solidFill>
                <a:latin typeface="Arial" charset="0"/>
                <a:ea typeface="黑体" pitchFamily="2" charset="-122"/>
              </a:rPr>
              <a:t>信息字段中出现了和</a:t>
            </a:r>
          </a:p>
          <a:p>
            <a:pPr algn="ctr" defTabSz="758952" eaLnBrk="0" hangingPunct="0"/>
            <a:r>
              <a:rPr kumimoji="1" lang="zh-CN" altLang="en-US" sz="2400" dirty="0">
                <a:solidFill>
                  <a:schemeClr val="folHlink"/>
                </a:solidFill>
                <a:latin typeface="Arial" charset="0"/>
                <a:ea typeface="黑体" pitchFamily="2" charset="-122"/>
              </a:rPr>
              <a:t>标志字段 </a:t>
            </a:r>
            <a:r>
              <a:rPr kumimoji="1" lang="en-US" altLang="zh-CN" sz="2400" dirty="0">
                <a:solidFill>
                  <a:schemeClr val="folHlink"/>
                </a:solidFill>
                <a:latin typeface="Arial" charset="0"/>
                <a:ea typeface="黑体" pitchFamily="2" charset="-122"/>
              </a:rPr>
              <a:t>F </a:t>
            </a:r>
            <a:r>
              <a:rPr kumimoji="1" lang="zh-CN" altLang="en-US" sz="2400" dirty="0">
                <a:solidFill>
                  <a:schemeClr val="folHlink"/>
                </a:solidFill>
                <a:latin typeface="Arial" charset="0"/>
                <a:ea typeface="黑体" pitchFamily="2" charset="-122"/>
              </a:rPr>
              <a:t>完全一样</a:t>
            </a:r>
          </a:p>
          <a:p>
            <a:pPr algn="ctr" defTabSz="758952" eaLnBrk="0" hangingPunct="0"/>
            <a:r>
              <a:rPr kumimoji="1" lang="zh-CN" altLang="en-US" sz="2400" dirty="0">
                <a:solidFill>
                  <a:schemeClr val="folHlink"/>
                </a:solidFill>
                <a:latin typeface="Arial" charset="0"/>
                <a:ea typeface="黑体" pitchFamily="2" charset="-122"/>
              </a:rPr>
              <a:t>的 </a:t>
            </a:r>
            <a:r>
              <a:rPr kumimoji="1" lang="en-US" altLang="zh-CN" sz="2400" dirty="0">
                <a:solidFill>
                  <a:schemeClr val="folHlink"/>
                </a:solidFill>
                <a:latin typeface="Arial" charset="0"/>
                <a:ea typeface="黑体" pitchFamily="2" charset="-122"/>
              </a:rPr>
              <a:t>8 </a:t>
            </a:r>
            <a:r>
              <a:rPr kumimoji="1" lang="zh-CN" altLang="en-US" sz="2400" dirty="0">
                <a:solidFill>
                  <a:schemeClr val="folHlink"/>
                </a:solidFill>
                <a:latin typeface="Arial" charset="0"/>
                <a:ea typeface="黑体" pitchFamily="2" charset="-122"/>
              </a:rPr>
              <a:t>比特组合</a:t>
            </a:r>
          </a:p>
        </p:txBody>
      </p:sp>
      <p:sp>
        <p:nvSpPr>
          <p:cNvPr id="39947" name="Rectangle 9"/>
          <p:cNvSpPr>
            <a:spLocks noChangeArrowheads="1"/>
          </p:cNvSpPr>
          <p:nvPr/>
        </p:nvSpPr>
        <p:spPr bwMode="auto">
          <a:xfrm>
            <a:off x="178890" y="3342067"/>
            <a:ext cx="3327104" cy="828072"/>
          </a:xfrm>
          <a:prstGeom prst="rect">
            <a:avLst/>
          </a:prstGeom>
          <a:noFill/>
          <a:ln w="12700">
            <a:noFill/>
            <a:miter lim="800000"/>
            <a:headEnd/>
            <a:tailEnd/>
          </a:ln>
        </p:spPr>
        <p:txBody>
          <a:bodyPr wrap="none" lIns="90126" tIns="44272" rIns="90126" bIns="44272">
            <a:spAutoFit/>
          </a:bodyPr>
          <a:lstStyle/>
          <a:p>
            <a:pPr defTabSz="758952" eaLnBrk="0" hangingPunct="0"/>
            <a:r>
              <a:rPr kumimoji="1" lang="zh-CN" altLang="en-US" sz="2400" dirty="0">
                <a:solidFill>
                  <a:schemeClr val="folHlink"/>
                </a:solidFill>
                <a:latin typeface="Arial" charset="0"/>
                <a:ea typeface="黑体" pitchFamily="2" charset="-122"/>
              </a:rPr>
              <a:t>发送端在 </a:t>
            </a:r>
            <a:r>
              <a:rPr kumimoji="1" lang="en-US" altLang="zh-CN" sz="2400" dirty="0">
                <a:solidFill>
                  <a:schemeClr val="folHlink"/>
                </a:solidFill>
                <a:latin typeface="Arial" charset="0"/>
                <a:ea typeface="黑体" pitchFamily="2" charset="-122"/>
              </a:rPr>
              <a:t>5 </a:t>
            </a:r>
            <a:r>
              <a:rPr kumimoji="1" lang="zh-CN" altLang="en-US" sz="2400" dirty="0">
                <a:solidFill>
                  <a:schemeClr val="folHlink"/>
                </a:solidFill>
                <a:latin typeface="Arial" charset="0"/>
                <a:ea typeface="黑体" pitchFamily="2" charset="-122"/>
              </a:rPr>
              <a:t>个连 </a:t>
            </a:r>
            <a:r>
              <a:rPr kumimoji="1" lang="en-US" altLang="zh-CN" sz="2400" dirty="0">
                <a:solidFill>
                  <a:schemeClr val="folHlink"/>
                </a:solidFill>
                <a:latin typeface="Arial" charset="0"/>
                <a:ea typeface="黑体" pitchFamily="2" charset="-122"/>
              </a:rPr>
              <a:t>1 </a:t>
            </a:r>
            <a:r>
              <a:rPr kumimoji="1" lang="zh-CN" altLang="en-US" sz="2400" dirty="0">
                <a:solidFill>
                  <a:schemeClr val="folHlink"/>
                </a:solidFill>
                <a:latin typeface="Arial" charset="0"/>
                <a:ea typeface="黑体" pitchFamily="2" charset="-122"/>
              </a:rPr>
              <a:t>之后</a:t>
            </a:r>
          </a:p>
          <a:p>
            <a:pPr defTabSz="758952" eaLnBrk="0" hangingPunct="0"/>
            <a:r>
              <a:rPr kumimoji="1" lang="zh-CN" altLang="en-US" sz="2400" dirty="0">
                <a:solidFill>
                  <a:schemeClr val="folHlink"/>
                </a:solidFill>
                <a:latin typeface="Arial" charset="0"/>
                <a:ea typeface="黑体" pitchFamily="2" charset="-122"/>
              </a:rPr>
              <a:t>填入 </a:t>
            </a:r>
            <a:r>
              <a:rPr kumimoji="1" lang="en-US" altLang="zh-CN" sz="2400" dirty="0">
                <a:solidFill>
                  <a:schemeClr val="folHlink"/>
                </a:solidFill>
                <a:latin typeface="Arial" charset="0"/>
                <a:ea typeface="黑体" pitchFamily="2" charset="-122"/>
              </a:rPr>
              <a:t>0 </a:t>
            </a:r>
            <a:r>
              <a:rPr kumimoji="1" lang="zh-CN" altLang="en-US" sz="2400" dirty="0">
                <a:solidFill>
                  <a:schemeClr val="folHlink"/>
                </a:solidFill>
                <a:latin typeface="Arial" charset="0"/>
                <a:ea typeface="黑体" pitchFamily="2" charset="-122"/>
              </a:rPr>
              <a:t>比特再发送出去</a:t>
            </a:r>
          </a:p>
        </p:txBody>
      </p:sp>
      <p:sp>
        <p:nvSpPr>
          <p:cNvPr id="39948" name="Rectangle 10"/>
          <p:cNvSpPr>
            <a:spLocks noChangeArrowheads="1"/>
          </p:cNvSpPr>
          <p:nvPr/>
        </p:nvSpPr>
        <p:spPr bwMode="auto">
          <a:xfrm>
            <a:off x="395322" y="4916011"/>
            <a:ext cx="2934369" cy="828072"/>
          </a:xfrm>
          <a:prstGeom prst="rect">
            <a:avLst/>
          </a:prstGeom>
          <a:noFill/>
          <a:ln w="12700">
            <a:noFill/>
            <a:miter lim="800000"/>
            <a:headEnd/>
            <a:tailEnd/>
          </a:ln>
        </p:spPr>
        <p:txBody>
          <a:bodyPr wrap="none" lIns="90126" tIns="44272" rIns="90126" bIns="44272">
            <a:spAutoFit/>
          </a:bodyPr>
          <a:lstStyle/>
          <a:p>
            <a:pPr algn="ctr" defTabSz="758952" eaLnBrk="0" hangingPunct="0"/>
            <a:r>
              <a:rPr kumimoji="1" lang="zh-CN" altLang="en-US" sz="2400" dirty="0">
                <a:solidFill>
                  <a:schemeClr val="folHlink"/>
                </a:solidFill>
                <a:latin typeface="Arial" charset="0"/>
                <a:ea typeface="黑体" pitchFamily="2" charset="-122"/>
              </a:rPr>
              <a:t>在接收端把 </a:t>
            </a:r>
            <a:r>
              <a:rPr kumimoji="1" lang="en-US" altLang="zh-CN" sz="2400" dirty="0">
                <a:solidFill>
                  <a:schemeClr val="folHlink"/>
                </a:solidFill>
                <a:latin typeface="Arial" charset="0"/>
                <a:ea typeface="黑体" pitchFamily="2" charset="-122"/>
              </a:rPr>
              <a:t>5 </a:t>
            </a:r>
            <a:r>
              <a:rPr kumimoji="1" lang="zh-CN" altLang="en-US" sz="2400" dirty="0">
                <a:solidFill>
                  <a:schemeClr val="folHlink"/>
                </a:solidFill>
                <a:latin typeface="Arial" charset="0"/>
                <a:ea typeface="黑体" pitchFamily="2" charset="-122"/>
              </a:rPr>
              <a:t>个连 </a:t>
            </a:r>
            <a:r>
              <a:rPr kumimoji="1" lang="en-US" altLang="zh-CN" sz="2400" dirty="0">
                <a:solidFill>
                  <a:schemeClr val="folHlink"/>
                </a:solidFill>
                <a:latin typeface="Arial" charset="0"/>
                <a:ea typeface="黑体" pitchFamily="2" charset="-122"/>
              </a:rPr>
              <a:t>1</a:t>
            </a:r>
          </a:p>
          <a:p>
            <a:pPr algn="ctr" defTabSz="758952" eaLnBrk="0" hangingPunct="0"/>
            <a:r>
              <a:rPr kumimoji="1" lang="zh-CN" altLang="en-US" sz="2400" dirty="0">
                <a:solidFill>
                  <a:schemeClr val="folHlink"/>
                </a:solidFill>
                <a:latin typeface="Arial" charset="0"/>
                <a:ea typeface="黑体" pitchFamily="2" charset="-122"/>
              </a:rPr>
              <a:t>之后的 </a:t>
            </a:r>
            <a:r>
              <a:rPr kumimoji="1" lang="en-US" altLang="zh-CN" sz="2400" dirty="0">
                <a:solidFill>
                  <a:schemeClr val="folHlink"/>
                </a:solidFill>
                <a:latin typeface="Arial" charset="0"/>
                <a:ea typeface="黑体" pitchFamily="2" charset="-122"/>
              </a:rPr>
              <a:t>0 </a:t>
            </a:r>
            <a:r>
              <a:rPr kumimoji="1" lang="zh-CN" altLang="en-US" sz="2400" dirty="0">
                <a:solidFill>
                  <a:schemeClr val="folHlink"/>
                </a:solidFill>
                <a:latin typeface="Arial" charset="0"/>
                <a:ea typeface="黑体" pitchFamily="2" charset="-122"/>
              </a:rPr>
              <a:t>比特删除</a:t>
            </a:r>
          </a:p>
        </p:txBody>
      </p:sp>
      <p:sp>
        <p:nvSpPr>
          <p:cNvPr id="39949" name="Rectangle 11"/>
          <p:cNvSpPr>
            <a:spLocks noChangeArrowheads="1"/>
          </p:cNvSpPr>
          <p:nvPr/>
        </p:nvSpPr>
        <p:spPr bwMode="auto">
          <a:xfrm>
            <a:off x="4432653" y="2314346"/>
            <a:ext cx="3617248" cy="458741"/>
          </a:xfrm>
          <a:prstGeom prst="rect">
            <a:avLst/>
          </a:prstGeom>
          <a:noFill/>
          <a:ln w="12700">
            <a:noFill/>
            <a:miter lim="800000"/>
            <a:headEnd/>
            <a:tailEnd/>
          </a:ln>
        </p:spPr>
        <p:txBody>
          <a:bodyPr wrap="none" lIns="90126" tIns="44272" rIns="90126" bIns="44272">
            <a:spAutoFit/>
          </a:bodyPr>
          <a:lstStyle/>
          <a:p>
            <a:pPr defTabSz="758952" eaLnBrk="0" hangingPunct="0"/>
            <a:r>
              <a:rPr kumimoji="1" lang="zh-CN" altLang="en-US" sz="2400" dirty="0">
                <a:solidFill>
                  <a:schemeClr val="folHlink"/>
                </a:solidFill>
                <a:latin typeface="Arial" charset="0"/>
                <a:ea typeface="黑体" pitchFamily="2" charset="-122"/>
              </a:rPr>
              <a:t>会被误认为是标志字段 </a:t>
            </a:r>
            <a:r>
              <a:rPr kumimoji="1" lang="en-US" altLang="zh-CN" sz="2400" dirty="0">
                <a:solidFill>
                  <a:schemeClr val="folHlink"/>
                </a:solidFill>
                <a:latin typeface="Arial" charset="0"/>
                <a:ea typeface="黑体" pitchFamily="2" charset="-122"/>
              </a:rPr>
              <a:t>F </a:t>
            </a:r>
          </a:p>
        </p:txBody>
      </p:sp>
      <p:sp>
        <p:nvSpPr>
          <p:cNvPr id="39950" name="AutoShape 12"/>
          <p:cNvSpPr>
            <a:spLocks noChangeArrowheads="1"/>
          </p:cNvSpPr>
          <p:nvPr/>
        </p:nvSpPr>
        <p:spPr bwMode="auto">
          <a:xfrm rot="-5400000">
            <a:off x="6473711" y="3671795"/>
            <a:ext cx="325208" cy="155143"/>
          </a:xfrm>
          <a:prstGeom prst="rightArrow">
            <a:avLst>
              <a:gd name="adj1" fmla="val 50000"/>
              <a:gd name="adj2" fmla="val 105112"/>
            </a:avLst>
          </a:prstGeom>
          <a:solidFill>
            <a:schemeClr val="hlink"/>
          </a:solidFill>
          <a:ln w="12700">
            <a:solidFill>
              <a:schemeClr val="hlink"/>
            </a:solidFill>
            <a:miter lim="800000"/>
            <a:headEnd/>
            <a:tailEnd/>
          </a:ln>
        </p:spPr>
        <p:txBody>
          <a:bodyPr wrap="none" lIns="91074" tIns="45537" rIns="91074" bIns="45537" anchor="ctr"/>
          <a:lstStyle/>
          <a:p>
            <a:endParaRPr lang="zh-CN" altLang="en-US" dirty="0">
              <a:ea typeface="黑体" pitchFamily="2" charset="-122"/>
            </a:endParaRPr>
          </a:p>
        </p:txBody>
      </p:sp>
      <p:sp>
        <p:nvSpPr>
          <p:cNvPr id="39951" name="Rectangle 13"/>
          <p:cNvSpPr>
            <a:spLocks noChangeArrowheads="1"/>
          </p:cNvSpPr>
          <p:nvPr/>
        </p:nvSpPr>
        <p:spPr bwMode="auto">
          <a:xfrm>
            <a:off x="4785683" y="3889869"/>
            <a:ext cx="2677888" cy="458741"/>
          </a:xfrm>
          <a:prstGeom prst="rect">
            <a:avLst/>
          </a:prstGeom>
          <a:noFill/>
          <a:ln w="12700">
            <a:noFill/>
            <a:miter lim="800000"/>
            <a:headEnd/>
            <a:tailEnd/>
          </a:ln>
        </p:spPr>
        <p:txBody>
          <a:bodyPr wrap="none" lIns="90126" tIns="44272" rIns="90126" bIns="44272">
            <a:spAutoFit/>
          </a:bodyPr>
          <a:lstStyle/>
          <a:p>
            <a:pPr defTabSz="758952" eaLnBrk="0" hangingPunct="0"/>
            <a:r>
              <a:rPr kumimoji="1" lang="zh-CN" altLang="en-US" sz="2400" dirty="0">
                <a:solidFill>
                  <a:schemeClr val="folHlink"/>
                </a:solidFill>
                <a:latin typeface="Arial" charset="0"/>
                <a:ea typeface="黑体" pitchFamily="2" charset="-122"/>
              </a:rPr>
              <a:t>发送端填入 </a:t>
            </a:r>
            <a:r>
              <a:rPr kumimoji="1" lang="en-US" altLang="zh-CN" sz="2400" dirty="0">
                <a:solidFill>
                  <a:schemeClr val="folHlink"/>
                </a:solidFill>
                <a:latin typeface="Arial" charset="0"/>
                <a:ea typeface="黑体" pitchFamily="2" charset="-122"/>
              </a:rPr>
              <a:t>0 </a:t>
            </a:r>
            <a:r>
              <a:rPr kumimoji="1" lang="zh-CN" altLang="en-US" sz="2400" dirty="0">
                <a:solidFill>
                  <a:schemeClr val="folHlink"/>
                </a:solidFill>
                <a:latin typeface="Arial" charset="0"/>
                <a:ea typeface="黑体" pitchFamily="2" charset="-122"/>
              </a:rPr>
              <a:t>比特</a:t>
            </a:r>
          </a:p>
        </p:txBody>
      </p:sp>
      <p:sp>
        <p:nvSpPr>
          <p:cNvPr id="39952" name="AutoShape 14"/>
          <p:cNvSpPr>
            <a:spLocks noChangeArrowheads="1"/>
          </p:cNvSpPr>
          <p:nvPr/>
        </p:nvSpPr>
        <p:spPr bwMode="auto">
          <a:xfrm rot="5400000" flipV="1">
            <a:off x="6551335" y="5226796"/>
            <a:ext cx="363097" cy="155143"/>
          </a:xfrm>
          <a:prstGeom prst="rightArrow">
            <a:avLst>
              <a:gd name="adj1" fmla="val 50000"/>
              <a:gd name="adj2" fmla="val 117358"/>
            </a:avLst>
          </a:prstGeom>
          <a:solidFill>
            <a:schemeClr val="hlink"/>
          </a:solidFill>
          <a:ln w="12700">
            <a:solidFill>
              <a:schemeClr val="hlink"/>
            </a:solidFill>
            <a:miter lim="800000"/>
            <a:headEnd/>
            <a:tailEnd/>
          </a:ln>
        </p:spPr>
        <p:txBody>
          <a:bodyPr wrap="none" lIns="91074" tIns="45537" rIns="91074" bIns="45537" anchor="ctr"/>
          <a:lstStyle/>
          <a:p>
            <a:endParaRPr lang="zh-CN" altLang="en-US" dirty="0">
              <a:ea typeface="黑体" pitchFamily="2" charset="-122"/>
            </a:endParaRPr>
          </a:p>
        </p:txBody>
      </p:sp>
      <p:sp>
        <p:nvSpPr>
          <p:cNvPr id="39953" name="Rectangle 15"/>
          <p:cNvSpPr>
            <a:spLocks noChangeArrowheads="1"/>
          </p:cNvSpPr>
          <p:nvPr/>
        </p:nvSpPr>
        <p:spPr bwMode="auto">
          <a:xfrm>
            <a:off x="4736607" y="5536434"/>
            <a:ext cx="3601218" cy="458741"/>
          </a:xfrm>
          <a:prstGeom prst="rect">
            <a:avLst/>
          </a:prstGeom>
          <a:noFill/>
          <a:ln w="12700">
            <a:noFill/>
            <a:miter lim="800000"/>
            <a:headEnd/>
            <a:tailEnd/>
          </a:ln>
        </p:spPr>
        <p:txBody>
          <a:bodyPr wrap="none" lIns="90126" tIns="44272" rIns="90126" bIns="44272">
            <a:spAutoFit/>
          </a:bodyPr>
          <a:lstStyle/>
          <a:p>
            <a:pPr defTabSz="758952" eaLnBrk="0" hangingPunct="0"/>
            <a:r>
              <a:rPr kumimoji="1" lang="zh-CN" altLang="en-US" sz="2400" dirty="0">
                <a:solidFill>
                  <a:schemeClr val="folHlink"/>
                </a:solidFill>
                <a:latin typeface="Arial" charset="0"/>
                <a:ea typeface="黑体" pitchFamily="2" charset="-122"/>
              </a:rPr>
              <a:t>接收端删除填入的 </a:t>
            </a:r>
            <a:r>
              <a:rPr kumimoji="1" lang="en-US" altLang="zh-CN" sz="2400" dirty="0">
                <a:solidFill>
                  <a:schemeClr val="folHlink"/>
                </a:solidFill>
                <a:latin typeface="Arial" charset="0"/>
                <a:ea typeface="黑体" pitchFamily="2" charset="-122"/>
              </a:rPr>
              <a:t>0 </a:t>
            </a:r>
            <a:r>
              <a:rPr kumimoji="1" lang="zh-CN" altLang="en-US" sz="2400" dirty="0">
                <a:solidFill>
                  <a:schemeClr val="folHlink"/>
                </a:solidFill>
                <a:latin typeface="Arial" charset="0"/>
                <a:ea typeface="黑体" pitchFamily="2" charset="-122"/>
              </a:rPr>
              <a:t>比特</a:t>
            </a:r>
          </a:p>
        </p:txBody>
      </p:sp>
      <p:sp>
        <p:nvSpPr>
          <p:cNvPr id="39954" name="AutoShape 18"/>
          <p:cNvSpPr>
            <a:spLocks/>
          </p:cNvSpPr>
          <p:nvPr/>
        </p:nvSpPr>
        <p:spPr bwMode="auto">
          <a:xfrm rot="-5400000">
            <a:off x="5811937" y="1146579"/>
            <a:ext cx="295213" cy="1939286"/>
          </a:xfrm>
          <a:prstGeom prst="leftBrace">
            <a:avLst>
              <a:gd name="adj1" fmla="val 54590"/>
              <a:gd name="adj2" fmla="val 50000"/>
            </a:avLst>
          </a:prstGeom>
          <a:noFill/>
          <a:ln w="12700">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39955" name="Text Box 21"/>
          <p:cNvSpPr txBox="1">
            <a:spLocks noChangeArrowheads="1"/>
          </p:cNvSpPr>
          <p:nvPr/>
        </p:nvSpPr>
        <p:spPr bwMode="auto">
          <a:xfrm>
            <a:off x="2979376" y="331523"/>
            <a:ext cx="2748731" cy="707517"/>
          </a:xfrm>
          <a:prstGeom prst="rect">
            <a:avLst/>
          </a:prstGeom>
          <a:noFill/>
          <a:ln w="9525">
            <a:noFill/>
            <a:miter lim="800000"/>
            <a:headEnd/>
            <a:tailEnd/>
          </a:ln>
        </p:spPr>
        <p:txBody>
          <a:bodyPr wrap="none" lIns="91074" tIns="45537" rIns="91074" bIns="45537">
            <a:spAutoFit/>
          </a:bodyPr>
          <a:lstStyle/>
          <a:p>
            <a:r>
              <a:rPr lang="zh-CN" altLang="en-US" sz="4000" dirty="0">
                <a:solidFill>
                  <a:srgbClr val="333399"/>
                </a:solidFill>
                <a:ea typeface="黑体" pitchFamily="2" charset="-122"/>
              </a:rPr>
              <a:t>零比特填充</a:t>
            </a:r>
          </a:p>
        </p:txBody>
      </p:sp>
      <p:sp>
        <p:nvSpPr>
          <p:cNvPr id="20" name="灯片编号占位符 19"/>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5050" y="1478599"/>
            <a:ext cx="8106434" cy="352947"/>
          </a:xfrm>
          <a:prstGeom prst="roundRect">
            <a:avLst>
              <a:gd name="adj" fmla="val 16667"/>
            </a:avLst>
          </a:prstGeom>
          <a:solidFill>
            <a:srgbClr val="00B050"/>
          </a:solidFill>
          <a:ln>
            <a:noFill/>
          </a:ln>
          <a:effectLst/>
          <a:extLst/>
        </p:spPr>
        <p:txBody>
          <a:bodyPr wrap="none" anchor="ctr"/>
          <a:lstStyle/>
          <a:p>
            <a:endParaRPr lang="zh-CN" altLang="en-US" sz="1795"/>
          </a:p>
        </p:txBody>
      </p:sp>
      <p:sp>
        <p:nvSpPr>
          <p:cNvPr id="6" name="Rectangle 6"/>
          <p:cNvSpPr>
            <a:spLocks noChangeArrowheads="1"/>
          </p:cNvSpPr>
          <p:nvPr/>
        </p:nvSpPr>
        <p:spPr bwMode="auto">
          <a:xfrm>
            <a:off x="1773040" y="1455573"/>
            <a:ext cx="5811050" cy="705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994" b="1" dirty="0">
                <a:solidFill>
                  <a:schemeClr val="bg1"/>
                </a:solidFill>
                <a:ea typeface="微软雅黑" pitchFamily="34" charset="-122"/>
              </a:rPr>
              <a:t>数据链路层是实现设备之间通信的非常重要的一层</a:t>
            </a:r>
          </a:p>
          <a:p>
            <a:pPr algn="ctr"/>
            <a:endParaRPr lang="zh-CN" altLang="en-US" sz="1994" b="1" dirty="0">
              <a:solidFill>
                <a:schemeClr val="bg1"/>
              </a:solidFill>
              <a:ea typeface="微软雅黑" pitchFamily="34" charset="-122"/>
            </a:endParaRPr>
          </a:p>
        </p:txBody>
      </p:sp>
      <p:sp>
        <p:nvSpPr>
          <p:cNvPr id="7" name="圆角矩形 6"/>
          <p:cNvSpPr/>
          <p:nvPr/>
        </p:nvSpPr>
        <p:spPr>
          <a:xfrm>
            <a:off x="529562" y="1937204"/>
            <a:ext cx="8106434" cy="326956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grpSp>
        <p:nvGrpSpPr>
          <p:cNvPr id="1121" name="Group 20"/>
          <p:cNvGrpSpPr>
            <a:grpSpLocks/>
          </p:cNvGrpSpPr>
          <p:nvPr/>
        </p:nvGrpSpPr>
        <p:grpSpPr bwMode="auto">
          <a:xfrm>
            <a:off x="2885689" y="2002705"/>
            <a:ext cx="3728739" cy="998450"/>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4561322" y="2055420"/>
            <a:ext cx="606171" cy="260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97" b="1" dirty="0">
                <a:solidFill>
                  <a:srgbClr val="3333FF"/>
                </a:solidFill>
                <a:latin typeface="微软雅黑" pitchFamily="34" charset="-122"/>
                <a:ea typeface="微软雅黑" pitchFamily="34" charset="-122"/>
              </a:rPr>
              <a:t>局域网</a:t>
            </a:r>
          </a:p>
        </p:txBody>
      </p:sp>
      <p:sp>
        <p:nvSpPr>
          <p:cNvPr id="1147" name="Text Box 46"/>
          <p:cNvSpPr txBox="1">
            <a:spLocks noChangeArrowheads="1"/>
          </p:cNvSpPr>
          <p:nvPr/>
        </p:nvSpPr>
        <p:spPr bwMode="auto">
          <a:xfrm>
            <a:off x="1841638" y="2248854"/>
            <a:ext cx="636542"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7" b="1" dirty="0">
                <a:latin typeface="微软雅黑" pitchFamily="34" charset="-122"/>
                <a:ea typeface="微软雅黑" pitchFamily="34" charset="-122"/>
              </a:rPr>
              <a:t>主机 </a:t>
            </a:r>
            <a:r>
              <a:rPr kumimoji="1" lang="en-US" altLang="zh-CN" sz="997" b="1" dirty="0">
                <a:latin typeface="微软雅黑" pitchFamily="34" charset="-122"/>
                <a:ea typeface="微软雅黑" pitchFamily="34" charset="-122"/>
              </a:rPr>
              <a:t>H</a:t>
            </a:r>
            <a:r>
              <a:rPr kumimoji="1" lang="en-US" altLang="zh-CN" sz="997"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6927776" y="2349598"/>
            <a:ext cx="636542"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7" b="1" dirty="0">
                <a:latin typeface="微软雅黑" pitchFamily="34" charset="-122"/>
                <a:ea typeface="微软雅黑" pitchFamily="34" charset="-122"/>
              </a:rPr>
              <a:t>主机 </a:t>
            </a:r>
            <a:r>
              <a:rPr kumimoji="1" lang="en-US" altLang="zh-CN" sz="997" b="1" dirty="0">
                <a:latin typeface="微软雅黑" pitchFamily="34" charset="-122"/>
                <a:ea typeface="微软雅黑" pitchFamily="34" charset="-122"/>
              </a:rPr>
              <a:t>H</a:t>
            </a:r>
            <a:r>
              <a:rPr kumimoji="1" lang="en-US" altLang="zh-CN" sz="997" b="1" baseline="-25000" dirty="0">
                <a:latin typeface="微软雅黑" pitchFamily="34" charset="-122"/>
                <a:ea typeface="微软雅黑" pitchFamily="34" charset="-122"/>
              </a:rPr>
              <a:t>2</a:t>
            </a:r>
          </a:p>
        </p:txBody>
      </p:sp>
      <p:sp>
        <p:nvSpPr>
          <p:cNvPr id="1678" name="矩形 1677"/>
          <p:cNvSpPr/>
          <p:nvPr/>
        </p:nvSpPr>
        <p:spPr>
          <a:xfrm>
            <a:off x="2700026" y="3080435"/>
            <a:ext cx="4122980" cy="306922"/>
          </a:xfrm>
          <a:prstGeom prst="rect">
            <a:avLst/>
          </a:prstGeom>
          <a:solidFill>
            <a:srgbClr val="00FF99"/>
          </a:solidFill>
          <a:ln>
            <a:solidFill>
              <a:srgbClr val="000066"/>
            </a:solidFill>
          </a:ln>
        </p:spPr>
        <p:txBody>
          <a:bodyPr wrap="none">
            <a:spAutoFit/>
          </a:bodyPr>
          <a:lstStyle/>
          <a:p>
            <a:pPr algn="ctr"/>
            <a:r>
              <a:rPr lang="zh-CN" altLang="en-US" sz="1396" b="1" dirty="0">
                <a:solidFill>
                  <a:sysClr val="windowText" lastClr="000000"/>
                </a:solidFill>
                <a:latin typeface="微软雅黑" pitchFamily="34" charset="-122"/>
                <a:ea typeface="微软雅黑" pitchFamily="34" charset="-122"/>
              </a:rPr>
              <a:t>局域网中的主机、交换机等都必须实现数据链路层</a:t>
            </a:r>
          </a:p>
        </p:txBody>
      </p:sp>
      <p:sp>
        <p:nvSpPr>
          <p:cNvPr id="122" name="Text Box 50"/>
          <p:cNvSpPr txBox="1">
            <a:spLocks noChangeArrowheads="1"/>
          </p:cNvSpPr>
          <p:nvPr/>
        </p:nvSpPr>
        <p:spPr bwMode="auto">
          <a:xfrm>
            <a:off x="5518946" y="2338958"/>
            <a:ext cx="735653"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7" b="1" dirty="0">
                <a:latin typeface="微软雅黑" pitchFamily="34" charset="-122"/>
                <a:ea typeface="微软雅黑" pitchFamily="34" charset="-122"/>
              </a:rPr>
              <a:t>交换机 </a:t>
            </a:r>
            <a:r>
              <a:rPr kumimoji="1" lang="en-US" altLang="zh-CN" sz="997" b="1" dirty="0">
                <a:latin typeface="微软雅黑" pitchFamily="34" charset="-122"/>
                <a:ea typeface="微软雅黑" pitchFamily="34" charset="-122"/>
              </a:rPr>
              <a:t>S</a:t>
            </a:r>
            <a:r>
              <a:rPr kumimoji="1" lang="en-US" altLang="zh-CN" sz="997" b="1" baseline="-25000" dirty="0">
                <a:latin typeface="微软雅黑" pitchFamily="34" charset="-122"/>
                <a:ea typeface="微软雅黑" pitchFamily="34" charset="-122"/>
              </a:rPr>
              <a:t>2</a:t>
            </a:r>
          </a:p>
        </p:txBody>
      </p:sp>
      <p:sp>
        <p:nvSpPr>
          <p:cNvPr id="124" name="Text Box 50"/>
          <p:cNvSpPr txBox="1">
            <a:spLocks noChangeArrowheads="1"/>
          </p:cNvSpPr>
          <p:nvPr/>
        </p:nvSpPr>
        <p:spPr bwMode="auto">
          <a:xfrm>
            <a:off x="3462819" y="2268815"/>
            <a:ext cx="735653"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7" b="1" dirty="0">
                <a:latin typeface="微软雅黑" pitchFamily="34" charset="-122"/>
                <a:ea typeface="微软雅黑" pitchFamily="34" charset="-122"/>
              </a:rPr>
              <a:t>交换机 </a:t>
            </a:r>
            <a:r>
              <a:rPr kumimoji="1" lang="en-US" altLang="zh-CN" sz="997" b="1" dirty="0">
                <a:latin typeface="微软雅黑" pitchFamily="34" charset="-122"/>
                <a:ea typeface="微软雅黑" pitchFamily="34" charset="-122"/>
              </a:rPr>
              <a:t>S</a:t>
            </a:r>
            <a:r>
              <a:rPr kumimoji="1" lang="en-US" altLang="zh-CN" sz="997" b="1" baseline="-25000" dirty="0">
                <a:latin typeface="微软雅黑" pitchFamily="34" charset="-122"/>
                <a:ea typeface="微软雅黑" pitchFamily="34" charset="-122"/>
              </a:rPr>
              <a:t>1</a:t>
            </a:r>
          </a:p>
        </p:txBody>
      </p:sp>
      <p:sp>
        <p:nvSpPr>
          <p:cNvPr id="1104" name="Line 3"/>
          <p:cNvSpPr>
            <a:spLocks noChangeShapeType="1"/>
          </p:cNvSpPr>
          <p:nvPr/>
        </p:nvSpPr>
        <p:spPr bwMode="auto">
          <a:xfrm flipH="1" flipV="1">
            <a:off x="5921538" y="2648160"/>
            <a:ext cx="1367218" cy="12107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pic>
        <p:nvPicPr>
          <p:cNvPr id="16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46082" y="2570136"/>
            <a:ext cx="405999" cy="405999"/>
          </a:xfrm>
          <a:prstGeom prst="rect">
            <a:avLst/>
          </a:prstGeom>
          <a:noFill/>
          <a:extLst>
            <a:ext uri="{909E8E84-426E-40DD-AFC4-6F175D3DCCD1}">
              <a14:hiddenFill xmlns:a14="http://schemas.microsoft.com/office/drawing/2010/main">
                <a:solidFill>
                  <a:srgbClr val="FFFFFF"/>
                </a:solidFill>
              </a14:hiddenFill>
            </a:ext>
          </a:extLst>
        </p:spPr>
      </p:pic>
      <p:sp>
        <p:nvSpPr>
          <p:cNvPr id="125" name="Line 3"/>
          <p:cNvSpPr>
            <a:spLocks noChangeShapeType="1"/>
          </p:cNvSpPr>
          <p:nvPr/>
        </p:nvSpPr>
        <p:spPr bwMode="auto">
          <a:xfrm flipH="1">
            <a:off x="2159907" y="2584496"/>
            <a:ext cx="1539646" cy="9675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pic>
        <p:nvPicPr>
          <p:cNvPr id="169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7566" y="2478251"/>
            <a:ext cx="405999" cy="405999"/>
          </a:xfrm>
          <a:prstGeom prst="rect">
            <a:avLst/>
          </a:prstGeom>
          <a:noFill/>
          <a:extLst>
            <a:ext uri="{909E8E84-426E-40DD-AFC4-6F175D3DCCD1}">
              <a14:hiddenFill xmlns:a14="http://schemas.microsoft.com/office/drawing/2010/main">
                <a:solidFill>
                  <a:srgbClr val="FFFFFF"/>
                </a:solidFill>
              </a14:hiddenFill>
            </a:ext>
          </a:extLst>
        </p:spPr>
      </p:pic>
      <p:sp>
        <p:nvSpPr>
          <p:cNvPr id="126" name="Line 3"/>
          <p:cNvSpPr>
            <a:spLocks noChangeShapeType="1"/>
          </p:cNvSpPr>
          <p:nvPr/>
        </p:nvSpPr>
        <p:spPr bwMode="auto">
          <a:xfrm flipH="1" flipV="1">
            <a:off x="3830646" y="2578249"/>
            <a:ext cx="1947800" cy="115509"/>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pic>
        <p:nvPicPr>
          <p:cNvPr id="121"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21685" y="2561089"/>
            <a:ext cx="398195" cy="228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5558" y="2490946"/>
            <a:ext cx="398195" cy="228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p:cNvGrpSpPr/>
          <p:nvPr/>
        </p:nvGrpSpPr>
        <p:grpSpPr>
          <a:xfrm>
            <a:off x="1818076" y="3292548"/>
            <a:ext cx="5781390" cy="1470485"/>
            <a:chOff x="1823140" y="2454021"/>
            <a:chExt cx="5797494" cy="1474581"/>
          </a:xfrm>
        </p:grpSpPr>
        <p:sp>
          <p:nvSpPr>
            <p:cNvPr id="1623" name="AutoShape 524"/>
            <p:cNvSpPr>
              <a:spLocks noChangeArrowheads="1"/>
            </p:cNvSpPr>
            <p:nvPr/>
          </p:nvSpPr>
          <p:spPr bwMode="auto">
            <a:xfrm>
              <a:off x="187692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87692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87692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87692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87692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889327"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6977512"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6977512"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6977512"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6977512"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6977512"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6989920"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2140578" y="3783530"/>
              <a:ext cx="146076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29825" y="3783530"/>
              <a:ext cx="131134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890974" y="3783530"/>
              <a:ext cx="176745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673" name="Text Box 579"/>
            <p:cNvSpPr txBox="1">
              <a:spLocks noChangeArrowheads="1"/>
            </p:cNvSpPr>
            <p:nvPr/>
          </p:nvSpPr>
          <p:spPr bwMode="auto">
            <a:xfrm>
              <a:off x="2032014"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997" b="1" dirty="0">
                  <a:latin typeface="微软雅黑" pitchFamily="34" charset="-122"/>
                  <a:ea typeface="微软雅黑" pitchFamily="34" charset="-122"/>
                </a:rPr>
                <a:t>H</a:t>
              </a:r>
              <a:r>
                <a:rPr kumimoji="1" lang="en-US" altLang="zh-CN" sz="997"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7120198"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997" b="1" dirty="0">
                  <a:latin typeface="微软雅黑" pitchFamily="34" charset="-122"/>
                  <a:ea typeface="微软雅黑" pitchFamily="34" charset="-122"/>
                </a:rPr>
                <a:t>H</a:t>
              </a:r>
              <a:r>
                <a:rPr kumimoji="1" lang="en-US" altLang="zh-CN" sz="997" b="1" baseline="-25000" dirty="0">
                  <a:latin typeface="微软雅黑" pitchFamily="34" charset="-122"/>
                  <a:ea typeface="微软雅黑" pitchFamily="34" charset="-122"/>
                </a:rPr>
                <a:t>2</a:t>
              </a:r>
            </a:p>
          </p:txBody>
        </p:sp>
        <p:sp>
          <p:nvSpPr>
            <p:cNvPr id="1679" name="Text Box 530"/>
            <p:cNvSpPr txBox="1">
              <a:spLocks noChangeArrowheads="1"/>
            </p:cNvSpPr>
            <p:nvPr/>
          </p:nvSpPr>
          <p:spPr bwMode="auto">
            <a:xfrm>
              <a:off x="1823140"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dirty="0">
                  <a:solidFill>
                    <a:srgbClr val="CC00CC"/>
                  </a:solidFill>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825208"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823140"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823140"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823140"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6941324"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47" b="1" dirty="0">
                  <a:solidFill>
                    <a:srgbClr val="CC00CC"/>
                  </a:solidFill>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6943392"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6941324"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6941324"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6941324"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a:latin typeface="微软雅黑" pitchFamily="34" charset="-122"/>
                  <a:ea typeface="微软雅黑" pitchFamily="34" charset="-122"/>
                </a:rPr>
                <a:t>物理层</a:t>
              </a:r>
            </a:p>
          </p:txBody>
        </p:sp>
        <p:grpSp>
          <p:nvGrpSpPr>
            <p:cNvPr id="8" name="组合 7"/>
            <p:cNvGrpSpPr/>
            <p:nvPr/>
          </p:nvGrpSpPr>
          <p:grpSpPr>
            <a:xfrm>
              <a:off x="3444180" y="3128748"/>
              <a:ext cx="607967" cy="697730"/>
              <a:chOff x="3444180" y="3128748"/>
              <a:chExt cx="607967" cy="697730"/>
            </a:xfrm>
          </p:grpSpPr>
          <p:sp>
            <p:nvSpPr>
              <p:cNvPr id="1645" name="AutoShape 547"/>
              <p:cNvSpPr>
                <a:spLocks noChangeArrowheads="1"/>
              </p:cNvSpPr>
              <p:nvPr/>
            </p:nvSpPr>
            <p:spPr bwMode="auto">
              <a:xfrm>
                <a:off x="3448316" y="3338293"/>
                <a:ext cx="583152" cy="44523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3448316"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3474165"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601341" y="3128748"/>
                <a:ext cx="31451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997" b="1" dirty="0">
                    <a:latin typeface="微软雅黑" pitchFamily="34" charset="-122"/>
                    <a:ea typeface="微软雅黑" pitchFamily="34" charset="-122"/>
                  </a:rPr>
                  <a:t>S</a:t>
                </a:r>
                <a:r>
                  <a:rPr kumimoji="1" lang="en-US" altLang="zh-CN" sz="997" b="1" baseline="-25000" dirty="0">
                    <a:latin typeface="微软雅黑" pitchFamily="34" charset="-122"/>
                    <a:ea typeface="微软雅黑" pitchFamily="34" charset="-122"/>
                  </a:rPr>
                  <a:t>1</a:t>
                </a:r>
              </a:p>
            </p:txBody>
          </p:sp>
          <p:sp>
            <p:nvSpPr>
              <p:cNvPr id="1689" name="Text Box 551"/>
              <p:cNvSpPr txBox="1">
                <a:spLocks noChangeArrowheads="1"/>
              </p:cNvSpPr>
              <p:nvPr/>
            </p:nvSpPr>
            <p:spPr bwMode="auto">
              <a:xfrm>
                <a:off x="3444180"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dirty="0">
                    <a:solidFill>
                      <a:srgbClr val="CC00CC"/>
                    </a:solidFill>
                    <a:latin typeface="微软雅黑" pitchFamily="34" charset="-122"/>
                    <a:ea typeface="微软雅黑" pitchFamily="34" charset="-122"/>
                  </a:rPr>
                  <a:t>链路层</a:t>
                </a:r>
              </a:p>
            </p:txBody>
          </p:sp>
          <p:sp>
            <p:nvSpPr>
              <p:cNvPr id="1691" name="Text Box 553"/>
              <p:cNvSpPr txBox="1">
                <a:spLocks noChangeArrowheads="1"/>
              </p:cNvSpPr>
              <p:nvPr/>
            </p:nvSpPr>
            <p:spPr bwMode="auto">
              <a:xfrm>
                <a:off x="3444180"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dirty="0">
                    <a:latin typeface="微软雅黑" pitchFamily="34" charset="-122"/>
                    <a:ea typeface="微软雅黑" pitchFamily="34" charset="-122"/>
                  </a:rPr>
                  <a:t>物理层</a:t>
                </a:r>
              </a:p>
            </p:txBody>
          </p:sp>
        </p:grpSp>
        <p:grpSp>
          <p:nvGrpSpPr>
            <p:cNvPr id="3" name="组合 2"/>
            <p:cNvGrpSpPr/>
            <p:nvPr/>
          </p:nvGrpSpPr>
          <p:grpSpPr>
            <a:xfrm>
              <a:off x="5490558" y="3128748"/>
              <a:ext cx="607967" cy="697730"/>
              <a:chOff x="5490558" y="3128748"/>
              <a:chExt cx="607967" cy="697730"/>
            </a:xfrm>
          </p:grpSpPr>
          <p:sp>
            <p:nvSpPr>
              <p:cNvPr id="72" name="AutoShape 547"/>
              <p:cNvSpPr>
                <a:spLocks noChangeArrowheads="1"/>
              </p:cNvSpPr>
              <p:nvPr/>
            </p:nvSpPr>
            <p:spPr bwMode="auto">
              <a:xfrm>
                <a:off x="5494694" y="3338293"/>
                <a:ext cx="583152" cy="44523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73" name="Freeform 548"/>
              <p:cNvSpPr>
                <a:spLocks/>
              </p:cNvSpPr>
              <p:nvPr/>
            </p:nvSpPr>
            <p:spPr bwMode="auto">
              <a:xfrm>
                <a:off x="54946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74" name="Rectangle 549"/>
              <p:cNvSpPr>
                <a:spLocks noChangeArrowheads="1"/>
              </p:cNvSpPr>
              <p:nvPr/>
            </p:nvSpPr>
            <p:spPr bwMode="auto">
              <a:xfrm>
                <a:off x="5520543"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75" name="Text Box 576"/>
              <p:cNvSpPr txBox="1">
                <a:spLocks noChangeArrowheads="1"/>
              </p:cNvSpPr>
              <p:nvPr/>
            </p:nvSpPr>
            <p:spPr bwMode="auto">
              <a:xfrm>
                <a:off x="5647719" y="3128748"/>
                <a:ext cx="31451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997" b="1" dirty="0">
                    <a:latin typeface="微软雅黑" pitchFamily="34" charset="-122"/>
                    <a:ea typeface="微软雅黑" pitchFamily="34" charset="-122"/>
                  </a:rPr>
                  <a:t>S</a:t>
                </a:r>
                <a:r>
                  <a:rPr kumimoji="1" lang="en-US" altLang="zh-CN" sz="997" b="1" baseline="-25000" dirty="0">
                    <a:latin typeface="微软雅黑" pitchFamily="34" charset="-122"/>
                    <a:ea typeface="微软雅黑" pitchFamily="34" charset="-122"/>
                  </a:rPr>
                  <a:t>2</a:t>
                </a:r>
              </a:p>
            </p:txBody>
          </p:sp>
          <p:sp>
            <p:nvSpPr>
              <p:cNvPr id="76" name="Text Box 551"/>
              <p:cNvSpPr txBox="1">
                <a:spLocks noChangeArrowheads="1"/>
              </p:cNvSpPr>
              <p:nvPr/>
            </p:nvSpPr>
            <p:spPr bwMode="auto">
              <a:xfrm>
                <a:off x="5490558"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a:solidFill>
                      <a:srgbClr val="CC00CC"/>
                    </a:solidFill>
                    <a:latin typeface="微软雅黑" pitchFamily="34" charset="-122"/>
                    <a:ea typeface="微软雅黑" pitchFamily="34" charset="-122"/>
                  </a:rPr>
                  <a:t>链路层</a:t>
                </a:r>
              </a:p>
            </p:txBody>
          </p:sp>
          <p:sp>
            <p:nvSpPr>
              <p:cNvPr id="77" name="Text Box 553"/>
              <p:cNvSpPr txBox="1">
                <a:spLocks noChangeArrowheads="1"/>
              </p:cNvSpPr>
              <p:nvPr/>
            </p:nvSpPr>
            <p:spPr bwMode="auto">
              <a:xfrm>
                <a:off x="5490558"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dirty="0">
                    <a:latin typeface="微软雅黑" pitchFamily="34" charset="-122"/>
                    <a:ea typeface="微软雅黑" pitchFamily="34" charset="-122"/>
                  </a:rPr>
                  <a:t>物理层</a:t>
                </a:r>
              </a:p>
            </p:txBody>
          </p:sp>
        </p:grpSp>
      </p:grpSp>
    </p:spTree>
    <p:extLst>
      <p:ext uri="{BB962C8B-B14F-4D97-AF65-F5344CB8AC3E}">
        <p14:creationId xmlns:p14="http://schemas.microsoft.com/office/powerpoint/2010/main" val="38624282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897613" y="213123"/>
            <a:ext cx="8220987" cy="1453964"/>
          </a:xfrm>
        </p:spPr>
        <p:txBody>
          <a:bodyPr/>
          <a:lstStyle/>
          <a:p>
            <a:pPr algn="ctr" eaLnBrk="1" hangingPunct="1"/>
            <a:r>
              <a:rPr lang="en-US" altLang="zh-CN" dirty="0" smtClean="0">
                <a:ea typeface="黑体" pitchFamily="2" charset="-122"/>
              </a:rPr>
              <a:t> </a:t>
            </a:r>
            <a:r>
              <a:rPr lang="zh-CN" altLang="en-US" dirty="0" smtClean="0">
                <a:ea typeface="黑体" pitchFamily="2" charset="-122"/>
              </a:rPr>
              <a:t>不提供使用序号和确认</a:t>
            </a:r>
            <a:br>
              <a:rPr lang="zh-CN" altLang="en-US" dirty="0" smtClean="0">
                <a:ea typeface="黑体" pitchFamily="2" charset="-122"/>
              </a:rPr>
            </a:br>
            <a:r>
              <a:rPr lang="zh-CN" altLang="en-US" dirty="0" smtClean="0">
                <a:ea typeface="黑体" pitchFamily="2" charset="-122"/>
              </a:rPr>
              <a:t>的可靠传输 </a:t>
            </a:r>
          </a:p>
        </p:txBody>
      </p:sp>
      <p:sp>
        <p:nvSpPr>
          <p:cNvPr id="199683" name="Rectangle 3"/>
          <p:cNvSpPr>
            <a:spLocks noGrp="1" noChangeArrowheads="1"/>
          </p:cNvSpPr>
          <p:nvPr>
            <p:ph type="body" idx="1"/>
          </p:nvPr>
        </p:nvSpPr>
        <p:spPr>
          <a:xfrm>
            <a:off x="682313" y="1978088"/>
            <a:ext cx="8037349" cy="4510290"/>
          </a:xfrm>
        </p:spPr>
        <p:txBody>
          <a:bodyPr/>
          <a:lstStyle/>
          <a:p>
            <a:pPr eaLnBrk="1" hangingPunct="1"/>
            <a:r>
              <a:rPr lang="en-US" altLang="zh-CN" dirty="0" smtClean="0">
                <a:ea typeface="黑体" pitchFamily="2" charset="-122"/>
              </a:rPr>
              <a:t>PPP </a:t>
            </a:r>
            <a:r>
              <a:rPr lang="zh-CN" altLang="en-US" dirty="0" smtClean="0">
                <a:ea typeface="黑体" pitchFamily="2" charset="-122"/>
              </a:rPr>
              <a:t>协议之所以不使用序号和确认机制是出于以下的考虑：</a:t>
            </a:r>
            <a:endParaRPr lang="zh-CN" altLang="en-US" sz="3600" dirty="0" smtClean="0">
              <a:ea typeface="黑体" pitchFamily="2" charset="-122"/>
            </a:endParaRPr>
          </a:p>
          <a:p>
            <a:pPr lvl="1" eaLnBrk="1" hangingPunct="1"/>
            <a:r>
              <a:rPr lang="zh-CN" altLang="en-US" dirty="0" smtClean="0">
                <a:solidFill>
                  <a:srgbClr val="333399"/>
                </a:solidFill>
                <a:latin typeface="Arial" charset="0"/>
                <a:ea typeface="黑体" pitchFamily="2" charset="-122"/>
              </a:rPr>
              <a:t>在数据链路层出现差错的概率不大时，使用比较简单的 </a:t>
            </a:r>
            <a:r>
              <a:rPr lang="en-US" altLang="zh-CN" dirty="0" smtClean="0">
                <a:solidFill>
                  <a:srgbClr val="333399"/>
                </a:solidFill>
                <a:latin typeface="Arial" charset="0"/>
                <a:ea typeface="黑体" pitchFamily="2" charset="-122"/>
              </a:rPr>
              <a:t>PPP </a:t>
            </a:r>
            <a:r>
              <a:rPr lang="zh-CN" altLang="en-US" dirty="0" smtClean="0">
                <a:solidFill>
                  <a:srgbClr val="333399"/>
                </a:solidFill>
                <a:latin typeface="Arial" charset="0"/>
                <a:ea typeface="黑体" pitchFamily="2" charset="-122"/>
              </a:rPr>
              <a:t>协议较为合理。</a:t>
            </a:r>
            <a:endParaRPr lang="zh-CN" altLang="en-US" dirty="0" smtClean="0">
              <a:ea typeface="黑体" pitchFamily="2" charset="-122"/>
            </a:endParaRPr>
          </a:p>
          <a:p>
            <a:pPr lvl="1" eaLnBrk="1" hangingPunct="1"/>
            <a:r>
              <a:rPr lang="zh-CN" altLang="en-US" dirty="0" smtClean="0">
                <a:solidFill>
                  <a:srgbClr val="333399"/>
                </a:solidFill>
                <a:latin typeface="Arial" charset="0"/>
                <a:ea typeface="黑体" pitchFamily="2" charset="-122"/>
              </a:rPr>
              <a:t>在因特网环境下，</a:t>
            </a:r>
            <a:r>
              <a:rPr lang="en-US" altLang="zh-CN" dirty="0" smtClean="0">
                <a:solidFill>
                  <a:srgbClr val="333399"/>
                </a:solidFill>
                <a:latin typeface="Arial" charset="0"/>
                <a:ea typeface="黑体" pitchFamily="2" charset="-122"/>
              </a:rPr>
              <a:t>PPP </a:t>
            </a:r>
            <a:r>
              <a:rPr lang="zh-CN" altLang="en-US" dirty="0" smtClean="0">
                <a:solidFill>
                  <a:srgbClr val="333399"/>
                </a:solidFill>
                <a:latin typeface="Arial" charset="0"/>
                <a:ea typeface="黑体" pitchFamily="2" charset="-122"/>
              </a:rPr>
              <a:t>的信息字段放入的数据是 </a:t>
            </a:r>
            <a:r>
              <a:rPr lang="en-US" altLang="zh-CN" dirty="0" smtClean="0">
                <a:solidFill>
                  <a:srgbClr val="333399"/>
                </a:solidFill>
                <a:latin typeface="Arial" charset="0"/>
                <a:ea typeface="黑体" pitchFamily="2" charset="-122"/>
              </a:rPr>
              <a:t>IP </a:t>
            </a:r>
            <a:r>
              <a:rPr lang="zh-CN" altLang="en-US" dirty="0" smtClean="0">
                <a:solidFill>
                  <a:srgbClr val="333399"/>
                </a:solidFill>
                <a:latin typeface="Arial" charset="0"/>
                <a:ea typeface="黑体" pitchFamily="2" charset="-122"/>
              </a:rPr>
              <a:t>数据报。</a:t>
            </a:r>
            <a:r>
              <a:rPr lang="zh-CN" altLang="en-US" dirty="0" smtClean="0">
                <a:solidFill>
                  <a:srgbClr val="333399"/>
                </a:solidFill>
                <a:ea typeface="黑体" pitchFamily="2" charset="-122"/>
              </a:rPr>
              <a:t>数据链路层的可靠传输并不能够保证网络层的传输也是可靠的。</a:t>
            </a:r>
          </a:p>
          <a:p>
            <a:pPr lvl="1" eaLnBrk="1" hangingPunct="1"/>
            <a:r>
              <a:rPr lang="zh-CN" altLang="en-US" dirty="0" smtClean="0">
                <a:solidFill>
                  <a:srgbClr val="333399"/>
                </a:solidFill>
                <a:latin typeface="Arial" charset="0"/>
                <a:ea typeface="黑体" pitchFamily="2" charset="-122"/>
              </a:rPr>
              <a:t>帧检验序列 </a:t>
            </a:r>
            <a:r>
              <a:rPr lang="en-US" altLang="zh-CN" dirty="0" smtClean="0">
                <a:solidFill>
                  <a:srgbClr val="333399"/>
                </a:solidFill>
                <a:latin typeface="Arial" charset="0"/>
                <a:ea typeface="黑体" pitchFamily="2" charset="-122"/>
              </a:rPr>
              <a:t>FCS </a:t>
            </a:r>
            <a:r>
              <a:rPr lang="zh-CN" altLang="en-US" dirty="0" smtClean="0">
                <a:solidFill>
                  <a:srgbClr val="333399"/>
                </a:solidFill>
                <a:latin typeface="Arial" charset="0"/>
                <a:ea typeface="黑体" pitchFamily="2" charset="-122"/>
              </a:rPr>
              <a:t>字段可保证无差错接收。</a:t>
            </a:r>
            <a:r>
              <a:rPr lang="zh-CN" altLang="en-US" dirty="0" smtClean="0">
                <a:ea typeface="黑体" pitchFamily="2" charset="-122"/>
              </a:rPr>
              <a:t>   </a:t>
            </a:r>
            <a:endParaRPr lang="zh-CN" altLang="en-US" dirty="0" smtClean="0">
              <a:solidFill>
                <a:srgbClr val="333399"/>
              </a:solidFill>
              <a:latin typeface="Arial" charset="0"/>
              <a:ea typeface="黑体" pitchFamily="2" charset="-122"/>
            </a:endParaRPr>
          </a:p>
          <a:p>
            <a:pPr lvl="1" eaLnBrk="1" hangingPunct="1"/>
            <a:endParaRPr lang="en-US" altLang="zh-CN" dirty="0" smtClean="0">
              <a:ea typeface="黑体"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897613" y="213123"/>
            <a:ext cx="8220987" cy="1453964"/>
          </a:xfrm>
        </p:spPr>
        <p:txBody>
          <a:bodyPr/>
          <a:lstStyle/>
          <a:p>
            <a:pPr algn="ctr" eaLnBrk="1" hangingPunct="1"/>
            <a:r>
              <a:rPr lang="en-US" altLang="zh-CN" dirty="0" smtClean="0">
                <a:ea typeface="黑体" pitchFamily="2" charset="-122"/>
              </a:rPr>
              <a:t> 3.2.3   PPP </a:t>
            </a:r>
            <a:r>
              <a:rPr lang="zh-CN" altLang="en-US" dirty="0" smtClean="0">
                <a:ea typeface="黑体" pitchFamily="2" charset="-122"/>
              </a:rPr>
              <a:t>协议的工作状态 </a:t>
            </a:r>
          </a:p>
        </p:txBody>
      </p:sp>
      <p:sp>
        <p:nvSpPr>
          <p:cNvPr id="198659" name="Rectangle 3"/>
          <p:cNvSpPr>
            <a:spLocks noGrp="1" noChangeArrowheads="1"/>
          </p:cNvSpPr>
          <p:nvPr>
            <p:ph type="body" idx="1"/>
          </p:nvPr>
        </p:nvSpPr>
        <p:spPr>
          <a:xfrm>
            <a:off x="682313" y="1978088"/>
            <a:ext cx="8037349" cy="4510290"/>
          </a:xfrm>
        </p:spPr>
        <p:txBody>
          <a:bodyPr/>
          <a:lstStyle/>
          <a:p>
            <a:pPr eaLnBrk="1" hangingPunct="1">
              <a:lnSpc>
                <a:spcPct val="80000"/>
              </a:lnSpc>
            </a:pPr>
            <a:r>
              <a:rPr lang="zh-CN" altLang="en-US" sz="2800" dirty="0" smtClean="0">
                <a:ea typeface="黑体" pitchFamily="2" charset="-122"/>
              </a:rPr>
              <a:t>当用户拨号接入 </a:t>
            </a:r>
            <a:r>
              <a:rPr lang="en-US" altLang="zh-CN" sz="2800" dirty="0" smtClean="0">
                <a:ea typeface="黑体" pitchFamily="2" charset="-122"/>
              </a:rPr>
              <a:t>ISP </a:t>
            </a:r>
            <a:r>
              <a:rPr lang="zh-CN" altLang="en-US" sz="2800" dirty="0" smtClean="0">
                <a:ea typeface="黑体" pitchFamily="2" charset="-122"/>
              </a:rPr>
              <a:t>时，路由器的调制解调器对拨号做出确认，并建立一条物理连接。</a:t>
            </a:r>
          </a:p>
          <a:p>
            <a:pPr eaLnBrk="1" hangingPunct="1">
              <a:lnSpc>
                <a:spcPct val="80000"/>
              </a:lnSpc>
            </a:pPr>
            <a:r>
              <a:rPr lang="en-US" altLang="zh-CN" sz="2800" dirty="0" smtClean="0">
                <a:ea typeface="黑体" pitchFamily="2" charset="-122"/>
              </a:rPr>
              <a:t>PC </a:t>
            </a:r>
            <a:r>
              <a:rPr lang="zh-CN" altLang="en-US" sz="2800" dirty="0" smtClean="0">
                <a:ea typeface="黑体" pitchFamily="2" charset="-122"/>
              </a:rPr>
              <a:t>机向路由器发送一系列的 </a:t>
            </a:r>
            <a:r>
              <a:rPr lang="en-US" altLang="zh-CN" sz="2800" dirty="0" smtClean="0">
                <a:ea typeface="黑体" pitchFamily="2" charset="-122"/>
              </a:rPr>
              <a:t>LCP </a:t>
            </a:r>
            <a:r>
              <a:rPr lang="zh-CN" altLang="en-US" sz="2800" dirty="0" smtClean="0">
                <a:ea typeface="黑体" pitchFamily="2" charset="-122"/>
              </a:rPr>
              <a:t>分组（封装成多个 </a:t>
            </a:r>
            <a:r>
              <a:rPr lang="en-US" altLang="zh-CN" sz="2800" dirty="0" smtClean="0">
                <a:ea typeface="黑体" pitchFamily="2" charset="-122"/>
              </a:rPr>
              <a:t>PPP </a:t>
            </a:r>
            <a:r>
              <a:rPr lang="zh-CN" altLang="en-US" sz="2800" dirty="0" smtClean="0">
                <a:ea typeface="黑体" pitchFamily="2" charset="-122"/>
              </a:rPr>
              <a:t>帧）。</a:t>
            </a:r>
          </a:p>
          <a:p>
            <a:pPr eaLnBrk="1" hangingPunct="1">
              <a:lnSpc>
                <a:spcPct val="80000"/>
              </a:lnSpc>
            </a:pPr>
            <a:r>
              <a:rPr lang="zh-CN" altLang="en-US" sz="2800" dirty="0" smtClean="0">
                <a:ea typeface="黑体" pitchFamily="2" charset="-122"/>
              </a:rPr>
              <a:t>这些分组及其响应选择一些 </a:t>
            </a:r>
            <a:r>
              <a:rPr lang="en-US" altLang="zh-CN" sz="2800" dirty="0" smtClean="0">
                <a:ea typeface="黑体" pitchFamily="2" charset="-122"/>
              </a:rPr>
              <a:t>PPP </a:t>
            </a:r>
            <a:r>
              <a:rPr lang="zh-CN" altLang="en-US" sz="2800" dirty="0" smtClean="0">
                <a:ea typeface="黑体" pitchFamily="2" charset="-122"/>
              </a:rPr>
              <a:t>参数，和进行网络层配置，</a:t>
            </a:r>
            <a:r>
              <a:rPr lang="en-US" altLang="zh-CN" sz="2800" dirty="0" smtClean="0">
                <a:ea typeface="黑体" pitchFamily="2" charset="-122"/>
              </a:rPr>
              <a:t>NCP </a:t>
            </a:r>
            <a:r>
              <a:rPr lang="zh-CN" altLang="en-US" sz="2800" dirty="0" smtClean="0">
                <a:ea typeface="黑体" pitchFamily="2" charset="-122"/>
              </a:rPr>
              <a:t>给新接入的 </a:t>
            </a:r>
            <a:r>
              <a:rPr lang="en-US" altLang="zh-CN" sz="2800" dirty="0" smtClean="0">
                <a:ea typeface="黑体" pitchFamily="2" charset="-122"/>
              </a:rPr>
              <a:t>PC</a:t>
            </a:r>
            <a:r>
              <a:rPr lang="zh-CN" altLang="en-US" sz="2800" dirty="0" smtClean="0">
                <a:ea typeface="黑体" pitchFamily="2" charset="-122"/>
              </a:rPr>
              <a:t>机分配一个临时的 </a:t>
            </a:r>
            <a:r>
              <a:rPr lang="en-US" altLang="zh-CN" sz="2800" dirty="0" smtClean="0">
                <a:ea typeface="黑体" pitchFamily="2" charset="-122"/>
              </a:rPr>
              <a:t>IP </a:t>
            </a:r>
            <a:r>
              <a:rPr lang="zh-CN" altLang="en-US" sz="2800" dirty="0" smtClean="0">
                <a:ea typeface="黑体" pitchFamily="2" charset="-122"/>
              </a:rPr>
              <a:t>地址，使 </a:t>
            </a:r>
            <a:r>
              <a:rPr lang="en-US" altLang="zh-CN" sz="2800" dirty="0" smtClean="0">
                <a:ea typeface="黑体" pitchFamily="2" charset="-122"/>
              </a:rPr>
              <a:t>PC </a:t>
            </a:r>
            <a:r>
              <a:rPr lang="zh-CN" altLang="en-US" sz="2800" dirty="0" smtClean="0">
                <a:ea typeface="黑体" pitchFamily="2" charset="-122"/>
              </a:rPr>
              <a:t>机成为因特网上的一个主机。</a:t>
            </a:r>
          </a:p>
          <a:p>
            <a:pPr eaLnBrk="1" hangingPunct="1">
              <a:lnSpc>
                <a:spcPct val="80000"/>
              </a:lnSpc>
            </a:pPr>
            <a:r>
              <a:rPr lang="zh-CN" altLang="en-US" sz="2800" dirty="0" smtClean="0">
                <a:ea typeface="黑体" pitchFamily="2" charset="-122"/>
              </a:rPr>
              <a:t>通信完毕时，</a:t>
            </a:r>
            <a:r>
              <a:rPr lang="en-US" altLang="zh-CN" sz="2800" dirty="0" smtClean="0">
                <a:ea typeface="黑体" pitchFamily="2" charset="-122"/>
              </a:rPr>
              <a:t>NCP </a:t>
            </a:r>
            <a:r>
              <a:rPr lang="zh-CN" altLang="en-US" sz="2800" dirty="0" smtClean="0">
                <a:ea typeface="黑体" pitchFamily="2" charset="-122"/>
              </a:rPr>
              <a:t>释放网络层连接，收回原来分配出去的 </a:t>
            </a:r>
            <a:r>
              <a:rPr lang="en-US" altLang="zh-CN" sz="2800" dirty="0" smtClean="0">
                <a:ea typeface="黑体" pitchFamily="2" charset="-122"/>
              </a:rPr>
              <a:t>IP </a:t>
            </a:r>
            <a:r>
              <a:rPr lang="zh-CN" altLang="en-US" sz="2800" dirty="0" smtClean="0">
                <a:ea typeface="黑体" pitchFamily="2" charset="-122"/>
              </a:rPr>
              <a:t>地址。接着，</a:t>
            </a:r>
            <a:r>
              <a:rPr lang="en-US" altLang="zh-CN" sz="2800" dirty="0" smtClean="0">
                <a:ea typeface="黑体" pitchFamily="2" charset="-122"/>
              </a:rPr>
              <a:t>LCP </a:t>
            </a:r>
            <a:r>
              <a:rPr lang="zh-CN" altLang="en-US" sz="2800" dirty="0" smtClean="0">
                <a:ea typeface="黑体" pitchFamily="2" charset="-122"/>
              </a:rPr>
              <a:t>释放数据链路层连接。最后释放的是物理层的连接。    </a:t>
            </a:r>
          </a:p>
        </p:txBody>
      </p:sp>
      <p:sp>
        <p:nvSpPr>
          <p:cNvPr id="4" name="灯片编号占位符 3"/>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0" name="Rectangle 10"/>
          <p:cNvSpPr>
            <a:spLocks noChangeArrowheads="1"/>
          </p:cNvSpPr>
          <p:nvPr/>
        </p:nvSpPr>
        <p:spPr bwMode="auto">
          <a:xfrm>
            <a:off x="6425764" y="473604"/>
            <a:ext cx="2225825" cy="467289"/>
          </a:xfrm>
          <a:prstGeom prst="rect">
            <a:avLst/>
          </a:prstGeom>
          <a:solidFill>
            <a:srgbClr val="FFFF66"/>
          </a:solidFill>
          <a:ln w="9525">
            <a:noFill/>
            <a:miter lim="800000"/>
            <a:headEnd/>
            <a:tailEnd/>
          </a:ln>
          <a:effectLst>
            <a:outerShdw dist="45791" dir="3378596" algn="ctr" rotWithShape="0">
              <a:schemeClr val="bg2"/>
            </a:outerShdw>
          </a:effectLst>
        </p:spPr>
        <p:txBody>
          <a:bodyPr wrap="none" lIns="91074" tIns="45537" rIns="91074" bIns="45537" anchor="ctr"/>
          <a:lstStyle/>
          <a:p>
            <a:pPr algn="ctr">
              <a:defRPr/>
            </a:pPr>
            <a:r>
              <a:rPr lang="zh-CN" altLang="en-US" sz="2400" dirty="0">
                <a:solidFill>
                  <a:schemeClr val="folHlink"/>
                </a:solidFill>
                <a:latin typeface="Arial" charset="0"/>
                <a:ea typeface="黑体" pitchFamily="2" charset="-122"/>
              </a:rPr>
              <a:t>设备之间无链路</a:t>
            </a:r>
          </a:p>
        </p:txBody>
      </p:sp>
      <p:sp>
        <p:nvSpPr>
          <p:cNvPr id="389124" name="Rectangle 4"/>
          <p:cNvSpPr>
            <a:spLocks noChangeArrowheads="1"/>
          </p:cNvSpPr>
          <p:nvPr/>
        </p:nvSpPr>
        <p:spPr bwMode="auto">
          <a:xfrm>
            <a:off x="3951393" y="473604"/>
            <a:ext cx="1584674" cy="467289"/>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lIns="91074" tIns="45537" rIns="91074" bIns="45537" anchor="ctr"/>
          <a:lstStyle/>
          <a:p>
            <a:pPr algn="ctr">
              <a:defRPr/>
            </a:pPr>
            <a:r>
              <a:rPr lang="zh-CN" altLang="en-US" sz="2400" dirty="0">
                <a:solidFill>
                  <a:schemeClr val="folHlink"/>
                </a:solidFill>
                <a:latin typeface="Arial" charset="0"/>
                <a:ea typeface="黑体" pitchFamily="2" charset="-122"/>
              </a:rPr>
              <a:t>链路静止</a:t>
            </a:r>
          </a:p>
        </p:txBody>
      </p:sp>
      <p:sp>
        <p:nvSpPr>
          <p:cNvPr id="389125" name="Rectangle 5"/>
          <p:cNvSpPr>
            <a:spLocks noChangeArrowheads="1"/>
          </p:cNvSpPr>
          <p:nvPr/>
        </p:nvSpPr>
        <p:spPr bwMode="auto">
          <a:xfrm>
            <a:off x="3951393" y="1689188"/>
            <a:ext cx="1584674" cy="467289"/>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lIns="91074" tIns="45537" rIns="91074" bIns="45537" anchor="ctr"/>
          <a:lstStyle/>
          <a:p>
            <a:pPr algn="ctr">
              <a:defRPr/>
            </a:pPr>
            <a:r>
              <a:rPr lang="zh-CN" altLang="en-US" sz="2400" dirty="0">
                <a:solidFill>
                  <a:schemeClr val="folHlink"/>
                </a:solidFill>
                <a:latin typeface="Arial" charset="0"/>
                <a:ea typeface="黑体" pitchFamily="2" charset="-122"/>
              </a:rPr>
              <a:t>链路建立</a:t>
            </a:r>
          </a:p>
        </p:txBody>
      </p:sp>
      <p:sp>
        <p:nvSpPr>
          <p:cNvPr id="389126" name="Rectangle 6"/>
          <p:cNvSpPr>
            <a:spLocks noChangeArrowheads="1"/>
          </p:cNvSpPr>
          <p:nvPr/>
        </p:nvSpPr>
        <p:spPr bwMode="auto">
          <a:xfrm>
            <a:off x="3951393" y="2904772"/>
            <a:ext cx="1584674" cy="468869"/>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lIns="91074" tIns="45537" rIns="91074" bIns="45537" anchor="ctr"/>
          <a:lstStyle/>
          <a:p>
            <a:pPr algn="ctr">
              <a:defRPr/>
            </a:pPr>
            <a:r>
              <a:rPr lang="zh-CN" altLang="en-US" sz="2400" dirty="0">
                <a:solidFill>
                  <a:schemeClr val="folHlink"/>
                </a:solidFill>
                <a:latin typeface="Arial" charset="0"/>
                <a:ea typeface="黑体" pitchFamily="2" charset="-122"/>
              </a:rPr>
              <a:t>鉴别</a:t>
            </a:r>
          </a:p>
        </p:txBody>
      </p:sp>
      <p:sp>
        <p:nvSpPr>
          <p:cNvPr id="389127" name="Rectangle 7"/>
          <p:cNvSpPr>
            <a:spLocks noChangeArrowheads="1"/>
          </p:cNvSpPr>
          <p:nvPr/>
        </p:nvSpPr>
        <p:spPr bwMode="auto">
          <a:xfrm>
            <a:off x="3951393" y="4120356"/>
            <a:ext cx="1584674" cy="468869"/>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lIns="91074" tIns="45537" rIns="91074" bIns="45537" anchor="ctr"/>
          <a:lstStyle/>
          <a:p>
            <a:pPr algn="ctr">
              <a:defRPr/>
            </a:pPr>
            <a:r>
              <a:rPr lang="zh-CN" altLang="en-US" sz="2400" dirty="0">
                <a:solidFill>
                  <a:schemeClr val="folHlink"/>
                </a:solidFill>
                <a:latin typeface="Arial" charset="0"/>
                <a:ea typeface="黑体" pitchFamily="2" charset="-122"/>
              </a:rPr>
              <a:t>网络层协议</a:t>
            </a:r>
          </a:p>
        </p:txBody>
      </p:sp>
      <p:sp>
        <p:nvSpPr>
          <p:cNvPr id="389128" name="Rectangle 8"/>
          <p:cNvSpPr>
            <a:spLocks noChangeArrowheads="1"/>
          </p:cNvSpPr>
          <p:nvPr/>
        </p:nvSpPr>
        <p:spPr bwMode="auto">
          <a:xfrm>
            <a:off x="3951393" y="5337520"/>
            <a:ext cx="1584674" cy="467289"/>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lIns="91074" tIns="45537" rIns="91074" bIns="45537" anchor="ctr"/>
          <a:lstStyle/>
          <a:p>
            <a:pPr algn="ctr">
              <a:defRPr/>
            </a:pPr>
            <a:r>
              <a:rPr lang="zh-CN" altLang="en-US" sz="2400" dirty="0">
                <a:solidFill>
                  <a:schemeClr val="folHlink"/>
                </a:solidFill>
                <a:latin typeface="Arial" charset="0"/>
                <a:ea typeface="黑体" pitchFamily="2" charset="-122"/>
              </a:rPr>
              <a:t>链路打开</a:t>
            </a:r>
          </a:p>
        </p:txBody>
      </p:sp>
      <p:sp>
        <p:nvSpPr>
          <p:cNvPr id="389129" name="Rectangle 9"/>
          <p:cNvSpPr>
            <a:spLocks noChangeArrowheads="1"/>
          </p:cNvSpPr>
          <p:nvPr/>
        </p:nvSpPr>
        <p:spPr bwMode="auto">
          <a:xfrm>
            <a:off x="250128" y="2904772"/>
            <a:ext cx="1584674" cy="468869"/>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lIns="91074" tIns="45537" rIns="91074" bIns="45537" anchor="ctr"/>
          <a:lstStyle/>
          <a:p>
            <a:pPr algn="ctr">
              <a:defRPr/>
            </a:pPr>
            <a:r>
              <a:rPr lang="zh-CN" altLang="en-US" sz="2400" dirty="0">
                <a:solidFill>
                  <a:schemeClr val="folHlink"/>
                </a:solidFill>
                <a:latin typeface="Arial" charset="0"/>
                <a:ea typeface="黑体" pitchFamily="2" charset="-122"/>
              </a:rPr>
              <a:t>链路终止</a:t>
            </a:r>
          </a:p>
        </p:txBody>
      </p:sp>
      <p:sp>
        <p:nvSpPr>
          <p:cNvPr id="389131" name="Rectangle 11"/>
          <p:cNvSpPr>
            <a:spLocks noChangeArrowheads="1"/>
          </p:cNvSpPr>
          <p:nvPr/>
        </p:nvSpPr>
        <p:spPr bwMode="auto">
          <a:xfrm>
            <a:off x="6593571" y="1689188"/>
            <a:ext cx="1937703" cy="467289"/>
          </a:xfrm>
          <a:prstGeom prst="rect">
            <a:avLst/>
          </a:prstGeom>
          <a:solidFill>
            <a:srgbClr val="FFFF66"/>
          </a:solidFill>
          <a:ln w="9525">
            <a:noFill/>
            <a:miter lim="800000"/>
            <a:headEnd/>
            <a:tailEnd/>
          </a:ln>
          <a:effectLst>
            <a:outerShdw dist="53882" dir="2700000" algn="ctr" rotWithShape="0">
              <a:schemeClr val="bg2"/>
            </a:outerShdw>
          </a:effectLst>
        </p:spPr>
        <p:txBody>
          <a:bodyPr wrap="none" lIns="91074" tIns="45537" rIns="91074" bIns="45537" anchor="ctr"/>
          <a:lstStyle/>
          <a:p>
            <a:pPr algn="ctr">
              <a:defRPr/>
            </a:pPr>
            <a:r>
              <a:rPr lang="zh-CN" altLang="en-US" sz="2400" dirty="0">
                <a:solidFill>
                  <a:schemeClr val="folHlink"/>
                </a:solidFill>
                <a:latin typeface="Arial" charset="0"/>
                <a:ea typeface="黑体" pitchFamily="2" charset="-122"/>
              </a:rPr>
              <a:t>物理链路</a:t>
            </a:r>
          </a:p>
        </p:txBody>
      </p:sp>
      <p:sp>
        <p:nvSpPr>
          <p:cNvPr id="389132" name="Rectangle 12"/>
          <p:cNvSpPr>
            <a:spLocks noChangeArrowheads="1"/>
          </p:cNvSpPr>
          <p:nvPr/>
        </p:nvSpPr>
        <p:spPr bwMode="auto">
          <a:xfrm>
            <a:off x="6593571" y="2904772"/>
            <a:ext cx="1937703" cy="468869"/>
          </a:xfrm>
          <a:prstGeom prst="rect">
            <a:avLst/>
          </a:prstGeom>
          <a:solidFill>
            <a:srgbClr val="FFFF66"/>
          </a:solidFill>
          <a:ln w="9525">
            <a:noFill/>
            <a:miter lim="800000"/>
            <a:headEnd/>
            <a:tailEnd/>
          </a:ln>
          <a:effectLst>
            <a:outerShdw dist="53882" dir="2700000" algn="ctr" rotWithShape="0">
              <a:schemeClr val="bg2"/>
            </a:outerShdw>
          </a:effectLst>
        </p:spPr>
        <p:txBody>
          <a:bodyPr wrap="none" lIns="91074" tIns="45537" rIns="91074" bIns="45537" anchor="ctr"/>
          <a:lstStyle/>
          <a:p>
            <a:pPr algn="ctr">
              <a:defRPr/>
            </a:pPr>
            <a:r>
              <a:rPr lang="en-US" altLang="zh-CN" sz="2400" dirty="0">
                <a:solidFill>
                  <a:schemeClr val="folHlink"/>
                </a:solidFill>
                <a:latin typeface="Arial" charset="0"/>
                <a:ea typeface="黑体" pitchFamily="2" charset="-122"/>
              </a:rPr>
              <a:t>LCP </a:t>
            </a:r>
            <a:r>
              <a:rPr lang="zh-CN" altLang="en-US" sz="2400" dirty="0">
                <a:solidFill>
                  <a:schemeClr val="folHlink"/>
                </a:solidFill>
                <a:latin typeface="Arial" charset="0"/>
                <a:ea typeface="黑体" pitchFamily="2" charset="-122"/>
              </a:rPr>
              <a:t>链路</a:t>
            </a:r>
          </a:p>
        </p:txBody>
      </p:sp>
      <p:sp>
        <p:nvSpPr>
          <p:cNvPr id="389133" name="Rectangle 13"/>
          <p:cNvSpPr>
            <a:spLocks noChangeArrowheads="1"/>
          </p:cNvSpPr>
          <p:nvPr/>
        </p:nvSpPr>
        <p:spPr bwMode="auto">
          <a:xfrm>
            <a:off x="6210464" y="4120356"/>
            <a:ext cx="2658008" cy="468869"/>
          </a:xfrm>
          <a:prstGeom prst="rect">
            <a:avLst/>
          </a:prstGeom>
          <a:solidFill>
            <a:srgbClr val="FFFF66"/>
          </a:solidFill>
          <a:ln w="9525">
            <a:noFill/>
            <a:miter lim="800000"/>
            <a:headEnd/>
            <a:tailEnd/>
          </a:ln>
          <a:effectLst>
            <a:outerShdw dist="35921" dir="2700000" algn="ctr" rotWithShape="0">
              <a:schemeClr val="bg2"/>
            </a:outerShdw>
          </a:effectLst>
        </p:spPr>
        <p:txBody>
          <a:bodyPr wrap="none" lIns="91074" tIns="45537" rIns="91074" bIns="45537" anchor="ctr"/>
          <a:lstStyle/>
          <a:p>
            <a:pPr algn="ctr">
              <a:defRPr/>
            </a:pPr>
            <a:r>
              <a:rPr lang="zh-CN" altLang="en-US" sz="2400" dirty="0">
                <a:solidFill>
                  <a:schemeClr val="folHlink"/>
                </a:solidFill>
                <a:latin typeface="Arial" charset="0"/>
                <a:ea typeface="黑体" pitchFamily="2" charset="-122"/>
              </a:rPr>
              <a:t>已鉴别的 </a:t>
            </a:r>
            <a:r>
              <a:rPr lang="en-US" altLang="zh-CN" sz="2400" dirty="0">
                <a:solidFill>
                  <a:schemeClr val="folHlink"/>
                </a:solidFill>
                <a:latin typeface="Arial" charset="0"/>
                <a:ea typeface="黑体" pitchFamily="2" charset="-122"/>
              </a:rPr>
              <a:t>LCP </a:t>
            </a:r>
            <a:r>
              <a:rPr lang="zh-CN" altLang="en-US" sz="2400" dirty="0">
                <a:solidFill>
                  <a:schemeClr val="folHlink"/>
                </a:solidFill>
                <a:latin typeface="Arial" charset="0"/>
                <a:ea typeface="黑体" pitchFamily="2" charset="-122"/>
              </a:rPr>
              <a:t>链路</a:t>
            </a:r>
          </a:p>
        </p:txBody>
      </p:sp>
      <p:sp>
        <p:nvSpPr>
          <p:cNvPr id="389134" name="Rectangle 14"/>
          <p:cNvSpPr>
            <a:spLocks noChangeArrowheads="1"/>
          </p:cNvSpPr>
          <p:nvPr/>
        </p:nvSpPr>
        <p:spPr bwMode="auto">
          <a:xfrm>
            <a:off x="6067986" y="5217540"/>
            <a:ext cx="2908136" cy="841436"/>
          </a:xfrm>
          <a:prstGeom prst="rect">
            <a:avLst/>
          </a:prstGeom>
          <a:solidFill>
            <a:srgbClr val="FFFF66"/>
          </a:solidFill>
          <a:ln w="9525">
            <a:noFill/>
            <a:miter lim="800000"/>
            <a:headEnd/>
            <a:tailEnd/>
          </a:ln>
          <a:effectLst>
            <a:outerShdw dist="45791" dir="2021404" algn="ctr" rotWithShape="0">
              <a:schemeClr val="bg2"/>
            </a:outerShdw>
          </a:effectLst>
        </p:spPr>
        <p:txBody>
          <a:bodyPr wrap="none" lIns="91074" tIns="45537" rIns="91074" bIns="45537" anchor="ctr"/>
          <a:lstStyle/>
          <a:p>
            <a:pPr algn="ctr">
              <a:defRPr/>
            </a:pPr>
            <a:r>
              <a:rPr lang="zh-CN" altLang="en-US" sz="2400" dirty="0">
                <a:solidFill>
                  <a:schemeClr val="folHlink"/>
                </a:solidFill>
                <a:latin typeface="Arial" charset="0"/>
                <a:ea typeface="黑体" pitchFamily="2" charset="-122"/>
              </a:rPr>
              <a:t>已鉴别的 </a:t>
            </a:r>
            <a:r>
              <a:rPr lang="en-US" altLang="zh-CN" sz="2400" dirty="0">
                <a:solidFill>
                  <a:schemeClr val="folHlink"/>
                </a:solidFill>
                <a:latin typeface="Arial" charset="0"/>
                <a:ea typeface="黑体" pitchFamily="2" charset="-122"/>
              </a:rPr>
              <a:t>LCP </a:t>
            </a:r>
            <a:r>
              <a:rPr lang="zh-CN" altLang="en-US" sz="2400" dirty="0">
                <a:solidFill>
                  <a:schemeClr val="folHlink"/>
                </a:solidFill>
                <a:latin typeface="Arial" charset="0"/>
                <a:ea typeface="黑体" pitchFamily="2" charset="-122"/>
              </a:rPr>
              <a:t>链路</a:t>
            </a:r>
          </a:p>
          <a:p>
            <a:pPr algn="ctr">
              <a:defRPr/>
            </a:pPr>
            <a:r>
              <a:rPr lang="zh-CN" altLang="en-US" sz="2400" dirty="0">
                <a:solidFill>
                  <a:schemeClr val="folHlink"/>
                </a:solidFill>
                <a:latin typeface="Arial" charset="0"/>
                <a:ea typeface="黑体" pitchFamily="2" charset="-122"/>
              </a:rPr>
              <a:t>和 </a:t>
            </a:r>
            <a:r>
              <a:rPr lang="en-US" altLang="zh-CN" sz="2400" dirty="0">
                <a:solidFill>
                  <a:schemeClr val="folHlink"/>
                </a:solidFill>
                <a:latin typeface="Arial" charset="0"/>
                <a:ea typeface="黑体" pitchFamily="2" charset="-122"/>
              </a:rPr>
              <a:t>NCP </a:t>
            </a:r>
            <a:r>
              <a:rPr lang="zh-CN" altLang="en-US" sz="2400" dirty="0">
                <a:solidFill>
                  <a:schemeClr val="folHlink"/>
                </a:solidFill>
                <a:latin typeface="Arial" charset="0"/>
                <a:ea typeface="黑体" pitchFamily="2" charset="-122"/>
              </a:rPr>
              <a:t>链路</a:t>
            </a:r>
          </a:p>
        </p:txBody>
      </p:sp>
      <p:sp>
        <p:nvSpPr>
          <p:cNvPr id="43021" name="Line 15"/>
          <p:cNvSpPr>
            <a:spLocks noChangeShapeType="1"/>
          </p:cNvSpPr>
          <p:nvPr/>
        </p:nvSpPr>
        <p:spPr bwMode="auto">
          <a:xfrm>
            <a:off x="7562423" y="940894"/>
            <a:ext cx="0" cy="748295"/>
          </a:xfrm>
          <a:prstGeom prst="line">
            <a:avLst/>
          </a:prstGeom>
          <a:noFill/>
          <a:ln w="28575">
            <a:solidFill>
              <a:schemeClr val="folHlink"/>
            </a:solidFill>
            <a:round/>
            <a:headEnd/>
            <a:tailEnd type="triangle" w="med" len="lg"/>
          </a:ln>
        </p:spPr>
        <p:txBody>
          <a:bodyPr lIns="91074" tIns="45537" rIns="91074" bIns="45537"/>
          <a:lstStyle/>
          <a:p>
            <a:endParaRPr lang="zh-CN" altLang="en-US" dirty="0">
              <a:ea typeface="黑体" pitchFamily="2" charset="-122"/>
            </a:endParaRPr>
          </a:p>
        </p:txBody>
      </p:sp>
      <p:sp>
        <p:nvSpPr>
          <p:cNvPr id="43022" name="Line 16"/>
          <p:cNvSpPr>
            <a:spLocks noChangeShapeType="1"/>
          </p:cNvSpPr>
          <p:nvPr/>
        </p:nvSpPr>
        <p:spPr bwMode="auto">
          <a:xfrm>
            <a:off x="7562423" y="2156478"/>
            <a:ext cx="0" cy="748295"/>
          </a:xfrm>
          <a:prstGeom prst="line">
            <a:avLst/>
          </a:prstGeom>
          <a:noFill/>
          <a:ln w="28575">
            <a:solidFill>
              <a:schemeClr val="folHlink"/>
            </a:solidFill>
            <a:round/>
            <a:headEnd/>
            <a:tailEnd type="triangle" w="med" len="lg"/>
          </a:ln>
        </p:spPr>
        <p:txBody>
          <a:bodyPr lIns="91074" tIns="45537" rIns="91074" bIns="45537"/>
          <a:lstStyle/>
          <a:p>
            <a:endParaRPr lang="zh-CN" altLang="en-US" dirty="0">
              <a:ea typeface="黑体" pitchFamily="2" charset="-122"/>
            </a:endParaRPr>
          </a:p>
        </p:txBody>
      </p:sp>
      <p:sp>
        <p:nvSpPr>
          <p:cNvPr id="43023" name="Line 17"/>
          <p:cNvSpPr>
            <a:spLocks noChangeShapeType="1"/>
          </p:cNvSpPr>
          <p:nvPr/>
        </p:nvSpPr>
        <p:spPr bwMode="auto">
          <a:xfrm>
            <a:off x="7562423" y="3373642"/>
            <a:ext cx="0" cy="746715"/>
          </a:xfrm>
          <a:prstGeom prst="line">
            <a:avLst/>
          </a:prstGeom>
          <a:noFill/>
          <a:ln w="28575">
            <a:solidFill>
              <a:schemeClr val="folHlink"/>
            </a:solidFill>
            <a:round/>
            <a:headEnd/>
            <a:tailEnd type="triangle" w="med" len="lg"/>
          </a:ln>
        </p:spPr>
        <p:txBody>
          <a:bodyPr lIns="91074" tIns="45537" rIns="91074" bIns="45537"/>
          <a:lstStyle/>
          <a:p>
            <a:endParaRPr lang="zh-CN" altLang="en-US" dirty="0">
              <a:ea typeface="黑体" pitchFamily="2" charset="-122"/>
            </a:endParaRPr>
          </a:p>
        </p:txBody>
      </p:sp>
      <p:sp>
        <p:nvSpPr>
          <p:cNvPr id="43024" name="Freeform 18"/>
          <p:cNvSpPr>
            <a:spLocks/>
          </p:cNvSpPr>
          <p:nvPr/>
        </p:nvSpPr>
        <p:spPr bwMode="auto">
          <a:xfrm>
            <a:off x="7560839" y="4589226"/>
            <a:ext cx="1584" cy="702512"/>
          </a:xfrm>
          <a:custGeom>
            <a:avLst/>
            <a:gdLst>
              <a:gd name="T0" fmla="*/ 1 w 1"/>
              <a:gd name="T1" fmla="*/ 0 h 445"/>
              <a:gd name="T2" fmla="*/ 0 w 1"/>
              <a:gd name="T3" fmla="*/ 445 h 445"/>
              <a:gd name="T4" fmla="*/ 0 60000 65536"/>
              <a:gd name="T5" fmla="*/ 0 60000 65536"/>
              <a:gd name="T6" fmla="*/ 0 w 1"/>
              <a:gd name="T7" fmla="*/ 0 h 445"/>
              <a:gd name="T8" fmla="*/ 1 w 1"/>
              <a:gd name="T9" fmla="*/ 445 h 445"/>
            </a:gdLst>
            <a:ahLst/>
            <a:cxnLst>
              <a:cxn ang="T4">
                <a:pos x="T0" y="T1"/>
              </a:cxn>
              <a:cxn ang="T5">
                <a:pos x="T2" y="T3"/>
              </a:cxn>
            </a:cxnLst>
            <a:rect l="T6" t="T7" r="T8" b="T9"/>
            <a:pathLst>
              <a:path w="1" h="445">
                <a:moveTo>
                  <a:pt x="1" y="0"/>
                </a:moveTo>
                <a:lnTo>
                  <a:pt x="0" y="445"/>
                </a:lnTo>
              </a:path>
            </a:pathLst>
          </a:custGeom>
          <a:noFill/>
          <a:ln w="28575">
            <a:solidFill>
              <a:schemeClr val="folHlink"/>
            </a:solidFill>
            <a:round/>
            <a:headEnd/>
            <a:tailEnd type="triangle" w="med" len="lg"/>
          </a:ln>
        </p:spPr>
        <p:txBody>
          <a:bodyPr lIns="91074" tIns="45537" rIns="91074" bIns="45537"/>
          <a:lstStyle/>
          <a:p>
            <a:endParaRPr lang="zh-CN" altLang="en-US" dirty="0">
              <a:ea typeface="黑体" pitchFamily="2" charset="-122"/>
            </a:endParaRPr>
          </a:p>
        </p:txBody>
      </p:sp>
      <p:sp>
        <p:nvSpPr>
          <p:cNvPr id="43025" name="Line 19"/>
          <p:cNvSpPr>
            <a:spLocks noChangeShapeType="1"/>
          </p:cNvSpPr>
          <p:nvPr/>
        </p:nvSpPr>
        <p:spPr bwMode="auto">
          <a:xfrm>
            <a:off x="4744522" y="940894"/>
            <a:ext cx="0" cy="748295"/>
          </a:xfrm>
          <a:prstGeom prst="line">
            <a:avLst/>
          </a:prstGeom>
          <a:noFill/>
          <a:ln w="28575">
            <a:solidFill>
              <a:schemeClr val="folHlink"/>
            </a:solidFill>
            <a:round/>
            <a:headEnd/>
            <a:tailEnd type="triangle" w="med" len="lg"/>
          </a:ln>
        </p:spPr>
        <p:txBody>
          <a:bodyPr lIns="91074" tIns="45537" rIns="91074" bIns="45537"/>
          <a:lstStyle/>
          <a:p>
            <a:endParaRPr lang="zh-CN" altLang="en-US" dirty="0">
              <a:ea typeface="黑体" pitchFamily="2" charset="-122"/>
            </a:endParaRPr>
          </a:p>
        </p:txBody>
      </p:sp>
      <p:sp>
        <p:nvSpPr>
          <p:cNvPr id="43026" name="Line 20"/>
          <p:cNvSpPr>
            <a:spLocks noChangeShapeType="1"/>
          </p:cNvSpPr>
          <p:nvPr/>
        </p:nvSpPr>
        <p:spPr bwMode="auto">
          <a:xfrm>
            <a:off x="4744522" y="2156478"/>
            <a:ext cx="0" cy="748295"/>
          </a:xfrm>
          <a:prstGeom prst="line">
            <a:avLst/>
          </a:prstGeom>
          <a:noFill/>
          <a:ln w="28575">
            <a:solidFill>
              <a:schemeClr val="folHlink"/>
            </a:solidFill>
            <a:round/>
            <a:headEnd/>
            <a:tailEnd type="triangle" w="med" len="lg"/>
          </a:ln>
        </p:spPr>
        <p:txBody>
          <a:bodyPr lIns="91074" tIns="45537" rIns="91074" bIns="45537"/>
          <a:lstStyle/>
          <a:p>
            <a:endParaRPr lang="zh-CN" altLang="en-US" dirty="0">
              <a:ea typeface="黑体" pitchFamily="2" charset="-122"/>
            </a:endParaRPr>
          </a:p>
        </p:txBody>
      </p:sp>
      <p:sp>
        <p:nvSpPr>
          <p:cNvPr id="43027" name="Line 21"/>
          <p:cNvSpPr>
            <a:spLocks noChangeShapeType="1"/>
          </p:cNvSpPr>
          <p:nvPr/>
        </p:nvSpPr>
        <p:spPr bwMode="auto">
          <a:xfrm>
            <a:off x="4744522" y="3373642"/>
            <a:ext cx="0" cy="746715"/>
          </a:xfrm>
          <a:prstGeom prst="line">
            <a:avLst/>
          </a:prstGeom>
          <a:noFill/>
          <a:ln w="28575">
            <a:solidFill>
              <a:schemeClr val="folHlink"/>
            </a:solidFill>
            <a:round/>
            <a:headEnd/>
            <a:tailEnd type="triangle" w="med" len="lg"/>
          </a:ln>
        </p:spPr>
        <p:txBody>
          <a:bodyPr lIns="91074" tIns="45537" rIns="91074" bIns="45537"/>
          <a:lstStyle/>
          <a:p>
            <a:endParaRPr lang="zh-CN" altLang="en-US" dirty="0">
              <a:ea typeface="黑体" pitchFamily="2" charset="-122"/>
            </a:endParaRPr>
          </a:p>
        </p:txBody>
      </p:sp>
      <p:sp>
        <p:nvSpPr>
          <p:cNvPr id="43028" name="Line 22"/>
          <p:cNvSpPr>
            <a:spLocks noChangeShapeType="1"/>
          </p:cNvSpPr>
          <p:nvPr/>
        </p:nvSpPr>
        <p:spPr bwMode="auto">
          <a:xfrm>
            <a:off x="4744522" y="4589225"/>
            <a:ext cx="0" cy="748295"/>
          </a:xfrm>
          <a:prstGeom prst="line">
            <a:avLst/>
          </a:prstGeom>
          <a:noFill/>
          <a:ln w="28575">
            <a:solidFill>
              <a:schemeClr val="folHlink"/>
            </a:solidFill>
            <a:round/>
            <a:headEnd/>
            <a:tailEnd type="triangle" w="med" len="lg"/>
          </a:ln>
        </p:spPr>
        <p:txBody>
          <a:bodyPr lIns="91074" tIns="45537" rIns="91074" bIns="45537"/>
          <a:lstStyle/>
          <a:p>
            <a:endParaRPr lang="zh-CN" altLang="en-US" dirty="0">
              <a:ea typeface="黑体" pitchFamily="2" charset="-122"/>
            </a:endParaRPr>
          </a:p>
        </p:txBody>
      </p:sp>
      <p:sp>
        <p:nvSpPr>
          <p:cNvPr id="43029" name="Line 23"/>
          <p:cNvSpPr>
            <a:spLocks noChangeShapeType="1"/>
          </p:cNvSpPr>
          <p:nvPr/>
        </p:nvSpPr>
        <p:spPr bwMode="auto">
          <a:xfrm flipH="1">
            <a:off x="1836385" y="3138417"/>
            <a:ext cx="2115009" cy="1579"/>
          </a:xfrm>
          <a:prstGeom prst="line">
            <a:avLst/>
          </a:prstGeom>
          <a:noFill/>
          <a:ln w="28575">
            <a:solidFill>
              <a:schemeClr val="folHlink"/>
            </a:solidFill>
            <a:round/>
            <a:headEnd/>
            <a:tailEnd type="triangle" w="med" len="lg"/>
          </a:ln>
        </p:spPr>
        <p:txBody>
          <a:bodyPr lIns="91074" tIns="45537" rIns="91074" bIns="45537"/>
          <a:lstStyle/>
          <a:p>
            <a:endParaRPr lang="zh-CN" altLang="en-US" dirty="0">
              <a:ea typeface="黑体" pitchFamily="2" charset="-122"/>
            </a:endParaRPr>
          </a:p>
        </p:txBody>
      </p:sp>
      <p:sp>
        <p:nvSpPr>
          <p:cNvPr id="43030" name="Freeform 24"/>
          <p:cNvSpPr>
            <a:spLocks/>
          </p:cNvSpPr>
          <p:nvPr/>
        </p:nvSpPr>
        <p:spPr bwMode="auto">
          <a:xfrm>
            <a:off x="1044839" y="3383113"/>
            <a:ext cx="2906554" cy="2172264"/>
          </a:xfrm>
          <a:custGeom>
            <a:avLst/>
            <a:gdLst>
              <a:gd name="T0" fmla="*/ 1497 w 1497"/>
              <a:gd name="T1" fmla="*/ 998 h 998"/>
              <a:gd name="T2" fmla="*/ 0 w 1497"/>
              <a:gd name="T3" fmla="*/ 998 h 998"/>
              <a:gd name="T4" fmla="*/ 0 w 1497"/>
              <a:gd name="T5" fmla="*/ 0 h 998"/>
              <a:gd name="T6" fmla="*/ 0 60000 65536"/>
              <a:gd name="T7" fmla="*/ 0 60000 65536"/>
              <a:gd name="T8" fmla="*/ 0 60000 65536"/>
              <a:gd name="T9" fmla="*/ 0 w 1497"/>
              <a:gd name="T10" fmla="*/ 0 h 998"/>
              <a:gd name="T11" fmla="*/ 1497 w 1497"/>
              <a:gd name="T12" fmla="*/ 998 h 998"/>
            </a:gdLst>
            <a:ahLst/>
            <a:cxnLst>
              <a:cxn ang="T6">
                <a:pos x="T0" y="T1"/>
              </a:cxn>
              <a:cxn ang="T7">
                <a:pos x="T2" y="T3"/>
              </a:cxn>
              <a:cxn ang="T8">
                <a:pos x="T4" y="T5"/>
              </a:cxn>
            </a:cxnLst>
            <a:rect l="T9" t="T10" r="T11" b="T12"/>
            <a:pathLst>
              <a:path w="1497" h="998">
                <a:moveTo>
                  <a:pt x="1497" y="998"/>
                </a:moveTo>
                <a:lnTo>
                  <a:pt x="0" y="998"/>
                </a:lnTo>
                <a:lnTo>
                  <a:pt x="0" y="0"/>
                </a:lnTo>
              </a:path>
            </a:pathLst>
          </a:custGeom>
          <a:noFill/>
          <a:ln w="28575">
            <a:solidFill>
              <a:schemeClr val="folHlink"/>
            </a:solidFill>
            <a:round/>
            <a:headEnd/>
            <a:tailEnd type="triangle" w="med" len="lg"/>
          </a:ln>
        </p:spPr>
        <p:txBody>
          <a:bodyPr lIns="91074" tIns="45537" rIns="91074" bIns="45537"/>
          <a:lstStyle/>
          <a:p>
            <a:endParaRPr lang="zh-CN" altLang="en-US" dirty="0">
              <a:ea typeface="黑体" pitchFamily="2" charset="-122"/>
            </a:endParaRPr>
          </a:p>
        </p:txBody>
      </p:sp>
      <p:sp>
        <p:nvSpPr>
          <p:cNvPr id="43031" name="Freeform 25"/>
          <p:cNvSpPr>
            <a:spLocks/>
          </p:cNvSpPr>
          <p:nvPr/>
        </p:nvSpPr>
        <p:spPr bwMode="auto">
          <a:xfrm flipV="1">
            <a:off x="1044839" y="573062"/>
            <a:ext cx="2906554" cy="2352234"/>
          </a:xfrm>
          <a:custGeom>
            <a:avLst/>
            <a:gdLst>
              <a:gd name="T0" fmla="*/ 1497 w 1497"/>
              <a:gd name="T1" fmla="*/ 998 h 998"/>
              <a:gd name="T2" fmla="*/ 0 w 1497"/>
              <a:gd name="T3" fmla="*/ 998 h 998"/>
              <a:gd name="T4" fmla="*/ 0 w 1497"/>
              <a:gd name="T5" fmla="*/ 0 h 998"/>
              <a:gd name="T6" fmla="*/ 0 60000 65536"/>
              <a:gd name="T7" fmla="*/ 0 60000 65536"/>
              <a:gd name="T8" fmla="*/ 0 60000 65536"/>
              <a:gd name="T9" fmla="*/ 0 w 1497"/>
              <a:gd name="T10" fmla="*/ 0 h 998"/>
              <a:gd name="T11" fmla="*/ 1497 w 1497"/>
              <a:gd name="T12" fmla="*/ 998 h 998"/>
            </a:gdLst>
            <a:ahLst/>
            <a:cxnLst>
              <a:cxn ang="T6">
                <a:pos x="T0" y="T1"/>
              </a:cxn>
              <a:cxn ang="T7">
                <a:pos x="T2" y="T3"/>
              </a:cxn>
              <a:cxn ang="T8">
                <a:pos x="T4" y="T5"/>
              </a:cxn>
            </a:cxnLst>
            <a:rect l="T9" t="T10" r="T11" b="T12"/>
            <a:pathLst>
              <a:path w="1497" h="998">
                <a:moveTo>
                  <a:pt x="1497" y="998"/>
                </a:moveTo>
                <a:lnTo>
                  <a:pt x="0" y="998"/>
                </a:lnTo>
                <a:lnTo>
                  <a:pt x="0" y="0"/>
                </a:lnTo>
              </a:path>
            </a:pathLst>
          </a:custGeom>
          <a:noFill/>
          <a:ln w="28575">
            <a:solidFill>
              <a:schemeClr val="folHlink"/>
            </a:solidFill>
            <a:round/>
            <a:headEnd type="triangle" w="med" len="lg"/>
            <a:tailEnd type="none" w="med" len="lg"/>
          </a:ln>
        </p:spPr>
        <p:txBody>
          <a:bodyPr lIns="91074" tIns="45537" rIns="91074" bIns="45537"/>
          <a:lstStyle/>
          <a:p>
            <a:endParaRPr lang="zh-CN" altLang="en-US" dirty="0">
              <a:ea typeface="黑体" pitchFamily="2" charset="-122"/>
            </a:endParaRPr>
          </a:p>
        </p:txBody>
      </p:sp>
      <p:sp>
        <p:nvSpPr>
          <p:cNvPr id="43032" name="Freeform 26"/>
          <p:cNvSpPr>
            <a:spLocks/>
          </p:cNvSpPr>
          <p:nvPr/>
        </p:nvSpPr>
        <p:spPr bwMode="auto">
          <a:xfrm>
            <a:off x="2452207" y="786183"/>
            <a:ext cx="1499186" cy="1150859"/>
          </a:xfrm>
          <a:custGeom>
            <a:avLst/>
            <a:gdLst>
              <a:gd name="T0" fmla="*/ 772 w 772"/>
              <a:gd name="T1" fmla="*/ 590 h 590"/>
              <a:gd name="T2" fmla="*/ 0 w 772"/>
              <a:gd name="T3" fmla="*/ 590 h 590"/>
              <a:gd name="T4" fmla="*/ 0 w 772"/>
              <a:gd name="T5" fmla="*/ 0 h 590"/>
              <a:gd name="T6" fmla="*/ 772 w 772"/>
              <a:gd name="T7" fmla="*/ 0 h 590"/>
              <a:gd name="T8" fmla="*/ 0 60000 65536"/>
              <a:gd name="T9" fmla="*/ 0 60000 65536"/>
              <a:gd name="T10" fmla="*/ 0 60000 65536"/>
              <a:gd name="T11" fmla="*/ 0 60000 65536"/>
              <a:gd name="T12" fmla="*/ 0 w 772"/>
              <a:gd name="T13" fmla="*/ 0 h 590"/>
              <a:gd name="T14" fmla="*/ 772 w 772"/>
              <a:gd name="T15" fmla="*/ 590 h 590"/>
            </a:gdLst>
            <a:ahLst/>
            <a:cxnLst>
              <a:cxn ang="T8">
                <a:pos x="T0" y="T1"/>
              </a:cxn>
              <a:cxn ang="T9">
                <a:pos x="T2" y="T3"/>
              </a:cxn>
              <a:cxn ang="T10">
                <a:pos x="T4" y="T5"/>
              </a:cxn>
              <a:cxn ang="T11">
                <a:pos x="T6" y="T7"/>
              </a:cxn>
            </a:cxnLst>
            <a:rect l="T12" t="T13" r="T14" b="T15"/>
            <a:pathLst>
              <a:path w="772" h="590">
                <a:moveTo>
                  <a:pt x="772" y="590"/>
                </a:moveTo>
                <a:lnTo>
                  <a:pt x="0" y="590"/>
                </a:lnTo>
                <a:lnTo>
                  <a:pt x="0" y="0"/>
                </a:lnTo>
                <a:lnTo>
                  <a:pt x="772" y="0"/>
                </a:lnTo>
              </a:path>
            </a:pathLst>
          </a:custGeom>
          <a:noFill/>
          <a:ln w="28575">
            <a:solidFill>
              <a:schemeClr val="folHlink"/>
            </a:solidFill>
            <a:round/>
            <a:headEnd/>
            <a:tailEnd type="triangle" w="med" len="lg"/>
          </a:ln>
        </p:spPr>
        <p:txBody>
          <a:bodyPr lIns="91074" tIns="45537" rIns="91074" bIns="45537"/>
          <a:lstStyle/>
          <a:p>
            <a:endParaRPr lang="zh-CN" altLang="en-US" dirty="0">
              <a:ea typeface="黑体" pitchFamily="2" charset="-122"/>
            </a:endParaRPr>
          </a:p>
        </p:txBody>
      </p:sp>
      <p:sp>
        <p:nvSpPr>
          <p:cNvPr id="43033" name="Text Box 27"/>
          <p:cNvSpPr txBox="1">
            <a:spLocks noChangeArrowheads="1"/>
          </p:cNvSpPr>
          <p:nvPr/>
        </p:nvSpPr>
        <p:spPr bwMode="auto">
          <a:xfrm>
            <a:off x="4804679" y="1024564"/>
            <a:ext cx="2338363" cy="461295"/>
          </a:xfrm>
          <a:prstGeom prst="rect">
            <a:avLst/>
          </a:prstGeom>
          <a:noFill/>
          <a:ln w="9525">
            <a:noFill/>
            <a:miter lim="800000"/>
            <a:headEnd/>
            <a:tailEnd/>
          </a:ln>
        </p:spPr>
        <p:txBody>
          <a:bodyPr wrap="none" lIns="91074" tIns="45537" rIns="91074" bIns="45537">
            <a:spAutoFit/>
          </a:bodyPr>
          <a:lstStyle/>
          <a:p>
            <a:r>
              <a:rPr lang="zh-CN" altLang="en-US" sz="2400" dirty="0">
                <a:solidFill>
                  <a:schemeClr val="folHlink"/>
                </a:solidFill>
                <a:latin typeface="Arial" charset="0"/>
                <a:ea typeface="黑体" pitchFamily="2" charset="-122"/>
              </a:rPr>
              <a:t>物理层连接建立</a:t>
            </a:r>
          </a:p>
        </p:txBody>
      </p:sp>
      <p:sp>
        <p:nvSpPr>
          <p:cNvPr id="43034" name="Text Box 28"/>
          <p:cNvSpPr txBox="1">
            <a:spLocks noChangeArrowheads="1"/>
          </p:cNvSpPr>
          <p:nvPr/>
        </p:nvSpPr>
        <p:spPr bwMode="auto">
          <a:xfrm>
            <a:off x="4804679" y="2260671"/>
            <a:ext cx="2093937" cy="461295"/>
          </a:xfrm>
          <a:prstGeom prst="rect">
            <a:avLst/>
          </a:prstGeom>
          <a:noFill/>
          <a:ln w="9525">
            <a:noFill/>
            <a:miter lim="800000"/>
            <a:headEnd/>
            <a:tailEnd/>
          </a:ln>
        </p:spPr>
        <p:txBody>
          <a:bodyPr wrap="none" lIns="91074" tIns="45537" rIns="91074" bIns="45537">
            <a:spAutoFit/>
          </a:bodyPr>
          <a:lstStyle/>
          <a:p>
            <a:r>
              <a:rPr lang="en-US" altLang="zh-CN" sz="2400" dirty="0">
                <a:solidFill>
                  <a:schemeClr val="folHlink"/>
                </a:solidFill>
                <a:latin typeface="Arial" charset="0"/>
                <a:ea typeface="黑体" pitchFamily="2" charset="-122"/>
              </a:rPr>
              <a:t>LCP </a:t>
            </a:r>
            <a:r>
              <a:rPr lang="zh-CN" altLang="en-US" sz="2400" dirty="0">
                <a:solidFill>
                  <a:schemeClr val="folHlink"/>
                </a:solidFill>
                <a:latin typeface="Arial" charset="0"/>
                <a:ea typeface="黑体" pitchFamily="2" charset="-122"/>
              </a:rPr>
              <a:t>配置协商</a:t>
            </a:r>
          </a:p>
        </p:txBody>
      </p:sp>
      <p:sp>
        <p:nvSpPr>
          <p:cNvPr id="43035" name="Text Box 29"/>
          <p:cNvSpPr txBox="1">
            <a:spLocks noChangeArrowheads="1"/>
          </p:cNvSpPr>
          <p:nvPr/>
        </p:nvSpPr>
        <p:spPr bwMode="auto">
          <a:xfrm>
            <a:off x="4703362" y="3438366"/>
            <a:ext cx="2953916" cy="461295"/>
          </a:xfrm>
          <a:prstGeom prst="rect">
            <a:avLst/>
          </a:prstGeom>
          <a:noFill/>
          <a:ln w="9525">
            <a:noFill/>
            <a:miter lim="800000"/>
            <a:headEnd/>
            <a:tailEnd/>
          </a:ln>
        </p:spPr>
        <p:txBody>
          <a:bodyPr wrap="none" lIns="91074" tIns="45537" rIns="91074" bIns="45537">
            <a:spAutoFit/>
          </a:bodyPr>
          <a:lstStyle/>
          <a:p>
            <a:r>
              <a:rPr lang="zh-CN" altLang="en-US" sz="2400" dirty="0">
                <a:solidFill>
                  <a:schemeClr val="folHlink"/>
                </a:solidFill>
                <a:latin typeface="Arial" charset="0"/>
                <a:ea typeface="黑体" pitchFamily="2" charset="-122"/>
              </a:rPr>
              <a:t>鉴别成功或无需鉴别</a:t>
            </a:r>
          </a:p>
        </p:txBody>
      </p:sp>
      <p:sp>
        <p:nvSpPr>
          <p:cNvPr id="43036" name="Text Box 30"/>
          <p:cNvSpPr txBox="1">
            <a:spLocks noChangeArrowheads="1"/>
          </p:cNvSpPr>
          <p:nvPr/>
        </p:nvSpPr>
        <p:spPr bwMode="auto">
          <a:xfrm>
            <a:off x="4787265" y="4707625"/>
            <a:ext cx="2145233" cy="461295"/>
          </a:xfrm>
          <a:prstGeom prst="rect">
            <a:avLst/>
          </a:prstGeom>
          <a:noFill/>
          <a:ln w="9525">
            <a:noFill/>
            <a:miter lim="800000"/>
            <a:headEnd/>
            <a:tailEnd/>
          </a:ln>
        </p:spPr>
        <p:txBody>
          <a:bodyPr wrap="none" lIns="91074" tIns="45537" rIns="91074" bIns="45537">
            <a:spAutoFit/>
          </a:bodyPr>
          <a:lstStyle/>
          <a:p>
            <a:r>
              <a:rPr lang="en-US" altLang="zh-CN" sz="2400" dirty="0">
                <a:solidFill>
                  <a:schemeClr val="folHlink"/>
                </a:solidFill>
                <a:latin typeface="Arial" charset="0"/>
                <a:ea typeface="黑体" pitchFamily="2" charset="-122"/>
              </a:rPr>
              <a:t>NCP </a:t>
            </a:r>
            <a:r>
              <a:rPr lang="zh-CN" altLang="en-US" sz="2400" dirty="0">
                <a:solidFill>
                  <a:schemeClr val="folHlink"/>
                </a:solidFill>
                <a:latin typeface="Arial" charset="0"/>
                <a:ea typeface="黑体" pitchFamily="2" charset="-122"/>
              </a:rPr>
              <a:t>配置协商</a:t>
            </a:r>
          </a:p>
        </p:txBody>
      </p:sp>
      <p:sp>
        <p:nvSpPr>
          <p:cNvPr id="43037" name="Text Box 31"/>
          <p:cNvSpPr txBox="1">
            <a:spLocks noChangeArrowheads="1"/>
          </p:cNvSpPr>
          <p:nvPr/>
        </p:nvSpPr>
        <p:spPr bwMode="auto">
          <a:xfrm>
            <a:off x="153356" y="3921443"/>
            <a:ext cx="1722811" cy="830627"/>
          </a:xfrm>
          <a:prstGeom prst="rect">
            <a:avLst/>
          </a:prstGeom>
          <a:solidFill>
            <a:schemeClr val="bg1"/>
          </a:solidFill>
          <a:ln w="9525">
            <a:noFill/>
            <a:miter lim="800000"/>
            <a:headEnd/>
            <a:tailEnd/>
          </a:ln>
        </p:spPr>
        <p:txBody>
          <a:bodyPr wrap="none" lIns="91074" tIns="45537" rIns="91074" bIns="45537">
            <a:spAutoFit/>
          </a:bodyPr>
          <a:lstStyle/>
          <a:p>
            <a:pPr algn="ctr"/>
            <a:r>
              <a:rPr lang="zh-CN" altLang="en-US" sz="2400" dirty="0">
                <a:solidFill>
                  <a:schemeClr val="folHlink"/>
                </a:solidFill>
                <a:latin typeface="Arial" charset="0"/>
                <a:ea typeface="黑体" pitchFamily="2" charset="-122"/>
              </a:rPr>
              <a:t>链路故障或</a:t>
            </a:r>
          </a:p>
          <a:p>
            <a:pPr algn="ctr"/>
            <a:r>
              <a:rPr lang="zh-CN" altLang="en-US" sz="2400" dirty="0">
                <a:solidFill>
                  <a:schemeClr val="folHlink"/>
                </a:solidFill>
                <a:latin typeface="Arial" charset="0"/>
                <a:ea typeface="黑体" pitchFamily="2" charset="-122"/>
              </a:rPr>
              <a:t>关闭请求</a:t>
            </a:r>
          </a:p>
        </p:txBody>
      </p:sp>
      <p:sp>
        <p:nvSpPr>
          <p:cNvPr id="43038" name="Text Box 32"/>
          <p:cNvSpPr txBox="1">
            <a:spLocks noChangeArrowheads="1"/>
          </p:cNvSpPr>
          <p:nvPr/>
        </p:nvSpPr>
        <p:spPr bwMode="auto">
          <a:xfrm>
            <a:off x="301691" y="1370295"/>
            <a:ext cx="1478384" cy="682894"/>
          </a:xfrm>
          <a:prstGeom prst="rect">
            <a:avLst/>
          </a:prstGeom>
          <a:solidFill>
            <a:schemeClr val="bg1"/>
          </a:solidFill>
          <a:ln w="9525">
            <a:noFill/>
            <a:miter lim="800000"/>
            <a:headEnd/>
            <a:tailEnd/>
          </a:ln>
        </p:spPr>
        <p:txBody>
          <a:bodyPr wrap="none" lIns="91074" tIns="45537" rIns="91074" bIns="45537">
            <a:spAutoFit/>
          </a:bodyPr>
          <a:lstStyle/>
          <a:p>
            <a:pPr algn="ctr">
              <a:lnSpc>
                <a:spcPct val="80000"/>
              </a:lnSpc>
            </a:pPr>
            <a:r>
              <a:rPr lang="en-US" altLang="zh-CN" sz="2400" dirty="0">
                <a:solidFill>
                  <a:schemeClr val="folHlink"/>
                </a:solidFill>
                <a:latin typeface="Arial" charset="0"/>
                <a:ea typeface="黑体" pitchFamily="2" charset="-122"/>
              </a:rPr>
              <a:t>LCP </a:t>
            </a:r>
            <a:r>
              <a:rPr lang="zh-CN" altLang="en-US" sz="2400" dirty="0">
                <a:solidFill>
                  <a:schemeClr val="folHlink"/>
                </a:solidFill>
                <a:latin typeface="Arial" charset="0"/>
                <a:ea typeface="黑体" pitchFamily="2" charset="-122"/>
              </a:rPr>
              <a:t>链路</a:t>
            </a:r>
          </a:p>
          <a:p>
            <a:pPr algn="ctr">
              <a:lnSpc>
                <a:spcPct val="80000"/>
              </a:lnSpc>
            </a:pPr>
            <a:r>
              <a:rPr lang="zh-CN" altLang="en-US" sz="2400" dirty="0">
                <a:solidFill>
                  <a:schemeClr val="folHlink"/>
                </a:solidFill>
                <a:latin typeface="Arial" charset="0"/>
                <a:ea typeface="黑体" pitchFamily="2" charset="-122"/>
              </a:rPr>
              <a:t>终止</a:t>
            </a:r>
          </a:p>
        </p:txBody>
      </p:sp>
      <p:sp>
        <p:nvSpPr>
          <p:cNvPr id="43039" name="Text Box 33"/>
          <p:cNvSpPr txBox="1">
            <a:spLocks noChangeArrowheads="1"/>
          </p:cNvSpPr>
          <p:nvPr/>
        </p:nvSpPr>
        <p:spPr bwMode="auto">
          <a:xfrm>
            <a:off x="2262237" y="2667970"/>
            <a:ext cx="1415033" cy="461295"/>
          </a:xfrm>
          <a:prstGeom prst="rect">
            <a:avLst/>
          </a:prstGeom>
          <a:noFill/>
          <a:ln w="9525">
            <a:noFill/>
            <a:miter lim="800000"/>
            <a:headEnd/>
            <a:tailEnd/>
          </a:ln>
        </p:spPr>
        <p:txBody>
          <a:bodyPr wrap="none" lIns="91074" tIns="45537" rIns="91074" bIns="45537">
            <a:spAutoFit/>
          </a:bodyPr>
          <a:lstStyle/>
          <a:p>
            <a:r>
              <a:rPr lang="zh-CN" altLang="en-US" sz="2400" dirty="0">
                <a:solidFill>
                  <a:schemeClr val="folHlink"/>
                </a:solidFill>
                <a:latin typeface="Arial" charset="0"/>
                <a:ea typeface="黑体" pitchFamily="2" charset="-122"/>
              </a:rPr>
              <a:t>鉴别失败</a:t>
            </a:r>
          </a:p>
        </p:txBody>
      </p:sp>
      <p:sp>
        <p:nvSpPr>
          <p:cNvPr id="43040" name="Text Box 34"/>
          <p:cNvSpPr txBox="1">
            <a:spLocks noChangeArrowheads="1"/>
          </p:cNvSpPr>
          <p:nvPr/>
        </p:nvSpPr>
        <p:spPr bwMode="auto">
          <a:xfrm>
            <a:off x="1836385" y="1018250"/>
            <a:ext cx="1478384" cy="682894"/>
          </a:xfrm>
          <a:prstGeom prst="rect">
            <a:avLst/>
          </a:prstGeom>
          <a:solidFill>
            <a:schemeClr val="bg1"/>
          </a:solidFill>
          <a:ln w="9525">
            <a:noFill/>
            <a:miter lim="800000"/>
            <a:headEnd/>
            <a:tailEnd/>
          </a:ln>
        </p:spPr>
        <p:txBody>
          <a:bodyPr wrap="none" lIns="91074" tIns="45537" rIns="91074" bIns="45537">
            <a:spAutoFit/>
          </a:bodyPr>
          <a:lstStyle/>
          <a:p>
            <a:pPr>
              <a:lnSpc>
                <a:spcPct val="80000"/>
              </a:lnSpc>
            </a:pPr>
            <a:r>
              <a:rPr lang="en-US" altLang="zh-CN" sz="2400" dirty="0">
                <a:solidFill>
                  <a:schemeClr val="folHlink"/>
                </a:solidFill>
                <a:latin typeface="Arial" charset="0"/>
                <a:ea typeface="黑体" pitchFamily="2" charset="-122"/>
              </a:rPr>
              <a:t>LCP </a:t>
            </a:r>
            <a:r>
              <a:rPr lang="zh-CN" altLang="en-US" sz="2400" dirty="0">
                <a:solidFill>
                  <a:schemeClr val="folHlink"/>
                </a:solidFill>
                <a:latin typeface="Arial" charset="0"/>
                <a:ea typeface="黑体" pitchFamily="2" charset="-122"/>
              </a:rPr>
              <a:t>配置</a:t>
            </a:r>
          </a:p>
          <a:p>
            <a:pPr>
              <a:lnSpc>
                <a:spcPct val="80000"/>
              </a:lnSpc>
            </a:pPr>
            <a:r>
              <a:rPr lang="zh-CN" altLang="en-US" sz="2400" dirty="0">
                <a:solidFill>
                  <a:schemeClr val="folHlink"/>
                </a:solidFill>
                <a:latin typeface="Arial" charset="0"/>
                <a:ea typeface="黑体" pitchFamily="2" charset="-122"/>
              </a:rPr>
              <a:t>协商失败</a:t>
            </a:r>
          </a:p>
        </p:txBody>
      </p:sp>
      <p:sp>
        <p:nvSpPr>
          <p:cNvPr id="33" name="灯片编号占位符 32"/>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897613" y="855645"/>
            <a:ext cx="8021518" cy="764081"/>
          </a:xfrm>
        </p:spPr>
        <p:txBody>
          <a:bodyPr>
            <a:normAutofit fontScale="90000"/>
          </a:bodyPr>
          <a:lstStyle/>
          <a:p>
            <a:pPr algn="ctr" eaLnBrk="1" hangingPunct="1"/>
            <a:r>
              <a:rPr lang="en-US" altLang="zh-CN" sz="3600" dirty="0">
                <a:ea typeface="黑体" pitchFamily="2" charset="-122"/>
              </a:rPr>
              <a:t>3</a:t>
            </a:r>
            <a:r>
              <a:rPr lang="en-US" altLang="zh-CN" sz="3600" dirty="0" smtClean="0">
                <a:ea typeface="黑体" pitchFamily="2" charset="-122"/>
              </a:rPr>
              <a:t>.3  </a:t>
            </a:r>
            <a:r>
              <a:rPr lang="zh-CN" altLang="en-US" sz="3600" dirty="0" smtClean="0">
                <a:ea typeface="黑体" pitchFamily="2" charset="-122"/>
              </a:rPr>
              <a:t>使用广播信道的数据链路层</a:t>
            </a:r>
            <a:br>
              <a:rPr lang="zh-CN" altLang="en-US" sz="3600" dirty="0" smtClean="0">
                <a:ea typeface="黑体" pitchFamily="2" charset="-122"/>
              </a:rPr>
            </a:br>
            <a:r>
              <a:rPr lang="en-US" altLang="zh-CN" sz="3600" dirty="0">
                <a:ea typeface="黑体" pitchFamily="2" charset="-122"/>
              </a:rPr>
              <a:t>3</a:t>
            </a:r>
            <a:r>
              <a:rPr lang="en-US" altLang="zh-CN" sz="3600" dirty="0" smtClean="0">
                <a:ea typeface="黑体" pitchFamily="2" charset="-122"/>
              </a:rPr>
              <a:t>.3.1  </a:t>
            </a:r>
            <a:r>
              <a:rPr lang="zh-CN" altLang="en-US" sz="3600" dirty="0" smtClean="0">
                <a:ea typeface="黑体" pitchFamily="2" charset="-122"/>
              </a:rPr>
              <a:t>局域网的数据链路层</a:t>
            </a:r>
            <a:r>
              <a:rPr lang="zh-CN" altLang="en-US" sz="4000" dirty="0" smtClean="0">
                <a:ea typeface="黑体" pitchFamily="2" charset="-122"/>
              </a:rPr>
              <a:t> </a:t>
            </a:r>
          </a:p>
        </p:txBody>
      </p:sp>
      <p:sp>
        <p:nvSpPr>
          <p:cNvPr id="395267" name="Rectangle 3"/>
          <p:cNvSpPr>
            <a:spLocks noGrp="1" noChangeArrowheads="1"/>
          </p:cNvSpPr>
          <p:nvPr>
            <p:ph type="body" idx="1"/>
          </p:nvPr>
        </p:nvSpPr>
        <p:spPr>
          <a:xfrm>
            <a:off x="1179403" y="1834427"/>
            <a:ext cx="7750810" cy="4813398"/>
          </a:xfrm>
        </p:spPr>
        <p:txBody>
          <a:bodyPr/>
          <a:lstStyle/>
          <a:p>
            <a:pPr eaLnBrk="1" hangingPunct="1"/>
            <a:r>
              <a:rPr lang="zh-CN" altLang="en-US" dirty="0" smtClean="0">
                <a:ea typeface="黑体" pitchFamily="2" charset="-122"/>
              </a:rPr>
              <a:t>局域网最主要的特点是：网络为一个单位所拥有，且地理范围和站点数目均有限。 </a:t>
            </a:r>
          </a:p>
          <a:p>
            <a:pPr eaLnBrk="1" hangingPunct="1"/>
            <a:r>
              <a:rPr lang="zh-CN" altLang="en-US" sz="2800" dirty="0" smtClean="0">
                <a:ea typeface="黑体" pitchFamily="2" charset="-122"/>
              </a:rPr>
              <a:t>局域网具有如下的一些主要优点：</a:t>
            </a:r>
          </a:p>
          <a:p>
            <a:pPr lvl="1" eaLnBrk="1" hangingPunct="1"/>
            <a:r>
              <a:rPr lang="zh-CN" altLang="en-US" sz="2400" dirty="0" smtClean="0">
                <a:solidFill>
                  <a:schemeClr val="folHlink"/>
                </a:solidFill>
                <a:ea typeface="黑体" pitchFamily="2" charset="-122"/>
              </a:rPr>
              <a:t>具有广播功能，从一个站点可很方便地访问全网。局域网上的主机可共享连接在局域网上的各种硬件和软件资源。</a:t>
            </a:r>
            <a:r>
              <a:rPr lang="zh-CN" altLang="en-US" dirty="0" smtClean="0">
                <a:ea typeface="黑体" pitchFamily="2" charset="-122"/>
              </a:rPr>
              <a:t> </a:t>
            </a:r>
            <a:endParaRPr lang="zh-CN" altLang="en-US" sz="2400" dirty="0" smtClean="0">
              <a:solidFill>
                <a:srgbClr val="333399"/>
              </a:solidFill>
              <a:ea typeface="黑体" pitchFamily="2" charset="-122"/>
            </a:endParaRPr>
          </a:p>
          <a:p>
            <a:pPr lvl="1" eaLnBrk="1" hangingPunct="1"/>
            <a:r>
              <a:rPr lang="zh-CN" altLang="en-US" sz="2400" dirty="0" smtClean="0">
                <a:solidFill>
                  <a:srgbClr val="333399"/>
                </a:solidFill>
                <a:ea typeface="黑体" pitchFamily="2" charset="-122"/>
              </a:rPr>
              <a:t>便于系统的扩展和逐渐地演变，各设备的位置可灵活调整和改变。</a:t>
            </a:r>
          </a:p>
          <a:p>
            <a:pPr lvl="1" eaLnBrk="1" hangingPunct="1"/>
            <a:r>
              <a:rPr lang="zh-CN" altLang="en-US" sz="2400" dirty="0" smtClean="0">
                <a:solidFill>
                  <a:srgbClr val="333399"/>
                </a:solidFill>
                <a:ea typeface="黑体" pitchFamily="2" charset="-122"/>
              </a:rPr>
              <a:t>提高了系统的可靠性、可用性和残存性。</a:t>
            </a:r>
          </a:p>
        </p:txBody>
      </p:sp>
      <p:sp>
        <p:nvSpPr>
          <p:cNvPr id="4" name="灯片编号占位符 3"/>
          <p:cNvSpPr>
            <a:spLocks noGrp="1"/>
          </p:cNvSpPr>
          <p:nvPr>
            <p:ph type="sldNum" sz="quarter" idx="12"/>
          </p:nvPr>
        </p:nvSpPr>
        <p:spPr/>
        <p:txBody>
          <a:bodyPr/>
          <a:lstStyle/>
          <a:p>
            <a:fld id="{B6F15528-21DE-4FAA-801E-634DDDAF4B2B}"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097082" y="44203"/>
            <a:ext cx="6837366" cy="764081"/>
          </a:xfrm>
        </p:spPr>
        <p:txBody>
          <a:bodyPr/>
          <a:lstStyle/>
          <a:p>
            <a:pPr algn="ctr" eaLnBrk="1" hangingPunct="1"/>
            <a:r>
              <a:rPr lang="zh-CN" altLang="en-US" dirty="0" smtClean="0">
                <a:ea typeface="黑体" pitchFamily="2" charset="-122"/>
              </a:rPr>
              <a:t>局域网的拓扑 </a:t>
            </a:r>
          </a:p>
        </p:txBody>
      </p:sp>
      <p:sp>
        <p:nvSpPr>
          <p:cNvPr id="45059" name="Line 3"/>
          <p:cNvSpPr>
            <a:spLocks noChangeShapeType="1"/>
          </p:cNvSpPr>
          <p:nvPr/>
        </p:nvSpPr>
        <p:spPr bwMode="auto">
          <a:xfrm flipH="1" flipV="1">
            <a:off x="1689158" y="1436599"/>
            <a:ext cx="531918" cy="454660"/>
          </a:xfrm>
          <a:prstGeom prst="line">
            <a:avLst/>
          </a:prstGeom>
          <a:noFill/>
          <a:ln w="28575">
            <a:solidFill>
              <a:srgbClr val="333399"/>
            </a:solidFill>
            <a:round/>
            <a:headEnd/>
            <a:tailEnd/>
          </a:ln>
        </p:spPr>
        <p:txBody>
          <a:bodyPr wrap="none" lIns="91074" tIns="45537" rIns="91074" bIns="45537" anchor="ctr"/>
          <a:lstStyle/>
          <a:p>
            <a:endParaRPr lang="zh-CN" altLang="en-US" dirty="0">
              <a:ea typeface="黑体" pitchFamily="2" charset="-122"/>
            </a:endParaRPr>
          </a:p>
        </p:txBody>
      </p:sp>
      <p:sp>
        <p:nvSpPr>
          <p:cNvPr id="45060" name="Line 4"/>
          <p:cNvSpPr>
            <a:spLocks noChangeShapeType="1"/>
          </p:cNvSpPr>
          <p:nvPr/>
        </p:nvSpPr>
        <p:spPr bwMode="auto">
          <a:xfrm flipV="1">
            <a:off x="2373053" y="1360822"/>
            <a:ext cx="0" cy="530437"/>
          </a:xfrm>
          <a:prstGeom prst="line">
            <a:avLst/>
          </a:prstGeom>
          <a:noFill/>
          <a:ln w="28575">
            <a:solidFill>
              <a:srgbClr val="333399"/>
            </a:solidFill>
            <a:round/>
            <a:headEnd/>
            <a:tailEnd/>
          </a:ln>
        </p:spPr>
        <p:txBody>
          <a:bodyPr wrap="none" lIns="91074" tIns="45537" rIns="91074" bIns="45537" anchor="ctr"/>
          <a:lstStyle/>
          <a:p>
            <a:endParaRPr lang="zh-CN" altLang="en-US" dirty="0">
              <a:ea typeface="黑体" pitchFamily="2" charset="-122"/>
            </a:endParaRPr>
          </a:p>
        </p:txBody>
      </p:sp>
      <p:sp>
        <p:nvSpPr>
          <p:cNvPr id="45061" name="Line 5"/>
          <p:cNvSpPr>
            <a:spLocks noChangeShapeType="1"/>
          </p:cNvSpPr>
          <p:nvPr/>
        </p:nvSpPr>
        <p:spPr bwMode="auto">
          <a:xfrm flipH="1">
            <a:off x="1765146" y="2118590"/>
            <a:ext cx="424268" cy="363097"/>
          </a:xfrm>
          <a:prstGeom prst="line">
            <a:avLst/>
          </a:prstGeom>
          <a:noFill/>
          <a:ln w="28575">
            <a:solidFill>
              <a:srgbClr val="333399"/>
            </a:solidFill>
            <a:round/>
            <a:headEnd/>
            <a:tailEnd/>
          </a:ln>
        </p:spPr>
        <p:txBody>
          <a:bodyPr wrap="none" lIns="91074" tIns="45537" rIns="91074" bIns="45537" anchor="ctr"/>
          <a:lstStyle/>
          <a:p>
            <a:endParaRPr lang="zh-CN" altLang="en-US" dirty="0">
              <a:ea typeface="黑体" pitchFamily="2" charset="-122"/>
            </a:endParaRPr>
          </a:p>
        </p:txBody>
      </p:sp>
      <p:sp>
        <p:nvSpPr>
          <p:cNvPr id="45062" name="Line 6"/>
          <p:cNvSpPr>
            <a:spLocks noChangeShapeType="1"/>
          </p:cNvSpPr>
          <p:nvPr/>
        </p:nvSpPr>
        <p:spPr bwMode="auto">
          <a:xfrm>
            <a:off x="2373053" y="2118590"/>
            <a:ext cx="671230" cy="503600"/>
          </a:xfrm>
          <a:prstGeom prst="line">
            <a:avLst/>
          </a:prstGeom>
          <a:noFill/>
          <a:ln w="28575">
            <a:solidFill>
              <a:srgbClr val="333399"/>
            </a:solidFill>
            <a:round/>
            <a:headEnd/>
            <a:tailEnd/>
          </a:ln>
        </p:spPr>
        <p:txBody>
          <a:bodyPr wrap="none" lIns="91074" tIns="45537" rIns="91074" bIns="45537" anchor="ctr"/>
          <a:lstStyle/>
          <a:p>
            <a:endParaRPr lang="zh-CN" altLang="en-US" dirty="0">
              <a:ea typeface="黑体" pitchFamily="2" charset="-122"/>
            </a:endParaRPr>
          </a:p>
        </p:txBody>
      </p:sp>
      <p:sp>
        <p:nvSpPr>
          <p:cNvPr id="45063" name="Line 7"/>
          <p:cNvSpPr>
            <a:spLocks noChangeShapeType="1"/>
          </p:cNvSpPr>
          <p:nvPr/>
        </p:nvSpPr>
        <p:spPr bwMode="auto">
          <a:xfrm flipV="1">
            <a:off x="2449041" y="1588153"/>
            <a:ext cx="531918" cy="378883"/>
          </a:xfrm>
          <a:prstGeom prst="line">
            <a:avLst/>
          </a:prstGeom>
          <a:noFill/>
          <a:ln w="28575">
            <a:solidFill>
              <a:srgbClr val="333399"/>
            </a:solidFill>
            <a:round/>
            <a:headEnd/>
            <a:tailEnd/>
          </a:ln>
        </p:spPr>
        <p:txBody>
          <a:bodyPr wrap="none" lIns="91074" tIns="45537" rIns="91074" bIns="45537" anchor="ctr"/>
          <a:lstStyle/>
          <a:p>
            <a:endParaRPr lang="zh-CN" altLang="en-US" dirty="0">
              <a:ea typeface="黑体" pitchFamily="2" charset="-122"/>
            </a:endParaRPr>
          </a:p>
        </p:txBody>
      </p:sp>
      <p:sp>
        <p:nvSpPr>
          <p:cNvPr id="396296" name="Rectangle 8"/>
          <p:cNvSpPr>
            <a:spLocks noChangeArrowheads="1"/>
          </p:cNvSpPr>
          <p:nvPr/>
        </p:nvSpPr>
        <p:spPr bwMode="auto">
          <a:xfrm>
            <a:off x="2145088" y="1815483"/>
            <a:ext cx="367277" cy="366254"/>
          </a:xfrm>
          <a:prstGeom prst="rect">
            <a:avLst/>
          </a:prstGeom>
          <a:solidFill>
            <a:schemeClr val="bg1"/>
          </a:solidFill>
          <a:ln w="25400">
            <a:solidFill>
              <a:srgbClr val="333399"/>
            </a:solidFill>
            <a:miter lim="800000"/>
            <a:headEnd/>
            <a:tailEnd/>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itchFamily="2" charset="-122"/>
            </a:endParaRPr>
          </a:p>
        </p:txBody>
      </p:sp>
      <p:sp>
        <p:nvSpPr>
          <p:cNvPr id="45069" name="Line 13"/>
          <p:cNvSpPr>
            <a:spLocks noChangeShapeType="1"/>
          </p:cNvSpPr>
          <p:nvPr/>
        </p:nvSpPr>
        <p:spPr bwMode="auto">
          <a:xfrm>
            <a:off x="5381263" y="2971410"/>
            <a:ext cx="2149837" cy="0"/>
          </a:xfrm>
          <a:prstGeom prst="line">
            <a:avLst/>
          </a:prstGeom>
          <a:noFill/>
          <a:ln w="28575">
            <a:solidFill>
              <a:srgbClr val="333399"/>
            </a:solidFill>
            <a:round/>
            <a:headEnd/>
            <a:tailEnd/>
          </a:ln>
        </p:spPr>
        <p:txBody>
          <a:bodyPr wrap="none" lIns="91074" tIns="45537" rIns="91074" bIns="45537" anchor="ctr"/>
          <a:lstStyle/>
          <a:p>
            <a:endParaRPr lang="zh-CN" altLang="en-US" dirty="0">
              <a:ea typeface="黑体" pitchFamily="2" charset="-122"/>
            </a:endParaRPr>
          </a:p>
        </p:txBody>
      </p:sp>
      <p:sp>
        <p:nvSpPr>
          <p:cNvPr id="45071" name="Rectangle 15"/>
          <p:cNvSpPr>
            <a:spLocks noChangeArrowheads="1"/>
          </p:cNvSpPr>
          <p:nvPr/>
        </p:nvSpPr>
        <p:spPr bwMode="auto">
          <a:xfrm>
            <a:off x="5270446" y="2920892"/>
            <a:ext cx="101318" cy="101036"/>
          </a:xfrm>
          <a:prstGeom prst="rect">
            <a:avLst/>
          </a:prstGeom>
          <a:solidFill>
            <a:schemeClr val="tx1"/>
          </a:solidFill>
          <a:ln w="12700">
            <a:solidFill>
              <a:srgbClr val="333399"/>
            </a:solidFill>
            <a:miter lim="800000"/>
            <a:headEnd/>
            <a:tailEnd/>
          </a:ln>
        </p:spPr>
        <p:txBody>
          <a:bodyPr wrap="none" lIns="91074" tIns="45537" rIns="91074" bIns="45537" anchor="ctr"/>
          <a:lstStyle/>
          <a:p>
            <a:endParaRPr lang="zh-CN" altLang="en-US" dirty="0">
              <a:ea typeface="黑体" pitchFamily="2" charset="-122"/>
            </a:endParaRPr>
          </a:p>
        </p:txBody>
      </p:sp>
      <p:sp>
        <p:nvSpPr>
          <p:cNvPr id="45072" name="Line 16"/>
          <p:cNvSpPr>
            <a:spLocks noChangeShapeType="1"/>
          </p:cNvSpPr>
          <p:nvPr/>
        </p:nvSpPr>
        <p:spPr bwMode="auto">
          <a:xfrm flipV="1">
            <a:off x="5805530" y="2655674"/>
            <a:ext cx="0" cy="318893"/>
          </a:xfrm>
          <a:prstGeom prst="line">
            <a:avLst/>
          </a:prstGeom>
          <a:noFill/>
          <a:ln w="28575">
            <a:solidFill>
              <a:srgbClr val="333399"/>
            </a:solidFill>
            <a:round/>
            <a:headEnd/>
            <a:tailEnd/>
          </a:ln>
        </p:spPr>
        <p:txBody>
          <a:bodyPr wrap="none" lIns="91074" tIns="45537" rIns="91074" bIns="45537" anchor="ctr"/>
          <a:lstStyle/>
          <a:p>
            <a:endParaRPr lang="zh-CN" altLang="en-US" dirty="0">
              <a:ea typeface="黑体" pitchFamily="2" charset="-122"/>
            </a:endParaRPr>
          </a:p>
        </p:txBody>
      </p:sp>
      <p:sp>
        <p:nvSpPr>
          <p:cNvPr id="45073" name="Line 17"/>
          <p:cNvSpPr>
            <a:spLocks noChangeShapeType="1"/>
          </p:cNvSpPr>
          <p:nvPr/>
        </p:nvSpPr>
        <p:spPr bwMode="auto">
          <a:xfrm>
            <a:off x="6185472" y="2984040"/>
            <a:ext cx="0" cy="344152"/>
          </a:xfrm>
          <a:prstGeom prst="line">
            <a:avLst/>
          </a:prstGeom>
          <a:noFill/>
          <a:ln w="28575">
            <a:solidFill>
              <a:srgbClr val="333399"/>
            </a:solidFill>
            <a:round/>
            <a:headEnd/>
            <a:tailEnd/>
          </a:ln>
        </p:spPr>
        <p:txBody>
          <a:bodyPr wrap="none" lIns="91074" tIns="45537" rIns="91074" bIns="45537" anchor="ctr"/>
          <a:lstStyle/>
          <a:p>
            <a:endParaRPr lang="zh-CN" altLang="en-US" dirty="0">
              <a:ea typeface="黑体" pitchFamily="2" charset="-122"/>
            </a:endParaRPr>
          </a:p>
        </p:txBody>
      </p:sp>
      <p:sp>
        <p:nvSpPr>
          <p:cNvPr id="45074" name="Line 18"/>
          <p:cNvSpPr>
            <a:spLocks noChangeShapeType="1"/>
          </p:cNvSpPr>
          <p:nvPr/>
        </p:nvSpPr>
        <p:spPr bwMode="auto">
          <a:xfrm flipV="1">
            <a:off x="6660399" y="2627258"/>
            <a:ext cx="0" cy="356782"/>
          </a:xfrm>
          <a:prstGeom prst="line">
            <a:avLst/>
          </a:prstGeom>
          <a:noFill/>
          <a:ln w="28575">
            <a:solidFill>
              <a:srgbClr val="333399"/>
            </a:solidFill>
            <a:round/>
            <a:headEnd/>
            <a:tailEnd/>
          </a:ln>
        </p:spPr>
        <p:txBody>
          <a:bodyPr wrap="none" lIns="91074" tIns="45537" rIns="91074" bIns="45537" anchor="ctr"/>
          <a:lstStyle/>
          <a:p>
            <a:endParaRPr lang="zh-CN" altLang="en-US" dirty="0">
              <a:ea typeface="黑体" pitchFamily="2" charset="-122"/>
            </a:endParaRPr>
          </a:p>
        </p:txBody>
      </p:sp>
      <p:sp>
        <p:nvSpPr>
          <p:cNvPr id="45075" name="Line 19"/>
          <p:cNvSpPr>
            <a:spLocks noChangeShapeType="1"/>
          </p:cNvSpPr>
          <p:nvPr/>
        </p:nvSpPr>
        <p:spPr bwMode="auto">
          <a:xfrm>
            <a:off x="7144825" y="2984040"/>
            <a:ext cx="0" cy="344152"/>
          </a:xfrm>
          <a:prstGeom prst="line">
            <a:avLst/>
          </a:prstGeom>
          <a:noFill/>
          <a:ln w="28575">
            <a:solidFill>
              <a:srgbClr val="333399"/>
            </a:solidFill>
            <a:round/>
            <a:headEnd/>
            <a:tailEnd/>
          </a:ln>
        </p:spPr>
        <p:txBody>
          <a:bodyPr wrap="none" lIns="91074" tIns="45537" rIns="91074" bIns="45537" anchor="ctr"/>
          <a:lstStyle/>
          <a:p>
            <a:endParaRPr lang="zh-CN" altLang="en-US" dirty="0">
              <a:ea typeface="黑体" pitchFamily="2" charset="-122"/>
            </a:endParaRPr>
          </a:p>
        </p:txBody>
      </p:sp>
      <p:sp>
        <p:nvSpPr>
          <p:cNvPr id="45087" name="Rectangle 31"/>
          <p:cNvSpPr>
            <a:spLocks noChangeArrowheads="1"/>
          </p:cNvSpPr>
          <p:nvPr/>
        </p:nvSpPr>
        <p:spPr bwMode="auto">
          <a:xfrm>
            <a:off x="3403644" y="1548686"/>
            <a:ext cx="874510"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zh-CN" altLang="en-US" dirty="0">
                <a:solidFill>
                  <a:srgbClr val="333399"/>
                </a:solidFill>
                <a:latin typeface="Times New Roman" pitchFamily="18" charset="0"/>
                <a:ea typeface="黑体" pitchFamily="2" charset="-122"/>
              </a:rPr>
              <a:t>集线器</a:t>
            </a:r>
          </a:p>
        </p:txBody>
      </p:sp>
      <p:sp>
        <p:nvSpPr>
          <p:cNvPr id="45089" name="Line 33"/>
          <p:cNvSpPr>
            <a:spLocks noChangeShapeType="1"/>
          </p:cNvSpPr>
          <p:nvPr/>
        </p:nvSpPr>
        <p:spPr bwMode="auto">
          <a:xfrm flipH="1" flipV="1">
            <a:off x="1733484" y="4301906"/>
            <a:ext cx="118731" cy="123137"/>
          </a:xfrm>
          <a:prstGeom prst="line">
            <a:avLst/>
          </a:prstGeom>
          <a:noFill/>
          <a:ln w="25400">
            <a:solidFill>
              <a:srgbClr val="333399"/>
            </a:solidFill>
            <a:round/>
            <a:headEnd/>
            <a:tailEnd/>
          </a:ln>
        </p:spPr>
        <p:txBody>
          <a:bodyPr wrap="none" lIns="91074" tIns="45537" rIns="91074" bIns="45537" anchor="ctr"/>
          <a:lstStyle/>
          <a:p>
            <a:endParaRPr lang="zh-CN" altLang="en-US" dirty="0">
              <a:ea typeface="黑体" pitchFamily="2" charset="-122"/>
            </a:endParaRPr>
          </a:p>
        </p:txBody>
      </p:sp>
      <p:sp>
        <p:nvSpPr>
          <p:cNvPr id="45090" name="Rectangle 34"/>
          <p:cNvSpPr>
            <a:spLocks noChangeArrowheads="1"/>
          </p:cNvSpPr>
          <p:nvPr/>
        </p:nvSpPr>
        <p:spPr bwMode="auto">
          <a:xfrm>
            <a:off x="3194676" y="4627113"/>
            <a:ext cx="1336174"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zh-CN" altLang="en-US" dirty="0">
                <a:solidFill>
                  <a:srgbClr val="333399"/>
                </a:solidFill>
                <a:latin typeface="Times New Roman" pitchFamily="18" charset="0"/>
                <a:ea typeface="黑体" pitchFamily="2" charset="-122"/>
              </a:rPr>
              <a:t>干线耦合器</a:t>
            </a:r>
          </a:p>
        </p:txBody>
      </p:sp>
      <p:sp>
        <p:nvSpPr>
          <p:cNvPr id="45091" name="Line 35"/>
          <p:cNvSpPr>
            <a:spLocks noChangeShapeType="1"/>
          </p:cNvSpPr>
          <p:nvPr/>
        </p:nvSpPr>
        <p:spPr bwMode="auto">
          <a:xfrm flipH="1">
            <a:off x="2729248" y="4303484"/>
            <a:ext cx="110816" cy="104193"/>
          </a:xfrm>
          <a:prstGeom prst="line">
            <a:avLst/>
          </a:prstGeom>
          <a:noFill/>
          <a:ln w="25400">
            <a:solidFill>
              <a:srgbClr val="333399"/>
            </a:solidFill>
            <a:round/>
            <a:headEnd/>
            <a:tailEnd/>
          </a:ln>
        </p:spPr>
        <p:txBody>
          <a:bodyPr wrap="none" lIns="91074" tIns="45537" rIns="91074" bIns="45537" anchor="ctr"/>
          <a:lstStyle/>
          <a:p>
            <a:endParaRPr lang="zh-CN" altLang="en-US" dirty="0">
              <a:ea typeface="黑体" pitchFamily="2" charset="-122"/>
            </a:endParaRPr>
          </a:p>
        </p:txBody>
      </p:sp>
      <p:sp>
        <p:nvSpPr>
          <p:cNvPr id="45092" name="Line 36"/>
          <p:cNvSpPr>
            <a:spLocks noChangeShapeType="1"/>
          </p:cNvSpPr>
          <p:nvPr/>
        </p:nvSpPr>
        <p:spPr bwMode="auto">
          <a:xfrm flipH="1" flipV="1">
            <a:off x="2748245" y="5242799"/>
            <a:ext cx="131397" cy="138924"/>
          </a:xfrm>
          <a:prstGeom prst="line">
            <a:avLst/>
          </a:prstGeom>
          <a:noFill/>
          <a:ln w="28575">
            <a:solidFill>
              <a:srgbClr val="333399"/>
            </a:solidFill>
            <a:round/>
            <a:headEnd/>
            <a:tailEnd/>
          </a:ln>
        </p:spPr>
        <p:txBody>
          <a:bodyPr wrap="none" lIns="91074" tIns="45537" rIns="91074" bIns="45537" anchor="ctr"/>
          <a:lstStyle/>
          <a:p>
            <a:endParaRPr lang="zh-CN" altLang="en-US" dirty="0">
              <a:ea typeface="黑体" pitchFamily="2" charset="-122"/>
            </a:endParaRPr>
          </a:p>
        </p:txBody>
      </p:sp>
      <p:sp>
        <p:nvSpPr>
          <p:cNvPr id="45093" name="Line 37"/>
          <p:cNvSpPr>
            <a:spLocks noChangeShapeType="1"/>
          </p:cNvSpPr>
          <p:nvPr/>
        </p:nvSpPr>
        <p:spPr bwMode="auto">
          <a:xfrm flipH="1">
            <a:off x="1763563" y="5283844"/>
            <a:ext cx="98152" cy="119980"/>
          </a:xfrm>
          <a:prstGeom prst="line">
            <a:avLst/>
          </a:prstGeom>
          <a:noFill/>
          <a:ln w="28575">
            <a:solidFill>
              <a:srgbClr val="333399"/>
            </a:solidFill>
            <a:round/>
            <a:headEnd/>
            <a:tailEnd/>
          </a:ln>
        </p:spPr>
        <p:txBody>
          <a:bodyPr wrap="none" lIns="91074" tIns="45537" rIns="91074" bIns="45537" anchor="ctr"/>
          <a:lstStyle/>
          <a:p>
            <a:endParaRPr lang="zh-CN" altLang="en-US" dirty="0">
              <a:ea typeface="黑体" pitchFamily="2" charset="-122"/>
            </a:endParaRPr>
          </a:p>
        </p:txBody>
      </p:sp>
      <p:sp>
        <p:nvSpPr>
          <p:cNvPr id="45094" name="Oval 38"/>
          <p:cNvSpPr>
            <a:spLocks noChangeArrowheads="1"/>
          </p:cNvSpPr>
          <p:nvPr/>
        </p:nvSpPr>
        <p:spPr bwMode="auto">
          <a:xfrm rot="-2760000">
            <a:off x="1701911" y="4229193"/>
            <a:ext cx="1196640" cy="1199982"/>
          </a:xfrm>
          <a:prstGeom prst="ellipse">
            <a:avLst/>
          </a:prstGeom>
          <a:solidFill>
            <a:schemeClr val="bg1"/>
          </a:solidFill>
          <a:ln w="28575">
            <a:solidFill>
              <a:srgbClr val="333399"/>
            </a:solidFill>
            <a:round/>
            <a:headEnd/>
            <a:tailEnd/>
          </a:ln>
        </p:spPr>
        <p:txBody>
          <a:bodyPr wrap="none" lIns="91074" tIns="45537" rIns="91074" bIns="45537" anchor="ctr"/>
          <a:lstStyle/>
          <a:p>
            <a:endParaRPr lang="zh-CN" altLang="en-US" dirty="0">
              <a:ea typeface="黑体" pitchFamily="2" charset="-122"/>
            </a:endParaRPr>
          </a:p>
        </p:txBody>
      </p:sp>
      <p:sp>
        <p:nvSpPr>
          <p:cNvPr id="45095" name="Rectangle 39"/>
          <p:cNvSpPr>
            <a:spLocks noChangeArrowheads="1"/>
          </p:cNvSpPr>
          <p:nvPr/>
        </p:nvSpPr>
        <p:spPr bwMode="auto">
          <a:xfrm rot="-2760000">
            <a:off x="1790664" y="4372823"/>
            <a:ext cx="135767" cy="88653"/>
          </a:xfrm>
          <a:prstGeom prst="rect">
            <a:avLst/>
          </a:prstGeom>
          <a:solidFill>
            <a:schemeClr val="bg1"/>
          </a:solidFill>
          <a:ln w="28575">
            <a:solidFill>
              <a:srgbClr val="333399"/>
            </a:solidFill>
            <a:miter lim="800000"/>
            <a:headEnd/>
            <a:tailEnd/>
          </a:ln>
        </p:spPr>
        <p:txBody>
          <a:bodyPr wrap="none" lIns="91074" tIns="45537" rIns="91074" bIns="45537" anchor="ctr"/>
          <a:lstStyle/>
          <a:p>
            <a:endParaRPr lang="zh-CN" altLang="en-US" dirty="0">
              <a:ea typeface="黑体" pitchFamily="2" charset="-122"/>
            </a:endParaRPr>
          </a:p>
        </p:txBody>
      </p:sp>
      <p:sp>
        <p:nvSpPr>
          <p:cNvPr id="45096" name="Rectangle 40"/>
          <p:cNvSpPr>
            <a:spLocks noChangeArrowheads="1"/>
          </p:cNvSpPr>
          <p:nvPr/>
        </p:nvSpPr>
        <p:spPr bwMode="auto">
          <a:xfrm rot="-2760000">
            <a:off x="2672446" y="5195315"/>
            <a:ext cx="135767" cy="88653"/>
          </a:xfrm>
          <a:prstGeom prst="rect">
            <a:avLst/>
          </a:prstGeom>
          <a:solidFill>
            <a:schemeClr val="bg1"/>
          </a:solidFill>
          <a:ln w="25400">
            <a:solidFill>
              <a:srgbClr val="333399"/>
            </a:solidFill>
            <a:miter lim="800000"/>
            <a:headEnd/>
            <a:tailEnd/>
          </a:ln>
        </p:spPr>
        <p:txBody>
          <a:bodyPr wrap="none" lIns="91074" tIns="45537" rIns="91074" bIns="45537" anchor="ctr"/>
          <a:lstStyle/>
          <a:p>
            <a:endParaRPr lang="zh-CN" altLang="en-US" dirty="0">
              <a:ea typeface="黑体" pitchFamily="2" charset="-122"/>
            </a:endParaRPr>
          </a:p>
        </p:txBody>
      </p:sp>
      <p:sp>
        <p:nvSpPr>
          <p:cNvPr id="45097" name="Rectangle 41"/>
          <p:cNvSpPr>
            <a:spLocks noChangeArrowheads="1"/>
          </p:cNvSpPr>
          <p:nvPr/>
        </p:nvSpPr>
        <p:spPr bwMode="auto">
          <a:xfrm rot="-2760000">
            <a:off x="2688212" y="4334868"/>
            <a:ext cx="88406" cy="136146"/>
          </a:xfrm>
          <a:prstGeom prst="rect">
            <a:avLst/>
          </a:prstGeom>
          <a:solidFill>
            <a:schemeClr val="bg1"/>
          </a:solidFill>
          <a:ln w="28575">
            <a:solidFill>
              <a:srgbClr val="333399"/>
            </a:solidFill>
            <a:miter lim="800000"/>
            <a:headEnd/>
            <a:tailEnd/>
          </a:ln>
        </p:spPr>
        <p:txBody>
          <a:bodyPr wrap="none" lIns="91074" tIns="45537" rIns="91074" bIns="45537" anchor="ctr"/>
          <a:lstStyle/>
          <a:p>
            <a:endParaRPr lang="zh-CN" altLang="en-US" dirty="0">
              <a:ea typeface="黑体" pitchFamily="2" charset="-122"/>
            </a:endParaRPr>
          </a:p>
        </p:txBody>
      </p:sp>
      <p:sp>
        <p:nvSpPr>
          <p:cNvPr id="45098" name="Line 42"/>
          <p:cNvSpPr>
            <a:spLocks noChangeShapeType="1"/>
          </p:cNvSpPr>
          <p:nvPr/>
        </p:nvSpPr>
        <p:spPr bwMode="auto">
          <a:xfrm>
            <a:off x="2792571" y="4461351"/>
            <a:ext cx="474927" cy="380463"/>
          </a:xfrm>
          <a:prstGeom prst="line">
            <a:avLst/>
          </a:prstGeom>
          <a:noFill/>
          <a:ln w="19050">
            <a:solidFill>
              <a:srgbClr val="333399"/>
            </a:solidFill>
            <a:round/>
            <a:headEnd/>
            <a:tailEnd/>
          </a:ln>
        </p:spPr>
        <p:txBody>
          <a:bodyPr wrap="none" lIns="91074" tIns="45537" rIns="91074" bIns="45537" anchor="ctr"/>
          <a:lstStyle/>
          <a:p>
            <a:endParaRPr lang="zh-CN" altLang="en-US" dirty="0">
              <a:ea typeface="黑体" pitchFamily="2" charset="-122"/>
            </a:endParaRPr>
          </a:p>
        </p:txBody>
      </p:sp>
      <p:sp>
        <p:nvSpPr>
          <p:cNvPr id="45099" name="Rectangle 43"/>
          <p:cNvSpPr>
            <a:spLocks noChangeArrowheads="1"/>
          </p:cNvSpPr>
          <p:nvPr/>
        </p:nvSpPr>
        <p:spPr bwMode="auto">
          <a:xfrm rot="-2760000">
            <a:off x="1853923" y="5171568"/>
            <a:ext cx="88406" cy="136146"/>
          </a:xfrm>
          <a:prstGeom prst="rect">
            <a:avLst/>
          </a:prstGeom>
          <a:solidFill>
            <a:schemeClr val="bg1"/>
          </a:solidFill>
          <a:ln w="25400">
            <a:solidFill>
              <a:srgbClr val="333399"/>
            </a:solidFill>
            <a:miter lim="800000"/>
            <a:headEnd/>
            <a:tailEnd/>
          </a:ln>
        </p:spPr>
        <p:txBody>
          <a:bodyPr wrap="none" lIns="91074" tIns="45537" rIns="91074" bIns="45537" anchor="ctr"/>
          <a:lstStyle/>
          <a:p>
            <a:endParaRPr lang="zh-CN" altLang="en-US" dirty="0">
              <a:ea typeface="黑体" pitchFamily="2" charset="-122"/>
            </a:endParaRPr>
          </a:p>
        </p:txBody>
      </p:sp>
      <p:sp>
        <p:nvSpPr>
          <p:cNvPr id="45100" name="Arc 44"/>
          <p:cNvSpPr>
            <a:spLocks/>
          </p:cNvSpPr>
          <p:nvPr/>
        </p:nvSpPr>
        <p:spPr bwMode="auto">
          <a:xfrm flipV="1">
            <a:off x="2116592" y="4649215"/>
            <a:ext cx="625320" cy="633050"/>
          </a:xfrm>
          <a:custGeom>
            <a:avLst/>
            <a:gdLst>
              <a:gd name="T0" fmla="*/ 0 w 25403"/>
              <a:gd name="T1" fmla="*/ 7127 h 30101"/>
              <a:gd name="T2" fmla="*/ 584037 w 25403"/>
              <a:gd name="T3" fmla="*/ 636587 h 30101"/>
              <a:gd name="T4" fmla="*/ 93875 w 25403"/>
              <a:gd name="T5" fmla="*/ 456805 h 30101"/>
              <a:gd name="T6" fmla="*/ 0 60000 65536"/>
              <a:gd name="T7" fmla="*/ 0 60000 65536"/>
              <a:gd name="T8" fmla="*/ 0 60000 65536"/>
              <a:gd name="T9" fmla="*/ 0 w 25403"/>
              <a:gd name="T10" fmla="*/ 0 h 30101"/>
              <a:gd name="T11" fmla="*/ 25403 w 25403"/>
              <a:gd name="T12" fmla="*/ 30101 h 30101"/>
            </a:gdLst>
            <a:ahLst/>
            <a:cxnLst>
              <a:cxn ang="T6">
                <a:pos x="T0" y="T1"/>
              </a:cxn>
              <a:cxn ang="T7">
                <a:pos x="T2" y="T3"/>
              </a:cxn>
              <a:cxn ang="T8">
                <a:pos x="T4" y="T5"/>
              </a:cxn>
            </a:cxnLst>
            <a:rect l="T9" t="T10" r="T11" b="T12"/>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28575">
            <a:solidFill>
              <a:srgbClr val="333399"/>
            </a:solidFill>
            <a:round/>
            <a:headEnd/>
            <a:tailEnd type="triangle" w="sm" len="med"/>
          </a:ln>
        </p:spPr>
        <p:txBody>
          <a:bodyPr wrap="none" lIns="91074" tIns="45537" rIns="91074" bIns="45537" anchor="ctr"/>
          <a:lstStyle/>
          <a:p>
            <a:endParaRPr lang="zh-CN" altLang="en-US" dirty="0">
              <a:ea typeface="黑体" pitchFamily="2" charset="-122"/>
            </a:endParaRPr>
          </a:p>
        </p:txBody>
      </p:sp>
      <p:pic>
        <p:nvPicPr>
          <p:cNvPr id="45102" name="Picture 46"/>
          <p:cNvPicPr>
            <a:picLocks noChangeArrowheads="1"/>
          </p:cNvPicPr>
          <p:nvPr/>
        </p:nvPicPr>
        <p:blipFill>
          <a:blip r:embed="rId3" cstate="print"/>
          <a:srcRect/>
          <a:stretch>
            <a:fillRect/>
          </a:stretch>
        </p:blipFill>
        <p:spPr bwMode="auto">
          <a:xfrm>
            <a:off x="2803654" y="3945123"/>
            <a:ext cx="408437" cy="410457"/>
          </a:xfrm>
          <a:prstGeom prst="rect">
            <a:avLst/>
          </a:prstGeom>
          <a:noFill/>
          <a:ln w="9525">
            <a:noFill/>
            <a:miter lim="800000"/>
            <a:headEnd/>
            <a:tailEnd/>
          </a:ln>
        </p:spPr>
      </p:pic>
      <p:pic>
        <p:nvPicPr>
          <p:cNvPr id="45103" name="Picture 47"/>
          <p:cNvPicPr>
            <a:picLocks noChangeArrowheads="1"/>
          </p:cNvPicPr>
          <p:nvPr/>
        </p:nvPicPr>
        <p:blipFill>
          <a:blip r:embed="rId3" cstate="print"/>
          <a:srcRect/>
          <a:stretch>
            <a:fillRect/>
          </a:stretch>
        </p:blipFill>
        <p:spPr bwMode="auto">
          <a:xfrm>
            <a:off x="1399452" y="3983012"/>
            <a:ext cx="408437" cy="410457"/>
          </a:xfrm>
          <a:prstGeom prst="rect">
            <a:avLst/>
          </a:prstGeom>
          <a:noFill/>
          <a:ln w="9525">
            <a:noFill/>
            <a:miter lim="800000"/>
            <a:headEnd/>
            <a:tailEnd/>
          </a:ln>
        </p:spPr>
      </p:pic>
      <p:pic>
        <p:nvPicPr>
          <p:cNvPr id="45104" name="Picture 48"/>
          <p:cNvPicPr>
            <a:picLocks noChangeArrowheads="1"/>
          </p:cNvPicPr>
          <p:nvPr/>
        </p:nvPicPr>
        <p:blipFill>
          <a:blip r:embed="rId3" cstate="print"/>
          <a:srcRect/>
          <a:stretch>
            <a:fillRect/>
          </a:stretch>
        </p:blipFill>
        <p:spPr bwMode="auto">
          <a:xfrm>
            <a:off x="2764076" y="5271215"/>
            <a:ext cx="408437" cy="410457"/>
          </a:xfrm>
          <a:prstGeom prst="rect">
            <a:avLst/>
          </a:prstGeom>
          <a:noFill/>
          <a:ln w="9525">
            <a:noFill/>
            <a:miter lim="800000"/>
            <a:headEnd/>
            <a:tailEnd/>
          </a:ln>
        </p:spPr>
      </p:pic>
      <p:pic>
        <p:nvPicPr>
          <p:cNvPr id="45105" name="Picture 49"/>
          <p:cNvPicPr>
            <a:picLocks noChangeArrowheads="1"/>
          </p:cNvPicPr>
          <p:nvPr/>
        </p:nvPicPr>
        <p:blipFill>
          <a:blip r:embed="rId3" cstate="print"/>
          <a:srcRect/>
          <a:stretch>
            <a:fillRect/>
          </a:stretch>
        </p:blipFill>
        <p:spPr bwMode="auto">
          <a:xfrm>
            <a:off x="1488106" y="5346992"/>
            <a:ext cx="408437" cy="410457"/>
          </a:xfrm>
          <a:prstGeom prst="rect">
            <a:avLst/>
          </a:prstGeom>
          <a:noFill/>
          <a:ln w="9525">
            <a:noFill/>
            <a:miter lim="800000"/>
            <a:headEnd/>
            <a:tailEnd/>
          </a:ln>
        </p:spPr>
      </p:pic>
      <p:pic>
        <p:nvPicPr>
          <p:cNvPr id="45106" name="Picture 50"/>
          <p:cNvPicPr>
            <a:picLocks noChangeArrowheads="1"/>
          </p:cNvPicPr>
          <p:nvPr/>
        </p:nvPicPr>
        <p:blipFill>
          <a:blip r:embed="rId3" cstate="print"/>
          <a:srcRect/>
          <a:stretch>
            <a:fillRect/>
          </a:stretch>
        </p:blipFill>
        <p:spPr bwMode="auto">
          <a:xfrm>
            <a:off x="2692838" y="2263828"/>
            <a:ext cx="408437" cy="410457"/>
          </a:xfrm>
          <a:prstGeom prst="rect">
            <a:avLst/>
          </a:prstGeom>
          <a:noFill/>
          <a:ln w="9525">
            <a:noFill/>
            <a:miter lim="800000"/>
            <a:headEnd/>
            <a:tailEnd/>
          </a:ln>
        </p:spPr>
      </p:pic>
      <p:pic>
        <p:nvPicPr>
          <p:cNvPr id="45107" name="Picture 51"/>
          <p:cNvPicPr>
            <a:picLocks noChangeArrowheads="1"/>
          </p:cNvPicPr>
          <p:nvPr/>
        </p:nvPicPr>
        <p:blipFill>
          <a:blip r:embed="rId3" cstate="print"/>
          <a:srcRect/>
          <a:stretch>
            <a:fillRect/>
          </a:stretch>
        </p:blipFill>
        <p:spPr bwMode="auto">
          <a:xfrm>
            <a:off x="1613170" y="2270143"/>
            <a:ext cx="408437" cy="410457"/>
          </a:xfrm>
          <a:prstGeom prst="rect">
            <a:avLst/>
          </a:prstGeom>
          <a:noFill/>
          <a:ln w="9525">
            <a:noFill/>
            <a:miter lim="800000"/>
            <a:headEnd/>
            <a:tailEnd/>
          </a:ln>
        </p:spPr>
      </p:pic>
      <p:pic>
        <p:nvPicPr>
          <p:cNvPr id="45108" name="Picture 52"/>
          <p:cNvPicPr>
            <a:picLocks noChangeArrowheads="1"/>
          </p:cNvPicPr>
          <p:nvPr/>
        </p:nvPicPr>
        <p:blipFill>
          <a:blip r:embed="rId3" cstate="print"/>
          <a:srcRect/>
          <a:stretch>
            <a:fillRect/>
          </a:stretch>
        </p:blipFill>
        <p:spPr bwMode="auto">
          <a:xfrm>
            <a:off x="1537182" y="1285046"/>
            <a:ext cx="408437" cy="410457"/>
          </a:xfrm>
          <a:prstGeom prst="rect">
            <a:avLst/>
          </a:prstGeom>
          <a:noFill/>
          <a:ln w="9525">
            <a:noFill/>
            <a:miter lim="800000"/>
            <a:headEnd/>
            <a:tailEnd/>
          </a:ln>
        </p:spPr>
      </p:pic>
      <p:pic>
        <p:nvPicPr>
          <p:cNvPr id="45109" name="Picture 53"/>
          <p:cNvPicPr>
            <a:picLocks noChangeArrowheads="1"/>
          </p:cNvPicPr>
          <p:nvPr/>
        </p:nvPicPr>
        <p:blipFill>
          <a:blip r:embed="rId3" cstate="print"/>
          <a:srcRect/>
          <a:stretch>
            <a:fillRect/>
          </a:stretch>
        </p:blipFill>
        <p:spPr bwMode="auto">
          <a:xfrm>
            <a:off x="2828983" y="1360823"/>
            <a:ext cx="408437" cy="410457"/>
          </a:xfrm>
          <a:prstGeom prst="rect">
            <a:avLst/>
          </a:prstGeom>
          <a:noFill/>
          <a:ln w="9525">
            <a:noFill/>
            <a:miter lim="800000"/>
            <a:headEnd/>
            <a:tailEnd/>
          </a:ln>
        </p:spPr>
      </p:pic>
      <p:pic>
        <p:nvPicPr>
          <p:cNvPr id="45110" name="Picture 54"/>
          <p:cNvPicPr>
            <a:picLocks noChangeArrowheads="1"/>
          </p:cNvPicPr>
          <p:nvPr/>
        </p:nvPicPr>
        <p:blipFill>
          <a:blip r:embed="rId3" cstate="print"/>
          <a:srcRect/>
          <a:stretch>
            <a:fillRect/>
          </a:stretch>
        </p:blipFill>
        <p:spPr bwMode="auto">
          <a:xfrm>
            <a:off x="2170418" y="1032457"/>
            <a:ext cx="408437" cy="410457"/>
          </a:xfrm>
          <a:prstGeom prst="rect">
            <a:avLst/>
          </a:prstGeom>
          <a:noFill/>
          <a:ln w="9525">
            <a:noFill/>
            <a:miter lim="800000"/>
            <a:headEnd/>
            <a:tailEnd/>
          </a:ln>
        </p:spPr>
      </p:pic>
      <p:pic>
        <p:nvPicPr>
          <p:cNvPr id="45111" name="Picture 55"/>
          <p:cNvPicPr>
            <a:picLocks noChangeArrowheads="1"/>
          </p:cNvPicPr>
          <p:nvPr/>
        </p:nvPicPr>
        <p:blipFill>
          <a:blip r:embed="rId3" cstate="print"/>
          <a:srcRect/>
          <a:stretch>
            <a:fillRect/>
          </a:stretch>
        </p:blipFill>
        <p:spPr bwMode="auto">
          <a:xfrm>
            <a:off x="6935858" y="3138750"/>
            <a:ext cx="408437" cy="410457"/>
          </a:xfrm>
          <a:prstGeom prst="rect">
            <a:avLst/>
          </a:prstGeom>
          <a:noFill/>
          <a:ln w="9525">
            <a:noFill/>
            <a:miter lim="800000"/>
            <a:headEnd/>
            <a:tailEnd/>
          </a:ln>
        </p:spPr>
      </p:pic>
      <p:pic>
        <p:nvPicPr>
          <p:cNvPr id="45112" name="Picture 56"/>
          <p:cNvPicPr>
            <a:picLocks noChangeArrowheads="1"/>
          </p:cNvPicPr>
          <p:nvPr/>
        </p:nvPicPr>
        <p:blipFill>
          <a:blip r:embed="rId3" cstate="print"/>
          <a:srcRect/>
          <a:stretch>
            <a:fillRect/>
          </a:stretch>
        </p:blipFill>
        <p:spPr bwMode="auto">
          <a:xfrm>
            <a:off x="5998668" y="3151379"/>
            <a:ext cx="408437" cy="410457"/>
          </a:xfrm>
          <a:prstGeom prst="rect">
            <a:avLst/>
          </a:prstGeom>
          <a:noFill/>
          <a:ln w="9525">
            <a:noFill/>
            <a:miter lim="800000"/>
            <a:headEnd/>
            <a:tailEnd/>
          </a:ln>
        </p:spPr>
      </p:pic>
      <p:pic>
        <p:nvPicPr>
          <p:cNvPr id="45113" name="Picture 57"/>
          <p:cNvPicPr>
            <a:picLocks noChangeArrowheads="1"/>
          </p:cNvPicPr>
          <p:nvPr/>
        </p:nvPicPr>
        <p:blipFill>
          <a:blip r:embed="rId3" cstate="print"/>
          <a:srcRect/>
          <a:stretch>
            <a:fillRect/>
          </a:stretch>
        </p:blipFill>
        <p:spPr bwMode="auto">
          <a:xfrm>
            <a:off x="6454598" y="2393612"/>
            <a:ext cx="408437" cy="410457"/>
          </a:xfrm>
          <a:prstGeom prst="rect">
            <a:avLst/>
          </a:prstGeom>
          <a:noFill/>
          <a:ln w="9525">
            <a:noFill/>
            <a:miter lim="800000"/>
            <a:headEnd/>
            <a:tailEnd/>
          </a:ln>
        </p:spPr>
      </p:pic>
      <p:pic>
        <p:nvPicPr>
          <p:cNvPr id="45114" name="Picture 58"/>
          <p:cNvPicPr>
            <a:picLocks noChangeArrowheads="1"/>
          </p:cNvPicPr>
          <p:nvPr/>
        </p:nvPicPr>
        <p:blipFill>
          <a:blip r:embed="rId3" cstate="print"/>
          <a:srcRect/>
          <a:stretch>
            <a:fillRect/>
          </a:stretch>
        </p:blipFill>
        <p:spPr bwMode="auto">
          <a:xfrm>
            <a:off x="5593397" y="2380983"/>
            <a:ext cx="408437" cy="410457"/>
          </a:xfrm>
          <a:prstGeom prst="rect">
            <a:avLst/>
          </a:prstGeom>
          <a:noFill/>
          <a:ln w="9525">
            <a:noFill/>
            <a:miter lim="800000"/>
            <a:headEnd/>
            <a:tailEnd/>
          </a:ln>
        </p:spPr>
      </p:pic>
      <p:sp>
        <p:nvSpPr>
          <p:cNvPr id="45120" name="Line 64"/>
          <p:cNvSpPr>
            <a:spLocks noChangeShapeType="1"/>
          </p:cNvSpPr>
          <p:nvPr/>
        </p:nvSpPr>
        <p:spPr bwMode="auto">
          <a:xfrm flipV="1">
            <a:off x="2449042" y="1834427"/>
            <a:ext cx="1027425" cy="208386"/>
          </a:xfrm>
          <a:prstGeom prst="line">
            <a:avLst/>
          </a:prstGeom>
          <a:noFill/>
          <a:ln w="19050">
            <a:solidFill>
              <a:srgbClr val="333399"/>
            </a:solidFill>
            <a:round/>
            <a:headEnd/>
            <a:tailEnd/>
          </a:ln>
        </p:spPr>
        <p:txBody>
          <a:bodyPr wrap="none" lIns="91074" tIns="45537" rIns="91074" bIns="45537" anchor="ctr"/>
          <a:lstStyle/>
          <a:p>
            <a:endParaRPr lang="zh-CN" altLang="en-US" dirty="0">
              <a:ea typeface="黑体" pitchFamily="2" charset="-122"/>
            </a:endParaRPr>
          </a:p>
        </p:txBody>
      </p:sp>
      <p:sp>
        <p:nvSpPr>
          <p:cNvPr id="45121" name="Text Box 65"/>
          <p:cNvSpPr txBox="1">
            <a:spLocks noChangeArrowheads="1"/>
          </p:cNvSpPr>
          <p:nvPr/>
        </p:nvSpPr>
        <p:spPr bwMode="auto">
          <a:xfrm>
            <a:off x="5860939" y="3634455"/>
            <a:ext cx="1107256" cy="461295"/>
          </a:xfrm>
          <a:prstGeom prst="rect">
            <a:avLst/>
          </a:prstGeom>
          <a:noFill/>
          <a:ln w="9525">
            <a:noFill/>
            <a:miter lim="800000"/>
            <a:headEnd/>
            <a:tailEnd/>
          </a:ln>
        </p:spPr>
        <p:txBody>
          <a:bodyPr wrap="none" lIns="91074" tIns="45537" rIns="91074" bIns="45537">
            <a:spAutoFit/>
          </a:bodyPr>
          <a:lstStyle/>
          <a:p>
            <a:r>
              <a:rPr lang="zh-CN" altLang="en-US" sz="2400" dirty="0">
                <a:solidFill>
                  <a:srgbClr val="333399"/>
                </a:solidFill>
                <a:latin typeface="黑体" pitchFamily="2" charset="-122"/>
                <a:ea typeface="黑体" pitchFamily="2" charset="-122"/>
              </a:rPr>
              <a:t>总线网</a:t>
            </a:r>
          </a:p>
        </p:txBody>
      </p:sp>
      <p:sp>
        <p:nvSpPr>
          <p:cNvPr id="45122" name="Text Box 66"/>
          <p:cNvSpPr txBox="1">
            <a:spLocks noChangeArrowheads="1"/>
          </p:cNvSpPr>
          <p:nvPr/>
        </p:nvSpPr>
        <p:spPr bwMode="auto">
          <a:xfrm>
            <a:off x="1668577" y="2765848"/>
            <a:ext cx="1107256" cy="461295"/>
          </a:xfrm>
          <a:prstGeom prst="rect">
            <a:avLst/>
          </a:prstGeom>
          <a:noFill/>
          <a:ln w="9525">
            <a:noFill/>
            <a:miter lim="800000"/>
            <a:headEnd/>
            <a:tailEnd/>
          </a:ln>
        </p:spPr>
        <p:txBody>
          <a:bodyPr wrap="none" lIns="91074" tIns="45537" rIns="91074" bIns="45537">
            <a:spAutoFit/>
          </a:bodyPr>
          <a:lstStyle/>
          <a:p>
            <a:r>
              <a:rPr lang="zh-CN" altLang="en-US" sz="2400" dirty="0">
                <a:solidFill>
                  <a:srgbClr val="333399"/>
                </a:solidFill>
                <a:latin typeface="黑体" pitchFamily="2" charset="-122"/>
                <a:ea typeface="黑体" pitchFamily="2" charset="-122"/>
              </a:rPr>
              <a:t>星形网</a:t>
            </a:r>
          </a:p>
        </p:txBody>
      </p:sp>
      <p:sp>
        <p:nvSpPr>
          <p:cNvPr id="45124" name="Text Box 68"/>
          <p:cNvSpPr txBox="1">
            <a:spLocks noChangeArrowheads="1"/>
          </p:cNvSpPr>
          <p:nvPr/>
        </p:nvSpPr>
        <p:spPr bwMode="auto">
          <a:xfrm>
            <a:off x="1758814" y="5819017"/>
            <a:ext cx="1107256" cy="461295"/>
          </a:xfrm>
          <a:prstGeom prst="rect">
            <a:avLst/>
          </a:prstGeom>
          <a:noFill/>
          <a:ln w="9525">
            <a:noFill/>
            <a:miter lim="800000"/>
            <a:headEnd/>
            <a:tailEnd/>
          </a:ln>
        </p:spPr>
        <p:txBody>
          <a:bodyPr wrap="none" lIns="91074" tIns="45537" rIns="91074" bIns="45537">
            <a:spAutoFit/>
          </a:bodyPr>
          <a:lstStyle/>
          <a:p>
            <a:r>
              <a:rPr lang="zh-CN" altLang="en-US" sz="2400" dirty="0">
                <a:solidFill>
                  <a:srgbClr val="333399"/>
                </a:solidFill>
                <a:latin typeface="黑体" pitchFamily="2" charset="-122"/>
                <a:ea typeface="黑体" pitchFamily="2" charset="-122"/>
              </a:rPr>
              <a:t>环形网</a:t>
            </a:r>
          </a:p>
        </p:txBody>
      </p:sp>
      <p:sp>
        <p:nvSpPr>
          <p:cNvPr id="45" name="灯片编号占位符 44"/>
          <p:cNvSpPr>
            <a:spLocks noGrp="1"/>
          </p:cNvSpPr>
          <p:nvPr>
            <p:ph type="sldNum" sz="quarter" idx="12"/>
          </p:nvPr>
        </p:nvSpPr>
        <p:spPr/>
        <p:txBody>
          <a:bodyPr/>
          <a:lstStyle/>
          <a:p>
            <a:fld id="{B6F15528-21DE-4FAA-801E-634DDDAF4B2B}"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1097082" y="926686"/>
            <a:ext cx="6837366" cy="764081"/>
          </a:xfrm>
        </p:spPr>
        <p:txBody>
          <a:bodyPr/>
          <a:lstStyle/>
          <a:p>
            <a:pPr algn="ctr" eaLnBrk="1" hangingPunct="1"/>
            <a:r>
              <a:rPr lang="zh-CN" altLang="en-US" dirty="0" smtClean="0">
                <a:ea typeface="黑体" pitchFamily="2" charset="-122"/>
              </a:rPr>
              <a:t>媒体共享技术</a:t>
            </a:r>
          </a:p>
        </p:txBody>
      </p:sp>
      <p:sp>
        <p:nvSpPr>
          <p:cNvPr id="397315" name="Rectangle 3"/>
          <p:cNvSpPr>
            <a:spLocks noGrp="1" noChangeArrowheads="1"/>
          </p:cNvSpPr>
          <p:nvPr>
            <p:ph type="body" idx="1"/>
          </p:nvPr>
        </p:nvSpPr>
        <p:spPr>
          <a:xfrm>
            <a:off x="1548263" y="1834427"/>
            <a:ext cx="7103327" cy="4511869"/>
          </a:xfrm>
        </p:spPr>
        <p:txBody>
          <a:bodyPr/>
          <a:lstStyle/>
          <a:p>
            <a:pPr eaLnBrk="1" hangingPunct="1">
              <a:lnSpc>
                <a:spcPct val="90000"/>
              </a:lnSpc>
            </a:pPr>
            <a:r>
              <a:rPr lang="zh-CN" altLang="en-US" dirty="0" smtClean="0">
                <a:ea typeface="黑体" pitchFamily="2" charset="-122"/>
              </a:rPr>
              <a:t>静态划分信道</a:t>
            </a:r>
          </a:p>
          <a:p>
            <a:pPr lvl="1" eaLnBrk="1" hangingPunct="1">
              <a:lnSpc>
                <a:spcPct val="90000"/>
              </a:lnSpc>
            </a:pPr>
            <a:r>
              <a:rPr lang="zh-CN" altLang="en-US" dirty="0" smtClean="0">
                <a:solidFill>
                  <a:srgbClr val="333399"/>
                </a:solidFill>
                <a:ea typeface="黑体" pitchFamily="2" charset="-122"/>
              </a:rPr>
              <a:t>频分复用</a:t>
            </a:r>
          </a:p>
          <a:p>
            <a:pPr lvl="1" eaLnBrk="1" hangingPunct="1">
              <a:lnSpc>
                <a:spcPct val="90000"/>
              </a:lnSpc>
            </a:pPr>
            <a:r>
              <a:rPr lang="zh-CN" altLang="en-US" dirty="0" smtClean="0">
                <a:solidFill>
                  <a:srgbClr val="333399"/>
                </a:solidFill>
                <a:ea typeface="黑体" pitchFamily="2" charset="-122"/>
              </a:rPr>
              <a:t>时分复用</a:t>
            </a:r>
          </a:p>
          <a:p>
            <a:pPr lvl="1" eaLnBrk="1" hangingPunct="1">
              <a:lnSpc>
                <a:spcPct val="90000"/>
              </a:lnSpc>
            </a:pPr>
            <a:r>
              <a:rPr lang="zh-CN" altLang="en-US" dirty="0" smtClean="0">
                <a:solidFill>
                  <a:srgbClr val="333399"/>
                </a:solidFill>
                <a:ea typeface="黑体" pitchFamily="2" charset="-122"/>
              </a:rPr>
              <a:t>波分复用</a:t>
            </a:r>
          </a:p>
          <a:p>
            <a:pPr lvl="1" eaLnBrk="1" hangingPunct="1">
              <a:lnSpc>
                <a:spcPct val="90000"/>
              </a:lnSpc>
            </a:pPr>
            <a:r>
              <a:rPr lang="zh-CN" altLang="en-US" dirty="0" smtClean="0">
                <a:solidFill>
                  <a:srgbClr val="333399"/>
                </a:solidFill>
                <a:ea typeface="黑体" pitchFamily="2" charset="-122"/>
              </a:rPr>
              <a:t>码分复用</a:t>
            </a:r>
            <a:r>
              <a:rPr lang="zh-CN" altLang="en-US" dirty="0" smtClean="0">
                <a:ea typeface="黑体" pitchFamily="2" charset="-122"/>
              </a:rPr>
              <a:t> </a:t>
            </a:r>
          </a:p>
          <a:p>
            <a:pPr eaLnBrk="1" hangingPunct="1">
              <a:lnSpc>
                <a:spcPct val="90000"/>
              </a:lnSpc>
            </a:pPr>
            <a:r>
              <a:rPr lang="zh-CN" altLang="en-US" dirty="0" smtClean="0">
                <a:ea typeface="黑体" pitchFamily="2" charset="-122"/>
              </a:rPr>
              <a:t>动态媒体接入控制（多点接入）</a:t>
            </a:r>
          </a:p>
          <a:p>
            <a:pPr lvl="1" eaLnBrk="1" hangingPunct="1">
              <a:lnSpc>
                <a:spcPct val="90000"/>
              </a:lnSpc>
            </a:pPr>
            <a:r>
              <a:rPr lang="zh-CN" altLang="en-US" dirty="0" smtClean="0">
                <a:solidFill>
                  <a:srgbClr val="333399"/>
                </a:solidFill>
                <a:latin typeface="Arial" charset="0"/>
                <a:ea typeface="黑体" pitchFamily="2" charset="-122"/>
              </a:rPr>
              <a:t>随机接入</a:t>
            </a:r>
          </a:p>
          <a:p>
            <a:pPr lvl="1" eaLnBrk="1" hangingPunct="1">
              <a:lnSpc>
                <a:spcPct val="90000"/>
              </a:lnSpc>
            </a:pPr>
            <a:r>
              <a:rPr lang="zh-CN" altLang="en-US" dirty="0" smtClean="0">
                <a:solidFill>
                  <a:srgbClr val="333399"/>
                </a:solidFill>
                <a:latin typeface="Arial" charset="0"/>
                <a:ea typeface="黑体" pitchFamily="2" charset="-122"/>
              </a:rPr>
              <a:t>受控接入 ，如多点线路探询</a:t>
            </a:r>
            <a:r>
              <a:rPr lang="en-US" altLang="zh-CN" dirty="0" smtClean="0">
                <a:solidFill>
                  <a:srgbClr val="333399"/>
                </a:solidFill>
                <a:latin typeface="Arial" charset="0"/>
                <a:ea typeface="黑体" pitchFamily="2" charset="-122"/>
              </a:rPr>
              <a:t>(polling)</a:t>
            </a:r>
            <a:r>
              <a:rPr lang="zh-CN" altLang="en-US" dirty="0" smtClean="0">
                <a:solidFill>
                  <a:srgbClr val="333399"/>
                </a:solidFill>
                <a:latin typeface="Arial" charset="0"/>
                <a:ea typeface="黑体" pitchFamily="2" charset="-122"/>
              </a:rPr>
              <a:t>，或轮询。</a:t>
            </a:r>
            <a:r>
              <a:rPr lang="zh-CN" altLang="en-US" dirty="0" smtClean="0">
                <a:ea typeface="黑体" pitchFamily="2" charset="-122"/>
              </a:rPr>
              <a:t>  	</a:t>
            </a:r>
          </a:p>
        </p:txBody>
      </p:sp>
      <p:sp>
        <p:nvSpPr>
          <p:cNvPr id="4" name="灯片编号占位符 3"/>
          <p:cNvSpPr>
            <a:spLocks noGrp="1"/>
          </p:cNvSpPr>
          <p:nvPr>
            <p:ph type="sldNum" sz="quarter" idx="12"/>
          </p:nvPr>
        </p:nvSpPr>
        <p:spPr/>
        <p:txBody>
          <a:bodyPr/>
          <a:lstStyle/>
          <a:p>
            <a:fld id="{B6F15528-21DE-4FAA-801E-634DDDAF4B2B}"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1097082" y="926686"/>
            <a:ext cx="6837366" cy="764081"/>
          </a:xfrm>
        </p:spPr>
        <p:txBody>
          <a:bodyPr/>
          <a:lstStyle/>
          <a:p>
            <a:pPr algn="ctr" eaLnBrk="1" hangingPunct="1"/>
            <a:r>
              <a:rPr lang="zh-CN" altLang="en-US" sz="4000" dirty="0" smtClean="0">
                <a:ea typeface="黑体" pitchFamily="2" charset="-122"/>
              </a:rPr>
              <a:t>数据链路层的两个子层 </a:t>
            </a:r>
          </a:p>
        </p:txBody>
      </p:sp>
      <p:sp>
        <p:nvSpPr>
          <p:cNvPr id="399363" name="Rectangle 3"/>
          <p:cNvSpPr>
            <a:spLocks noGrp="1" noChangeArrowheads="1"/>
          </p:cNvSpPr>
          <p:nvPr>
            <p:ph type="body" idx="1"/>
          </p:nvPr>
        </p:nvSpPr>
        <p:spPr>
          <a:xfrm>
            <a:off x="682313" y="1834427"/>
            <a:ext cx="8113337" cy="4813398"/>
          </a:xfrm>
        </p:spPr>
        <p:txBody>
          <a:bodyPr>
            <a:normAutofit fontScale="85000" lnSpcReduction="20000"/>
          </a:bodyPr>
          <a:lstStyle/>
          <a:p>
            <a:pPr eaLnBrk="1" hangingPunct="1">
              <a:lnSpc>
                <a:spcPct val="120000"/>
              </a:lnSpc>
            </a:pPr>
            <a:r>
              <a:rPr lang="zh-CN" altLang="en-US" dirty="0" smtClean="0">
                <a:ea typeface="黑体" pitchFamily="2" charset="-122"/>
              </a:rPr>
              <a:t>为了使数据链路层能更好地适应多种局域网标准，</a:t>
            </a:r>
            <a:r>
              <a:rPr lang="en-US" altLang="zh-CN" dirty="0" smtClean="0">
                <a:ea typeface="黑体" pitchFamily="2" charset="-122"/>
              </a:rPr>
              <a:t>802 </a:t>
            </a:r>
            <a:r>
              <a:rPr lang="zh-CN" altLang="en-US" dirty="0" smtClean="0">
                <a:ea typeface="黑体" pitchFamily="2" charset="-122"/>
              </a:rPr>
              <a:t>委员会就将局域网的数据链路层拆成两个子层：</a:t>
            </a:r>
          </a:p>
          <a:p>
            <a:pPr lvl="1" eaLnBrk="1" hangingPunct="1">
              <a:lnSpc>
                <a:spcPct val="120000"/>
              </a:lnSpc>
            </a:pPr>
            <a:r>
              <a:rPr lang="zh-CN" altLang="en-US" dirty="0" smtClean="0">
                <a:solidFill>
                  <a:srgbClr val="333399"/>
                </a:solidFill>
                <a:latin typeface="Arial" charset="0"/>
                <a:ea typeface="黑体" pitchFamily="2" charset="-122"/>
              </a:rPr>
              <a:t>逻辑链路控制 </a:t>
            </a:r>
            <a:r>
              <a:rPr lang="en-US" altLang="zh-CN" dirty="0" smtClean="0">
                <a:solidFill>
                  <a:srgbClr val="333399"/>
                </a:solidFill>
                <a:latin typeface="Arial" charset="0"/>
                <a:ea typeface="黑体" pitchFamily="2" charset="-122"/>
              </a:rPr>
              <a:t>LLC (Logical Link Control)</a:t>
            </a:r>
            <a:r>
              <a:rPr lang="zh-CN" altLang="en-US" dirty="0" smtClean="0">
                <a:solidFill>
                  <a:srgbClr val="333399"/>
                </a:solidFill>
                <a:latin typeface="Arial" charset="0"/>
                <a:ea typeface="黑体" pitchFamily="2" charset="-122"/>
              </a:rPr>
              <a:t>子层</a:t>
            </a:r>
          </a:p>
          <a:p>
            <a:pPr lvl="1" eaLnBrk="1" hangingPunct="1">
              <a:lnSpc>
                <a:spcPct val="120000"/>
              </a:lnSpc>
            </a:pPr>
            <a:r>
              <a:rPr lang="zh-CN" altLang="en-US" dirty="0" smtClean="0">
                <a:solidFill>
                  <a:srgbClr val="333399"/>
                </a:solidFill>
                <a:latin typeface="Arial" charset="0"/>
                <a:ea typeface="黑体" pitchFamily="2" charset="-122"/>
              </a:rPr>
              <a:t>媒体接入控制 </a:t>
            </a:r>
            <a:r>
              <a:rPr lang="en-US" altLang="zh-CN" dirty="0" smtClean="0">
                <a:solidFill>
                  <a:srgbClr val="333399"/>
                </a:solidFill>
                <a:latin typeface="Arial" charset="0"/>
                <a:ea typeface="黑体" pitchFamily="2" charset="-122"/>
              </a:rPr>
              <a:t>MAC (Medium Access Control)</a:t>
            </a:r>
            <a:r>
              <a:rPr lang="zh-CN" altLang="en-US" dirty="0" smtClean="0">
                <a:solidFill>
                  <a:srgbClr val="333399"/>
                </a:solidFill>
                <a:latin typeface="Arial" charset="0"/>
                <a:ea typeface="黑体" pitchFamily="2" charset="-122"/>
              </a:rPr>
              <a:t>子层。</a:t>
            </a:r>
          </a:p>
          <a:p>
            <a:pPr>
              <a:lnSpc>
                <a:spcPct val="120000"/>
              </a:lnSpc>
            </a:pPr>
            <a:r>
              <a:rPr lang="zh-CN" altLang="en-US" dirty="0" smtClean="0">
                <a:ea typeface="黑体" pitchFamily="2" charset="-122"/>
              </a:rPr>
              <a:t>与接入到传输媒体有关的内容都放在 </a:t>
            </a:r>
            <a:r>
              <a:rPr lang="en-US" altLang="zh-CN" dirty="0" smtClean="0">
                <a:ea typeface="黑体" pitchFamily="2" charset="-122"/>
              </a:rPr>
              <a:t>MAC</a:t>
            </a:r>
            <a:r>
              <a:rPr lang="zh-CN" altLang="en-US" dirty="0" smtClean="0">
                <a:ea typeface="黑体" pitchFamily="2" charset="-122"/>
              </a:rPr>
              <a:t>子层，而 </a:t>
            </a:r>
            <a:r>
              <a:rPr lang="en-US" altLang="zh-CN" dirty="0" smtClean="0">
                <a:ea typeface="黑体" pitchFamily="2" charset="-122"/>
              </a:rPr>
              <a:t>LLC </a:t>
            </a:r>
            <a:r>
              <a:rPr lang="zh-CN" altLang="en-US" dirty="0" smtClean="0">
                <a:ea typeface="黑体" pitchFamily="2" charset="-122"/>
              </a:rPr>
              <a:t>子层则与传输媒体无关</a:t>
            </a:r>
            <a:endParaRPr lang="en-US" altLang="zh-CN" dirty="0" smtClean="0">
              <a:ea typeface="黑体" pitchFamily="2" charset="-122"/>
            </a:endParaRPr>
          </a:p>
          <a:p>
            <a:pPr>
              <a:lnSpc>
                <a:spcPct val="120000"/>
              </a:lnSpc>
            </a:pPr>
            <a:r>
              <a:rPr lang="zh-CN" altLang="en-US" dirty="0" smtClean="0">
                <a:ea typeface="黑体" pitchFamily="2" charset="-122"/>
              </a:rPr>
              <a:t>在 </a:t>
            </a:r>
            <a:r>
              <a:rPr lang="en-US" altLang="zh-CN" dirty="0" smtClean="0">
                <a:ea typeface="黑体" pitchFamily="2" charset="-122"/>
              </a:rPr>
              <a:t>TCP/IP </a:t>
            </a:r>
            <a:r>
              <a:rPr lang="zh-CN" altLang="en-US" dirty="0" smtClean="0">
                <a:ea typeface="黑体" pitchFamily="2" charset="-122"/>
              </a:rPr>
              <a:t>体系中，逻辑链路控制子层 </a:t>
            </a:r>
            <a:r>
              <a:rPr lang="en-US" altLang="zh-CN" dirty="0" smtClean="0">
                <a:ea typeface="黑体" pitchFamily="2" charset="-122"/>
              </a:rPr>
              <a:t>LLC</a:t>
            </a:r>
            <a:r>
              <a:rPr lang="zh-CN" altLang="en-US" dirty="0" smtClean="0">
                <a:ea typeface="黑体" pitchFamily="2" charset="-122"/>
              </a:rPr>
              <a:t>的作用已经不大，所以一般不考虑。</a:t>
            </a:r>
          </a:p>
          <a:p>
            <a:pPr>
              <a:lnSpc>
                <a:spcPct val="120000"/>
              </a:lnSpc>
            </a:pPr>
            <a:r>
              <a:rPr lang="zh-CN" altLang="en-US" dirty="0" smtClean="0">
                <a:ea typeface="黑体" pitchFamily="2" charset="-122"/>
              </a:rPr>
              <a:t>很多厂商生产的适配器上就仅装有 </a:t>
            </a:r>
            <a:r>
              <a:rPr lang="en-US" altLang="zh-CN" dirty="0" smtClean="0">
                <a:ea typeface="黑体" pitchFamily="2" charset="-122"/>
              </a:rPr>
              <a:t>MAC </a:t>
            </a:r>
            <a:r>
              <a:rPr lang="zh-CN" altLang="en-US" dirty="0" smtClean="0">
                <a:ea typeface="黑体" pitchFamily="2" charset="-122"/>
              </a:rPr>
              <a:t>协议而没有 </a:t>
            </a:r>
            <a:r>
              <a:rPr lang="en-US" altLang="zh-CN" dirty="0" smtClean="0">
                <a:ea typeface="黑体" pitchFamily="2" charset="-122"/>
              </a:rPr>
              <a:t>LLC </a:t>
            </a:r>
            <a:r>
              <a:rPr lang="zh-CN" altLang="en-US" dirty="0" smtClean="0">
                <a:ea typeface="黑体" pitchFamily="2" charset="-122"/>
              </a:rPr>
              <a:t>协议。 </a:t>
            </a:r>
          </a:p>
          <a:p>
            <a:pPr eaLnBrk="1" hangingPunct="1">
              <a:lnSpc>
                <a:spcPct val="90000"/>
              </a:lnSpc>
            </a:pPr>
            <a:endParaRPr lang="zh-CN" altLang="en-US" dirty="0" smtClean="0">
              <a:ea typeface="黑体"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1097082" y="926686"/>
            <a:ext cx="6837366" cy="764081"/>
          </a:xfrm>
        </p:spPr>
        <p:txBody>
          <a:bodyPr/>
          <a:lstStyle/>
          <a:p>
            <a:pPr algn="ctr" eaLnBrk="1" hangingPunct="1"/>
            <a:r>
              <a:rPr lang="en-US" altLang="zh-CN" dirty="0" smtClean="0">
                <a:ea typeface="黑体" pitchFamily="2" charset="-122"/>
              </a:rPr>
              <a:t>2.  </a:t>
            </a:r>
            <a:r>
              <a:rPr lang="zh-CN" altLang="en-US" dirty="0" smtClean="0">
                <a:ea typeface="黑体" pitchFamily="2" charset="-122"/>
              </a:rPr>
              <a:t>适配器的作用  </a:t>
            </a:r>
          </a:p>
        </p:txBody>
      </p:sp>
      <p:sp>
        <p:nvSpPr>
          <p:cNvPr id="402435" name="Rectangle 3"/>
          <p:cNvSpPr>
            <a:spLocks noGrp="1" noChangeArrowheads="1"/>
          </p:cNvSpPr>
          <p:nvPr>
            <p:ph type="body" idx="1"/>
          </p:nvPr>
        </p:nvSpPr>
        <p:spPr>
          <a:xfrm>
            <a:off x="968851" y="1834427"/>
            <a:ext cx="7826798" cy="4813398"/>
          </a:xfrm>
        </p:spPr>
        <p:txBody>
          <a:bodyPr/>
          <a:lstStyle/>
          <a:p>
            <a:pPr eaLnBrk="1" hangingPunct="1"/>
            <a:r>
              <a:rPr lang="zh-CN" altLang="en-US" dirty="0" smtClean="0">
                <a:ea typeface="黑体" pitchFamily="2" charset="-122"/>
              </a:rPr>
              <a:t>网络接口板又称为</a:t>
            </a:r>
            <a:r>
              <a:rPr lang="zh-CN" altLang="en-US" dirty="0" smtClean="0">
                <a:solidFill>
                  <a:schemeClr val="hlink"/>
                </a:solidFill>
                <a:ea typeface="黑体" pitchFamily="2" charset="-122"/>
              </a:rPr>
              <a:t>通信适配器</a:t>
            </a:r>
            <a:r>
              <a:rPr lang="en-US" altLang="zh-CN" dirty="0" smtClean="0">
                <a:ea typeface="黑体" pitchFamily="2" charset="-122"/>
              </a:rPr>
              <a:t>(adapter)</a:t>
            </a:r>
            <a:r>
              <a:rPr lang="zh-CN" altLang="en-US" dirty="0" smtClean="0">
                <a:ea typeface="黑体" pitchFamily="2" charset="-122"/>
              </a:rPr>
              <a:t>或</a:t>
            </a:r>
            <a:r>
              <a:rPr lang="zh-CN" altLang="en-US" dirty="0" smtClean="0">
                <a:solidFill>
                  <a:schemeClr val="hlink"/>
                </a:solidFill>
                <a:ea typeface="黑体" pitchFamily="2" charset="-122"/>
              </a:rPr>
              <a:t>网络接口卡</a:t>
            </a:r>
            <a:r>
              <a:rPr lang="zh-CN" altLang="en-US" dirty="0" smtClean="0">
                <a:ea typeface="黑体" pitchFamily="2" charset="-122"/>
              </a:rPr>
              <a:t> </a:t>
            </a:r>
            <a:r>
              <a:rPr lang="en-US" altLang="zh-CN" dirty="0" smtClean="0">
                <a:ea typeface="黑体" pitchFamily="2" charset="-122"/>
              </a:rPr>
              <a:t>NIC (Network Interface Card)</a:t>
            </a:r>
            <a:r>
              <a:rPr lang="zh-CN" altLang="en-US" dirty="0" smtClean="0">
                <a:ea typeface="黑体" pitchFamily="2" charset="-122"/>
              </a:rPr>
              <a:t>，或“</a:t>
            </a:r>
            <a:r>
              <a:rPr lang="zh-CN" altLang="en-US" dirty="0" smtClean="0">
                <a:solidFill>
                  <a:schemeClr val="hlink"/>
                </a:solidFill>
                <a:ea typeface="黑体" pitchFamily="2" charset="-122"/>
              </a:rPr>
              <a:t>网卡</a:t>
            </a:r>
            <a:r>
              <a:rPr lang="zh-CN" altLang="en-US" dirty="0" smtClean="0">
                <a:ea typeface="黑体" pitchFamily="2" charset="-122"/>
              </a:rPr>
              <a:t>”。 </a:t>
            </a:r>
          </a:p>
          <a:p>
            <a:pPr eaLnBrk="1" hangingPunct="1"/>
            <a:r>
              <a:rPr lang="zh-CN" altLang="en-US" dirty="0" smtClean="0">
                <a:ea typeface="黑体" pitchFamily="2" charset="-122"/>
              </a:rPr>
              <a:t>适配器的重要功能：</a:t>
            </a:r>
          </a:p>
          <a:p>
            <a:pPr lvl="1" eaLnBrk="1" hangingPunct="1"/>
            <a:r>
              <a:rPr lang="zh-CN" altLang="en-US" dirty="0" smtClean="0">
                <a:solidFill>
                  <a:srgbClr val="333399"/>
                </a:solidFill>
                <a:latin typeface="黑体" pitchFamily="2" charset="-122"/>
                <a:ea typeface="黑体" pitchFamily="2" charset="-122"/>
              </a:rPr>
              <a:t>进行串行</a:t>
            </a:r>
            <a:r>
              <a:rPr lang="en-US" altLang="zh-CN" dirty="0" smtClean="0">
                <a:solidFill>
                  <a:srgbClr val="333399"/>
                </a:solidFill>
                <a:latin typeface="黑体" pitchFamily="2" charset="-122"/>
                <a:ea typeface="黑体" pitchFamily="2" charset="-122"/>
              </a:rPr>
              <a:t>/</a:t>
            </a:r>
            <a:r>
              <a:rPr lang="zh-CN" altLang="en-US" dirty="0" smtClean="0">
                <a:solidFill>
                  <a:srgbClr val="333399"/>
                </a:solidFill>
                <a:latin typeface="黑体" pitchFamily="2" charset="-122"/>
                <a:ea typeface="黑体" pitchFamily="2" charset="-122"/>
              </a:rPr>
              <a:t>并行转换。</a:t>
            </a:r>
          </a:p>
          <a:p>
            <a:pPr lvl="1" eaLnBrk="1" hangingPunct="1"/>
            <a:r>
              <a:rPr lang="zh-CN" altLang="en-US" dirty="0" smtClean="0">
                <a:solidFill>
                  <a:srgbClr val="333399"/>
                </a:solidFill>
                <a:latin typeface="黑体" pitchFamily="2" charset="-122"/>
                <a:ea typeface="黑体" pitchFamily="2" charset="-122"/>
              </a:rPr>
              <a:t>对数据进行缓存。</a:t>
            </a:r>
          </a:p>
          <a:p>
            <a:pPr lvl="1" eaLnBrk="1" hangingPunct="1"/>
            <a:r>
              <a:rPr lang="zh-CN" altLang="en-US" dirty="0" smtClean="0">
                <a:solidFill>
                  <a:srgbClr val="333399"/>
                </a:solidFill>
                <a:latin typeface="黑体" pitchFamily="2" charset="-122"/>
                <a:ea typeface="黑体" pitchFamily="2" charset="-122"/>
              </a:rPr>
              <a:t>在计算机的操作系统安装设备驱动程序。</a:t>
            </a:r>
          </a:p>
          <a:p>
            <a:pPr lvl="1" eaLnBrk="1" hangingPunct="1"/>
            <a:r>
              <a:rPr lang="zh-CN" altLang="en-US" dirty="0" smtClean="0">
                <a:solidFill>
                  <a:srgbClr val="333399"/>
                </a:solidFill>
                <a:latin typeface="黑体" pitchFamily="2" charset="-122"/>
                <a:ea typeface="黑体" pitchFamily="2" charset="-122"/>
              </a:rPr>
              <a:t>实现以太网协议。</a:t>
            </a:r>
            <a:r>
              <a:rPr lang="zh-CN" altLang="en-US" dirty="0" smtClean="0">
                <a:ea typeface="黑体" pitchFamily="2" charset="-122"/>
              </a:rPr>
              <a:t>  </a:t>
            </a:r>
          </a:p>
        </p:txBody>
      </p:sp>
      <p:sp>
        <p:nvSpPr>
          <p:cNvPr id="4" name="灯片编号占位符 3"/>
          <p:cNvSpPr>
            <a:spLocks noGrp="1"/>
          </p:cNvSpPr>
          <p:nvPr>
            <p:ph type="sldNum" sz="quarter" idx="12"/>
          </p:nvPr>
        </p:nvSpPr>
        <p:spPr/>
        <p:txBody>
          <a:bodyPr/>
          <a:lstStyle/>
          <a:p>
            <a:fld id="{B6F15528-21DE-4FAA-801E-634DDDAF4B2B}"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normAutofit fontScale="90000"/>
          </a:bodyPr>
          <a:lstStyle/>
          <a:p>
            <a:pPr algn="ctr" eaLnBrk="1" hangingPunct="1"/>
            <a:r>
              <a:rPr lang="zh-CN" altLang="en-US" dirty="0" smtClean="0">
                <a:ea typeface="黑体" pitchFamily="2" charset="-122"/>
              </a:rPr>
              <a:t>计算机通过适配器</a:t>
            </a:r>
            <a:br>
              <a:rPr lang="zh-CN" altLang="en-US" dirty="0" smtClean="0">
                <a:ea typeface="黑体" pitchFamily="2" charset="-122"/>
              </a:rPr>
            </a:br>
            <a:r>
              <a:rPr lang="zh-CN" altLang="en-US" dirty="0" smtClean="0">
                <a:ea typeface="黑体" pitchFamily="2" charset="-122"/>
              </a:rPr>
              <a:t>和局域网进行通信 </a:t>
            </a:r>
          </a:p>
        </p:txBody>
      </p:sp>
      <p:sp>
        <p:nvSpPr>
          <p:cNvPr id="52228" name="Rectangle 18"/>
          <p:cNvSpPr>
            <a:spLocks noChangeArrowheads="1"/>
          </p:cNvSpPr>
          <p:nvPr/>
        </p:nvSpPr>
        <p:spPr bwMode="auto">
          <a:xfrm>
            <a:off x="1040091" y="2844783"/>
            <a:ext cx="5868515" cy="2383808"/>
          </a:xfrm>
          <a:prstGeom prst="rect">
            <a:avLst/>
          </a:prstGeom>
          <a:solidFill>
            <a:srgbClr val="FFFF99"/>
          </a:solidFill>
          <a:ln w="9525">
            <a:solidFill>
              <a:schemeClr val="tx1"/>
            </a:solidFill>
            <a:miter lim="800000"/>
            <a:headEnd/>
            <a:tailEnd/>
          </a:ln>
        </p:spPr>
        <p:txBody>
          <a:bodyPr wrap="none" lIns="91074" tIns="45537" rIns="91074" bIns="45537" anchor="ctr"/>
          <a:lstStyle/>
          <a:p>
            <a:endParaRPr lang="zh-CN" altLang="en-US" dirty="0">
              <a:ea typeface="黑体" pitchFamily="2" charset="-122"/>
            </a:endParaRPr>
          </a:p>
        </p:txBody>
      </p:sp>
      <p:sp>
        <p:nvSpPr>
          <p:cNvPr id="403475" name="Text Box 19"/>
          <p:cNvSpPr txBox="1">
            <a:spLocks noChangeArrowheads="1"/>
          </p:cNvSpPr>
          <p:nvPr/>
        </p:nvSpPr>
        <p:spPr bwMode="auto">
          <a:xfrm>
            <a:off x="5308102" y="2238569"/>
            <a:ext cx="1415033" cy="461295"/>
          </a:xfrm>
          <a:prstGeom prst="rect">
            <a:avLst/>
          </a:prstGeom>
          <a:solidFill>
            <a:srgbClr val="FFCCFF"/>
          </a:solidFill>
          <a:ln w="9525">
            <a:noFill/>
            <a:miter lim="800000"/>
            <a:headEnd/>
            <a:tailEnd/>
          </a:ln>
          <a:effectLst>
            <a:outerShdw dist="35921" dir="2700000" algn="ctr" rotWithShape="0">
              <a:schemeClr val="bg2"/>
            </a:outerShdw>
          </a:effectLst>
        </p:spPr>
        <p:txBody>
          <a:bodyPr wrap="none" lIns="91074" tIns="45537" rIns="91074" bIns="45537">
            <a:spAutoFit/>
          </a:bodyPr>
          <a:lstStyle/>
          <a:p>
            <a:pPr>
              <a:defRPr/>
            </a:pPr>
            <a:r>
              <a:rPr kumimoji="1" lang="zh-CN" altLang="en-US" sz="2400" dirty="0">
                <a:solidFill>
                  <a:schemeClr val="folHlink"/>
                </a:solidFill>
                <a:latin typeface="Arial" charset="0"/>
                <a:ea typeface="黑体" pitchFamily="2" charset="-122"/>
              </a:rPr>
              <a:t>硬件地址</a:t>
            </a:r>
          </a:p>
        </p:txBody>
      </p:sp>
      <p:sp>
        <p:nvSpPr>
          <p:cNvPr id="52230" name="Line 20"/>
          <p:cNvSpPr>
            <a:spLocks noChangeShapeType="1"/>
          </p:cNvSpPr>
          <p:nvPr/>
        </p:nvSpPr>
        <p:spPr bwMode="auto">
          <a:xfrm>
            <a:off x="6194633" y="4136143"/>
            <a:ext cx="1852216" cy="0"/>
          </a:xfrm>
          <a:prstGeom prst="line">
            <a:avLst/>
          </a:prstGeom>
          <a:noFill/>
          <a:ln w="38100">
            <a:solidFill>
              <a:schemeClr val="folHlink"/>
            </a:solidFill>
            <a:round/>
            <a:headEnd/>
            <a:tailEnd type="triangle" w="med" len="lg"/>
          </a:ln>
        </p:spPr>
        <p:txBody>
          <a:bodyPr lIns="91074" tIns="45537" rIns="91074" bIns="45537"/>
          <a:lstStyle/>
          <a:p>
            <a:endParaRPr lang="zh-CN" altLang="en-US" dirty="0">
              <a:ea typeface="黑体" pitchFamily="2" charset="-122"/>
            </a:endParaRPr>
          </a:p>
        </p:txBody>
      </p:sp>
      <p:sp>
        <p:nvSpPr>
          <p:cNvPr id="52231" name="Text Box 21"/>
          <p:cNvSpPr txBox="1">
            <a:spLocks noChangeArrowheads="1"/>
          </p:cNvSpPr>
          <p:nvPr/>
        </p:nvSpPr>
        <p:spPr bwMode="auto">
          <a:xfrm>
            <a:off x="6914938" y="3599392"/>
            <a:ext cx="1415033" cy="461295"/>
          </a:xfrm>
          <a:prstGeom prst="rect">
            <a:avLst/>
          </a:prstGeom>
          <a:noFill/>
          <a:ln w="9525">
            <a:noFill/>
            <a:miter lim="800000"/>
            <a:headEnd/>
            <a:tailEnd/>
          </a:ln>
        </p:spPr>
        <p:txBody>
          <a:bodyPr wrap="none" lIns="91074" tIns="45537" rIns="91074" bIns="45537">
            <a:spAutoFit/>
          </a:bodyPr>
          <a:lstStyle/>
          <a:p>
            <a:r>
              <a:rPr kumimoji="1" lang="zh-CN" altLang="en-US" sz="2400" dirty="0">
                <a:solidFill>
                  <a:schemeClr val="folHlink"/>
                </a:solidFill>
                <a:latin typeface="Arial" charset="0"/>
                <a:ea typeface="黑体" pitchFamily="2" charset="-122"/>
              </a:rPr>
              <a:t>至局域网</a:t>
            </a:r>
          </a:p>
        </p:txBody>
      </p:sp>
      <p:sp>
        <p:nvSpPr>
          <p:cNvPr id="403478" name="Rectangle 22"/>
          <p:cNvSpPr>
            <a:spLocks noChangeArrowheads="1"/>
          </p:cNvSpPr>
          <p:nvPr/>
        </p:nvSpPr>
        <p:spPr bwMode="auto">
          <a:xfrm>
            <a:off x="4480145" y="3525195"/>
            <a:ext cx="1755648" cy="1120863"/>
          </a:xfrm>
          <a:prstGeom prst="rect">
            <a:avLst/>
          </a:prstGeom>
          <a:solidFill>
            <a:srgbClr val="CCCC00"/>
          </a:solidFill>
          <a:ln w="19050">
            <a:solidFill>
              <a:schemeClr val="tx1"/>
            </a:solidFill>
            <a:miter lim="800000"/>
            <a:headEnd/>
            <a:tailEnd/>
          </a:ln>
          <a:effectLst>
            <a:outerShdw dist="35921" dir="2700000" algn="ctr" rotWithShape="0">
              <a:schemeClr val="bg2"/>
            </a:outerShdw>
          </a:effectLst>
        </p:spPr>
        <p:txBody>
          <a:bodyPr wrap="none" lIns="91074" tIns="45537" rIns="91074" bIns="45537" anchor="ctr"/>
          <a:lstStyle/>
          <a:p>
            <a:pPr algn="ctr">
              <a:defRPr/>
            </a:pPr>
            <a:r>
              <a:rPr kumimoji="1" lang="zh-CN" altLang="en-US" sz="2400" dirty="0">
                <a:solidFill>
                  <a:schemeClr val="folHlink"/>
                </a:solidFill>
                <a:latin typeface="Arial" charset="0"/>
                <a:ea typeface="黑体" pitchFamily="2" charset="-122"/>
              </a:rPr>
              <a:t>适配器</a:t>
            </a:r>
          </a:p>
          <a:p>
            <a:pPr algn="ctr">
              <a:defRPr/>
            </a:pPr>
            <a:r>
              <a:rPr kumimoji="1" lang="zh-CN" altLang="en-US" sz="2400" dirty="0">
                <a:solidFill>
                  <a:schemeClr val="folHlink"/>
                </a:solidFill>
                <a:latin typeface="Arial" charset="0"/>
                <a:ea typeface="黑体" pitchFamily="2" charset="-122"/>
              </a:rPr>
              <a:t>（网卡）</a:t>
            </a:r>
          </a:p>
        </p:txBody>
      </p:sp>
      <p:sp>
        <p:nvSpPr>
          <p:cNvPr id="52233" name="Text Box 23"/>
          <p:cNvSpPr txBox="1">
            <a:spLocks noChangeArrowheads="1"/>
          </p:cNvSpPr>
          <p:nvPr/>
        </p:nvSpPr>
        <p:spPr bwMode="auto">
          <a:xfrm>
            <a:off x="6927604" y="4172453"/>
            <a:ext cx="1415033" cy="461295"/>
          </a:xfrm>
          <a:prstGeom prst="rect">
            <a:avLst/>
          </a:prstGeom>
          <a:noFill/>
          <a:ln w="9525">
            <a:noFill/>
            <a:miter lim="800000"/>
            <a:headEnd/>
            <a:tailEnd/>
          </a:ln>
        </p:spPr>
        <p:txBody>
          <a:bodyPr wrap="none" lIns="91074" tIns="45537" rIns="91074" bIns="45537">
            <a:spAutoFit/>
          </a:bodyPr>
          <a:lstStyle/>
          <a:p>
            <a:r>
              <a:rPr kumimoji="1" lang="zh-CN" altLang="en-US" sz="2400" dirty="0">
                <a:solidFill>
                  <a:schemeClr val="folHlink"/>
                </a:solidFill>
                <a:latin typeface="Arial" charset="0"/>
                <a:ea typeface="黑体" pitchFamily="2" charset="-122"/>
              </a:rPr>
              <a:t>串行通信</a:t>
            </a:r>
          </a:p>
        </p:txBody>
      </p:sp>
      <p:sp>
        <p:nvSpPr>
          <p:cNvPr id="403480" name="Rectangle 24"/>
          <p:cNvSpPr>
            <a:spLocks noChangeArrowheads="1"/>
          </p:cNvSpPr>
          <p:nvPr/>
        </p:nvSpPr>
        <p:spPr bwMode="auto">
          <a:xfrm>
            <a:off x="1711321" y="3525195"/>
            <a:ext cx="1755647" cy="1120863"/>
          </a:xfrm>
          <a:prstGeom prst="rect">
            <a:avLst/>
          </a:prstGeom>
          <a:solidFill>
            <a:schemeClr val="accent2"/>
          </a:solidFill>
          <a:ln w="19050">
            <a:solidFill>
              <a:schemeClr val="tx1"/>
            </a:solidFill>
            <a:miter lim="800000"/>
            <a:headEnd/>
            <a:tailEnd/>
          </a:ln>
          <a:effectLst>
            <a:outerShdw dist="35921" dir="2700000" algn="ctr" rotWithShape="0">
              <a:schemeClr val="bg2"/>
            </a:outerShdw>
          </a:effectLst>
        </p:spPr>
        <p:txBody>
          <a:bodyPr wrap="none" lIns="91074" tIns="45537" rIns="91074" bIns="45537" anchor="ctr"/>
          <a:lstStyle/>
          <a:p>
            <a:pPr algn="ctr">
              <a:defRPr/>
            </a:pPr>
            <a:r>
              <a:rPr kumimoji="1" lang="en-US" altLang="zh-CN" sz="2400" dirty="0">
                <a:solidFill>
                  <a:schemeClr val="folHlink"/>
                </a:solidFill>
                <a:latin typeface="Arial" charset="0"/>
                <a:ea typeface="黑体" pitchFamily="2" charset="-122"/>
              </a:rPr>
              <a:t>CPU </a:t>
            </a:r>
            <a:r>
              <a:rPr kumimoji="1" lang="zh-CN" altLang="en-US" sz="2400" dirty="0">
                <a:solidFill>
                  <a:schemeClr val="folHlink"/>
                </a:solidFill>
                <a:latin typeface="Arial" charset="0"/>
                <a:ea typeface="黑体" pitchFamily="2" charset="-122"/>
              </a:rPr>
              <a:t>和</a:t>
            </a:r>
          </a:p>
          <a:p>
            <a:pPr algn="ctr">
              <a:defRPr/>
            </a:pPr>
            <a:r>
              <a:rPr kumimoji="1" lang="zh-CN" altLang="en-US" sz="2400" dirty="0">
                <a:solidFill>
                  <a:schemeClr val="folHlink"/>
                </a:solidFill>
                <a:latin typeface="Arial" charset="0"/>
                <a:ea typeface="黑体" pitchFamily="2" charset="-122"/>
              </a:rPr>
              <a:t>存储器</a:t>
            </a:r>
          </a:p>
        </p:txBody>
      </p:sp>
      <p:sp>
        <p:nvSpPr>
          <p:cNvPr id="52235" name="Line 25"/>
          <p:cNvSpPr>
            <a:spLocks noChangeShapeType="1"/>
          </p:cNvSpPr>
          <p:nvPr/>
        </p:nvSpPr>
        <p:spPr bwMode="auto">
          <a:xfrm flipV="1">
            <a:off x="2254321" y="4661845"/>
            <a:ext cx="403689" cy="904583"/>
          </a:xfrm>
          <a:prstGeom prst="line">
            <a:avLst/>
          </a:prstGeom>
          <a:noFill/>
          <a:ln w="28575">
            <a:solidFill>
              <a:schemeClr val="folHlink"/>
            </a:solidFill>
            <a:round/>
            <a:headEnd/>
            <a:tailEnd type="triangle" w="med" len="lg"/>
          </a:ln>
        </p:spPr>
        <p:txBody>
          <a:bodyPr lIns="91074" tIns="45537" rIns="91074" bIns="45537"/>
          <a:lstStyle/>
          <a:p>
            <a:endParaRPr lang="zh-CN" altLang="en-US" dirty="0">
              <a:ea typeface="黑体" pitchFamily="2" charset="-122"/>
            </a:endParaRPr>
          </a:p>
        </p:txBody>
      </p:sp>
      <p:sp>
        <p:nvSpPr>
          <p:cNvPr id="52236" name="Text Box 26"/>
          <p:cNvSpPr txBox="1">
            <a:spLocks noChangeArrowheads="1"/>
          </p:cNvSpPr>
          <p:nvPr/>
        </p:nvSpPr>
        <p:spPr bwMode="auto">
          <a:xfrm>
            <a:off x="1139825" y="5528540"/>
            <a:ext cx="2338363" cy="830627"/>
          </a:xfrm>
          <a:prstGeom prst="rect">
            <a:avLst/>
          </a:prstGeom>
          <a:noFill/>
          <a:ln w="9525">
            <a:noFill/>
            <a:miter lim="800000"/>
            <a:headEnd/>
            <a:tailEnd/>
          </a:ln>
        </p:spPr>
        <p:txBody>
          <a:bodyPr wrap="none" lIns="91074" tIns="45537" rIns="91074" bIns="45537">
            <a:spAutoFit/>
          </a:bodyPr>
          <a:lstStyle/>
          <a:p>
            <a:r>
              <a:rPr kumimoji="1" lang="zh-CN" altLang="en-US" sz="2400" dirty="0">
                <a:solidFill>
                  <a:schemeClr val="folHlink"/>
                </a:solidFill>
                <a:latin typeface="Arial" charset="0"/>
                <a:ea typeface="黑体" pitchFamily="2" charset="-122"/>
              </a:rPr>
              <a:t>生成发送的数据</a:t>
            </a:r>
          </a:p>
          <a:p>
            <a:r>
              <a:rPr kumimoji="1" lang="zh-CN" altLang="en-US" sz="2400" dirty="0">
                <a:solidFill>
                  <a:schemeClr val="folHlink"/>
                </a:solidFill>
                <a:latin typeface="Arial" charset="0"/>
                <a:ea typeface="黑体" pitchFamily="2" charset="-122"/>
              </a:rPr>
              <a:t>处理收到的数据</a:t>
            </a:r>
          </a:p>
        </p:txBody>
      </p:sp>
      <p:sp>
        <p:nvSpPr>
          <p:cNvPr id="52237" name="Line 27"/>
          <p:cNvSpPr>
            <a:spLocks noChangeShapeType="1"/>
          </p:cNvSpPr>
          <p:nvPr/>
        </p:nvSpPr>
        <p:spPr bwMode="auto">
          <a:xfrm flipV="1">
            <a:off x="4986735" y="4661845"/>
            <a:ext cx="403689" cy="904583"/>
          </a:xfrm>
          <a:prstGeom prst="line">
            <a:avLst/>
          </a:prstGeom>
          <a:noFill/>
          <a:ln w="28575">
            <a:solidFill>
              <a:schemeClr val="folHlink"/>
            </a:solidFill>
            <a:round/>
            <a:headEnd/>
            <a:tailEnd type="triangle" w="med" len="lg"/>
          </a:ln>
        </p:spPr>
        <p:txBody>
          <a:bodyPr lIns="91074" tIns="45537" rIns="91074" bIns="45537"/>
          <a:lstStyle/>
          <a:p>
            <a:endParaRPr lang="zh-CN" altLang="en-US" dirty="0">
              <a:ea typeface="黑体" pitchFamily="2" charset="-122"/>
            </a:endParaRPr>
          </a:p>
        </p:txBody>
      </p:sp>
      <p:sp>
        <p:nvSpPr>
          <p:cNvPr id="52238" name="Text Box 28"/>
          <p:cNvSpPr txBox="1">
            <a:spLocks noChangeArrowheads="1"/>
          </p:cNvSpPr>
          <p:nvPr/>
        </p:nvSpPr>
        <p:spPr bwMode="auto">
          <a:xfrm>
            <a:off x="3718282" y="5528540"/>
            <a:ext cx="2646140" cy="830627"/>
          </a:xfrm>
          <a:prstGeom prst="rect">
            <a:avLst/>
          </a:prstGeom>
          <a:noFill/>
          <a:ln w="9525">
            <a:noFill/>
            <a:miter lim="800000"/>
            <a:headEnd/>
            <a:tailEnd/>
          </a:ln>
        </p:spPr>
        <p:txBody>
          <a:bodyPr wrap="none" lIns="91074" tIns="45537" rIns="91074" bIns="45537">
            <a:spAutoFit/>
          </a:bodyPr>
          <a:lstStyle/>
          <a:p>
            <a:pPr algn="ctr"/>
            <a:r>
              <a:rPr kumimoji="1" lang="zh-CN" altLang="en-US" sz="2400" dirty="0">
                <a:solidFill>
                  <a:schemeClr val="folHlink"/>
                </a:solidFill>
                <a:latin typeface="Arial" charset="0"/>
                <a:ea typeface="黑体" pitchFamily="2" charset="-122"/>
              </a:rPr>
              <a:t>把帧发送到局域网</a:t>
            </a:r>
          </a:p>
          <a:p>
            <a:pPr algn="ctr"/>
            <a:r>
              <a:rPr kumimoji="1" lang="zh-CN" altLang="en-US" sz="2400" dirty="0">
                <a:solidFill>
                  <a:schemeClr val="folHlink"/>
                </a:solidFill>
                <a:latin typeface="Arial" charset="0"/>
                <a:ea typeface="黑体" pitchFamily="2" charset="-122"/>
              </a:rPr>
              <a:t>从局域网接收帧</a:t>
            </a:r>
          </a:p>
        </p:txBody>
      </p:sp>
      <p:sp>
        <p:nvSpPr>
          <p:cNvPr id="52239" name="Text Box 29"/>
          <p:cNvSpPr txBox="1">
            <a:spLocks noChangeArrowheads="1"/>
          </p:cNvSpPr>
          <p:nvPr/>
        </p:nvSpPr>
        <p:spPr bwMode="auto">
          <a:xfrm>
            <a:off x="3465385" y="2811631"/>
            <a:ext cx="1107256" cy="461295"/>
          </a:xfrm>
          <a:prstGeom prst="rect">
            <a:avLst/>
          </a:prstGeom>
          <a:noFill/>
          <a:ln w="9525">
            <a:noFill/>
            <a:miter lim="800000"/>
            <a:headEnd/>
            <a:tailEnd/>
          </a:ln>
        </p:spPr>
        <p:txBody>
          <a:bodyPr wrap="none" lIns="91074" tIns="45537" rIns="91074" bIns="45537">
            <a:spAutoFit/>
          </a:bodyPr>
          <a:lstStyle/>
          <a:p>
            <a:r>
              <a:rPr kumimoji="1" lang="zh-CN" altLang="en-US" sz="2400" dirty="0">
                <a:solidFill>
                  <a:schemeClr val="folHlink"/>
                </a:solidFill>
                <a:latin typeface="Arial" charset="0"/>
                <a:ea typeface="黑体" pitchFamily="2" charset="-122"/>
              </a:rPr>
              <a:t>计算机</a:t>
            </a:r>
          </a:p>
        </p:txBody>
      </p:sp>
      <p:sp>
        <p:nvSpPr>
          <p:cNvPr id="403486" name="Text Box 30"/>
          <p:cNvSpPr txBox="1">
            <a:spLocks noChangeArrowheads="1"/>
          </p:cNvSpPr>
          <p:nvPr/>
        </p:nvSpPr>
        <p:spPr bwMode="auto">
          <a:xfrm>
            <a:off x="1344045" y="2238569"/>
            <a:ext cx="1169005" cy="461295"/>
          </a:xfrm>
          <a:prstGeom prst="rect">
            <a:avLst/>
          </a:prstGeom>
          <a:solidFill>
            <a:srgbClr val="CCFFFF"/>
          </a:solidFill>
          <a:ln w="9525">
            <a:noFill/>
            <a:miter lim="800000"/>
            <a:headEnd/>
            <a:tailEnd/>
          </a:ln>
          <a:effectLst>
            <a:outerShdw dist="35921" dir="2700000" algn="ctr" rotWithShape="0">
              <a:schemeClr val="bg2"/>
            </a:outerShdw>
          </a:effectLst>
        </p:spPr>
        <p:txBody>
          <a:bodyPr wrap="none" lIns="91074" tIns="45537" rIns="91074" bIns="45537">
            <a:spAutoFit/>
          </a:bodyPr>
          <a:lstStyle/>
          <a:p>
            <a:pPr>
              <a:defRPr/>
            </a:pPr>
            <a:r>
              <a:rPr kumimoji="1" lang="en-US" altLang="zh-CN" sz="2400" dirty="0">
                <a:solidFill>
                  <a:schemeClr val="folHlink"/>
                </a:solidFill>
                <a:latin typeface="Arial" charset="0"/>
                <a:ea typeface="黑体" pitchFamily="2" charset="-122"/>
              </a:rPr>
              <a:t>IP </a:t>
            </a:r>
            <a:r>
              <a:rPr kumimoji="1" lang="zh-CN" altLang="en-US" sz="2400" dirty="0">
                <a:solidFill>
                  <a:schemeClr val="folHlink"/>
                </a:solidFill>
                <a:latin typeface="Arial" charset="0"/>
                <a:ea typeface="黑体" pitchFamily="2" charset="-122"/>
              </a:rPr>
              <a:t>地址</a:t>
            </a:r>
          </a:p>
        </p:txBody>
      </p:sp>
      <p:sp>
        <p:nvSpPr>
          <p:cNvPr id="52241" name="AutoShape 31"/>
          <p:cNvSpPr>
            <a:spLocks noChangeArrowheads="1"/>
          </p:cNvSpPr>
          <p:nvPr/>
        </p:nvSpPr>
        <p:spPr bwMode="auto">
          <a:xfrm>
            <a:off x="3367234" y="3752524"/>
            <a:ext cx="1212647" cy="680411"/>
          </a:xfrm>
          <a:prstGeom prst="leftRightArrow">
            <a:avLst>
              <a:gd name="adj1" fmla="val 50000"/>
              <a:gd name="adj2" fmla="val 35545"/>
            </a:avLst>
          </a:prstGeom>
          <a:solidFill>
            <a:srgbClr val="66FF33"/>
          </a:solidFill>
          <a:ln w="9525">
            <a:solidFill>
              <a:schemeClr val="tx1"/>
            </a:solidFill>
            <a:miter lim="800000"/>
            <a:headEnd/>
            <a:tailEnd/>
          </a:ln>
        </p:spPr>
        <p:txBody>
          <a:bodyPr wrap="none" lIns="91074" tIns="45537" rIns="91074" bIns="45537" anchor="ctr"/>
          <a:lstStyle/>
          <a:p>
            <a:endParaRPr lang="zh-CN" altLang="en-US" dirty="0">
              <a:ea typeface="黑体" pitchFamily="2" charset="-122"/>
            </a:endParaRPr>
          </a:p>
        </p:txBody>
      </p:sp>
      <p:sp>
        <p:nvSpPr>
          <p:cNvPr id="52242" name="Text Box 32"/>
          <p:cNvSpPr txBox="1">
            <a:spLocks noChangeArrowheads="1"/>
          </p:cNvSpPr>
          <p:nvPr/>
        </p:nvSpPr>
        <p:spPr bwMode="auto">
          <a:xfrm>
            <a:off x="3541374" y="4136143"/>
            <a:ext cx="799480" cy="793694"/>
          </a:xfrm>
          <a:prstGeom prst="rect">
            <a:avLst/>
          </a:prstGeom>
          <a:noFill/>
          <a:ln w="9525">
            <a:noFill/>
            <a:miter lim="800000"/>
            <a:headEnd/>
            <a:tailEnd/>
          </a:ln>
        </p:spPr>
        <p:txBody>
          <a:bodyPr wrap="none" lIns="91074" tIns="45537" rIns="91074" bIns="45537">
            <a:spAutoFit/>
          </a:bodyPr>
          <a:lstStyle/>
          <a:p>
            <a:pPr>
              <a:lnSpc>
                <a:spcPct val="95000"/>
              </a:lnSpc>
            </a:pPr>
            <a:r>
              <a:rPr kumimoji="1" lang="zh-CN" altLang="en-US" sz="2400" dirty="0">
                <a:solidFill>
                  <a:schemeClr val="folHlink"/>
                </a:solidFill>
                <a:latin typeface="Arial" charset="0"/>
                <a:ea typeface="黑体" pitchFamily="2" charset="-122"/>
              </a:rPr>
              <a:t>并行</a:t>
            </a:r>
          </a:p>
          <a:p>
            <a:pPr>
              <a:lnSpc>
                <a:spcPct val="95000"/>
              </a:lnSpc>
            </a:pPr>
            <a:r>
              <a:rPr kumimoji="1" lang="zh-CN" altLang="en-US" sz="2400" dirty="0">
                <a:solidFill>
                  <a:schemeClr val="folHlink"/>
                </a:solidFill>
                <a:latin typeface="Arial" charset="0"/>
                <a:ea typeface="黑体" pitchFamily="2" charset="-122"/>
              </a:rPr>
              <a:t>通信</a:t>
            </a:r>
          </a:p>
        </p:txBody>
      </p:sp>
      <p:sp>
        <p:nvSpPr>
          <p:cNvPr id="403489" name="Rectangle 33"/>
          <p:cNvSpPr>
            <a:spLocks noChangeArrowheads="1"/>
          </p:cNvSpPr>
          <p:nvPr/>
        </p:nvSpPr>
        <p:spPr bwMode="auto">
          <a:xfrm>
            <a:off x="1874379" y="3981433"/>
            <a:ext cx="201053" cy="168919"/>
          </a:xfrm>
          <a:prstGeom prst="rect">
            <a:avLst/>
          </a:prstGeom>
          <a:solidFill>
            <a:srgbClr val="CCFFFF"/>
          </a:solidFill>
          <a:ln w="9525">
            <a:noFill/>
            <a:miter lim="800000"/>
            <a:headEnd/>
            <a:tailEnd/>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itchFamily="2" charset="-122"/>
            </a:endParaRPr>
          </a:p>
        </p:txBody>
      </p:sp>
      <p:sp>
        <p:nvSpPr>
          <p:cNvPr id="52244" name="Freeform 34"/>
          <p:cNvSpPr>
            <a:spLocks/>
          </p:cNvSpPr>
          <p:nvPr/>
        </p:nvSpPr>
        <p:spPr bwMode="auto">
          <a:xfrm>
            <a:off x="1410534" y="2731118"/>
            <a:ext cx="1106580" cy="1259787"/>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 name="T10" fmla="*/ 0 60000 65536"/>
              <a:gd name="T11" fmla="*/ 0 60000 65536"/>
              <a:gd name="T12" fmla="*/ 0 60000 65536"/>
              <a:gd name="T13" fmla="*/ 0 60000 65536"/>
              <a:gd name="T14" fmla="*/ 0 60000 65536"/>
              <a:gd name="T15" fmla="*/ 0 w 496"/>
              <a:gd name="T16" fmla="*/ 0 h 504"/>
              <a:gd name="T17" fmla="*/ 496 w 496"/>
              <a:gd name="T18" fmla="*/ 504 h 504"/>
            </a:gdLst>
            <a:ahLst/>
            <a:cxnLst>
              <a:cxn ang="T10">
                <a:pos x="T0" y="T1"/>
              </a:cxn>
              <a:cxn ang="T11">
                <a:pos x="T2" y="T3"/>
              </a:cxn>
              <a:cxn ang="T12">
                <a:pos x="T4" y="T5"/>
              </a:cxn>
              <a:cxn ang="T13">
                <a:pos x="T6" y="T7"/>
              </a:cxn>
              <a:cxn ang="T14">
                <a:pos x="T8" y="T9"/>
              </a:cxn>
            </a:cxnLst>
            <a:rect l="T15" t="T16" r="T17" b="T18"/>
            <a:pathLst>
              <a:path w="496" h="504">
                <a:moveTo>
                  <a:pt x="0" y="0"/>
                </a:moveTo>
                <a:lnTo>
                  <a:pt x="496" y="0"/>
                </a:lnTo>
                <a:lnTo>
                  <a:pt x="292" y="504"/>
                </a:lnTo>
                <a:lnTo>
                  <a:pt x="210" y="502"/>
                </a:lnTo>
                <a:lnTo>
                  <a:pt x="0" y="0"/>
                </a:lnTo>
                <a:close/>
              </a:path>
            </a:pathLst>
          </a:custGeom>
          <a:gradFill rotWithShape="1">
            <a:gsLst>
              <a:gs pos="0">
                <a:srgbClr val="CCFFFF"/>
              </a:gs>
              <a:gs pos="100000">
                <a:srgbClr val="9AC1C1"/>
              </a:gs>
            </a:gsLst>
            <a:lin ang="5400000" scaled="1"/>
          </a:gradFill>
          <a:ln w="9525">
            <a:noFill/>
            <a:round/>
            <a:headEnd/>
            <a:tailEnd/>
          </a:ln>
        </p:spPr>
        <p:txBody>
          <a:bodyPr lIns="91074" tIns="45537" rIns="91074" bIns="45537"/>
          <a:lstStyle/>
          <a:p>
            <a:endParaRPr lang="zh-CN" altLang="en-US" dirty="0">
              <a:ea typeface="黑体" pitchFamily="2" charset="-122"/>
            </a:endParaRPr>
          </a:p>
        </p:txBody>
      </p:sp>
      <p:sp>
        <p:nvSpPr>
          <p:cNvPr id="403491" name="Rectangle 35"/>
          <p:cNvSpPr>
            <a:spLocks noChangeArrowheads="1"/>
          </p:cNvSpPr>
          <p:nvPr/>
        </p:nvSpPr>
        <p:spPr bwMode="auto">
          <a:xfrm>
            <a:off x="5898595" y="3981433"/>
            <a:ext cx="201053" cy="168919"/>
          </a:xfrm>
          <a:prstGeom prst="rect">
            <a:avLst/>
          </a:prstGeom>
          <a:solidFill>
            <a:srgbClr val="FFCCFF"/>
          </a:solidFill>
          <a:ln w="9525">
            <a:noFill/>
            <a:miter lim="800000"/>
            <a:headEnd/>
            <a:tailEnd/>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itchFamily="2" charset="-122"/>
            </a:endParaRPr>
          </a:p>
        </p:txBody>
      </p:sp>
      <p:sp>
        <p:nvSpPr>
          <p:cNvPr id="52246" name="Freeform 36"/>
          <p:cNvSpPr>
            <a:spLocks/>
          </p:cNvSpPr>
          <p:nvPr/>
        </p:nvSpPr>
        <p:spPr bwMode="auto">
          <a:xfrm>
            <a:off x="5352429" y="2724803"/>
            <a:ext cx="1364624" cy="1253472"/>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 name="T10" fmla="*/ 0 60000 65536"/>
              <a:gd name="T11" fmla="*/ 0 60000 65536"/>
              <a:gd name="T12" fmla="*/ 0 60000 65536"/>
              <a:gd name="T13" fmla="*/ 0 60000 65536"/>
              <a:gd name="T14" fmla="*/ 0 60000 65536"/>
              <a:gd name="T15" fmla="*/ 0 w 612"/>
              <a:gd name="T16" fmla="*/ 0 h 501"/>
              <a:gd name="T17" fmla="*/ 612 w 612"/>
              <a:gd name="T18" fmla="*/ 501 h 501"/>
            </a:gdLst>
            <a:ahLst/>
            <a:cxnLst>
              <a:cxn ang="T10">
                <a:pos x="T0" y="T1"/>
              </a:cxn>
              <a:cxn ang="T11">
                <a:pos x="T2" y="T3"/>
              </a:cxn>
              <a:cxn ang="T12">
                <a:pos x="T4" y="T5"/>
              </a:cxn>
              <a:cxn ang="T13">
                <a:pos x="T6" y="T7"/>
              </a:cxn>
              <a:cxn ang="T14">
                <a:pos x="T8" y="T9"/>
              </a:cxn>
            </a:cxnLst>
            <a:rect l="T15" t="T16" r="T17" b="T18"/>
            <a:pathLst>
              <a:path w="612" h="501">
                <a:moveTo>
                  <a:pt x="0" y="0"/>
                </a:moveTo>
                <a:lnTo>
                  <a:pt x="612" y="6"/>
                </a:lnTo>
                <a:lnTo>
                  <a:pt x="336" y="501"/>
                </a:lnTo>
                <a:lnTo>
                  <a:pt x="252" y="501"/>
                </a:lnTo>
                <a:lnTo>
                  <a:pt x="0" y="0"/>
                </a:lnTo>
                <a:close/>
              </a:path>
            </a:pathLst>
          </a:custGeom>
          <a:gradFill rotWithShape="1">
            <a:gsLst>
              <a:gs pos="0">
                <a:srgbClr val="FFCCFF"/>
              </a:gs>
              <a:gs pos="100000">
                <a:srgbClr val="C19AC1"/>
              </a:gs>
            </a:gsLst>
            <a:lin ang="5400000" scaled="1"/>
          </a:gradFill>
          <a:ln w="9525">
            <a:noFill/>
            <a:round/>
            <a:headEnd/>
            <a:tailEnd/>
          </a:ln>
        </p:spPr>
        <p:txBody>
          <a:bodyPr lIns="91074" tIns="45537" rIns="91074" bIns="45537"/>
          <a:lstStyle/>
          <a:p>
            <a:endParaRPr lang="zh-CN" altLang="en-US" dirty="0">
              <a:ea typeface="黑体" pitchFamily="2" charset="-122"/>
            </a:endParaRPr>
          </a:p>
        </p:txBody>
      </p:sp>
      <p:sp>
        <p:nvSpPr>
          <p:cNvPr id="22" name="灯片编号占位符 21"/>
          <p:cNvSpPr>
            <a:spLocks noGrp="1"/>
          </p:cNvSpPr>
          <p:nvPr>
            <p:ph type="sldNum" sz="quarter" idx="12"/>
          </p:nvPr>
        </p:nvSpPr>
        <p:spPr/>
        <p:txBody>
          <a:bodyPr/>
          <a:lstStyle/>
          <a:p>
            <a:fld id="{B6F15528-21DE-4FAA-801E-634DDDAF4B2B}"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body" idx="1"/>
          </p:nvPr>
        </p:nvSpPr>
        <p:spPr>
          <a:xfrm>
            <a:off x="1040091" y="1763387"/>
            <a:ext cx="7750810" cy="3151046"/>
          </a:xfrm>
        </p:spPr>
        <p:txBody>
          <a:bodyPr/>
          <a:lstStyle/>
          <a:p>
            <a:pPr eaLnBrk="1" hangingPunct="1"/>
            <a:r>
              <a:rPr lang="zh-CN" altLang="en-US" sz="2800" dirty="0" smtClean="0">
                <a:ea typeface="黑体" pitchFamily="2" charset="-122"/>
              </a:rPr>
              <a:t>最初的以太网是将许多计算机都连接到一根总线上。</a:t>
            </a:r>
          </a:p>
        </p:txBody>
      </p:sp>
      <p:sp>
        <p:nvSpPr>
          <p:cNvPr id="53252" name="Rectangle 3"/>
          <p:cNvSpPr>
            <a:spLocks noGrp="1" noChangeArrowheads="1"/>
          </p:cNvSpPr>
          <p:nvPr>
            <p:ph type="title"/>
          </p:nvPr>
        </p:nvSpPr>
        <p:spPr/>
        <p:txBody>
          <a:bodyPr/>
          <a:lstStyle/>
          <a:p>
            <a:pPr algn="ctr" eaLnBrk="1" hangingPunct="1"/>
            <a:r>
              <a:rPr lang="en-US" altLang="zh-CN" dirty="0">
                <a:ea typeface="黑体" pitchFamily="2" charset="-122"/>
              </a:rPr>
              <a:t>3</a:t>
            </a:r>
            <a:r>
              <a:rPr lang="en-US" altLang="zh-CN" dirty="0" smtClean="0">
                <a:ea typeface="黑体" pitchFamily="2" charset="-122"/>
              </a:rPr>
              <a:t>.3.2   CSMA/CD </a:t>
            </a:r>
            <a:r>
              <a:rPr lang="zh-CN" altLang="en-US" dirty="0" smtClean="0">
                <a:ea typeface="黑体" pitchFamily="2" charset="-122"/>
              </a:rPr>
              <a:t>协议 </a:t>
            </a:r>
          </a:p>
        </p:txBody>
      </p:sp>
      <p:grpSp>
        <p:nvGrpSpPr>
          <p:cNvPr id="2" name="Group 4"/>
          <p:cNvGrpSpPr>
            <a:grpSpLocks/>
          </p:cNvGrpSpPr>
          <p:nvPr/>
        </p:nvGrpSpPr>
        <p:grpSpPr bwMode="auto">
          <a:xfrm>
            <a:off x="4325003" y="3986169"/>
            <a:ext cx="470178" cy="1398711"/>
            <a:chOff x="1177" y="1994"/>
            <a:chExt cx="258" cy="714"/>
          </a:xfrm>
        </p:grpSpPr>
        <p:sp>
          <p:nvSpPr>
            <p:cNvPr id="53297" name="Line 5"/>
            <p:cNvSpPr>
              <a:spLocks noChangeShapeType="1"/>
            </p:cNvSpPr>
            <p:nvPr/>
          </p:nvSpPr>
          <p:spPr bwMode="auto">
            <a:xfrm rot="16200000" flipV="1">
              <a:off x="1043" y="2261"/>
              <a:ext cx="537" cy="4"/>
            </a:xfrm>
            <a:prstGeom prst="line">
              <a:avLst/>
            </a:prstGeom>
            <a:noFill/>
            <a:ln w="38100">
              <a:solidFill>
                <a:srgbClr val="333399"/>
              </a:solidFill>
              <a:round/>
              <a:headEnd/>
              <a:tailEnd/>
            </a:ln>
          </p:spPr>
          <p:txBody>
            <a:bodyPr wrap="none" anchor="ctr"/>
            <a:lstStyle/>
            <a:p>
              <a:endParaRPr lang="zh-CN" altLang="en-US" dirty="0">
                <a:ea typeface="黑体" pitchFamily="2" charset="-122"/>
              </a:endParaRPr>
            </a:p>
          </p:txBody>
        </p:sp>
        <p:pic>
          <p:nvPicPr>
            <p:cNvPr id="53298" name="Picture 6"/>
            <p:cNvPicPr>
              <a:picLocks noChangeArrowheads="1"/>
            </p:cNvPicPr>
            <p:nvPr/>
          </p:nvPicPr>
          <p:blipFill>
            <a:blip r:embed="rId3" cstate="print"/>
            <a:srcRect/>
            <a:stretch>
              <a:fillRect/>
            </a:stretch>
          </p:blipFill>
          <p:spPr bwMode="auto">
            <a:xfrm>
              <a:off x="1177" y="2448"/>
              <a:ext cx="258" cy="260"/>
            </a:xfrm>
            <a:prstGeom prst="rect">
              <a:avLst/>
            </a:prstGeom>
            <a:noFill/>
            <a:ln w="9525">
              <a:noFill/>
              <a:miter lim="800000"/>
              <a:headEnd/>
              <a:tailEnd/>
            </a:ln>
          </p:spPr>
        </p:pic>
      </p:grpSp>
      <p:sp>
        <p:nvSpPr>
          <p:cNvPr id="53254" name="Line 7"/>
          <p:cNvSpPr>
            <a:spLocks noChangeShapeType="1"/>
          </p:cNvSpPr>
          <p:nvPr/>
        </p:nvSpPr>
        <p:spPr bwMode="auto">
          <a:xfrm flipV="1">
            <a:off x="641152" y="3975118"/>
            <a:ext cx="7795137" cy="0"/>
          </a:xfrm>
          <a:prstGeom prst="line">
            <a:avLst/>
          </a:prstGeom>
          <a:noFill/>
          <a:ln w="38100">
            <a:solidFill>
              <a:srgbClr val="333399"/>
            </a:solidFill>
            <a:round/>
            <a:headEnd/>
            <a:tailEnd/>
          </a:ln>
        </p:spPr>
        <p:txBody>
          <a:bodyPr wrap="none" lIns="91074" tIns="45537" rIns="91074" bIns="45537" anchor="ctr"/>
          <a:lstStyle/>
          <a:p>
            <a:endParaRPr lang="zh-CN" altLang="en-US" dirty="0">
              <a:ea typeface="黑体" pitchFamily="2" charset="-122"/>
            </a:endParaRPr>
          </a:p>
        </p:txBody>
      </p:sp>
      <p:sp>
        <p:nvSpPr>
          <p:cNvPr id="53255" name="Rectangle 8"/>
          <p:cNvSpPr>
            <a:spLocks noChangeArrowheads="1"/>
          </p:cNvSpPr>
          <p:nvPr/>
        </p:nvSpPr>
        <p:spPr bwMode="auto">
          <a:xfrm>
            <a:off x="8319140" y="3908814"/>
            <a:ext cx="117149" cy="124716"/>
          </a:xfrm>
          <a:prstGeom prst="rect">
            <a:avLst/>
          </a:prstGeom>
          <a:solidFill>
            <a:srgbClr val="333399"/>
          </a:solidFill>
          <a:ln w="12700">
            <a:solidFill>
              <a:srgbClr val="333399"/>
            </a:solidFill>
            <a:miter lim="800000"/>
            <a:headEnd/>
            <a:tailEnd/>
          </a:ln>
        </p:spPr>
        <p:txBody>
          <a:bodyPr wrap="none" lIns="91074" tIns="45537" rIns="91074" bIns="45537" anchor="ctr"/>
          <a:lstStyle/>
          <a:p>
            <a:endParaRPr lang="zh-CN" altLang="en-US" dirty="0">
              <a:ea typeface="黑体" pitchFamily="2" charset="-122"/>
            </a:endParaRPr>
          </a:p>
        </p:txBody>
      </p:sp>
      <p:sp>
        <p:nvSpPr>
          <p:cNvPr id="53256" name="Rectangle 9"/>
          <p:cNvSpPr>
            <a:spLocks noChangeArrowheads="1"/>
          </p:cNvSpPr>
          <p:nvPr/>
        </p:nvSpPr>
        <p:spPr bwMode="auto">
          <a:xfrm>
            <a:off x="538251" y="3908814"/>
            <a:ext cx="117149" cy="124716"/>
          </a:xfrm>
          <a:prstGeom prst="rect">
            <a:avLst/>
          </a:prstGeom>
          <a:solidFill>
            <a:srgbClr val="333399"/>
          </a:solidFill>
          <a:ln w="12700">
            <a:solidFill>
              <a:srgbClr val="333399"/>
            </a:solidFill>
            <a:miter lim="800000"/>
            <a:headEnd/>
            <a:tailEnd/>
          </a:ln>
        </p:spPr>
        <p:txBody>
          <a:bodyPr wrap="none" lIns="91074" tIns="45537" rIns="91074" bIns="45537" anchor="ctr"/>
          <a:lstStyle/>
          <a:p>
            <a:endParaRPr lang="zh-CN" altLang="en-US" dirty="0">
              <a:ea typeface="黑体" pitchFamily="2" charset="-122"/>
            </a:endParaRPr>
          </a:p>
        </p:txBody>
      </p:sp>
      <p:sp>
        <p:nvSpPr>
          <p:cNvPr id="53257" name="Line 10"/>
          <p:cNvSpPr>
            <a:spLocks noChangeShapeType="1"/>
          </p:cNvSpPr>
          <p:nvPr/>
        </p:nvSpPr>
        <p:spPr bwMode="auto">
          <a:xfrm>
            <a:off x="7863210" y="3768311"/>
            <a:ext cx="492341" cy="238380"/>
          </a:xfrm>
          <a:prstGeom prst="line">
            <a:avLst/>
          </a:prstGeom>
          <a:noFill/>
          <a:ln w="12700">
            <a:solidFill>
              <a:schemeClr val="tx1"/>
            </a:solidFill>
            <a:round/>
            <a:headEnd/>
            <a:tailEnd/>
          </a:ln>
        </p:spPr>
        <p:txBody>
          <a:bodyPr wrap="none" lIns="91074" tIns="45537" rIns="91074" bIns="45537" anchor="ctr"/>
          <a:lstStyle/>
          <a:p>
            <a:endParaRPr lang="zh-CN" altLang="en-US" dirty="0">
              <a:ea typeface="黑体" pitchFamily="2" charset="-122"/>
            </a:endParaRPr>
          </a:p>
        </p:txBody>
      </p:sp>
      <p:grpSp>
        <p:nvGrpSpPr>
          <p:cNvPr id="3" name="Group 11"/>
          <p:cNvGrpSpPr>
            <a:grpSpLocks/>
          </p:cNvGrpSpPr>
          <p:nvPr/>
        </p:nvGrpSpPr>
        <p:grpSpPr bwMode="auto">
          <a:xfrm>
            <a:off x="1386787" y="3986169"/>
            <a:ext cx="470178" cy="1398711"/>
            <a:chOff x="1177" y="1994"/>
            <a:chExt cx="258" cy="714"/>
          </a:xfrm>
        </p:grpSpPr>
        <p:sp>
          <p:nvSpPr>
            <p:cNvPr id="53295" name="Line 12"/>
            <p:cNvSpPr>
              <a:spLocks noChangeShapeType="1"/>
            </p:cNvSpPr>
            <p:nvPr/>
          </p:nvSpPr>
          <p:spPr bwMode="auto">
            <a:xfrm rot="16200000" flipV="1">
              <a:off x="1043" y="2261"/>
              <a:ext cx="537" cy="4"/>
            </a:xfrm>
            <a:prstGeom prst="line">
              <a:avLst/>
            </a:prstGeom>
            <a:noFill/>
            <a:ln w="38100">
              <a:solidFill>
                <a:srgbClr val="333399"/>
              </a:solidFill>
              <a:round/>
              <a:headEnd/>
              <a:tailEnd/>
            </a:ln>
          </p:spPr>
          <p:txBody>
            <a:bodyPr wrap="none" anchor="ctr"/>
            <a:lstStyle/>
            <a:p>
              <a:endParaRPr lang="zh-CN" altLang="en-US" dirty="0">
                <a:ea typeface="黑体" pitchFamily="2" charset="-122"/>
              </a:endParaRPr>
            </a:p>
          </p:txBody>
        </p:sp>
        <p:pic>
          <p:nvPicPr>
            <p:cNvPr id="53296" name="Picture 13"/>
            <p:cNvPicPr>
              <a:picLocks noChangeArrowheads="1"/>
            </p:cNvPicPr>
            <p:nvPr/>
          </p:nvPicPr>
          <p:blipFill>
            <a:blip r:embed="rId3" cstate="print"/>
            <a:srcRect/>
            <a:stretch>
              <a:fillRect/>
            </a:stretch>
          </p:blipFill>
          <p:spPr bwMode="auto">
            <a:xfrm>
              <a:off x="1177" y="2448"/>
              <a:ext cx="258" cy="260"/>
            </a:xfrm>
            <a:prstGeom prst="rect">
              <a:avLst/>
            </a:prstGeom>
            <a:noFill/>
            <a:ln w="9525">
              <a:noFill/>
              <a:miter lim="800000"/>
              <a:headEnd/>
              <a:tailEnd/>
            </a:ln>
          </p:spPr>
        </p:pic>
      </p:grpSp>
      <p:sp>
        <p:nvSpPr>
          <p:cNvPr id="53259" name="Freeform 14"/>
          <p:cNvSpPr>
            <a:spLocks/>
          </p:cNvSpPr>
          <p:nvPr/>
        </p:nvSpPr>
        <p:spPr bwMode="auto">
          <a:xfrm>
            <a:off x="3093359" y="3987747"/>
            <a:ext cx="3166" cy="1021407"/>
          </a:xfrm>
          <a:custGeom>
            <a:avLst/>
            <a:gdLst>
              <a:gd name="T0" fmla="*/ 0 w 2"/>
              <a:gd name="T1" fmla="*/ 521 h 521"/>
              <a:gd name="T2" fmla="*/ 2 w 2"/>
              <a:gd name="T3" fmla="*/ 0 h 521"/>
              <a:gd name="T4" fmla="*/ 0 60000 65536"/>
              <a:gd name="T5" fmla="*/ 0 60000 65536"/>
              <a:gd name="T6" fmla="*/ 0 w 2"/>
              <a:gd name="T7" fmla="*/ 0 h 521"/>
              <a:gd name="T8" fmla="*/ 2 w 2"/>
              <a:gd name="T9" fmla="*/ 521 h 521"/>
            </a:gdLst>
            <a:ahLst/>
            <a:cxnLst>
              <a:cxn ang="T4">
                <a:pos x="T0" y="T1"/>
              </a:cxn>
              <a:cxn ang="T5">
                <a:pos x="T2" y="T3"/>
              </a:cxn>
            </a:cxnLst>
            <a:rect l="T6" t="T7" r="T8" b="T9"/>
            <a:pathLst>
              <a:path w="2" h="521">
                <a:moveTo>
                  <a:pt x="0" y="521"/>
                </a:moveTo>
                <a:lnTo>
                  <a:pt x="2" y="0"/>
                </a:lnTo>
              </a:path>
            </a:pathLst>
          </a:custGeom>
          <a:solidFill>
            <a:srgbClr val="333399"/>
          </a:solidFill>
          <a:ln w="38100">
            <a:solidFill>
              <a:srgbClr val="333399"/>
            </a:solidFill>
            <a:round/>
            <a:headEnd/>
            <a:tailEnd/>
          </a:ln>
        </p:spPr>
        <p:txBody>
          <a:bodyPr wrap="none" lIns="91074" tIns="45537" rIns="91074" bIns="45537" anchor="ctr"/>
          <a:lstStyle/>
          <a:p>
            <a:endParaRPr lang="zh-CN" altLang="en-US" dirty="0">
              <a:ea typeface="黑体" pitchFamily="2" charset="-122"/>
            </a:endParaRPr>
          </a:p>
        </p:txBody>
      </p:sp>
      <p:pic>
        <p:nvPicPr>
          <p:cNvPr id="53260" name="Picture 15"/>
          <p:cNvPicPr>
            <a:picLocks noChangeArrowheads="1"/>
          </p:cNvPicPr>
          <p:nvPr/>
        </p:nvPicPr>
        <p:blipFill>
          <a:blip r:embed="rId3" cstate="print"/>
          <a:srcRect/>
          <a:stretch>
            <a:fillRect/>
          </a:stretch>
        </p:blipFill>
        <p:spPr bwMode="auto">
          <a:xfrm>
            <a:off x="2855895" y="4874966"/>
            <a:ext cx="470178" cy="509914"/>
          </a:xfrm>
          <a:prstGeom prst="rect">
            <a:avLst/>
          </a:prstGeom>
          <a:noFill/>
          <a:ln w="9525">
            <a:noFill/>
            <a:miter lim="800000"/>
            <a:headEnd/>
            <a:tailEnd/>
          </a:ln>
        </p:spPr>
      </p:pic>
      <p:grpSp>
        <p:nvGrpSpPr>
          <p:cNvPr id="4" name="Group 16"/>
          <p:cNvGrpSpPr>
            <a:grpSpLocks/>
          </p:cNvGrpSpPr>
          <p:nvPr/>
        </p:nvGrpSpPr>
        <p:grpSpPr bwMode="auto">
          <a:xfrm>
            <a:off x="5794111" y="3986169"/>
            <a:ext cx="470178" cy="1398711"/>
            <a:chOff x="1177" y="1994"/>
            <a:chExt cx="258" cy="714"/>
          </a:xfrm>
        </p:grpSpPr>
        <p:sp>
          <p:nvSpPr>
            <p:cNvPr id="53293" name="Line 17"/>
            <p:cNvSpPr>
              <a:spLocks noChangeShapeType="1"/>
            </p:cNvSpPr>
            <p:nvPr/>
          </p:nvSpPr>
          <p:spPr bwMode="auto">
            <a:xfrm rot="16200000" flipV="1">
              <a:off x="1043" y="2261"/>
              <a:ext cx="537" cy="4"/>
            </a:xfrm>
            <a:prstGeom prst="line">
              <a:avLst/>
            </a:prstGeom>
            <a:noFill/>
            <a:ln w="38100">
              <a:solidFill>
                <a:srgbClr val="333399"/>
              </a:solidFill>
              <a:round/>
              <a:headEnd/>
              <a:tailEnd/>
            </a:ln>
          </p:spPr>
          <p:txBody>
            <a:bodyPr wrap="none" anchor="ctr"/>
            <a:lstStyle/>
            <a:p>
              <a:endParaRPr lang="zh-CN" altLang="en-US" dirty="0">
                <a:ea typeface="黑体" pitchFamily="2" charset="-122"/>
              </a:endParaRPr>
            </a:p>
          </p:txBody>
        </p:sp>
        <p:pic>
          <p:nvPicPr>
            <p:cNvPr id="53294" name="Picture 18"/>
            <p:cNvPicPr>
              <a:picLocks noChangeArrowheads="1"/>
            </p:cNvPicPr>
            <p:nvPr/>
          </p:nvPicPr>
          <p:blipFill>
            <a:blip r:embed="rId3" cstate="print"/>
            <a:srcRect/>
            <a:stretch>
              <a:fillRect/>
            </a:stretch>
          </p:blipFill>
          <p:spPr bwMode="auto">
            <a:xfrm>
              <a:off x="1177" y="2448"/>
              <a:ext cx="258" cy="260"/>
            </a:xfrm>
            <a:prstGeom prst="rect">
              <a:avLst/>
            </a:prstGeom>
            <a:noFill/>
            <a:ln w="9525">
              <a:noFill/>
              <a:miter lim="800000"/>
              <a:headEnd/>
              <a:tailEnd/>
            </a:ln>
          </p:spPr>
        </p:pic>
      </p:grpSp>
      <p:sp>
        <p:nvSpPr>
          <p:cNvPr id="53262" name="Freeform 19"/>
          <p:cNvSpPr>
            <a:spLocks/>
          </p:cNvSpPr>
          <p:nvPr/>
        </p:nvSpPr>
        <p:spPr bwMode="auto">
          <a:xfrm>
            <a:off x="7502266" y="3987747"/>
            <a:ext cx="3166" cy="1037194"/>
          </a:xfrm>
          <a:custGeom>
            <a:avLst/>
            <a:gdLst>
              <a:gd name="T0" fmla="*/ 0 w 2"/>
              <a:gd name="T1" fmla="*/ 529 h 529"/>
              <a:gd name="T2" fmla="*/ 2 w 2"/>
              <a:gd name="T3" fmla="*/ 0 h 529"/>
              <a:gd name="T4" fmla="*/ 0 60000 65536"/>
              <a:gd name="T5" fmla="*/ 0 60000 65536"/>
              <a:gd name="T6" fmla="*/ 0 w 2"/>
              <a:gd name="T7" fmla="*/ 0 h 529"/>
              <a:gd name="T8" fmla="*/ 2 w 2"/>
              <a:gd name="T9" fmla="*/ 529 h 529"/>
            </a:gdLst>
            <a:ahLst/>
            <a:cxnLst>
              <a:cxn ang="T4">
                <a:pos x="T0" y="T1"/>
              </a:cxn>
              <a:cxn ang="T5">
                <a:pos x="T2" y="T3"/>
              </a:cxn>
            </a:cxnLst>
            <a:rect l="T6" t="T7" r="T8" b="T9"/>
            <a:pathLst>
              <a:path w="2" h="529">
                <a:moveTo>
                  <a:pt x="0" y="529"/>
                </a:moveTo>
                <a:lnTo>
                  <a:pt x="2" y="0"/>
                </a:lnTo>
              </a:path>
            </a:pathLst>
          </a:custGeom>
          <a:solidFill>
            <a:srgbClr val="333399"/>
          </a:solidFill>
          <a:ln w="38100">
            <a:solidFill>
              <a:srgbClr val="333399"/>
            </a:solidFill>
            <a:round/>
            <a:headEnd/>
            <a:tailEnd/>
          </a:ln>
        </p:spPr>
        <p:txBody>
          <a:bodyPr wrap="none" lIns="91074" tIns="45537" rIns="91074" bIns="45537" anchor="ctr"/>
          <a:lstStyle/>
          <a:p>
            <a:endParaRPr lang="zh-CN" altLang="en-US" dirty="0">
              <a:ea typeface="黑体" pitchFamily="2" charset="-122"/>
            </a:endParaRPr>
          </a:p>
        </p:txBody>
      </p:sp>
      <p:pic>
        <p:nvPicPr>
          <p:cNvPr id="53263" name="Picture 20"/>
          <p:cNvPicPr>
            <a:picLocks noChangeArrowheads="1"/>
          </p:cNvPicPr>
          <p:nvPr/>
        </p:nvPicPr>
        <p:blipFill>
          <a:blip r:embed="rId3" cstate="print"/>
          <a:srcRect/>
          <a:stretch>
            <a:fillRect/>
          </a:stretch>
        </p:blipFill>
        <p:spPr bwMode="auto">
          <a:xfrm>
            <a:off x="7264802" y="4874966"/>
            <a:ext cx="470177" cy="509914"/>
          </a:xfrm>
          <a:prstGeom prst="rect">
            <a:avLst/>
          </a:prstGeom>
          <a:noFill/>
          <a:ln w="9525">
            <a:noFill/>
            <a:miter lim="800000"/>
            <a:headEnd/>
            <a:tailEnd/>
          </a:ln>
        </p:spPr>
      </p:pic>
      <p:sp>
        <p:nvSpPr>
          <p:cNvPr id="404501" name="Text Box 21"/>
          <p:cNvSpPr txBox="1">
            <a:spLocks noChangeArrowheads="1"/>
          </p:cNvSpPr>
          <p:nvPr/>
        </p:nvSpPr>
        <p:spPr bwMode="auto">
          <a:xfrm>
            <a:off x="2546063" y="5702195"/>
            <a:ext cx="1107256" cy="645961"/>
          </a:xfrm>
          <a:prstGeom prst="rect">
            <a:avLst/>
          </a:prstGeom>
          <a:noFill/>
          <a:ln w="9525">
            <a:noFill/>
            <a:miter lim="800000"/>
            <a:headEnd/>
            <a:tailEnd/>
          </a:ln>
        </p:spPr>
        <p:txBody>
          <a:bodyPr wrap="none" lIns="91074" tIns="45537" rIns="91074" bIns="45537">
            <a:spAutoFit/>
          </a:bodyPr>
          <a:lstStyle/>
          <a:p>
            <a:pPr algn="ctr"/>
            <a:r>
              <a:rPr kumimoji="1" lang="en-US" altLang="zh-CN" dirty="0">
                <a:solidFill>
                  <a:srgbClr val="333399"/>
                </a:solidFill>
                <a:latin typeface="Arial" charset="0"/>
                <a:ea typeface="黑体" pitchFamily="2" charset="-122"/>
              </a:rPr>
              <a:t>B</a:t>
            </a:r>
            <a:r>
              <a:rPr kumimoji="1" lang="zh-CN" altLang="en-US" dirty="0">
                <a:solidFill>
                  <a:srgbClr val="333399"/>
                </a:solidFill>
                <a:latin typeface="Arial" charset="0"/>
                <a:ea typeface="黑体" pitchFamily="2" charset="-122"/>
              </a:rPr>
              <a:t>向</a:t>
            </a:r>
            <a:r>
              <a:rPr kumimoji="1" lang="zh-CN" altLang="en-US" sz="1200" dirty="0">
                <a:solidFill>
                  <a:srgbClr val="333399"/>
                </a:solidFill>
                <a:latin typeface="Arial" charset="0"/>
                <a:ea typeface="黑体" pitchFamily="2" charset="-122"/>
              </a:rPr>
              <a:t> </a:t>
            </a:r>
            <a:r>
              <a:rPr kumimoji="1" lang="en-US" altLang="zh-CN" dirty="0">
                <a:solidFill>
                  <a:srgbClr val="333399"/>
                </a:solidFill>
                <a:latin typeface="Arial" charset="0"/>
                <a:ea typeface="黑体" pitchFamily="2" charset="-122"/>
              </a:rPr>
              <a:t>D</a:t>
            </a:r>
          </a:p>
          <a:p>
            <a:pPr algn="ctr"/>
            <a:r>
              <a:rPr kumimoji="1" lang="zh-CN" altLang="en-US" dirty="0">
                <a:solidFill>
                  <a:srgbClr val="333399"/>
                </a:solidFill>
                <a:latin typeface="Arial" charset="0"/>
                <a:ea typeface="黑体" pitchFamily="2" charset="-122"/>
              </a:rPr>
              <a:t>发送数据</a:t>
            </a:r>
          </a:p>
        </p:txBody>
      </p:sp>
      <p:sp>
        <p:nvSpPr>
          <p:cNvPr id="53265" name="Text Box 22"/>
          <p:cNvSpPr txBox="1">
            <a:spLocks noChangeArrowheads="1"/>
          </p:cNvSpPr>
          <p:nvPr/>
        </p:nvSpPr>
        <p:spPr bwMode="auto">
          <a:xfrm>
            <a:off x="4114452" y="5378566"/>
            <a:ext cx="607120" cy="368962"/>
          </a:xfrm>
          <a:prstGeom prst="rect">
            <a:avLst/>
          </a:prstGeom>
          <a:noFill/>
          <a:ln w="9525">
            <a:noFill/>
            <a:miter lim="800000"/>
            <a:headEnd/>
            <a:tailEnd/>
          </a:ln>
        </p:spPr>
        <p:txBody>
          <a:bodyPr wrap="none" lIns="91074" tIns="45537" rIns="91074" bIns="45537">
            <a:spAutoFit/>
          </a:bodyPr>
          <a:lstStyle/>
          <a:p>
            <a:r>
              <a:rPr kumimoji="1" lang="en-US" altLang="zh-CN">
                <a:solidFill>
                  <a:srgbClr val="333399"/>
                </a:solidFill>
                <a:latin typeface="Arial" charset="0"/>
                <a:ea typeface="黑体" pitchFamily="2" charset="-122"/>
              </a:rPr>
              <a:t>    C</a:t>
            </a:r>
          </a:p>
        </p:txBody>
      </p:sp>
      <p:sp>
        <p:nvSpPr>
          <p:cNvPr id="53266" name="Text Box 23"/>
          <p:cNvSpPr txBox="1">
            <a:spLocks noChangeArrowheads="1"/>
          </p:cNvSpPr>
          <p:nvPr/>
        </p:nvSpPr>
        <p:spPr bwMode="auto">
          <a:xfrm>
            <a:off x="5651632" y="5364357"/>
            <a:ext cx="542999" cy="368962"/>
          </a:xfrm>
          <a:prstGeom prst="rect">
            <a:avLst/>
          </a:prstGeom>
          <a:noFill/>
          <a:ln w="9525">
            <a:noFill/>
            <a:miter lim="800000"/>
            <a:headEnd/>
            <a:tailEnd/>
          </a:ln>
        </p:spPr>
        <p:txBody>
          <a:bodyPr wrap="none" lIns="91074" tIns="45537" rIns="91074" bIns="45537">
            <a:spAutoFit/>
          </a:bodyPr>
          <a:lstStyle/>
          <a:p>
            <a:r>
              <a:rPr kumimoji="1" lang="en-US" altLang="zh-CN">
                <a:solidFill>
                  <a:srgbClr val="333399"/>
                </a:solidFill>
                <a:latin typeface="Arial" charset="0"/>
                <a:ea typeface="黑体" pitchFamily="2" charset="-122"/>
              </a:rPr>
              <a:t>   D</a:t>
            </a:r>
          </a:p>
        </p:txBody>
      </p:sp>
      <p:sp>
        <p:nvSpPr>
          <p:cNvPr id="53267" name="Text Box 24"/>
          <p:cNvSpPr txBox="1">
            <a:spLocks noChangeArrowheads="1"/>
          </p:cNvSpPr>
          <p:nvPr/>
        </p:nvSpPr>
        <p:spPr bwMode="auto">
          <a:xfrm>
            <a:off x="1184152" y="5364357"/>
            <a:ext cx="581536" cy="368962"/>
          </a:xfrm>
          <a:prstGeom prst="rect">
            <a:avLst/>
          </a:prstGeom>
          <a:noFill/>
          <a:ln w="9525">
            <a:noFill/>
            <a:miter lim="800000"/>
            <a:headEnd/>
            <a:tailEnd/>
          </a:ln>
        </p:spPr>
        <p:txBody>
          <a:bodyPr wrap="none" lIns="91074" tIns="45537" rIns="91074" bIns="45537">
            <a:spAutoFit/>
          </a:bodyPr>
          <a:lstStyle/>
          <a:p>
            <a:r>
              <a:rPr kumimoji="1" lang="en-US" altLang="zh-CN">
                <a:solidFill>
                  <a:srgbClr val="333399"/>
                </a:solidFill>
                <a:latin typeface="Arial" charset="0"/>
                <a:ea typeface="黑体" pitchFamily="2" charset="-122"/>
              </a:rPr>
              <a:t>    A</a:t>
            </a:r>
          </a:p>
        </p:txBody>
      </p:sp>
      <p:sp>
        <p:nvSpPr>
          <p:cNvPr id="53268" name="Text Box 25"/>
          <p:cNvSpPr txBox="1">
            <a:spLocks noChangeArrowheads="1"/>
          </p:cNvSpPr>
          <p:nvPr/>
        </p:nvSpPr>
        <p:spPr bwMode="auto">
          <a:xfrm>
            <a:off x="7027338" y="5361200"/>
            <a:ext cx="594296" cy="368962"/>
          </a:xfrm>
          <a:prstGeom prst="rect">
            <a:avLst/>
          </a:prstGeom>
          <a:noFill/>
          <a:ln w="9525">
            <a:noFill/>
            <a:miter lim="800000"/>
            <a:headEnd/>
            <a:tailEnd/>
          </a:ln>
        </p:spPr>
        <p:txBody>
          <a:bodyPr wrap="none" lIns="91074" tIns="45537" rIns="91074" bIns="45537">
            <a:spAutoFit/>
          </a:bodyPr>
          <a:lstStyle/>
          <a:p>
            <a:r>
              <a:rPr kumimoji="1" lang="en-US" altLang="zh-CN">
                <a:solidFill>
                  <a:srgbClr val="333399"/>
                </a:solidFill>
                <a:latin typeface="Arial" charset="0"/>
                <a:ea typeface="黑体" pitchFamily="2" charset="-122"/>
              </a:rPr>
              <a:t>    E</a:t>
            </a:r>
          </a:p>
        </p:txBody>
      </p:sp>
      <p:sp>
        <p:nvSpPr>
          <p:cNvPr id="53269" name="Line 26"/>
          <p:cNvSpPr>
            <a:spLocks noChangeShapeType="1"/>
          </p:cNvSpPr>
          <p:nvPr/>
        </p:nvSpPr>
        <p:spPr bwMode="auto">
          <a:xfrm flipH="1">
            <a:off x="641152" y="3695692"/>
            <a:ext cx="542999" cy="279426"/>
          </a:xfrm>
          <a:prstGeom prst="line">
            <a:avLst/>
          </a:prstGeom>
          <a:noFill/>
          <a:ln w="12700">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53270" name="Text Box 27"/>
          <p:cNvSpPr txBox="1">
            <a:spLocks noChangeArrowheads="1"/>
          </p:cNvSpPr>
          <p:nvPr/>
        </p:nvSpPr>
        <p:spPr bwMode="auto">
          <a:xfrm>
            <a:off x="1049590" y="3373641"/>
            <a:ext cx="4338910" cy="368962"/>
          </a:xfrm>
          <a:prstGeom prst="rect">
            <a:avLst/>
          </a:prstGeom>
          <a:noFill/>
          <a:ln w="9525">
            <a:noFill/>
            <a:miter lim="800000"/>
            <a:headEnd/>
            <a:tailEnd/>
          </a:ln>
        </p:spPr>
        <p:txBody>
          <a:bodyPr wrap="none" lIns="91074" tIns="45537" rIns="91074" bIns="45537">
            <a:spAutoFit/>
          </a:bodyPr>
          <a:lstStyle/>
          <a:p>
            <a:r>
              <a:rPr kumimoji="1" lang="zh-CN" altLang="en-US">
                <a:solidFill>
                  <a:srgbClr val="333399"/>
                </a:solidFill>
                <a:latin typeface="Arial" charset="0"/>
                <a:ea typeface="黑体" pitchFamily="2" charset="-122"/>
              </a:rPr>
              <a:t>匹配电阻（用来吸收总线上传播的信号）</a:t>
            </a:r>
          </a:p>
        </p:txBody>
      </p:sp>
      <p:sp>
        <p:nvSpPr>
          <p:cNvPr id="53271" name="Text Box 28"/>
          <p:cNvSpPr txBox="1">
            <a:spLocks noChangeArrowheads="1"/>
          </p:cNvSpPr>
          <p:nvPr/>
        </p:nvSpPr>
        <p:spPr bwMode="auto">
          <a:xfrm>
            <a:off x="6823119" y="3373641"/>
            <a:ext cx="1107256" cy="368962"/>
          </a:xfrm>
          <a:prstGeom prst="rect">
            <a:avLst/>
          </a:prstGeom>
          <a:noFill/>
          <a:ln w="9525">
            <a:noFill/>
            <a:miter lim="800000"/>
            <a:headEnd/>
            <a:tailEnd/>
          </a:ln>
        </p:spPr>
        <p:txBody>
          <a:bodyPr wrap="none" lIns="91074" tIns="45537" rIns="91074" bIns="45537">
            <a:spAutoFit/>
          </a:bodyPr>
          <a:lstStyle/>
          <a:p>
            <a:r>
              <a:rPr kumimoji="1" lang="zh-CN" altLang="en-US">
                <a:solidFill>
                  <a:srgbClr val="333399"/>
                </a:solidFill>
                <a:latin typeface="Arial" charset="0"/>
                <a:ea typeface="黑体" pitchFamily="2" charset="-122"/>
              </a:rPr>
              <a:t>匹配电阻</a:t>
            </a:r>
          </a:p>
        </p:txBody>
      </p:sp>
      <p:sp>
        <p:nvSpPr>
          <p:cNvPr id="404509" name="Freeform 29"/>
          <p:cNvSpPr>
            <a:spLocks/>
          </p:cNvSpPr>
          <p:nvPr/>
        </p:nvSpPr>
        <p:spPr bwMode="auto">
          <a:xfrm>
            <a:off x="3007871" y="4074576"/>
            <a:ext cx="1578342" cy="910898"/>
          </a:xfrm>
          <a:custGeom>
            <a:avLst/>
            <a:gdLst>
              <a:gd name="T0" fmla="*/ 27 w 997"/>
              <a:gd name="T1" fmla="*/ 577 h 577"/>
              <a:gd name="T2" fmla="*/ 139 w 997"/>
              <a:gd name="T3" fmla="*/ 80 h 577"/>
              <a:gd name="T4" fmla="*/ 861 w 997"/>
              <a:gd name="T5" fmla="*/ 98 h 577"/>
              <a:gd name="T6" fmla="*/ 953 w 997"/>
              <a:gd name="T7" fmla="*/ 573 h 577"/>
              <a:gd name="T8" fmla="*/ 0 60000 65536"/>
              <a:gd name="T9" fmla="*/ 0 60000 65536"/>
              <a:gd name="T10" fmla="*/ 0 60000 65536"/>
              <a:gd name="T11" fmla="*/ 0 60000 65536"/>
              <a:gd name="T12" fmla="*/ 0 w 997"/>
              <a:gd name="T13" fmla="*/ 0 h 577"/>
              <a:gd name="T14" fmla="*/ 997 w 997"/>
              <a:gd name="T15" fmla="*/ 577 h 577"/>
            </a:gdLst>
            <a:ahLst/>
            <a:cxnLst>
              <a:cxn ang="T8">
                <a:pos x="T0" y="T1"/>
              </a:cxn>
              <a:cxn ang="T9">
                <a:pos x="T2" y="T3"/>
              </a:cxn>
              <a:cxn ang="T10">
                <a:pos x="T4" y="T5"/>
              </a:cxn>
              <a:cxn ang="T11">
                <a:pos x="T6" y="T7"/>
              </a:cxn>
            </a:cxnLst>
            <a:rect l="T12" t="T13" r="T14" b="T15"/>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a:solidFill>
              <a:schemeClr val="hlink"/>
            </a:solidFill>
            <a:round/>
            <a:headEnd/>
            <a:tailEnd type="triangle" w="med" len="lg"/>
          </a:ln>
        </p:spPr>
        <p:txBody>
          <a:bodyPr lIns="91074" tIns="45537" rIns="91074" bIns="45537"/>
          <a:lstStyle/>
          <a:p>
            <a:endParaRPr lang="zh-CN" altLang="en-US" dirty="0">
              <a:ea typeface="黑体" pitchFamily="2" charset="-122"/>
            </a:endParaRPr>
          </a:p>
        </p:txBody>
      </p:sp>
      <p:sp>
        <p:nvSpPr>
          <p:cNvPr id="404510" name="Freeform 30"/>
          <p:cNvSpPr>
            <a:spLocks/>
          </p:cNvSpPr>
          <p:nvPr/>
        </p:nvSpPr>
        <p:spPr bwMode="auto">
          <a:xfrm>
            <a:off x="3050616" y="4087205"/>
            <a:ext cx="3074361" cy="992990"/>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 name="T10" fmla="*/ 0 60000 65536"/>
              <a:gd name="T11" fmla="*/ 0 60000 65536"/>
              <a:gd name="T12" fmla="*/ 0 60000 65536"/>
              <a:gd name="T13" fmla="*/ 0 60000 65536"/>
              <a:gd name="T14" fmla="*/ 0 60000 65536"/>
              <a:gd name="T15" fmla="*/ 0 w 1895"/>
              <a:gd name="T16" fmla="*/ 0 h 629"/>
              <a:gd name="T17" fmla="*/ 1895 w 1895"/>
              <a:gd name="T18" fmla="*/ 629 h 629"/>
            </a:gdLst>
            <a:ahLst/>
            <a:cxnLst>
              <a:cxn ang="T10">
                <a:pos x="T0" y="T1"/>
              </a:cxn>
              <a:cxn ang="T11">
                <a:pos x="T2" y="T3"/>
              </a:cxn>
              <a:cxn ang="T12">
                <a:pos x="T4" y="T5"/>
              </a:cxn>
              <a:cxn ang="T13">
                <a:pos x="T6" y="T7"/>
              </a:cxn>
              <a:cxn ang="T14">
                <a:pos x="T8" y="T9"/>
              </a:cxn>
            </a:cxnLst>
            <a:rect l="T15" t="T16" r="T17" b="T18"/>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76200">
            <a:solidFill>
              <a:schemeClr val="hlink"/>
            </a:solidFill>
            <a:round/>
            <a:headEnd/>
            <a:tailEnd type="triangle" w="med" len="lg"/>
          </a:ln>
        </p:spPr>
        <p:txBody>
          <a:bodyPr lIns="91074" tIns="45537" rIns="91074" bIns="45537"/>
          <a:lstStyle/>
          <a:p>
            <a:endParaRPr lang="zh-CN" altLang="en-US" dirty="0">
              <a:ea typeface="黑体" pitchFamily="2" charset="-122"/>
            </a:endParaRPr>
          </a:p>
        </p:txBody>
      </p:sp>
      <p:sp>
        <p:nvSpPr>
          <p:cNvPr id="404511" name="Freeform 31"/>
          <p:cNvSpPr>
            <a:spLocks/>
          </p:cNvSpPr>
          <p:nvPr/>
        </p:nvSpPr>
        <p:spPr bwMode="auto">
          <a:xfrm>
            <a:off x="3050615" y="4090363"/>
            <a:ext cx="4419988" cy="956680"/>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 name="T10" fmla="*/ 0 60000 65536"/>
              <a:gd name="T11" fmla="*/ 0 60000 65536"/>
              <a:gd name="T12" fmla="*/ 0 60000 65536"/>
              <a:gd name="T13" fmla="*/ 0 60000 65536"/>
              <a:gd name="T14" fmla="*/ 0 60000 65536"/>
              <a:gd name="T15" fmla="*/ 0 w 2601"/>
              <a:gd name="T16" fmla="*/ 0 h 606"/>
              <a:gd name="T17" fmla="*/ 2601 w 2601"/>
              <a:gd name="T18" fmla="*/ 606 h 606"/>
            </a:gdLst>
            <a:ahLst/>
            <a:cxnLst>
              <a:cxn ang="T10">
                <a:pos x="T0" y="T1"/>
              </a:cxn>
              <a:cxn ang="T11">
                <a:pos x="T2" y="T3"/>
              </a:cxn>
              <a:cxn ang="T12">
                <a:pos x="T4" y="T5"/>
              </a:cxn>
              <a:cxn ang="T13">
                <a:pos x="T6" y="T7"/>
              </a:cxn>
              <a:cxn ang="T14">
                <a:pos x="T8" y="T9"/>
              </a:cxn>
            </a:cxnLst>
            <a:rect l="T15" t="T16" r="T17" b="T18"/>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76200">
            <a:solidFill>
              <a:schemeClr val="hlink"/>
            </a:solidFill>
            <a:round/>
            <a:headEnd/>
            <a:tailEnd type="triangle" w="med" len="lg"/>
          </a:ln>
        </p:spPr>
        <p:txBody>
          <a:bodyPr lIns="91074" tIns="45537" rIns="91074" bIns="45537"/>
          <a:lstStyle/>
          <a:p>
            <a:endParaRPr lang="zh-CN" altLang="en-US" dirty="0">
              <a:ea typeface="黑体" pitchFamily="2" charset="-122"/>
            </a:endParaRPr>
          </a:p>
        </p:txBody>
      </p:sp>
      <p:sp>
        <p:nvSpPr>
          <p:cNvPr id="404512" name="Freeform 32"/>
          <p:cNvSpPr>
            <a:spLocks/>
          </p:cNvSpPr>
          <p:nvPr/>
        </p:nvSpPr>
        <p:spPr bwMode="auto">
          <a:xfrm>
            <a:off x="3050616" y="4054052"/>
            <a:ext cx="5143460" cy="84143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 name="T10" fmla="*/ 0 60000 65536"/>
              <a:gd name="T11" fmla="*/ 0 60000 65536"/>
              <a:gd name="T12" fmla="*/ 0 60000 65536"/>
              <a:gd name="T13" fmla="*/ 0 60000 65536"/>
              <a:gd name="T14" fmla="*/ 0 60000 65536"/>
              <a:gd name="T15" fmla="*/ 0 w 3249"/>
              <a:gd name="T16" fmla="*/ 0 h 533"/>
              <a:gd name="T17" fmla="*/ 3249 w 3249"/>
              <a:gd name="T18" fmla="*/ 533 h 533"/>
            </a:gdLst>
            <a:ahLst/>
            <a:cxnLst>
              <a:cxn ang="T10">
                <a:pos x="T0" y="T1"/>
              </a:cxn>
              <a:cxn ang="T11">
                <a:pos x="T2" y="T3"/>
              </a:cxn>
              <a:cxn ang="T12">
                <a:pos x="T4" y="T5"/>
              </a:cxn>
              <a:cxn ang="T13">
                <a:pos x="T6" y="T7"/>
              </a:cxn>
              <a:cxn ang="T14">
                <a:pos x="T8" y="T9"/>
              </a:cxn>
            </a:cxnLst>
            <a:rect l="T15" t="T16" r="T17" b="T18"/>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76200">
            <a:solidFill>
              <a:schemeClr val="hlink"/>
            </a:solidFill>
            <a:round/>
            <a:headEnd/>
            <a:tailEnd type="triangle" w="med" len="lg"/>
          </a:ln>
        </p:spPr>
        <p:txBody>
          <a:bodyPr lIns="91074" tIns="45537" rIns="91074" bIns="45537"/>
          <a:lstStyle/>
          <a:p>
            <a:endParaRPr lang="zh-CN" altLang="en-US" dirty="0">
              <a:ea typeface="黑体" pitchFamily="2" charset="-122"/>
            </a:endParaRPr>
          </a:p>
        </p:txBody>
      </p:sp>
      <p:sp>
        <p:nvSpPr>
          <p:cNvPr id="404513" name="Freeform 33"/>
          <p:cNvSpPr>
            <a:spLocks/>
          </p:cNvSpPr>
          <p:nvPr/>
        </p:nvSpPr>
        <p:spPr bwMode="auto">
          <a:xfrm>
            <a:off x="538251" y="4054052"/>
            <a:ext cx="2602600" cy="84143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 name="T10" fmla="*/ 0 60000 65536"/>
              <a:gd name="T11" fmla="*/ 0 60000 65536"/>
              <a:gd name="T12" fmla="*/ 0 60000 65536"/>
              <a:gd name="T13" fmla="*/ 0 60000 65536"/>
              <a:gd name="T14" fmla="*/ 0 60000 65536"/>
              <a:gd name="T15" fmla="*/ 0 w 1644"/>
              <a:gd name="T16" fmla="*/ 0 h 533"/>
              <a:gd name="T17" fmla="*/ 1644 w 1644"/>
              <a:gd name="T18" fmla="*/ 533 h 533"/>
            </a:gdLst>
            <a:ahLst/>
            <a:cxnLst>
              <a:cxn ang="T10">
                <a:pos x="T0" y="T1"/>
              </a:cxn>
              <a:cxn ang="T11">
                <a:pos x="T2" y="T3"/>
              </a:cxn>
              <a:cxn ang="T12">
                <a:pos x="T4" y="T5"/>
              </a:cxn>
              <a:cxn ang="T13">
                <a:pos x="T6" y="T7"/>
              </a:cxn>
              <a:cxn ang="T14">
                <a:pos x="T8" y="T9"/>
              </a:cxn>
            </a:cxnLst>
            <a:rect l="T15" t="T16" r="T17" b="T18"/>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76200">
            <a:solidFill>
              <a:schemeClr val="hlink"/>
            </a:solidFill>
            <a:round/>
            <a:headEnd/>
            <a:tailEnd type="triangle" w="med" len="lg"/>
          </a:ln>
        </p:spPr>
        <p:txBody>
          <a:bodyPr lIns="91074" tIns="45537" rIns="91074" bIns="45537"/>
          <a:lstStyle/>
          <a:p>
            <a:endParaRPr lang="zh-CN" altLang="en-US" dirty="0">
              <a:ea typeface="黑体" pitchFamily="2" charset="-122"/>
            </a:endParaRPr>
          </a:p>
        </p:txBody>
      </p:sp>
      <p:sp>
        <p:nvSpPr>
          <p:cNvPr id="404514" name="Freeform 34"/>
          <p:cNvSpPr>
            <a:spLocks/>
          </p:cNvSpPr>
          <p:nvPr/>
        </p:nvSpPr>
        <p:spPr bwMode="auto">
          <a:xfrm flipH="1">
            <a:off x="1472274" y="4054052"/>
            <a:ext cx="1578342" cy="910899"/>
          </a:xfrm>
          <a:custGeom>
            <a:avLst/>
            <a:gdLst>
              <a:gd name="T0" fmla="*/ 27 w 997"/>
              <a:gd name="T1" fmla="*/ 577 h 577"/>
              <a:gd name="T2" fmla="*/ 139 w 997"/>
              <a:gd name="T3" fmla="*/ 80 h 577"/>
              <a:gd name="T4" fmla="*/ 861 w 997"/>
              <a:gd name="T5" fmla="*/ 98 h 577"/>
              <a:gd name="T6" fmla="*/ 953 w 997"/>
              <a:gd name="T7" fmla="*/ 573 h 577"/>
              <a:gd name="T8" fmla="*/ 0 60000 65536"/>
              <a:gd name="T9" fmla="*/ 0 60000 65536"/>
              <a:gd name="T10" fmla="*/ 0 60000 65536"/>
              <a:gd name="T11" fmla="*/ 0 60000 65536"/>
              <a:gd name="T12" fmla="*/ 0 w 997"/>
              <a:gd name="T13" fmla="*/ 0 h 577"/>
              <a:gd name="T14" fmla="*/ 997 w 997"/>
              <a:gd name="T15" fmla="*/ 577 h 577"/>
            </a:gdLst>
            <a:ahLst/>
            <a:cxnLst>
              <a:cxn ang="T8">
                <a:pos x="T0" y="T1"/>
              </a:cxn>
              <a:cxn ang="T9">
                <a:pos x="T2" y="T3"/>
              </a:cxn>
              <a:cxn ang="T10">
                <a:pos x="T4" y="T5"/>
              </a:cxn>
              <a:cxn ang="T11">
                <a:pos x="T6" y="T7"/>
              </a:cxn>
            </a:cxnLst>
            <a:rect l="T12" t="T13" r="T14" b="T15"/>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a:solidFill>
              <a:schemeClr val="hlink"/>
            </a:solidFill>
            <a:round/>
            <a:headEnd/>
            <a:tailEnd type="triangle" w="med" len="lg"/>
          </a:ln>
        </p:spPr>
        <p:txBody>
          <a:bodyPr lIns="91074" tIns="45537" rIns="91074" bIns="45537"/>
          <a:lstStyle/>
          <a:p>
            <a:endParaRPr lang="zh-CN" altLang="en-US" dirty="0">
              <a:ea typeface="黑体" pitchFamily="2" charset="-122"/>
            </a:endParaRPr>
          </a:p>
        </p:txBody>
      </p:sp>
      <p:grpSp>
        <p:nvGrpSpPr>
          <p:cNvPr id="5" name="Group 35"/>
          <p:cNvGrpSpPr>
            <a:grpSpLocks/>
          </p:cNvGrpSpPr>
          <p:nvPr/>
        </p:nvGrpSpPr>
        <p:grpSpPr bwMode="auto">
          <a:xfrm>
            <a:off x="7241055" y="4990210"/>
            <a:ext cx="248546" cy="266797"/>
            <a:chOff x="1474" y="3430"/>
            <a:chExt cx="136" cy="136"/>
          </a:xfrm>
        </p:grpSpPr>
        <p:sp>
          <p:nvSpPr>
            <p:cNvPr id="53291" name="Line 36"/>
            <p:cNvSpPr>
              <a:spLocks noChangeShapeType="1"/>
            </p:cNvSpPr>
            <p:nvPr/>
          </p:nvSpPr>
          <p:spPr bwMode="auto">
            <a:xfrm>
              <a:off x="1474" y="3430"/>
              <a:ext cx="136" cy="136"/>
            </a:xfrm>
            <a:prstGeom prst="line">
              <a:avLst/>
            </a:prstGeom>
            <a:noFill/>
            <a:ln w="76200">
              <a:solidFill>
                <a:schemeClr val="tx2"/>
              </a:solidFill>
              <a:round/>
              <a:headEnd/>
              <a:tailEnd/>
            </a:ln>
          </p:spPr>
          <p:txBody>
            <a:bodyPr/>
            <a:lstStyle/>
            <a:p>
              <a:endParaRPr lang="zh-CN" altLang="en-US" dirty="0">
                <a:ea typeface="黑体" pitchFamily="2" charset="-122"/>
              </a:endParaRPr>
            </a:p>
          </p:txBody>
        </p:sp>
        <p:sp>
          <p:nvSpPr>
            <p:cNvPr id="53292" name="Line 37"/>
            <p:cNvSpPr>
              <a:spLocks noChangeShapeType="1"/>
            </p:cNvSpPr>
            <p:nvPr/>
          </p:nvSpPr>
          <p:spPr bwMode="auto">
            <a:xfrm flipH="1">
              <a:off x="1474" y="3430"/>
              <a:ext cx="136" cy="136"/>
            </a:xfrm>
            <a:prstGeom prst="line">
              <a:avLst/>
            </a:prstGeom>
            <a:noFill/>
            <a:ln w="76200">
              <a:solidFill>
                <a:schemeClr val="tx2"/>
              </a:solidFill>
              <a:round/>
              <a:headEnd/>
              <a:tailEnd/>
            </a:ln>
          </p:spPr>
          <p:txBody>
            <a:bodyPr/>
            <a:lstStyle/>
            <a:p>
              <a:endParaRPr lang="zh-CN" altLang="en-US" dirty="0">
                <a:ea typeface="黑体" pitchFamily="2" charset="-122"/>
              </a:endParaRPr>
            </a:p>
          </p:txBody>
        </p:sp>
      </p:grpSp>
      <p:sp>
        <p:nvSpPr>
          <p:cNvPr id="404518" name="AutoShape 38"/>
          <p:cNvSpPr>
            <a:spLocks noChangeArrowheads="1"/>
          </p:cNvSpPr>
          <p:nvPr/>
        </p:nvSpPr>
        <p:spPr bwMode="auto">
          <a:xfrm>
            <a:off x="7059001" y="5755870"/>
            <a:ext cx="875448" cy="375726"/>
          </a:xfrm>
          <a:prstGeom prst="roundRect">
            <a:avLst>
              <a:gd name="adj" fmla="val 16667"/>
            </a:avLst>
          </a:prstGeom>
          <a:solidFill>
            <a:srgbClr val="FFFF66"/>
          </a:solidFill>
          <a:ln w="9525">
            <a:solidFill>
              <a:schemeClr val="tx1"/>
            </a:solidFill>
            <a:round/>
            <a:headEnd/>
            <a:tailEnd/>
          </a:ln>
        </p:spPr>
        <p:txBody>
          <a:bodyPr wrap="none" lIns="91074" tIns="45537" rIns="91074" bIns="45537" anchor="ctr"/>
          <a:lstStyle/>
          <a:p>
            <a:pPr algn="ctr"/>
            <a:r>
              <a:rPr lang="zh-CN" altLang="en-US">
                <a:solidFill>
                  <a:srgbClr val="333399"/>
                </a:solidFill>
                <a:ea typeface="黑体" pitchFamily="2" charset="-122"/>
              </a:rPr>
              <a:t>不接受</a:t>
            </a:r>
          </a:p>
        </p:txBody>
      </p:sp>
      <p:grpSp>
        <p:nvGrpSpPr>
          <p:cNvPr id="6" name="Group 39"/>
          <p:cNvGrpSpPr>
            <a:grpSpLocks/>
          </p:cNvGrpSpPr>
          <p:nvPr/>
        </p:nvGrpSpPr>
        <p:grpSpPr bwMode="auto">
          <a:xfrm>
            <a:off x="4310756" y="4990210"/>
            <a:ext cx="248545" cy="266797"/>
            <a:chOff x="1474" y="3430"/>
            <a:chExt cx="136" cy="136"/>
          </a:xfrm>
        </p:grpSpPr>
        <p:sp>
          <p:nvSpPr>
            <p:cNvPr id="53289" name="Line 40"/>
            <p:cNvSpPr>
              <a:spLocks noChangeShapeType="1"/>
            </p:cNvSpPr>
            <p:nvPr/>
          </p:nvSpPr>
          <p:spPr bwMode="auto">
            <a:xfrm>
              <a:off x="1474" y="3430"/>
              <a:ext cx="136" cy="136"/>
            </a:xfrm>
            <a:prstGeom prst="line">
              <a:avLst/>
            </a:prstGeom>
            <a:noFill/>
            <a:ln w="76200">
              <a:solidFill>
                <a:schemeClr val="tx2"/>
              </a:solidFill>
              <a:round/>
              <a:headEnd/>
              <a:tailEnd/>
            </a:ln>
          </p:spPr>
          <p:txBody>
            <a:bodyPr/>
            <a:lstStyle/>
            <a:p>
              <a:endParaRPr lang="zh-CN" altLang="en-US" dirty="0">
                <a:ea typeface="黑体" pitchFamily="2" charset="-122"/>
              </a:endParaRPr>
            </a:p>
          </p:txBody>
        </p:sp>
        <p:sp>
          <p:nvSpPr>
            <p:cNvPr id="53290" name="Line 41"/>
            <p:cNvSpPr>
              <a:spLocks noChangeShapeType="1"/>
            </p:cNvSpPr>
            <p:nvPr/>
          </p:nvSpPr>
          <p:spPr bwMode="auto">
            <a:xfrm flipH="1">
              <a:off x="1474" y="3430"/>
              <a:ext cx="136" cy="136"/>
            </a:xfrm>
            <a:prstGeom prst="line">
              <a:avLst/>
            </a:prstGeom>
            <a:noFill/>
            <a:ln w="76200">
              <a:solidFill>
                <a:schemeClr val="tx2"/>
              </a:solidFill>
              <a:round/>
              <a:headEnd/>
              <a:tailEnd/>
            </a:ln>
          </p:spPr>
          <p:txBody>
            <a:bodyPr/>
            <a:lstStyle/>
            <a:p>
              <a:endParaRPr lang="zh-CN" altLang="en-US" dirty="0">
                <a:ea typeface="黑体" pitchFamily="2" charset="-122"/>
              </a:endParaRPr>
            </a:p>
          </p:txBody>
        </p:sp>
      </p:grpSp>
      <p:sp>
        <p:nvSpPr>
          <p:cNvPr id="404522" name="AutoShape 42"/>
          <p:cNvSpPr>
            <a:spLocks noChangeArrowheads="1"/>
          </p:cNvSpPr>
          <p:nvPr/>
        </p:nvSpPr>
        <p:spPr bwMode="auto">
          <a:xfrm>
            <a:off x="4128700" y="5755870"/>
            <a:ext cx="875449" cy="375726"/>
          </a:xfrm>
          <a:prstGeom prst="roundRect">
            <a:avLst>
              <a:gd name="adj" fmla="val 16667"/>
            </a:avLst>
          </a:prstGeom>
          <a:solidFill>
            <a:srgbClr val="FFFF66"/>
          </a:solidFill>
          <a:ln w="9525">
            <a:solidFill>
              <a:schemeClr val="tx1"/>
            </a:solidFill>
            <a:round/>
            <a:headEnd/>
            <a:tailEnd/>
          </a:ln>
        </p:spPr>
        <p:txBody>
          <a:bodyPr wrap="none" lIns="91074" tIns="45537" rIns="91074" bIns="45537" anchor="ctr"/>
          <a:lstStyle/>
          <a:p>
            <a:pPr algn="ctr"/>
            <a:r>
              <a:rPr lang="zh-CN" altLang="en-US">
                <a:solidFill>
                  <a:srgbClr val="333399"/>
                </a:solidFill>
                <a:ea typeface="黑体" pitchFamily="2" charset="-122"/>
              </a:rPr>
              <a:t>不接受</a:t>
            </a:r>
          </a:p>
        </p:txBody>
      </p:sp>
      <p:grpSp>
        <p:nvGrpSpPr>
          <p:cNvPr id="7" name="Group 43"/>
          <p:cNvGrpSpPr>
            <a:grpSpLocks/>
          </p:cNvGrpSpPr>
          <p:nvPr/>
        </p:nvGrpSpPr>
        <p:grpSpPr bwMode="auto">
          <a:xfrm>
            <a:off x="1366208" y="4990210"/>
            <a:ext cx="248545" cy="266797"/>
            <a:chOff x="1474" y="3430"/>
            <a:chExt cx="136" cy="136"/>
          </a:xfrm>
        </p:grpSpPr>
        <p:sp>
          <p:nvSpPr>
            <p:cNvPr id="53287" name="Line 44"/>
            <p:cNvSpPr>
              <a:spLocks noChangeShapeType="1"/>
            </p:cNvSpPr>
            <p:nvPr/>
          </p:nvSpPr>
          <p:spPr bwMode="auto">
            <a:xfrm>
              <a:off x="1474" y="3430"/>
              <a:ext cx="136" cy="136"/>
            </a:xfrm>
            <a:prstGeom prst="line">
              <a:avLst/>
            </a:prstGeom>
            <a:noFill/>
            <a:ln w="76200">
              <a:solidFill>
                <a:schemeClr val="tx2"/>
              </a:solidFill>
              <a:round/>
              <a:headEnd/>
              <a:tailEnd/>
            </a:ln>
          </p:spPr>
          <p:txBody>
            <a:bodyPr/>
            <a:lstStyle/>
            <a:p>
              <a:endParaRPr lang="zh-CN" altLang="en-US" dirty="0">
                <a:ea typeface="黑体" pitchFamily="2" charset="-122"/>
              </a:endParaRPr>
            </a:p>
          </p:txBody>
        </p:sp>
        <p:sp>
          <p:nvSpPr>
            <p:cNvPr id="53288" name="Line 45"/>
            <p:cNvSpPr>
              <a:spLocks noChangeShapeType="1"/>
            </p:cNvSpPr>
            <p:nvPr/>
          </p:nvSpPr>
          <p:spPr bwMode="auto">
            <a:xfrm flipH="1">
              <a:off x="1474" y="3430"/>
              <a:ext cx="136" cy="136"/>
            </a:xfrm>
            <a:prstGeom prst="line">
              <a:avLst/>
            </a:prstGeom>
            <a:noFill/>
            <a:ln w="76200">
              <a:solidFill>
                <a:schemeClr val="tx2"/>
              </a:solidFill>
              <a:round/>
              <a:headEnd/>
              <a:tailEnd/>
            </a:ln>
          </p:spPr>
          <p:txBody>
            <a:bodyPr/>
            <a:lstStyle/>
            <a:p>
              <a:endParaRPr lang="zh-CN" altLang="en-US" dirty="0">
                <a:ea typeface="黑体" pitchFamily="2" charset="-122"/>
              </a:endParaRPr>
            </a:p>
          </p:txBody>
        </p:sp>
      </p:grpSp>
      <p:sp>
        <p:nvSpPr>
          <p:cNvPr id="404526" name="AutoShape 46"/>
          <p:cNvSpPr>
            <a:spLocks noChangeArrowheads="1"/>
          </p:cNvSpPr>
          <p:nvPr/>
        </p:nvSpPr>
        <p:spPr bwMode="auto">
          <a:xfrm>
            <a:off x="1184152" y="5755870"/>
            <a:ext cx="875449" cy="375726"/>
          </a:xfrm>
          <a:prstGeom prst="roundRect">
            <a:avLst>
              <a:gd name="adj" fmla="val 16667"/>
            </a:avLst>
          </a:prstGeom>
          <a:solidFill>
            <a:srgbClr val="FFFF66"/>
          </a:solidFill>
          <a:ln w="9525">
            <a:solidFill>
              <a:schemeClr val="tx1"/>
            </a:solidFill>
            <a:round/>
            <a:headEnd/>
            <a:tailEnd/>
          </a:ln>
        </p:spPr>
        <p:txBody>
          <a:bodyPr wrap="none" lIns="91074" tIns="45537" rIns="91074" bIns="45537" anchor="ctr"/>
          <a:lstStyle/>
          <a:p>
            <a:pPr algn="ctr"/>
            <a:r>
              <a:rPr lang="zh-CN" altLang="en-US">
                <a:solidFill>
                  <a:srgbClr val="333399"/>
                </a:solidFill>
                <a:ea typeface="黑体" pitchFamily="2" charset="-122"/>
              </a:rPr>
              <a:t>不接受</a:t>
            </a:r>
          </a:p>
        </p:txBody>
      </p:sp>
      <p:sp>
        <p:nvSpPr>
          <p:cNvPr id="404527" name="Text Box 47"/>
          <p:cNvSpPr txBox="1">
            <a:spLocks noChangeArrowheads="1"/>
          </p:cNvSpPr>
          <p:nvPr/>
        </p:nvSpPr>
        <p:spPr bwMode="auto">
          <a:xfrm>
            <a:off x="5708624" y="5773235"/>
            <a:ext cx="645592" cy="368962"/>
          </a:xfrm>
          <a:prstGeom prst="rect">
            <a:avLst/>
          </a:prstGeom>
          <a:solidFill>
            <a:srgbClr val="FFCCFF"/>
          </a:solidFill>
          <a:ln w="9525">
            <a:solidFill>
              <a:schemeClr val="tx2"/>
            </a:solidFill>
            <a:miter lim="800000"/>
            <a:headEnd/>
            <a:tailEnd/>
          </a:ln>
        </p:spPr>
        <p:txBody>
          <a:bodyPr wrap="none" lIns="91074" tIns="45537" rIns="91074" bIns="45537">
            <a:spAutoFit/>
          </a:bodyPr>
          <a:lstStyle/>
          <a:p>
            <a:r>
              <a:rPr kumimoji="1" lang="zh-CN" altLang="en-US">
                <a:solidFill>
                  <a:srgbClr val="333399"/>
                </a:solidFill>
                <a:latin typeface="Arial" charset="0"/>
                <a:ea typeface="黑体" pitchFamily="2" charset="-122"/>
              </a:rPr>
              <a:t>接受</a:t>
            </a:r>
          </a:p>
        </p:txBody>
      </p:sp>
      <p:sp>
        <p:nvSpPr>
          <p:cNvPr id="53285" name="Text Box 48"/>
          <p:cNvSpPr txBox="1">
            <a:spLocks noChangeArrowheads="1"/>
          </p:cNvSpPr>
          <p:nvPr/>
        </p:nvSpPr>
        <p:spPr bwMode="auto">
          <a:xfrm>
            <a:off x="2914470" y="5364357"/>
            <a:ext cx="337815" cy="368962"/>
          </a:xfrm>
          <a:prstGeom prst="rect">
            <a:avLst/>
          </a:prstGeom>
          <a:noFill/>
          <a:ln w="9525">
            <a:noFill/>
            <a:miter lim="800000"/>
            <a:headEnd/>
            <a:tailEnd/>
          </a:ln>
        </p:spPr>
        <p:txBody>
          <a:bodyPr wrap="none" lIns="91074" tIns="45537" rIns="91074" bIns="45537">
            <a:spAutoFit/>
          </a:bodyPr>
          <a:lstStyle/>
          <a:p>
            <a:r>
              <a:rPr kumimoji="1" lang="en-US" altLang="zh-CN">
                <a:solidFill>
                  <a:srgbClr val="333399"/>
                </a:solidFill>
                <a:latin typeface="Arial" charset="0"/>
                <a:ea typeface="黑体" pitchFamily="2" charset="-122"/>
              </a:rPr>
              <a:t>B</a:t>
            </a:r>
          </a:p>
        </p:txBody>
      </p:sp>
      <p:sp>
        <p:nvSpPr>
          <p:cNvPr id="404529" name="Text Box 49"/>
          <p:cNvSpPr txBox="1">
            <a:spLocks noChangeArrowheads="1"/>
          </p:cNvSpPr>
          <p:nvPr/>
        </p:nvSpPr>
        <p:spPr bwMode="auto">
          <a:xfrm>
            <a:off x="3835868" y="4341371"/>
            <a:ext cx="1556097" cy="645961"/>
          </a:xfrm>
          <a:prstGeom prst="rect">
            <a:avLst/>
          </a:prstGeom>
          <a:solidFill>
            <a:srgbClr val="FFFF99"/>
          </a:solidFill>
          <a:ln w="9525">
            <a:solidFill>
              <a:srgbClr val="333399"/>
            </a:solidFill>
            <a:miter lim="800000"/>
            <a:headEnd/>
            <a:tailEnd/>
          </a:ln>
        </p:spPr>
        <p:txBody>
          <a:bodyPr wrap="none" lIns="91074" tIns="45537" rIns="91074" bIns="45537">
            <a:spAutoFit/>
          </a:bodyPr>
          <a:lstStyle/>
          <a:p>
            <a:pPr algn="ctr"/>
            <a:r>
              <a:rPr lang="zh-CN" altLang="en-US">
                <a:solidFill>
                  <a:srgbClr val="333399"/>
                </a:solidFill>
                <a:latin typeface="Arial" charset="0"/>
                <a:ea typeface="黑体" pitchFamily="2" charset="-122"/>
              </a:rPr>
              <a:t>只有 </a:t>
            </a:r>
            <a:r>
              <a:rPr lang="en-US" altLang="zh-CN">
                <a:solidFill>
                  <a:srgbClr val="333399"/>
                </a:solidFill>
                <a:latin typeface="Arial" charset="0"/>
                <a:ea typeface="黑体" pitchFamily="2" charset="-122"/>
              </a:rPr>
              <a:t>D </a:t>
            </a:r>
            <a:r>
              <a:rPr lang="zh-CN" altLang="en-US">
                <a:solidFill>
                  <a:srgbClr val="333399"/>
                </a:solidFill>
                <a:latin typeface="Arial" charset="0"/>
                <a:ea typeface="黑体" pitchFamily="2" charset="-122"/>
              </a:rPr>
              <a:t>接受</a:t>
            </a:r>
          </a:p>
          <a:p>
            <a:pPr algn="ctr"/>
            <a:r>
              <a:rPr lang="en-US" altLang="zh-CN">
                <a:solidFill>
                  <a:srgbClr val="333399"/>
                </a:solidFill>
                <a:latin typeface="Arial" charset="0"/>
                <a:ea typeface="黑体" pitchFamily="2" charset="-122"/>
              </a:rPr>
              <a:t>B </a:t>
            </a:r>
            <a:r>
              <a:rPr lang="zh-CN" altLang="en-US">
                <a:solidFill>
                  <a:srgbClr val="333399"/>
                </a:solidFill>
                <a:latin typeface="Arial" charset="0"/>
                <a:ea typeface="黑体" pitchFamily="2" charset="-122"/>
              </a:rPr>
              <a:t>发送的数据</a:t>
            </a:r>
          </a:p>
        </p:txBody>
      </p:sp>
      <p:sp>
        <p:nvSpPr>
          <p:cNvPr id="50" name="灯片编号占位符 49"/>
          <p:cNvSpPr>
            <a:spLocks noGrp="1"/>
          </p:cNvSpPr>
          <p:nvPr>
            <p:ph type="sldNum" sz="quarter" idx="12"/>
          </p:nvPr>
        </p:nvSpPr>
        <p:spPr/>
        <p:txBody>
          <a:bodyPr/>
          <a:lstStyle/>
          <a:p>
            <a:fld id="{B6F15528-21DE-4FAA-801E-634DDDAF4B2B}" type="slidenum">
              <a:rPr lang="en-US" smtClean="0"/>
              <a:pPr/>
              <a:t>49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450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4000" fill="hold" grpId="1" nodeType="afterEffect">
                                  <p:stCondLst>
                                    <p:cond delay="0"/>
                                  </p:stCondLst>
                                  <p:childTnLst>
                                    <p:anim calcmode="discrete" valueType="str">
                                      <p:cBhvr>
                                        <p:cTn id="9" dur="500" fill="hold"/>
                                        <p:tgtEl>
                                          <p:spTgt spid="404501"/>
                                        </p:tgtEl>
                                        <p:attrNameLst>
                                          <p:attrName>style.visibility</p:attrName>
                                        </p:attrNameLst>
                                      </p:cBhvr>
                                      <p:tavLst>
                                        <p:tav tm="0">
                                          <p:val>
                                            <p:strVal val="hidden"/>
                                          </p:val>
                                        </p:tav>
                                        <p:tav tm="50000">
                                          <p:val>
                                            <p:strVal val="visible"/>
                                          </p:val>
                                        </p:tav>
                                      </p:tavLst>
                                    </p:anim>
                                  </p:childTnLst>
                                </p:cTn>
                              </p:par>
                            </p:childTnLst>
                          </p:cTn>
                        </p:par>
                        <p:par>
                          <p:cTn id="10" fill="hold">
                            <p:stCondLst>
                              <p:cond delay="2000"/>
                            </p:stCondLst>
                            <p:childTnLst>
                              <p:par>
                                <p:cTn id="11" presetID="22" presetClass="entr" presetSubtype="2" fill="hold" grpId="0" nodeType="afterEffect">
                                  <p:stCondLst>
                                    <p:cond delay="0"/>
                                  </p:stCondLst>
                                  <p:childTnLst>
                                    <p:set>
                                      <p:cBhvr>
                                        <p:cTn id="12" dur="1" fill="hold">
                                          <p:stCondLst>
                                            <p:cond delay="0"/>
                                          </p:stCondLst>
                                        </p:cTn>
                                        <p:tgtEl>
                                          <p:spTgt spid="404513"/>
                                        </p:tgtEl>
                                        <p:attrNameLst>
                                          <p:attrName>style.visibility</p:attrName>
                                        </p:attrNameLst>
                                      </p:cBhvr>
                                      <p:to>
                                        <p:strVal val="visible"/>
                                      </p:to>
                                    </p:set>
                                    <p:animEffect transition="in" filter="wipe(right)">
                                      <p:cBhvr>
                                        <p:cTn id="13" dur="2000"/>
                                        <p:tgtEl>
                                          <p:spTgt spid="404513"/>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404514"/>
                                        </p:tgtEl>
                                        <p:attrNameLst>
                                          <p:attrName>style.visibility</p:attrName>
                                        </p:attrNameLst>
                                      </p:cBhvr>
                                      <p:to>
                                        <p:strVal val="visible"/>
                                      </p:to>
                                    </p:set>
                                    <p:animEffect transition="in" filter="wipe(right)">
                                      <p:cBhvr>
                                        <p:cTn id="16" dur="2000"/>
                                        <p:tgtEl>
                                          <p:spTgt spid="40451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04512"/>
                                        </p:tgtEl>
                                        <p:attrNameLst>
                                          <p:attrName>style.visibility</p:attrName>
                                        </p:attrNameLst>
                                      </p:cBhvr>
                                      <p:to>
                                        <p:strVal val="visible"/>
                                      </p:to>
                                    </p:set>
                                    <p:animEffect transition="in" filter="wipe(left)">
                                      <p:cBhvr>
                                        <p:cTn id="19" dur="2000"/>
                                        <p:tgtEl>
                                          <p:spTgt spid="40451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04511"/>
                                        </p:tgtEl>
                                        <p:attrNameLst>
                                          <p:attrName>style.visibility</p:attrName>
                                        </p:attrNameLst>
                                      </p:cBhvr>
                                      <p:to>
                                        <p:strVal val="visible"/>
                                      </p:to>
                                    </p:set>
                                    <p:animEffect transition="in" filter="wipe(left)">
                                      <p:cBhvr>
                                        <p:cTn id="22" dur="2000"/>
                                        <p:tgtEl>
                                          <p:spTgt spid="404511"/>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04510"/>
                                        </p:tgtEl>
                                        <p:attrNameLst>
                                          <p:attrName>style.visibility</p:attrName>
                                        </p:attrNameLst>
                                      </p:cBhvr>
                                      <p:to>
                                        <p:strVal val="visible"/>
                                      </p:to>
                                    </p:set>
                                    <p:animEffect transition="in" filter="wipe(left)">
                                      <p:cBhvr>
                                        <p:cTn id="25" dur="2000"/>
                                        <p:tgtEl>
                                          <p:spTgt spid="404510"/>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04509"/>
                                        </p:tgtEl>
                                        <p:attrNameLst>
                                          <p:attrName>style.visibility</p:attrName>
                                        </p:attrNameLst>
                                      </p:cBhvr>
                                      <p:to>
                                        <p:strVal val="visible"/>
                                      </p:to>
                                    </p:set>
                                    <p:animEffect transition="in" filter="wipe(left)">
                                      <p:cBhvr>
                                        <p:cTn id="28" dur="2000"/>
                                        <p:tgtEl>
                                          <p:spTgt spid="404509"/>
                                        </p:tgtEl>
                                      </p:cBhvr>
                                    </p:animEffect>
                                  </p:childTnLst>
                                </p:cTn>
                              </p:par>
                            </p:childTnLst>
                          </p:cTn>
                        </p:par>
                        <p:par>
                          <p:cTn id="29" fill="hold">
                            <p:stCondLst>
                              <p:cond delay="4000"/>
                            </p:stCondLst>
                            <p:childTnLst>
                              <p:par>
                                <p:cTn id="30" presetID="1" presetClass="entr" presetSubtype="0" fill="hold" grpId="0" nodeType="afterEffect">
                                  <p:stCondLst>
                                    <p:cond delay="0"/>
                                  </p:stCondLst>
                                  <p:childTnLst>
                                    <p:set>
                                      <p:cBhvr>
                                        <p:cTn id="31" dur="1" fill="hold">
                                          <p:stCondLst>
                                            <p:cond delay="0"/>
                                          </p:stCondLst>
                                        </p:cTn>
                                        <p:tgtEl>
                                          <p:spTgt spid="40452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0452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40452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04518"/>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5"/>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6"/>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7"/>
                                        </p:tgtEl>
                                        <p:attrNameLst>
                                          <p:attrName>style.visibility</p:attrName>
                                        </p:attrNameLst>
                                      </p:cBhvr>
                                      <p:to>
                                        <p:strVal val="visible"/>
                                      </p:to>
                                    </p:set>
                                  </p:childTnLst>
                                </p:cTn>
                              </p:par>
                            </p:childTnLst>
                          </p:cTn>
                        </p:par>
                        <p:par>
                          <p:cTn id="44" fill="hold">
                            <p:stCondLst>
                              <p:cond delay="4000"/>
                            </p:stCondLst>
                            <p:childTnLst>
                              <p:par>
                                <p:cTn id="45" presetID="35" presetClass="emph" presetSubtype="0" repeatCount="5000" fill="hold" grpId="1" nodeType="afterEffect">
                                  <p:stCondLst>
                                    <p:cond delay="0"/>
                                  </p:stCondLst>
                                  <p:childTnLst>
                                    <p:anim calcmode="discrete" valueType="str">
                                      <p:cBhvr>
                                        <p:cTn id="46" dur="500" fill="hold"/>
                                        <p:tgtEl>
                                          <p:spTgt spid="404526"/>
                                        </p:tgtEl>
                                        <p:attrNameLst>
                                          <p:attrName>style.visibility</p:attrName>
                                        </p:attrNameLst>
                                      </p:cBhvr>
                                      <p:tavLst>
                                        <p:tav tm="0">
                                          <p:val>
                                            <p:strVal val="hidden"/>
                                          </p:val>
                                        </p:tav>
                                        <p:tav tm="50000">
                                          <p:val>
                                            <p:strVal val="visible"/>
                                          </p:val>
                                        </p:tav>
                                      </p:tavLst>
                                    </p:anim>
                                  </p:childTnLst>
                                </p:cTn>
                              </p:par>
                              <p:par>
                                <p:cTn id="47" presetID="35" presetClass="emph" presetSubtype="0" repeatCount="5000" fill="hold" grpId="1" nodeType="withEffect">
                                  <p:stCondLst>
                                    <p:cond delay="0"/>
                                  </p:stCondLst>
                                  <p:childTnLst>
                                    <p:anim calcmode="discrete" valueType="str">
                                      <p:cBhvr>
                                        <p:cTn id="48" dur="500" fill="hold"/>
                                        <p:tgtEl>
                                          <p:spTgt spid="404522"/>
                                        </p:tgtEl>
                                        <p:attrNameLst>
                                          <p:attrName>style.visibility</p:attrName>
                                        </p:attrNameLst>
                                      </p:cBhvr>
                                      <p:tavLst>
                                        <p:tav tm="0">
                                          <p:val>
                                            <p:strVal val="hidden"/>
                                          </p:val>
                                        </p:tav>
                                        <p:tav tm="50000">
                                          <p:val>
                                            <p:strVal val="visible"/>
                                          </p:val>
                                        </p:tav>
                                      </p:tavLst>
                                    </p:anim>
                                  </p:childTnLst>
                                </p:cTn>
                              </p:par>
                              <p:par>
                                <p:cTn id="49" presetID="35" presetClass="emph" presetSubtype="0" repeatCount="5000" fill="hold" grpId="1" nodeType="withEffect">
                                  <p:stCondLst>
                                    <p:cond delay="0"/>
                                  </p:stCondLst>
                                  <p:childTnLst>
                                    <p:anim calcmode="discrete" valueType="str">
                                      <p:cBhvr>
                                        <p:cTn id="50" dur="500" fill="hold"/>
                                        <p:tgtEl>
                                          <p:spTgt spid="404527"/>
                                        </p:tgtEl>
                                        <p:attrNameLst>
                                          <p:attrName>style.visibility</p:attrName>
                                        </p:attrNameLst>
                                      </p:cBhvr>
                                      <p:tavLst>
                                        <p:tav tm="0">
                                          <p:val>
                                            <p:strVal val="hidden"/>
                                          </p:val>
                                        </p:tav>
                                        <p:tav tm="50000">
                                          <p:val>
                                            <p:strVal val="visible"/>
                                          </p:val>
                                        </p:tav>
                                      </p:tavLst>
                                    </p:anim>
                                  </p:childTnLst>
                                </p:cTn>
                              </p:par>
                              <p:par>
                                <p:cTn id="51" presetID="35" presetClass="emph" presetSubtype="0" repeatCount="5000" fill="hold" grpId="1" nodeType="withEffect">
                                  <p:stCondLst>
                                    <p:cond delay="0"/>
                                  </p:stCondLst>
                                  <p:childTnLst>
                                    <p:anim calcmode="discrete" valueType="str">
                                      <p:cBhvr>
                                        <p:cTn id="52" dur="500" fill="hold"/>
                                        <p:tgtEl>
                                          <p:spTgt spid="404518"/>
                                        </p:tgtEl>
                                        <p:attrNameLst>
                                          <p:attrName>style.visibility</p:attrName>
                                        </p:attrNameLst>
                                      </p:cBhvr>
                                      <p:tavLst>
                                        <p:tav tm="0">
                                          <p:val>
                                            <p:strVal val="hidden"/>
                                          </p:val>
                                        </p:tav>
                                        <p:tav tm="50000">
                                          <p:val>
                                            <p:strVal val="visible"/>
                                          </p:val>
                                        </p:tav>
                                      </p:tavLst>
                                    </p:anim>
                                  </p:childTnLst>
                                </p:cTn>
                              </p:par>
                              <p:par>
                                <p:cTn id="53" presetID="35" presetClass="emph" presetSubtype="0" repeatCount="5000" fill="hold" nodeType="withEffect">
                                  <p:stCondLst>
                                    <p:cond delay="0"/>
                                  </p:stCondLst>
                                  <p:childTnLst>
                                    <p:anim calcmode="discrete" valueType="str">
                                      <p:cBhvr>
                                        <p:cTn id="54" dur="500" fill="hold"/>
                                        <p:tgtEl>
                                          <p:spTgt spid="5"/>
                                        </p:tgtEl>
                                        <p:attrNameLst>
                                          <p:attrName>style.visibility</p:attrName>
                                        </p:attrNameLst>
                                      </p:cBhvr>
                                      <p:tavLst>
                                        <p:tav tm="0">
                                          <p:val>
                                            <p:strVal val="hidden"/>
                                          </p:val>
                                        </p:tav>
                                        <p:tav tm="50000">
                                          <p:val>
                                            <p:strVal val="visible"/>
                                          </p:val>
                                        </p:tav>
                                      </p:tavLst>
                                    </p:anim>
                                  </p:childTnLst>
                                </p:cTn>
                              </p:par>
                              <p:par>
                                <p:cTn id="55" presetID="35" presetClass="emph" presetSubtype="0" repeatCount="5000" fill="hold" nodeType="withEffect">
                                  <p:stCondLst>
                                    <p:cond delay="0"/>
                                  </p:stCondLst>
                                  <p:childTnLst>
                                    <p:anim calcmode="discrete" valueType="str">
                                      <p:cBhvr>
                                        <p:cTn id="56" dur="500" fill="hold"/>
                                        <p:tgtEl>
                                          <p:spTgt spid="6"/>
                                        </p:tgtEl>
                                        <p:attrNameLst>
                                          <p:attrName>style.visibility</p:attrName>
                                        </p:attrNameLst>
                                      </p:cBhvr>
                                      <p:tavLst>
                                        <p:tav tm="0">
                                          <p:val>
                                            <p:strVal val="hidden"/>
                                          </p:val>
                                        </p:tav>
                                        <p:tav tm="50000">
                                          <p:val>
                                            <p:strVal val="visible"/>
                                          </p:val>
                                        </p:tav>
                                      </p:tavLst>
                                    </p:anim>
                                  </p:childTnLst>
                                </p:cTn>
                              </p:par>
                              <p:par>
                                <p:cTn id="57" presetID="35" presetClass="emph" presetSubtype="0" repeatCount="5000" fill="hold" nodeType="withEffect">
                                  <p:stCondLst>
                                    <p:cond delay="0"/>
                                  </p:stCondLst>
                                  <p:childTnLst>
                                    <p:anim calcmode="discrete" valueType="str">
                                      <p:cBhvr>
                                        <p:cTn id="58" dur="500" fill="hold"/>
                                        <p:tgtEl>
                                          <p:spTgt spid="7"/>
                                        </p:tgtEl>
                                        <p:attrNameLst>
                                          <p:attrName>style.visibility</p:attrName>
                                        </p:attrNameLst>
                                      </p:cBhvr>
                                      <p:tavLst>
                                        <p:tav tm="0">
                                          <p:val>
                                            <p:strVal val="hidden"/>
                                          </p:val>
                                        </p:tav>
                                        <p:tav tm="50000">
                                          <p:val>
                                            <p:strVal val="visible"/>
                                          </p:val>
                                        </p:tav>
                                      </p:tavLst>
                                    </p:anim>
                                  </p:childTnLst>
                                </p:cTn>
                              </p:par>
                            </p:childTnLst>
                          </p:cTn>
                        </p:par>
                        <p:par>
                          <p:cTn id="59" fill="hold">
                            <p:stCondLst>
                              <p:cond delay="6500"/>
                            </p:stCondLst>
                            <p:childTnLst>
                              <p:par>
                                <p:cTn id="60" presetID="10" presetClass="exit" presetSubtype="0" fill="hold" grpId="1" nodeType="afterEffect">
                                  <p:stCondLst>
                                    <p:cond delay="0"/>
                                  </p:stCondLst>
                                  <p:childTnLst>
                                    <p:animEffect transition="out" filter="fade">
                                      <p:cBhvr>
                                        <p:cTn id="61" dur="2000"/>
                                        <p:tgtEl>
                                          <p:spTgt spid="404509"/>
                                        </p:tgtEl>
                                      </p:cBhvr>
                                    </p:animEffect>
                                    <p:set>
                                      <p:cBhvr>
                                        <p:cTn id="62" dur="1" fill="hold">
                                          <p:stCondLst>
                                            <p:cond delay="1999"/>
                                          </p:stCondLst>
                                        </p:cTn>
                                        <p:tgtEl>
                                          <p:spTgt spid="404509"/>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2000"/>
                                        <p:tgtEl>
                                          <p:spTgt spid="404511"/>
                                        </p:tgtEl>
                                      </p:cBhvr>
                                    </p:animEffect>
                                    <p:set>
                                      <p:cBhvr>
                                        <p:cTn id="65" dur="1" fill="hold">
                                          <p:stCondLst>
                                            <p:cond delay="1999"/>
                                          </p:stCondLst>
                                        </p:cTn>
                                        <p:tgtEl>
                                          <p:spTgt spid="404511"/>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2000"/>
                                        <p:tgtEl>
                                          <p:spTgt spid="404512"/>
                                        </p:tgtEl>
                                      </p:cBhvr>
                                    </p:animEffect>
                                    <p:set>
                                      <p:cBhvr>
                                        <p:cTn id="68" dur="1" fill="hold">
                                          <p:stCondLst>
                                            <p:cond delay="1999"/>
                                          </p:stCondLst>
                                        </p:cTn>
                                        <p:tgtEl>
                                          <p:spTgt spid="404512"/>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2000"/>
                                        <p:tgtEl>
                                          <p:spTgt spid="404514"/>
                                        </p:tgtEl>
                                      </p:cBhvr>
                                    </p:animEffect>
                                    <p:set>
                                      <p:cBhvr>
                                        <p:cTn id="71" dur="1" fill="hold">
                                          <p:stCondLst>
                                            <p:cond delay="1999"/>
                                          </p:stCondLst>
                                        </p:cTn>
                                        <p:tgtEl>
                                          <p:spTgt spid="404514"/>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2000"/>
                                        <p:tgtEl>
                                          <p:spTgt spid="404513"/>
                                        </p:tgtEl>
                                      </p:cBhvr>
                                    </p:animEffect>
                                    <p:set>
                                      <p:cBhvr>
                                        <p:cTn id="74" dur="1" fill="hold">
                                          <p:stCondLst>
                                            <p:cond delay="1999"/>
                                          </p:stCondLst>
                                        </p:cTn>
                                        <p:tgtEl>
                                          <p:spTgt spid="404513"/>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2000"/>
                                        <p:tgtEl>
                                          <p:spTgt spid="7"/>
                                        </p:tgtEl>
                                      </p:cBhvr>
                                    </p:animEffect>
                                    <p:set>
                                      <p:cBhvr>
                                        <p:cTn id="77" dur="1" fill="hold">
                                          <p:stCondLst>
                                            <p:cond delay="1999"/>
                                          </p:stCondLst>
                                        </p:cTn>
                                        <p:tgtEl>
                                          <p:spTgt spid="7"/>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2000"/>
                                        <p:tgtEl>
                                          <p:spTgt spid="6"/>
                                        </p:tgtEl>
                                      </p:cBhvr>
                                    </p:animEffect>
                                    <p:set>
                                      <p:cBhvr>
                                        <p:cTn id="80" dur="1" fill="hold">
                                          <p:stCondLst>
                                            <p:cond delay="1999"/>
                                          </p:stCondLst>
                                        </p:cTn>
                                        <p:tgtEl>
                                          <p:spTgt spid="6"/>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2000"/>
                                        <p:tgtEl>
                                          <p:spTgt spid="5"/>
                                        </p:tgtEl>
                                      </p:cBhvr>
                                    </p:animEffect>
                                    <p:set>
                                      <p:cBhvr>
                                        <p:cTn id="83" dur="1" fill="hold">
                                          <p:stCondLst>
                                            <p:cond delay="1999"/>
                                          </p:stCondLst>
                                        </p:cTn>
                                        <p:tgtEl>
                                          <p:spTgt spid="5"/>
                                        </p:tgtEl>
                                        <p:attrNameLst>
                                          <p:attrName>style.visibility</p:attrName>
                                        </p:attrNameLst>
                                      </p:cBhvr>
                                      <p:to>
                                        <p:strVal val="hidden"/>
                                      </p:to>
                                    </p:set>
                                  </p:childTnLst>
                                </p:cTn>
                              </p:par>
                            </p:childTnLst>
                          </p:cTn>
                        </p:par>
                        <p:par>
                          <p:cTn id="84" fill="hold">
                            <p:stCondLst>
                              <p:cond delay="8500"/>
                            </p:stCondLst>
                            <p:childTnLst>
                              <p:par>
                                <p:cTn id="85" presetID="1" presetClass="entr" presetSubtype="0" fill="hold" grpId="1" nodeType="afterEffect">
                                  <p:stCondLst>
                                    <p:cond delay="0"/>
                                  </p:stCondLst>
                                  <p:childTnLst>
                                    <p:set>
                                      <p:cBhvr>
                                        <p:cTn id="86" dur="1" fill="hold">
                                          <p:stCondLst>
                                            <p:cond delay="0"/>
                                          </p:stCondLst>
                                        </p:cTn>
                                        <p:tgtEl>
                                          <p:spTgt spid="404529"/>
                                        </p:tgtEl>
                                        <p:attrNameLst>
                                          <p:attrName>style.visibility</p:attrName>
                                        </p:attrNameLst>
                                      </p:cBhvr>
                                      <p:to>
                                        <p:strVal val="visible"/>
                                      </p:to>
                                    </p:set>
                                  </p:childTnLst>
                                </p:cTn>
                              </p:par>
                            </p:childTnLst>
                          </p:cTn>
                        </p:par>
                        <p:par>
                          <p:cTn id="87" fill="hold">
                            <p:stCondLst>
                              <p:cond delay="8500"/>
                            </p:stCondLst>
                            <p:childTnLst>
                              <p:par>
                                <p:cTn id="88" presetID="35" presetClass="emph" presetSubtype="0" repeatCount="3000" fill="hold" grpId="0" nodeType="afterEffect">
                                  <p:stCondLst>
                                    <p:cond delay="0"/>
                                  </p:stCondLst>
                                  <p:childTnLst>
                                    <p:anim calcmode="discrete" valueType="str">
                                      <p:cBhvr>
                                        <p:cTn id="89" dur="1000" fill="hold"/>
                                        <p:tgtEl>
                                          <p:spTgt spid="4045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501" grpId="0"/>
      <p:bldP spid="404501" grpId="1"/>
      <p:bldP spid="404509" grpId="0" animBg="1"/>
      <p:bldP spid="404509" grpId="1" animBg="1"/>
      <p:bldP spid="404510" grpId="0" animBg="1"/>
      <p:bldP spid="404511" grpId="0" animBg="1"/>
      <p:bldP spid="404511" grpId="1" animBg="1"/>
      <p:bldP spid="404512" grpId="0" animBg="1"/>
      <p:bldP spid="404512" grpId="1" animBg="1"/>
      <p:bldP spid="404513" grpId="0" animBg="1"/>
      <p:bldP spid="404513" grpId="1" animBg="1"/>
      <p:bldP spid="404514" grpId="0" animBg="1"/>
      <p:bldP spid="404514" grpId="1" animBg="1"/>
      <p:bldP spid="404518" grpId="0" animBg="1"/>
      <p:bldP spid="404518" grpId="1" animBg="1"/>
      <p:bldP spid="404522" grpId="0" animBg="1"/>
      <p:bldP spid="404522" grpId="1" animBg="1"/>
      <p:bldP spid="404526" grpId="0" animBg="1"/>
      <p:bldP spid="404526" grpId="1" animBg="1"/>
      <p:bldP spid="404527" grpId="0" animBg="1"/>
      <p:bldP spid="404527" grpId="1" animBg="1"/>
      <p:bldP spid="404529" grpId="0" animBg="1"/>
      <p:bldP spid="404529"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5050" y="1478599"/>
            <a:ext cx="8106434" cy="352947"/>
          </a:xfrm>
          <a:prstGeom prst="roundRect">
            <a:avLst>
              <a:gd name="adj" fmla="val 16667"/>
            </a:avLst>
          </a:prstGeom>
          <a:solidFill>
            <a:srgbClr val="00B050"/>
          </a:solidFill>
          <a:ln>
            <a:noFill/>
          </a:ln>
          <a:effectLst/>
          <a:extLst/>
        </p:spPr>
        <p:txBody>
          <a:bodyPr wrap="none" anchor="ctr"/>
          <a:lstStyle/>
          <a:p>
            <a:endParaRPr lang="zh-CN" altLang="en-US" sz="1795"/>
          </a:p>
        </p:txBody>
      </p:sp>
      <p:sp>
        <p:nvSpPr>
          <p:cNvPr id="6" name="Rectangle 6"/>
          <p:cNvSpPr>
            <a:spLocks noChangeArrowheads="1"/>
          </p:cNvSpPr>
          <p:nvPr/>
        </p:nvSpPr>
        <p:spPr bwMode="auto">
          <a:xfrm>
            <a:off x="3435531" y="1455573"/>
            <a:ext cx="2230298" cy="3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994" b="1" dirty="0">
                <a:solidFill>
                  <a:schemeClr val="bg1"/>
                </a:solidFill>
                <a:ea typeface="微软雅黑" pitchFamily="34" charset="-122"/>
              </a:rPr>
              <a:t>数据链路层的作用</a:t>
            </a:r>
          </a:p>
        </p:txBody>
      </p:sp>
      <p:sp>
        <p:nvSpPr>
          <p:cNvPr id="7" name="圆角矩形 6"/>
          <p:cNvSpPr/>
          <p:nvPr/>
        </p:nvSpPr>
        <p:spPr>
          <a:xfrm>
            <a:off x="519490" y="1943391"/>
            <a:ext cx="8106434" cy="326956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1147" name="Text Box 46"/>
          <p:cNvSpPr txBox="1">
            <a:spLocks noChangeArrowheads="1"/>
          </p:cNvSpPr>
          <p:nvPr/>
        </p:nvSpPr>
        <p:spPr bwMode="auto">
          <a:xfrm>
            <a:off x="1350639" y="2365758"/>
            <a:ext cx="636542"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7" b="1" dirty="0">
                <a:latin typeface="微软雅黑" pitchFamily="34" charset="-122"/>
                <a:ea typeface="微软雅黑" pitchFamily="34" charset="-122"/>
              </a:rPr>
              <a:t>主机 </a:t>
            </a:r>
            <a:r>
              <a:rPr kumimoji="1" lang="en-US" altLang="zh-CN" sz="997" b="1" dirty="0">
                <a:latin typeface="微软雅黑" pitchFamily="34" charset="-122"/>
                <a:ea typeface="微软雅黑" pitchFamily="34" charset="-122"/>
              </a:rPr>
              <a:t>H</a:t>
            </a:r>
            <a:r>
              <a:rPr kumimoji="1" lang="en-US" altLang="zh-CN" sz="997"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7068061" y="2349598"/>
            <a:ext cx="636542"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7" b="1" dirty="0">
                <a:latin typeface="微软雅黑" pitchFamily="34" charset="-122"/>
                <a:ea typeface="微软雅黑" pitchFamily="34" charset="-122"/>
              </a:rPr>
              <a:t>主机 </a:t>
            </a:r>
            <a:r>
              <a:rPr kumimoji="1" lang="en-US" altLang="zh-CN" sz="997" b="1" dirty="0">
                <a:latin typeface="微软雅黑" pitchFamily="34" charset="-122"/>
                <a:ea typeface="微软雅黑" pitchFamily="34" charset="-122"/>
              </a:rPr>
              <a:t>H</a:t>
            </a:r>
            <a:r>
              <a:rPr kumimoji="1" lang="en-US" altLang="zh-CN" sz="997" b="1" baseline="-25000" dirty="0">
                <a:latin typeface="微软雅黑" pitchFamily="34" charset="-122"/>
                <a:ea typeface="微软雅黑" pitchFamily="34" charset="-122"/>
              </a:rPr>
              <a:t>2</a:t>
            </a:r>
          </a:p>
        </p:txBody>
      </p:sp>
      <p:sp>
        <p:nvSpPr>
          <p:cNvPr id="1149" name="Text Box 48"/>
          <p:cNvSpPr txBox="1">
            <a:spLocks noChangeArrowheads="1"/>
          </p:cNvSpPr>
          <p:nvPr/>
        </p:nvSpPr>
        <p:spPr bwMode="auto">
          <a:xfrm>
            <a:off x="2882269" y="2246241"/>
            <a:ext cx="748440"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7" b="1" dirty="0">
                <a:latin typeface="微软雅黑" pitchFamily="34" charset="-122"/>
                <a:ea typeface="微软雅黑" pitchFamily="34" charset="-122"/>
              </a:rPr>
              <a:t>路由器 </a:t>
            </a:r>
            <a:r>
              <a:rPr kumimoji="1" lang="en-US" altLang="zh-CN" sz="997" b="1" dirty="0">
                <a:latin typeface="微软雅黑" pitchFamily="34" charset="-122"/>
                <a:ea typeface="微软雅黑" pitchFamily="34" charset="-122"/>
              </a:rPr>
              <a:t>R</a:t>
            </a:r>
            <a:r>
              <a:rPr kumimoji="1" lang="en-US" altLang="zh-CN" sz="997" b="1" baseline="-25000" dirty="0">
                <a:latin typeface="微软雅黑" pitchFamily="34" charset="-122"/>
                <a:ea typeface="微软雅黑" pitchFamily="34" charset="-122"/>
              </a:rPr>
              <a:t>1</a:t>
            </a:r>
          </a:p>
        </p:txBody>
      </p:sp>
      <p:sp>
        <p:nvSpPr>
          <p:cNvPr id="1150" name="Text Box 49"/>
          <p:cNvSpPr txBox="1">
            <a:spLocks noChangeArrowheads="1"/>
          </p:cNvSpPr>
          <p:nvPr/>
        </p:nvSpPr>
        <p:spPr bwMode="auto">
          <a:xfrm>
            <a:off x="4284545" y="2364261"/>
            <a:ext cx="748440"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7" b="1" dirty="0">
                <a:latin typeface="微软雅黑" pitchFamily="34" charset="-122"/>
                <a:ea typeface="微软雅黑" pitchFamily="34" charset="-122"/>
              </a:rPr>
              <a:t>路由器 </a:t>
            </a:r>
            <a:r>
              <a:rPr kumimoji="1" lang="en-US" altLang="zh-CN" sz="997" b="1" dirty="0">
                <a:latin typeface="微软雅黑" pitchFamily="34" charset="-122"/>
                <a:ea typeface="微软雅黑" pitchFamily="34" charset="-122"/>
              </a:rPr>
              <a:t>R</a:t>
            </a:r>
            <a:r>
              <a:rPr kumimoji="1" lang="en-US" altLang="zh-CN" sz="997" b="1" baseline="-25000" dirty="0">
                <a:latin typeface="微软雅黑" pitchFamily="34" charset="-122"/>
                <a:ea typeface="微软雅黑" pitchFamily="34" charset="-122"/>
              </a:rPr>
              <a:t>2</a:t>
            </a:r>
          </a:p>
        </p:txBody>
      </p:sp>
      <p:sp>
        <p:nvSpPr>
          <p:cNvPr id="1151" name="Text Box 50"/>
          <p:cNvSpPr txBox="1">
            <a:spLocks noChangeArrowheads="1"/>
          </p:cNvSpPr>
          <p:nvPr/>
        </p:nvSpPr>
        <p:spPr bwMode="auto">
          <a:xfrm>
            <a:off x="5547625" y="2280506"/>
            <a:ext cx="748440"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7" b="1">
                <a:latin typeface="微软雅黑" pitchFamily="34" charset="-122"/>
                <a:ea typeface="微软雅黑" pitchFamily="34" charset="-122"/>
              </a:rPr>
              <a:t>路由器 </a:t>
            </a:r>
            <a:r>
              <a:rPr kumimoji="1" lang="en-US" altLang="zh-CN" sz="997" b="1">
                <a:latin typeface="微软雅黑" pitchFamily="34" charset="-122"/>
                <a:ea typeface="微软雅黑" pitchFamily="34" charset="-122"/>
              </a:rPr>
              <a:t>R</a:t>
            </a:r>
            <a:r>
              <a:rPr kumimoji="1" lang="en-US" altLang="zh-CN" sz="997" b="1" baseline="-25000">
                <a:latin typeface="微软雅黑" pitchFamily="34" charset="-122"/>
                <a:ea typeface="微软雅黑" pitchFamily="34" charset="-122"/>
              </a:rPr>
              <a:t>3</a:t>
            </a:r>
          </a:p>
        </p:txBody>
      </p:sp>
      <p:sp>
        <p:nvSpPr>
          <p:cNvPr id="1621" name="Text Box 521"/>
          <p:cNvSpPr txBox="1">
            <a:spLocks noChangeArrowheads="1"/>
          </p:cNvSpPr>
          <p:nvPr/>
        </p:nvSpPr>
        <p:spPr bwMode="auto">
          <a:xfrm>
            <a:off x="3506980" y="1999970"/>
            <a:ext cx="2089624"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96" b="1" dirty="0">
                <a:solidFill>
                  <a:srgbClr val="0000FF"/>
                </a:solidFill>
                <a:latin typeface="微软雅黑" pitchFamily="34" charset="-122"/>
                <a:ea typeface="微软雅黑" pitchFamily="34" charset="-122"/>
              </a:rPr>
              <a:t>主机 </a:t>
            </a:r>
            <a:r>
              <a:rPr kumimoji="1" lang="en-US" altLang="zh-CN" sz="1396" b="1" dirty="0">
                <a:solidFill>
                  <a:srgbClr val="0000FF"/>
                </a:solidFill>
                <a:latin typeface="微软雅黑" pitchFamily="34" charset="-122"/>
                <a:ea typeface="微软雅黑" pitchFamily="34" charset="-122"/>
              </a:rPr>
              <a:t>H</a:t>
            </a:r>
            <a:r>
              <a:rPr kumimoji="1" lang="en-US" altLang="zh-CN" sz="1396" b="1" baseline="-25000" dirty="0">
                <a:solidFill>
                  <a:srgbClr val="0000FF"/>
                </a:solidFill>
                <a:latin typeface="微软雅黑" pitchFamily="34" charset="-122"/>
                <a:ea typeface="微软雅黑" pitchFamily="34" charset="-122"/>
              </a:rPr>
              <a:t>1</a:t>
            </a:r>
            <a:r>
              <a:rPr kumimoji="1" lang="en-US" altLang="zh-CN" sz="1396" b="1" dirty="0">
                <a:solidFill>
                  <a:srgbClr val="0000FF"/>
                </a:solidFill>
                <a:latin typeface="微软雅黑" pitchFamily="34" charset="-122"/>
                <a:ea typeface="微软雅黑" pitchFamily="34" charset="-122"/>
              </a:rPr>
              <a:t> </a:t>
            </a:r>
            <a:r>
              <a:rPr kumimoji="1" lang="zh-CN" altLang="en-US" sz="1396" b="1" dirty="0">
                <a:solidFill>
                  <a:srgbClr val="0000FF"/>
                </a:solidFill>
                <a:latin typeface="微软雅黑" pitchFamily="34" charset="-122"/>
                <a:ea typeface="微软雅黑" pitchFamily="34" charset="-122"/>
              </a:rPr>
              <a:t>向 </a:t>
            </a:r>
            <a:r>
              <a:rPr kumimoji="1" lang="en-US" altLang="zh-CN" sz="1396" b="1" dirty="0">
                <a:solidFill>
                  <a:srgbClr val="0000FF"/>
                </a:solidFill>
                <a:latin typeface="微软雅黑" pitchFamily="34" charset="-122"/>
                <a:ea typeface="微软雅黑" pitchFamily="34" charset="-122"/>
              </a:rPr>
              <a:t>H</a:t>
            </a:r>
            <a:r>
              <a:rPr kumimoji="1" lang="en-US" altLang="zh-CN" sz="1396" b="1" baseline="-25000" dirty="0">
                <a:solidFill>
                  <a:srgbClr val="0000FF"/>
                </a:solidFill>
                <a:latin typeface="微软雅黑" pitchFamily="34" charset="-122"/>
                <a:ea typeface="微软雅黑" pitchFamily="34" charset="-122"/>
              </a:rPr>
              <a:t>2</a:t>
            </a:r>
            <a:r>
              <a:rPr kumimoji="1" lang="en-US" altLang="zh-CN" sz="1396" b="1" dirty="0">
                <a:solidFill>
                  <a:srgbClr val="0000FF"/>
                </a:solidFill>
                <a:latin typeface="微软雅黑" pitchFamily="34" charset="-122"/>
                <a:ea typeface="微软雅黑" pitchFamily="34" charset="-122"/>
              </a:rPr>
              <a:t> </a:t>
            </a:r>
            <a:r>
              <a:rPr kumimoji="1" lang="zh-CN" altLang="en-US" sz="1396" b="1" dirty="0">
                <a:solidFill>
                  <a:srgbClr val="0000FF"/>
                </a:solidFill>
                <a:latin typeface="微软雅黑" pitchFamily="34" charset="-122"/>
                <a:ea typeface="微软雅黑" pitchFamily="34" charset="-122"/>
              </a:rPr>
              <a:t>发送数据</a:t>
            </a:r>
            <a:endParaRPr kumimoji="1" lang="zh-CN" altLang="en-US" sz="1396" b="1" baseline="-25000" dirty="0">
              <a:solidFill>
                <a:srgbClr val="0000FF"/>
              </a:solidFill>
              <a:latin typeface="微软雅黑" pitchFamily="34" charset="-122"/>
              <a:ea typeface="微软雅黑" pitchFamily="34" charset="-122"/>
            </a:endParaRPr>
          </a:p>
        </p:txBody>
      </p:sp>
      <p:sp>
        <p:nvSpPr>
          <p:cNvPr id="1677" name="矩形 1676"/>
          <p:cNvSpPr/>
          <p:nvPr/>
        </p:nvSpPr>
        <p:spPr>
          <a:xfrm>
            <a:off x="2630169" y="4838641"/>
            <a:ext cx="3851270" cy="337614"/>
          </a:xfrm>
          <a:prstGeom prst="rect">
            <a:avLst/>
          </a:prstGeom>
        </p:spPr>
        <p:txBody>
          <a:bodyPr wrap="square">
            <a:spAutoFit/>
          </a:bodyPr>
          <a:lstStyle/>
          <a:p>
            <a:pPr algn="ctr"/>
            <a:r>
              <a:rPr lang="zh-CN" altLang="zh-CN" sz="1596" b="1" dirty="0">
                <a:latin typeface="微软雅黑" pitchFamily="34" charset="-122"/>
                <a:ea typeface="微软雅黑" pitchFamily="34" charset="-122"/>
              </a:rPr>
              <a:t>数据链路层的地位</a:t>
            </a:r>
            <a:endParaRPr lang="zh-CN" altLang="en-US" sz="1596" b="1" dirty="0">
              <a:latin typeface="微软雅黑" pitchFamily="34" charset="-122"/>
              <a:ea typeface="微软雅黑" pitchFamily="34" charset="-122"/>
            </a:endParaRPr>
          </a:p>
        </p:txBody>
      </p:sp>
      <p:sp>
        <p:nvSpPr>
          <p:cNvPr id="1678" name="矩形 1677"/>
          <p:cNvSpPr/>
          <p:nvPr/>
        </p:nvSpPr>
        <p:spPr>
          <a:xfrm>
            <a:off x="2718154" y="3080435"/>
            <a:ext cx="3774497" cy="306922"/>
          </a:xfrm>
          <a:prstGeom prst="rect">
            <a:avLst/>
          </a:prstGeom>
          <a:solidFill>
            <a:srgbClr val="00FF99"/>
          </a:solidFill>
          <a:ln>
            <a:solidFill>
              <a:srgbClr val="000066"/>
            </a:solidFill>
          </a:ln>
        </p:spPr>
        <p:txBody>
          <a:bodyPr wrap="none">
            <a:spAutoFit/>
          </a:bodyPr>
          <a:lstStyle/>
          <a:p>
            <a:r>
              <a:rPr lang="en-US" altLang="zh-CN" sz="1396" b="1" dirty="0">
                <a:solidFill>
                  <a:sysClr val="windowText" lastClr="000000"/>
                </a:solidFill>
                <a:latin typeface="微软雅黑" pitchFamily="34" charset="-122"/>
                <a:ea typeface="微软雅黑" pitchFamily="34" charset="-122"/>
              </a:rPr>
              <a:t>H</a:t>
            </a:r>
            <a:r>
              <a:rPr lang="en-US" altLang="zh-CN" sz="1396" b="1" baseline="-25000" dirty="0">
                <a:solidFill>
                  <a:sysClr val="windowText" lastClr="000000"/>
                </a:solidFill>
                <a:latin typeface="微软雅黑" pitchFamily="34" charset="-122"/>
                <a:ea typeface="微软雅黑" pitchFamily="34" charset="-122"/>
              </a:rPr>
              <a:t>1</a:t>
            </a:r>
            <a:r>
              <a:rPr lang="en-US" altLang="zh-CN" sz="1396" b="1" dirty="0">
                <a:solidFill>
                  <a:sysClr val="windowText" lastClr="000000"/>
                </a:solidFill>
                <a:latin typeface="微软雅黑" pitchFamily="34" charset="-122"/>
                <a:ea typeface="微软雅黑" pitchFamily="34" charset="-122"/>
              </a:rPr>
              <a:t> </a:t>
            </a:r>
            <a:r>
              <a:rPr lang="zh-CN" altLang="en-US" sz="1396" b="1" dirty="0">
                <a:solidFill>
                  <a:sysClr val="windowText" lastClr="000000"/>
                </a:solidFill>
                <a:latin typeface="微软雅黑" pitchFamily="34" charset="-122"/>
                <a:ea typeface="微软雅黑" pitchFamily="34" charset="-122"/>
              </a:rPr>
              <a:t>到</a:t>
            </a:r>
            <a:r>
              <a:rPr lang="en-US" altLang="zh-CN" sz="1396" b="1" dirty="0">
                <a:solidFill>
                  <a:sysClr val="windowText" lastClr="000000"/>
                </a:solidFill>
                <a:latin typeface="微软雅黑" pitchFamily="34" charset="-122"/>
                <a:ea typeface="微软雅黑" pitchFamily="34" charset="-122"/>
              </a:rPr>
              <a:t>H</a:t>
            </a:r>
            <a:r>
              <a:rPr lang="en-US" altLang="zh-CN" sz="1396" b="1" baseline="-25000" dirty="0">
                <a:solidFill>
                  <a:sysClr val="windowText" lastClr="000000"/>
                </a:solidFill>
                <a:latin typeface="微软雅黑" pitchFamily="34" charset="-122"/>
                <a:ea typeface="微软雅黑" pitchFamily="34" charset="-122"/>
              </a:rPr>
              <a:t>2</a:t>
            </a:r>
            <a:r>
              <a:rPr lang="en-US" altLang="zh-CN" sz="1396" b="1" dirty="0">
                <a:solidFill>
                  <a:sysClr val="windowText" lastClr="000000"/>
                </a:solidFill>
                <a:latin typeface="微软雅黑" pitchFamily="34" charset="-122"/>
                <a:ea typeface="微软雅黑" pitchFamily="34" charset="-122"/>
              </a:rPr>
              <a:t> </a:t>
            </a:r>
            <a:r>
              <a:rPr lang="zh-CN" altLang="zh-CN" sz="1396" b="1" dirty="0">
                <a:solidFill>
                  <a:sysClr val="windowText" lastClr="000000"/>
                </a:solidFill>
                <a:latin typeface="微软雅黑" pitchFamily="34" charset="-122"/>
                <a:ea typeface="微软雅黑" pitchFamily="34" charset="-122"/>
              </a:rPr>
              <a:t>所经过的网络可以是多种</a:t>
            </a:r>
            <a:r>
              <a:rPr lang="zh-CN" altLang="en-US" sz="1396" b="1" dirty="0">
                <a:solidFill>
                  <a:sysClr val="windowText" lastClr="000000"/>
                </a:solidFill>
                <a:latin typeface="微软雅黑" pitchFamily="34" charset="-122"/>
                <a:ea typeface="微软雅黑" pitchFamily="34" charset="-122"/>
              </a:rPr>
              <a:t>不同类型</a:t>
            </a:r>
            <a:r>
              <a:rPr lang="zh-CN" altLang="zh-CN" sz="1396" b="1" dirty="0">
                <a:solidFill>
                  <a:sysClr val="windowText" lastClr="000000"/>
                </a:solidFill>
                <a:latin typeface="微软雅黑" pitchFamily="34" charset="-122"/>
                <a:ea typeface="微软雅黑" pitchFamily="34" charset="-122"/>
              </a:rPr>
              <a:t>的</a:t>
            </a:r>
            <a:endParaRPr lang="zh-CN" altLang="en-US" sz="1396" b="1" dirty="0">
              <a:solidFill>
                <a:sysClr val="windowText" lastClr="000000"/>
              </a:solidFill>
              <a:latin typeface="微软雅黑" pitchFamily="34" charset="-122"/>
              <a:ea typeface="微软雅黑" pitchFamily="34" charset="-122"/>
            </a:endParaRPr>
          </a:p>
        </p:txBody>
      </p:sp>
      <p:sp>
        <p:nvSpPr>
          <p:cNvPr id="1675" name="Text Box 582"/>
          <p:cNvSpPr txBox="1">
            <a:spLocks noChangeArrowheads="1"/>
          </p:cNvSpPr>
          <p:nvPr/>
        </p:nvSpPr>
        <p:spPr bwMode="auto">
          <a:xfrm>
            <a:off x="3461741" y="3433102"/>
            <a:ext cx="2153567"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396" b="1" dirty="0">
                <a:solidFill>
                  <a:srgbClr val="0000FF"/>
                </a:solidFill>
                <a:latin typeface="微软雅黑" pitchFamily="34" charset="-122"/>
                <a:ea typeface="微软雅黑" pitchFamily="34" charset="-122"/>
              </a:rPr>
              <a:t>从层次上来看数据的流动</a:t>
            </a:r>
          </a:p>
        </p:txBody>
      </p:sp>
      <p:grpSp>
        <p:nvGrpSpPr>
          <p:cNvPr id="13" name="组合 12"/>
          <p:cNvGrpSpPr/>
          <p:nvPr/>
        </p:nvGrpSpPr>
        <p:grpSpPr>
          <a:xfrm>
            <a:off x="1631870" y="3292548"/>
            <a:ext cx="5847199" cy="1470485"/>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48" name="Freeform 550"/>
              <p:cNvSpPr>
                <a:spLocks/>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53" name="Freeform 555"/>
              <p:cNvSpPr>
                <a:spLocks/>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55" name="Freeform 557"/>
              <p:cNvSpPr>
                <a:spLocks/>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669" name="Freeform 575"/>
              <p:cNvSpPr>
                <a:spLocks/>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997" b="1" dirty="0">
                    <a:latin typeface="微软雅黑" pitchFamily="34" charset="-122"/>
                    <a:ea typeface="微软雅黑" pitchFamily="34" charset="-122"/>
                  </a:rPr>
                  <a:t>R</a:t>
                </a:r>
                <a:r>
                  <a:rPr kumimoji="1" lang="en-US" altLang="zh-CN" sz="997" b="1" baseline="-25000" dirty="0">
                    <a:latin typeface="微软雅黑" pitchFamily="34" charset="-122"/>
                    <a:ea typeface="微软雅黑" pitchFamily="34" charset="-122"/>
                  </a:rPr>
                  <a:t>1</a:t>
                </a: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997" b="1" dirty="0">
                    <a:latin typeface="微软雅黑" pitchFamily="34" charset="-122"/>
                    <a:ea typeface="微软雅黑" pitchFamily="34" charset="-122"/>
                  </a:rPr>
                  <a:t>R</a:t>
                </a:r>
                <a:r>
                  <a:rPr kumimoji="1" lang="en-US" altLang="zh-CN" sz="997" b="1" baseline="-25000" dirty="0">
                    <a:latin typeface="微软雅黑" pitchFamily="34" charset="-122"/>
                    <a:ea typeface="微软雅黑"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997" b="1" dirty="0">
                    <a:latin typeface="微软雅黑" pitchFamily="34" charset="-122"/>
                    <a:ea typeface="微软雅黑" pitchFamily="34" charset="-122"/>
                  </a:rPr>
                  <a:t>R</a:t>
                </a:r>
                <a:r>
                  <a:rPr kumimoji="1" lang="en-US" altLang="zh-CN" sz="997" b="1" baseline="-25000" dirty="0">
                    <a:latin typeface="微软雅黑" pitchFamily="34" charset="-122"/>
                    <a:ea typeface="微软雅黑" pitchFamily="34" charset="-122"/>
                  </a:rPr>
                  <a:t>3</a:t>
                </a: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997" b="1" dirty="0">
                    <a:latin typeface="微软雅黑" pitchFamily="34" charset="-122"/>
                    <a:ea typeface="微软雅黑" pitchFamily="34" charset="-122"/>
                  </a:rPr>
                  <a:t>H</a:t>
                </a:r>
                <a:r>
                  <a:rPr kumimoji="1" lang="en-US" altLang="zh-CN" sz="997"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997" b="1" dirty="0">
                    <a:latin typeface="微软雅黑" pitchFamily="34" charset="-122"/>
                    <a:ea typeface="微软雅黑" pitchFamily="34" charset="-122"/>
                  </a:rPr>
                  <a:t>H</a:t>
                </a:r>
                <a:r>
                  <a:rPr kumimoji="1" lang="en-US" altLang="zh-CN" sz="997" b="1" baseline="-25000" dirty="0">
                    <a:latin typeface="微软雅黑" pitchFamily="34" charset="-122"/>
                    <a:ea typeface="微软雅黑" pitchFamily="34" charset="-122"/>
                  </a:rPr>
                  <a:t>2</a:t>
                </a: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dirty="0">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47" b="1" dirty="0">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a:latin typeface="微软雅黑" pitchFamily="34" charset="-122"/>
                  <a:ea typeface="微软雅黑" pitchFamily="34" charset="-122"/>
                </a:rPr>
                <a:t>物理层</a:t>
              </a: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a:latin typeface="微软雅黑" pitchFamily="34" charset="-122"/>
                  <a:ea typeface="微软雅黑" pitchFamily="34" charset="-122"/>
                </a:rPr>
                <a:t>链路层</a:t>
              </a: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a:latin typeface="微软雅黑" pitchFamily="34" charset="-122"/>
                  <a:ea typeface="微软雅黑" pitchFamily="34" charset="-122"/>
                </a:rPr>
                <a:t>网络层</a:t>
              </a: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dirty="0">
                  <a:latin typeface="微软雅黑" pitchFamily="34" charset="-122"/>
                  <a:ea typeface="微软雅黑" pitchFamily="34" charset="-122"/>
                </a:rPr>
                <a:t>物理层</a:t>
              </a: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a:latin typeface="微软雅黑" pitchFamily="34" charset="-122"/>
                  <a:ea typeface="微软雅黑" pitchFamily="34" charset="-122"/>
                </a:rPr>
                <a:t>链路层</a:t>
              </a: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dirty="0">
                  <a:latin typeface="微软雅黑" pitchFamily="34" charset="-122"/>
                  <a:ea typeface="微软雅黑" pitchFamily="34" charset="-122"/>
                </a:rPr>
                <a:t>网络层</a:t>
              </a: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a:latin typeface="微软雅黑" pitchFamily="34" charset="-122"/>
                  <a:ea typeface="微软雅黑"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a:latin typeface="微软雅黑" pitchFamily="34" charset="-122"/>
                  <a:ea typeface="微软雅黑"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a:latin typeface="微软雅黑" pitchFamily="34" charset="-122"/>
                  <a:ea typeface="微软雅黑"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a:latin typeface="微软雅黑" pitchFamily="34" charset="-122"/>
                  <a:ea typeface="微软雅黑" pitchFamily="34" charset="-122"/>
                </a:rPr>
                <a:t>物理层</a:t>
              </a:r>
            </a:p>
          </p:txBody>
        </p:sp>
      </p:grpSp>
      <p:sp>
        <p:nvSpPr>
          <p:cNvPr id="1700" name="Freeform 583"/>
          <p:cNvSpPr>
            <a:spLocks/>
          </p:cNvSpPr>
          <p:nvPr/>
        </p:nvSpPr>
        <p:spPr bwMode="auto">
          <a:xfrm>
            <a:off x="2163909" y="3619005"/>
            <a:ext cx="4686198" cy="1122136"/>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7" b="1">
              <a:solidFill>
                <a:srgbClr val="CC00CC"/>
              </a:solidFill>
              <a:latin typeface="微软雅黑" pitchFamily="34" charset="-122"/>
              <a:ea typeface="微软雅黑" pitchFamily="34" charset="-122"/>
            </a:endParaRPr>
          </a:p>
        </p:txBody>
      </p:sp>
      <p:grpSp>
        <p:nvGrpSpPr>
          <p:cNvPr id="3" name="组合 2"/>
          <p:cNvGrpSpPr/>
          <p:nvPr/>
        </p:nvGrpSpPr>
        <p:grpSpPr>
          <a:xfrm>
            <a:off x="1718140" y="2535578"/>
            <a:ext cx="5570618" cy="295156"/>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grpSp>
      <p:pic>
        <p:nvPicPr>
          <p:cNvPr id="113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6777" y="2581264"/>
            <a:ext cx="286642" cy="180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3572" y="2491799"/>
            <a:ext cx="286642" cy="180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86367" y="2570136"/>
            <a:ext cx="405999" cy="405999"/>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69558" y="2463245"/>
            <a:ext cx="286642" cy="180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6567" y="2595156"/>
            <a:ext cx="405999" cy="405999"/>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a:grpSpLocks/>
          </p:cNvGrpSpPr>
          <p:nvPr/>
        </p:nvGrpSpPr>
        <p:grpSpPr bwMode="auto">
          <a:xfrm>
            <a:off x="2259126" y="2444209"/>
            <a:ext cx="733102" cy="468271"/>
            <a:chOff x="1680" y="240"/>
            <a:chExt cx="2529" cy="1270"/>
          </a:xfrm>
          <a:solidFill>
            <a:schemeClr val="bg1"/>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grpSp>
      <p:sp>
        <p:nvSpPr>
          <p:cNvPr id="1152" name="Text Box 51"/>
          <p:cNvSpPr txBox="1">
            <a:spLocks noChangeArrowheads="1"/>
          </p:cNvSpPr>
          <p:nvPr/>
        </p:nvSpPr>
        <p:spPr bwMode="auto">
          <a:xfrm>
            <a:off x="2377293" y="2565084"/>
            <a:ext cx="567805"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7" b="1" dirty="0">
                <a:latin typeface="微软雅黑" pitchFamily="34" charset="-122"/>
                <a:ea typeface="微软雅黑" pitchFamily="34" charset="-122"/>
              </a:rPr>
              <a:t>电话网</a:t>
            </a:r>
          </a:p>
        </p:txBody>
      </p:sp>
      <p:grpSp>
        <p:nvGrpSpPr>
          <p:cNvPr id="1121" name="Group 20"/>
          <p:cNvGrpSpPr>
            <a:grpSpLocks/>
          </p:cNvGrpSpPr>
          <p:nvPr/>
        </p:nvGrpSpPr>
        <p:grpSpPr bwMode="auto">
          <a:xfrm>
            <a:off x="3496428" y="2444209"/>
            <a:ext cx="733102" cy="468271"/>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3613473" y="2557470"/>
            <a:ext cx="567805"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7" b="1" dirty="0">
                <a:latin typeface="微软雅黑" pitchFamily="34" charset="-122"/>
                <a:ea typeface="微软雅黑" pitchFamily="34" charset="-122"/>
              </a:rPr>
              <a:t>局域网</a:t>
            </a:r>
          </a:p>
        </p:txBody>
      </p:sp>
      <p:grpSp>
        <p:nvGrpSpPr>
          <p:cNvPr id="1136" name="Group 35"/>
          <p:cNvGrpSpPr>
            <a:grpSpLocks/>
          </p:cNvGrpSpPr>
          <p:nvPr/>
        </p:nvGrpSpPr>
        <p:grpSpPr bwMode="auto">
          <a:xfrm>
            <a:off x="4882207" y="2444209"/>
            <a:ext cx="733102" cy="468271"/>
            <a:chOff x="1680" y="240"/>
            <a:chExt cx="2529" cy="1270"/>
          </a:xfrm>
          <a:solidFill>
            <a:schemeClr val="bg1"/>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grpSp>
      <p:sp>
        <p:nvSpPr>
          <p:cNvPr id="1146" name="Text Box 45"/>
          <p:cNvSpPr txBox="1">
            <a:spLocks noChangeArrowheads="1"/>
          </p:cNvSpPr>
          <p:nvPr/>
        </p:nvSpPr>
        <p:spPr bwMode="auto">
          <a:xfrm>
            <a:off x="4982754" y="2563937"/>
            <a:ext cx="567805"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7" b="1" dirty="0">
                <a:latin typeface="微软雅黑" pitchFamily="34" charset="-122"/>
                <a:ea typeface="微软雅黑" pitchFamily="34" charset="-122"/>
              </a:rPr>
              <a:t>广域网</a:t>
            </a:r>
          </a:p>
        </p:txBody>
      </p:sp>
      <p:grpSp>
        <p:nvGrpSpPr>
          <p:cNvPr id="1606" name="Group 506"/>
          <p:cNvGrpSpPr>
            <a:grpSpLocks/>
          </p:cNvGrpSpPr>
          <p:nvPr/>
        </p:nvGrpSpPr>
        <p:grpSpPr bwMode="auto">
          <a:xfrm>
            <a:off x="6070016" y="2489894"/>
            <a:ext cx="733102" cy="468271"/>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grpSp>
      <p:sp>
        <p:nvSpPr>
          <p:cNvPr id="1616" name="Text Box 516"/>
          <p:cNvSpPr txBox="1">
            <a:spLocks noChangeArrowheads="1"/>
          </p:cNvSpPr>
          <p:nvPr/>
        </p:nvSpPr>
        <p:spPr bwMode="auto">
          <a:xfrm>
            <a:off x="6198874" y="2603156"/>
            <a:ext cx="567805"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7" b="1" dirty="0">
                <a:latin typeface="微软雅黑" pitchFamily="34" charset="-122"/>
                <a:ea typeface="微软雅黑" pitchFamily="34" charset="-122"/>
              </a:rPr>
              <a:t>局域网</a:t>
            </a:r>
          </a:p>
        </p:txBody>
      </p:sp>
      <p:sp>
        <p:nvSpPr>
          <p:cNvPr id="1618" name="Line 518"/>
          <p:cNvSpPr>
            <a:spLocks noChangeShapeType="1"/>
          </p:cNvSpPr>
          <p:nvPr/>
        </p:nvSpPr>
        <p:spPr bwMode="auto">
          <a:xfrm flipV="1">
            <a:off x="4753322" y="2537484"/>
            <a:ext cx="913541" cy="69478"/>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7" b="1">
              <a:solidFill>
                <a:srgbClr val="CC00CC"/>
              </a:solidFill>
              <a:latin typeface="微软雅黑" pitchFamily="34" charset="-122"/>
              <a:ea typeface="微软雅黑" pitchFamily="34" charset="-122"/>
            </a:endParaRPr>
          </a:p>
        </p:txBody>
      </p:sp>
      <p:sp>
        <p:nvSpPr>
          <p:cNvPr id="1619" name="Line 519"/>
          <p:cNvSpPr>
            <a:spLocks noChangeShapeType="1"/>
          </p:cNvSpPr>
          <p:nvPr/>
        </p:nvSpPr>
        <p:spPr bwMode="auto">
          <a:xfrm>
            <a:off x="6056612" y="2565084"/>
            <a:ext cx="1116259" cy="129494"/>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7" b="1">
              <a:solidFill>
                <a:srgbClr val="CC00CC"/>
              </a:solidFill>
              <a:latin typeface="微软雅黑" pitchFamily="34" charset="-122"/>
              <a:ea typeface="微软雅黑" pitchFamily="34" charset="-122"/>
            </a:endParaRPr>
          </a:p>
        </p:txBody>
      </p:sp>
      <p:sp>
        <p:nvSpPr>
          <p:cNvPr id="1620" name="Line 520"/>
          <p:cNvSpPr>
            <a:spLocks noChangeShapeType="1"/>
          </p:cNvSpPr>
          <p:nvPr/>
        </p:nvSpPr>
        <p:spPr bwMode="auto">
          <a:xfrm>
            <a:off x="3412911" y="2511785"/>
            <a:ext cx="1002215" cy="85659"/>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7" b="1">
              <a:solidFill>
                <a:srgbClr val="CC00CC"/>
              </a:solidFill>
              <a:latin typeface="微软雅黑" pitchFamily="34" charset="-122"/>
              <a:ea typeface="微软雅黑" pitchFamily="34" charset="-122"/>
            </a:endParaRPr>
          </a:p>
        </p:txBody>
      </p:sp>
      <p:sp>
        <p:nvSpPr>
          <p:cNvPr id="1617" name="Line 517"/>
          <p:cNvSpPr>
            <a:spLocks noChangeShapeType="1"/>
          </p:cNvSpPr>
          <p:nvPr/>
        </p:nvSpPr>
        <p:spPr bwMode="auto">
          <a:xfrm flipV="1">
            <a:off x="1842567" y="2507123"/>
            <a:ext cx="1152754" cy="21211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7" b="1">
              <a:solidFill>
                <a:srgbClr val="CC00CC"/>
              </a:solidFill>
              <a:latin typeface="微软雅黑" pitchFamily="34" charset="-122"/>
              <a:ea typeface="微软雅黑" pitchFamily="34" charset="-122"/>
            </a:endParaRPr>
          </a:p>
        </p:txBody>
      </p:sp>
    </p:spTree>
    <p:extLst>
      <p:ext uri="{BB962C8B-B14F-4D97-AF65-F5344CB8AC3E}">
        <p14:creationId xmlns:p14="http://schemas.microsoft.com/office/powerpoint/2010/main" val="2610453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5000" fill="hold" grpId="0" nodeType="clickEffect">
                                  <p:stCondLst>
                                    <p:cond delay="0"/>
                                  </p:stCondLst>
                                  <p:childTnLst>
                                    <p:anim calcmode="discrete" valueType="str">
                                      <p:cBhvr>
                                        <p:cTn id="6" dur="1000" fill="hold"/>
                                        <p:tgtEl>
                                          <p:spTgt spid="1147"/>
                                        </p:tgtEl>
                                        <p:attrNameLst>
                                          <p:attrName>style.visibility</p:attrName>
                                        </p:attrNameLst>
                                      </p:cBhvr>
                                      <p:tavLst>
                                        <p:tav tm="0">
                                          <p:val>
                                            <p:strVal val="hidden"/>
                                          </p:val>
                                        </p:tav>
                                        <p:tav tm="50000">
                                          <p:val>
                                            <p:strVal val="visible"/>
                                          </p:val>
                                        </p:tav>
                                      </p:tavLst>
                                    </p:anim>
                                  </p:childTnLst>
                                </p:cTn>
                              </p:par>
                              <p:par>
                                <p:cTn id="7" presetID="35" presetClass="emph" presetSubtype="0" repeatCount="5000" fill="hold" grpId="0" nodeType="withEffect">
                                  <p:stCondLst>
                                    <p:cond delay="0"/>
                                  </p:stCondLst>
                                  <p:childTnLst>
                                    <p:anim calcmode="discrete" valueType="str">
                                      <p:cBhvr>
                                        <p:cTn id="8" dur="1000" fill="hold"/>
                                        <p:tgtEl>
                                          <p:spTgt spid="1148"/>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35" presetClass="emph" presetSubtype="0" repeatCount="5000" fill="hold" grpId="0" nodeType="clickEffect">
                                  <p:stCondLst>
                                    <p:cond delay="0"/>
                                  </p:stCondLst>
                                  <p:childTnLst>
                                    <p:anim calcmode="discrete" valueType="str">
                                      <p:cBhvr>
                                        <p:cTn id="12" dur="1000" fill="hold"/>
                                        <p:tgtEl>
                                          <p:spTgt spid="1149"/>
                                        </p:tgtEl>
                                        <p:attrNameLst>
                                          <p:attrName>style.visibility</p:attrName>
                                        </p:attrNameLst>
                                      </p:cBhvr>
                                      <p:tavLst>
                                        <p:tav tm="0">
                                          <p:val>
                                            <p:strVal val="hidden"/>
                                          </p:val>
                                        </p:tav>
                                        <p:tav tm="50000">
                                          <p:val>
                                            <p:strVal val="visible"/>
                                          </p:val>
                                        </p:tav>
                                      </p:tavLst>
                                    </p:anim>
                                  </p:childTnLst>
                                </p:cTn>
                              </p:par>
                              <p:par>
                                <p:cTn id="13" presetID="35" presetClass="emph" presetSubtype="0" repeatCount="5000" fill="hold" grpId="0" nodeType="withEffect">
                                  <p:stCondLst>
                                    <p:cond delay="0"/>
                                  </p:stCondLst>
                                  <p:childTnLst>
                                    <p:anim calcmode="discrete" valueType="str">
                                      <p:cBhvr>
                                        <p:cTn id="14" dur="1000" fill="hold"/>
                                        <p:tgtEl>
                                          <p:spTgt spid="1151"/>
                                        </p:tgtEl>
                                        <p:attrNameLst>
                                          <p:attrName>style.visibility</p:attrName>
                                        </p:attrNameLst>
                                      </p:cBhvr>
                                      <p:tavLst>
                                        <p:tav tm="0">
                                          <p:val>
                                            <p:strVal val="hidden"/>
                                          </p:val>
                                        </p:tav>
                                        <p:tav tm="50000">
                                          <p:val>
                                            <p:strVal val="visible"/>
                                          </p:val>
                                        </p:tav>
                                      </p:tavLst>
                                    </p:anim>
                                  </p:childTnLst>
                                </p:cTn>
                              </p:par>
                            </p:childTnLst>
                          </p:cTn>
                        </p:par>
                      </p:childTnLst>
                    </p:cTn>
                  </p:par>
                  <p:par>
                    <p:cTn id="15" fill="hold">
                      <p:stCondLst>
                        <p:cond delay="indefinite"/>
                      </p:stCondLst>
                      <p:childTnLst>
                        <p:par>
                          <p:cTn id="16" fill="hold">
                            <p:stCondLst>
                              <p:cond delay="0"/>
                            </p:stCondLst>
                            <p:childTnLst>
                              <p:par>
                                <p:cTn id="17" presetID="35" presetClass="emph" presetSubtype="0" repeatCount="5000" fill="hold" grpId="0" nodeType="clickEffect">
                                  <p:stCondLst>
                                    <p:cond delay="0"/>
                                  </p:stCondLst>
                                  <p:childTnLst>
                                    <p:anim calcmode="discrete" valueType="str">
                                      <p:cBhvr>
                                        <p:cTn id="18" dur="1000" fill="hold"/>
                                        <p:tgtEl>
                                          <p:spTgt spid="1150"/>
                                        </p:tgtEl>
                                        <p:attrNameLst>
                                          <p:attrName>style.visibility</p:attrName>
                                        </p:attrNameLst>
                                      </p:cBhvr>
                                      <p:tavLst>
                                        <p:tav tm="0">
                                          <p:val>
                                            <p:strVal val="hidden"/>
                                          </p:val>
                                        </p:tav>
                                        <p:tav tm="50000">
                                          <p:val>
                                            <p:strVal val="visible"/>
                                          </p:val>
                                        </p:tav>
                                      </p:tavLst>
                                    </p:anim>
                                  </p:childTnLst>
                                </p:cTn>
                              </p:par>
                            </p:childTnLst>
                          </p:cTn>
                        </p:par>
                      </p:childTnLst>
                    </p:cTn>
                  </p:par>
                  <p:par>
                    <p:cTn id="19" fill="hold">
                      <p:stCondLst>
                        <p:cond delay="indefinite"/>
                      </p:stCondLst>
                      <p:childTnLst>
                        <p:par>
                          <p:cTn id="20" fill="hold">
                            <p:stCondLst>
                              <p:cond delay="0"/>
                            </p:stCondLst>
                            <p:childTnLst>
                              <p:par>
                                <p:cTn id="21" presetID="35" presetClass="emph" presetSubtype="0" repeatCount="5000" fill="hold" nodeType="clickEffect">
                                  <p:stCondLst>
                                    <p:cond delay="0"/>
                                  </p:stCondLst>
                                  <p:childTnLst>
                                    <p:anim calcmode="discrete" valueType="str">
                                      <p:cBhvr>
                                        <p:cTn id="22"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21"/>
                                        </p:tgtEl>
                                        <p:attrNameLst>
                                          <p:attrName>style.visibility</p:attrName>
                                        </p:attrNameLst>
                                      </p:cBhvr>
                                      <p:to>
                                        <p:strVal val="visible"/>
                                      </p:to>
                                    </p:set>
                                    <p:animEffect transition="in" filter="fade">
                                      <p:cBhvr>
                                        <p:cTn id="32" dur="750"/>
                                        <p:tgtEl>
                                          <p:spTgt spid="1621"/>
                                        </p:tgtEl>
                                      </p:cBhvr>
                                    </p:animEffect>
                                  </p:childTnLst>
                                </p:cTn>
                              </p:par>
                              <p:par>
                                <p:cTn id="33" presetID="22" presetClass="entr" presetSubtype="8" fill="hold" grpId="0" nodeType="withEffect">
                                  <p:stCondLst>
                                    <p:cond delay="1500"/>
                                  </p:stCondLst>
                                  <p:childTnLst>
                                    <p:set>
                                      <p:cBhvr>
                                        <p:cTn id="34" dur="1" fill="hold">
                                          <p:stCondLst>
                                            <p:cond delay="0"/>
                                          </p:stCondLst>
                                        </p:cTn>
                                        <p:tgtEl>
                                          <p:spTgt spid="1617"/>
                                        </p:tgtEl>
                                        <p:attrNameLst>
                                          <p:attrName>style.visibility</p:attrName>
                                        </p:attrNameLst>
                                      </p:cBhvr>
                                      <p:to>
                                        <p:strVal val="visible"/>
                                      </p:to>
                                    </p:set>
                                    <p:animEffect transition="in" filter="wipe(left)">
                                      <p:cBhvr>
                                        <p:cTn id="35" dur="1500"/>
                                        <p:tgtEl>
                                          <p:spTgt spid="16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75"/>
                                        </p:tgtEl>
                                        <p:attrNameLst>
                                          <p:attrName>style.visibility</p:attrName>
                                        </p:attrNameLst>
                                      </p:cBhvr>
                                      <p:to>
                                        <p:strVal val="visible"/>
                                      </p:to>
                                    </p:set>
                                    <p:animEffect transition="in" filter="fade">
                                      <p:cBhvr>
                                        <p:cTn id="40" dur="750"/>
                                        <p:tgtEl>
                                          <p:spTgt spid="1675"/>
                                        </p:tgtEl>
                                      </p:cBhvr>
                                    </p:animEffect>
                                  </p:childTnLst>
                                </p:cTn>
                              </p:par>
                              <p:par>
                                <p:cTn id="41" presetID="22" presetClass="entr" presetSubtype="8" fill="hold" grpId="0" nodeType="withEffect">
                                  <p:stCondLst>
                                    <p:cond delay="3000"/>
                                  </p:stCondLst>
                                  <p:childTnLst>
                                    <p:set>
                                      <p:cBhvr>
                                        <p:cTn id="42" dur="1" fill="hold">
                                          <p:stCondLst>
                                            <p:cond delay="0"/>
                                          </p:stCondLst>
                                        </p:cTn>
                                        <p:tgtEl>
                                          <p:spTgt spid="1700"/>
                                        </p:tgtEl>
                                        <p:attrNameLst>
                                          <p:attrName>style.visibility</p:attrName>
                                        </p:attrNameLst>
                                      </p:cBhvr>
                                      <p:to>
                                        <p:strVal val="visible"/>
                                      </p:to>
                                    </p:set>
                                    <p:animEffect transition="in" filter="wipe(left)">
                                      <p:cBhvr>
                                        <p:cTn id="43" dur="13000"/>
                                        <p:tgtEl>
                                          <p:spTgt spid="1700"/>
                                        </p:tgtEl>
                                      </p:cBhvr>
                                    </p:animEffect>
                                  </p:childTnLst>
                                </p:cTn>
                              </p:par>
                              <p:par>
                                <p:cTn id="44" presetID="22" presetClass="entr" presetSubtype="8" fill="hold" grpId="0" nodeType="withEffect">
                                  <p:stCondLst>
                                    <p:cond delay="8000"/>
                                  </p:stCondLst>
                                  <p:childTnLst>
                                    <p:set>
                                      <p:cBhvr>
                                        <p:cTn id="45" dur="1" fill="hold">
                                          <p:stCondLst>
                                            <p:cond delay="0"/>
                                          </p:stCondLst>
                                        </p:cTn>
                                        <p:tgtEl>
                                          <p:spTgt spid="1620"/>
                                        </p:tgtEl>
                                        <p:attrNameLst>
                                          <p:attrName>style.visibility</p:attrName>
                                        </p:attrNameLst>
                                      </p:cBhvr>
                                      <p:to>
                                        <p:strVal val="visible"/>
                                      </p:to>
                                    </p:set>
                                    <p:animEffect transition="in" filter="wipe(left)">
                                      <p:cBhvr>
                                        <p:cTn id="46" dur="1500"/>
                                        <p:tgtEl>
                                          <p:spTgt spid="1620"/>
                                        </p:tgtEl>
                                      </p:cBhvr>
                                    </p:animEffect>
                                  </p:childTnLst>
                                </p:cTn>
                              </p:par>
                              <p:par>
                                <p:cTn id="47" presetID="22" presetClass="entr" presetSubtype="8" fill="hold" grpId="0" nodeType="withEffect">
                                  <p:stCondLst>
                                    <p:cond delay="11000"/>
                                  </p:stCondLst>
                                  <p:childTnLst>
                                    <p:set>
                                      <p:cBhvr>
                                        <p:cTn id="48" dur="1" fill="hold">
                                          <p:stCondLst>
                                            <p:cond delay="0"/>
                                          </p:stCondLst>
                                        </p:cTn>
                                        <p:tgtEl>
                                          <p:spTgt spid="1618"/>
                                        </p:tgtEl>
                                        <p:attrNameLst>
                                          <p:attrName>style.visibility</p:attrName>
                                        </p:attrNameLst>
                                      </p:cBhvr>
                                      <p:to>
                                        <p:strVal val="visible"/>
                                      </p:to>
                                    </p:set>
                                    <p:animEffect transition="in" filter="wipe(left)">
                                      <p:cBhvr>
                                        <p:cTn id="49" dur="1500"/>
                                        <p:tgtEl>
                                          <p:spTgt spid="1618"/>
                                        </p:tgtEl>
                                      </p:cBhvr>
                                    </p:animEffect>
                                  </p:childTnLst>
                                </p:cTn>
                              </p:par>
                              <p:par>
                                <p:cTn id="50" presetID="22" presetClass="entr" presetSubtype="8" fill="hold" grpId="0" nodeType="withEffect">
                                  <p:stCondLst>
                                    <p:cond delay="14000"/>
                                  </p:stCondLst>
                                  <p:childTnLst>
                                    <p:set>
                                      <p:cBhvr>
                                        <p:cTn id="51" dur="1" fill="hold">
                                          <p:stCondLst>
                                            <p:cond delay="0"/>
                                          </p:stCondLst>
                                        </p:cTn>
                                        <p:tgtEl>
                                          <p:spTgt spid="1619"/>
                                        </p:tgtEl>
                                        <p:attrNameLst>
                                          <p:attrName>style.visibility</p:attrName>
                                        </p:attrNameLst>
                                      </p:cBhvr>
                                      <p:to>
                                        <p:strVal val="visible"/>
                                      </p:to>
                                    </p:set>
                                    <p:animEffect transition="in" filter="wipe(left)">
                                      <p:cBhvr>
                                        <p:cTn id="52" dur="1500"/>
                                        <p:tgtEl>
                                          <p:spTgt spid="16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678"/>
                                        </p:tgtEl>
                                        <p:attrNameLst>
                                          <p:attrName>style.visibility</p:attrName>
                                        </p:attrNameLst>
                                      </p:cBhvr>
                                      <p:to>
                                        <p:strVal val="visible"/>
                                      </p:to>
                                    </p:set>
                                    <p:animEffect transition="in" filter="wipe(up)">
                                      <p:cBhvr>
                                        <p:cTn id="57" dur="250"/>
                                        <p:tgtEl>
                                          <p:spTgt spid="1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 grpId="0"/>
      <p:bldP spid="1148" grpId="0"/>
      <p:bldP spid="1149" grpId="0"/>
      <p:bldP spid="1150" grpId="0"/>
      <p:bldP spid="1151" grpId="0"/>
      <p:bldP spid="1621" grpId="0"/>
      <p:bldP spid="1678" grpId="0" animBg="1"/>
      <p:bldP spid="1675" grpId="0"/>
      <p:bldP spid="1700" grpId="0" animBg="1"/>
      <p:bldP spid="1618" grpId="0" animBg="1"/>
      <p:bldP spid="1619" grpId="0" animBg="1"/>
      <p:bldP spid="1620" grpId="0" animBg="1"/>
      <p:bldP spid="161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algn="ctr" eaLnBrk="1" hangingPunct="1"/>
            <a:r>
              <a:rPr lang="zh-CN" altLang="en-US" dirty="0" smtClean="0">
                <a:ea typeface="黑体" pitchFamily="2" charset="-122"/>
              </a:rPr>
              <a:t>以太网的广播方式发送 </a:t>
            </a:r>
          </a:p>
        </p:txBody>
      </p:sp>
      <p:sp>
        <p:nvSpPr>
          <p:cNvPr id="405507" name="Rectangle 3"/>
          <p:cNvSpPr>
            <a:spLocks noGrp="1" noChangeArrowheads="1"/>
          </p:cNvSpPr>
          <p:nvPr>
            <p:ph type="body" idx="1"/>
          </p:nvPr>
        </p:nvSpPr>
        <p:spPr>
          <a:xfrm>
            <a:off x="1040091" y="1967036"/>
            <a:ext cx="7750810" cy="4091940"/>
          </a:xfrm>
        </p:spPr>
        <p:txBody>
          <a:bodyPr/>
          <a:lstStyle/>
          <a:p>
            <a:pPr eaLnBrk="1" hangingPunct="1"/>
            <a:r>
              <a:rPr lang="zh-CN" altLang="en-US" sz="2800" dirty="0" smtClean="0">
                <a:ea typeface="黑体" pitchFamily="2" charset="-122"/>
              </a:rPr>
              <a:t>总线上的每一个工作的计算机都能检测到 </a:t>
            </a:r>
            <a:r>
              <a:rPr lang="en-US" altLang="zh-CN" sz="2800" dirty="0" smtClean="0">
                <a:ea typeface="黑体" pitchFamily="2" charset="-122"/>
              </a:rPr>
              <a:t>B </a:t>
            </a:r>
            <a:r>
              <a:rPr lang="zh-CN" altLang="en-US" sz="2800" dirty="0" smtClean="0">
                <a:ea typeface="黑体" pitchFamily="2" charset="-122"/>
              </a:rPr>
              <a:t>发送的数据信号。 </a:t>
            </a:r>
          </a:p>
          <a:p>
            <a:pPr eaLnBrk="1" hangingPunct="1"/>
            <a:r>
              <a:rPr lang="zh-CN" altLang="en-US" sz="2800" dirty="0" smtClean="0">
                <a:ea typeface="黑体" pitchFamily="2" charset="-122"/>
              </a:rPr>
              <a:t>由于只有计算机 </a:t>
            </a:r>
            <a:r>
              <a:rPr lang="en-US" altLang="zh-CN" sz="2800" dirty="0" smtClean="0">
                <a:ea typeface="黑体" pitchFamily="2" charset="-122"/>
              </a:rPr>
              <a:t>D </a:t>
            </a:r>
            <a:r>
              <a:rPr lang="zh-CN" altLang="en-US" sz="2800" dirty="0" smtClean="0">
                <a:ea typeface="黑体" pitchFamily="2" charset="-122"/>
              </a:rPr>
              <a:t>的地址与数据帧首部写入的地址一致，因此只有 </a:t>
            </a:r>
            <a:r>
              <a:rPr lang="en-US" altLang="zh-CN" sz="2800" dirty="0" smtClean="0">
                <a:ea typeface="黑体" pitchFamily="2" charset="-122"/>
              </a:rPr>
              <a:t>D </a:t>
            </a:r>
            <a:r>
              <a:rPr lang="zh-CN" altLang="en-US" sz="2800" dirty="0" smtClean="0">
                <a:ea typeface="黑体" pitchFamily="2" charset="-122"/>
              </a:rPr>
              <a:t>才接收这个数据帧。 </a:t>
            </a:r>
          </a:p>
          <a:p>
            <a:pPr eaLnBrk="1" hangingPunct="1"/>
            <a:r>
              <a:rPr lang="zh-CN" altLang="en-US" sz="2800" dirty="0" smtClean="0">
                <a:ea typeface="黑体" pitchFamily="2" charset="-122"/>
              </a:rPr>
              <a:t>其他所有的计算机（</a:t>
            </a:r>
            <a:r>
              <a:rPr lang="en-US" altLang="zh-CN" sz="2800" dirty="0" smtClean="0">
                <a:ea typeface="黑体" pitchFamily="2" charset="-122"/>
              </a:rPr>
              <a:t>A, C </a:t>
            </a:r>
            <a:r>
              <a:rPr lang="zh-CN" altLang="en-US" sz="2800" dirty="0" smtClean="0">
                <a:ea typeface="黑体" pitchFamily="2" charset="-122"/>
              </a:rPr>
              <a:t>和 </a:t>
            </a:r>
            <a:r>
              <a:rPr lang="en-US" altLang="zh-CN" sz="2800" dirty="0" smtClean="0">
                <a:ea typeface="黑体" pitchFamily="2" charset="-122"/>
              </a:rPr>
              <a:t>E</a:t>
            </a:r>
            <a:r>
              <a:rPr lang="zh-CN" altLang="en-US" sz="2800" dirty="0" smtClean="0">
                <a:ea typeface="黑体" pitchFamily="2" charset="-122"/>
              </a:rPr>
              <a:t>）都检测到不是发送给它们的数据帧，因此就丢弃这个数据帧而不能够收下来。</a:t>
            </a:r>
          </a:p>
          <a:p>
            <a:pPr eaLnBrk="1" hangingPunct="1"/>
            <a:r>
              <a:rPr lang="zh-CN" altLang="en-US" sz="2800" dirty="0" smtClean="0">
                <a:ea typeface="黑体" pitchFamily="2" charset="-122"/>
              </a:rPr>
              <a:t>具有广播特性的总线上实现了一对一的通信。  </a:t>
            </a:r>
          </a:p>
        </p:txBody>
      </p:sp>
      <p:sp>
        <p:nvSpPr>
          <p:cNvPr id="4" name="灯片编号占位符 3"/>
          <p:cNvSpPr>
            <a:spLocks noGrp="1"/>
          </p:cNvSpPr>
          <p:nvPr>
            <p:ph type="sldNum" sz="quarter" idx="12"/>
          </p:nvPr>
        </p:nvSpPr>
        <p:spPr/>
        <p:txBody>
          <a:bodyPr/>
          <a:lstStyle/>
          <a:p>
            <a:fld id="{B6F15528-21DE-4FAA-801E-634DDDAF4B2B}"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normAutofit fontScale="90000"/>
          </a:bodyPr>
          <a:lstStyle/>
          <a:p>
            <a:pPr algn="ctr" eaLnBrk="1" hangingPunct="1"/>
            <a:r>
              <a:rPr lang="zh-CN" altLang="en-US" dirty="0" smtClean="0">
                <a:ea typeface="黑体" pitchFamily="2" charset="-122"/>
              </a:rPr>
              <a:t>为了通信的简便</a:t>
            </a:r>
            <a:br>
              <a:rPr lang="zh-CN" altLang="en-US" dirty="0" smtClean="0">
                <a:ea typeface="黑体" pitchFamily="2" charset="-122"/>
              </a:rPr>
            </a:br>
            <a:r>
              <a:rPr lang="zh-CN" altLang="en-US" dirty="0" smtClean="0">
                <a:ea typeface="黑体" pitchFamily="2" charset="-122"/>
              </a:rPr>
              <a:t>以太网采取了两种重要的措施 </a:t>
            </a:r>
          </a:p>
        </p:txBody>
      </p:sp>
      <p:sp>
        <p:nvSpPr>
          <p:cNvPr id="406531" name="Rectangle 3"/>
          <p:cNvSpPr>
            <a:spLocks noGrp="1" noChangeArrowheads="1"/>
          </p:cNvSpPr>
          <p:nvPr>
            <p:ph type="body" idx="1"/>
          </p:nvPr>
        </p:nvSpPr>
        <p:spPr/>
        <p:txBody>
          <a:bodyPr/>
          <a:lstStyle/>
          <a:p>
            <a:pPr eaLnBrk="1" hangingPunct="1"/>
            <a:r>
              <a:rPr lang="zh-CN" altLang="en-US" dirty="0" smtClean="0">
                <a:ea typeface="黑体" pitchFamily="2" charset="-122"/>
              </a:rPr>
              <a:t>采用较为灵活的无连接的工作方式，即不必先建立连接就可以直接发送数据。 </a:t>
            </a:r>
          </a:p>
          <a:p>
            <a:pPr eaLnBrk="1" hangingPunct="1"/>
            <a:r>
              <a:rPr lang="zh-CN" altLang="en-US" dirty="0" smtClean="0">
                <a:ea typeface="黑体" pitchFamily="2" charset="-122"/>
              </a:rPr>
              <a:t>以太网对发送的数据帧不进行编号，也不要求对方发回确认。</a:t>
            </a:r>
          </a:p>
          <a:p>
            <a:pPr lvl="1" eaLnBrk="1" hangingPunct="1"/>
            <a:r>
              <a:rPr lang="zh-CN" altLang="en-US" dirty="0" smtClean="0">
                <a:solidFill>
                  <a:srgbClr val="333399"/>
                </a:solidFill>
                <a:ea typeface="黑体" pitchFamily="2" charset="-122"/>
              </a:rPr>
              <a:t>这样做的理由是局域网信道的质量很好，因信道质量产生差错的概率是很小的。</a:t>
            </a:r>
            <a:r>
              <a:rPr lang="zh-CN" altLang="en-US" dirty="0" smtClean="0">
                <a:ea typeface="黑体" pitchFamily="2" charset="-122"/>
              </a:rPr>
              <a:t> </a:t>
            </a:r>
          </a:p>
        </p:txBody>
      </p:sp>
      <p:sp>
        <p:nvSpPr>
          <p:cNvPr id="4" name="灯片编号占位符 3"/>
          <p:cNvSpPr>
            <a:spLocks noGrp="1"/>
          </p:cNvSpPr>
          <p:nvPr>
            <p:ph type="sldNum" sz="quarter" idx="12"/>
          </p:nvPr>
        </p:nvSpPr>
        <p:spPr/>
        <p:txBody>
          <a:bodyPr/>
          <a:lstStyle/>
          <a:p>
            <a:fld id="{B6F15528-21DE-4FAA-801E-634DDDAF4B2B}"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algn="ctr" eaLnBrk="1" hangingPunct="1"/>
            <a:r>
              <a:rPr lang="zh-CN" altLang="en-US" dirty="0" smtClean="0">
                <a:ea typeface="黑体" pitchFamily="2" charset="-122"/>
              </a:rPr>
              <a:t>以太网提供的服务 </a:t>
            </a:r>
          </a:p>
        </p:txBody>
      </p:sp>
      <p:sp>
        <p:nvSpPr>
          <p:cNvPr id="407555" name="Rectangle 3"/>
          <p:cNvSpPr>
            <a:spLocks noGrp="1" noChangeArrowheads="1"/>
          </p:cNvSpPr>
          <p:nvPr>
            <p:ph type="body" idx="1"/>
          </p:nvPr>
        </p:nvSpPr>
        <p:spPr/>
        <p:txBody>
          <a:bodyPr/>
          <a:lstStyle/>
          <a:p>
            <a:pPr eaLnBrk="1" hangingPunct="1">
              <a:lnSpc>
                <a:spcPct val="90000"/>
              </a:lnSpc>
            </a:pPr>
            <a:r>
              <a:rPr lang="zh-CN" altLang="en-US" dirty="0" smtClean="0">
                <a:ea typeface="黑体" pitchFamily="2" charset="-122"/>
              </a:rPr>
              <a:t>以太网提供的服务是不可靠的交付，即尽最大努力的交付。</a:t>
            </a:r>
          </a:p>
          <a:p>
            <a:pPr eaLnBrk="1" hangingPunct="1">
              <a:lnSpc>
                <a:spcPct val="90000"/>
              </a:lnSpc>
            </a:pPr>
            <a:r>
              <a:rPr lang="zh-CN" altLang="en-US" dirty="0" smtClean="0">
                <a:ea typeface="黑体" pitchFamily="2" charset="-122"/>
              </a:rPr>
              <a:t>当目的站收到有差错的数据帧时就丢弃此帧，其他什么也不做。差错的纠正由高层来决定。</a:t>
            </a:r>
          </a:p>
          <a:p>
            <a:pPr eaLnBrk="1" hangingPunct="1">
              <a:lnSpc>
                <a:spcPct val="90000"/>
              </a:lnSpc>
            </a:pPr>
            <a:r>
              <a:rPr lang="zh-CN" altLang="en-US" dirty="0" smtClean="0">
                <a:ea typeface="黑体" pitchFamily="2" charset="-122"/>
              </a:rPr>
              <a:t>如果高层发现丢失了一些数据而进行重传，但以太网并不知道这是一个重传的帧，而是当作一个新的数据帧来发送。  </a:t>
            </a:r>
          </a:p>
        </p:txBody>
      </p:sp>
      <p:sp>
        <p:nvSpPr>
          <p:cNvPr id="4" name="灯片编号占位符 3"/>
          <p:cNvSpPr>
            <a:spLocks noGrp="1"/>
          </p:cNvSpPr>
          <p:nvPr>
            <p:ph type="sldNum" sz="quarter" idx="12"/>
          </p:nvPr>
        </p:nvSpPr>
        <p:spPr/>
        <p:txBody>
          <a:bodyPr/>
          <a:lstStyle/>
          <a:p>
            <a:fld id="{B6F15528-21DE-4FAA-801E-634DDDAF4B2B}"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normAutofit fontScale="90000"/>
          </a:bodyPr>
          <a:lstStyle/>
          <a:p>
            <a:pPr algn="ctr" eaLnBrk="1" hangingPunct="1"/>
            <a:r>
              <a:rPr lang="zh-CN" altLang="en-US" sz="4000" dirty="0" smtClean="0">
                <a:ea typeface="黑体" pitchFamily="2" charset="-122"/>
              </a:rPr>
              <a:t>以太网发送的数据都使用</a:t>
            </a:r>
            <a:br>
              <a:rPr lang="zh-CN" altLang="en-US" sz="4000" dirty="0" smtClean="0">
                <a:ea typeface="黑体" pitchFamily="2" charset="-122"/>
              </a:rPr>
            </a:br>
            <a:r>
              <a:rPr lang="zh-CN" altLang="en-US" sz="4000" dirty="0" smtClean="0">
                <a:ea typeface="黑体" pitchFamily="2" charset="-122"/>
              </a:rPr>
              <a:t>曼彻斯特</a:t>
            </a:r>
            <a:r>
              <a:rPr lang="en-US" altLang="zh-CN" sz="4000" dirty="0" smtClean="0">
                <a:ea typeface="黑体" pitchFamily="2" charset="-122"/>
              </a:rPr>
              <a:t>(Manchester)</a:t>
            </a:r>
            <a:r>
              <a:rPr lang="zh-CN" altLang="en-US" sz="4000" dirty="0" smtClean="0">
                <a:ea typeface="黑体" pitchFamily="2" charset="-122"/>
              </a:rPr>
              <a:t>编码 </a:t>
            </a:r>
          </a:p>
        </p:txBody>
      </p:sp>
      <p:sp>
        <p:nvSpPr>
          <p:cNvPr id="57348" name="Rectangle 4"/>
          <p:cNvSpPr>
            <a:spLocks noChangeArrowheads="1"/>
          </p:cNvSpPr>
          <p:nvPr/>
        </p:nvSpPr>
        <p:spPr bwMode="auto">
          <a:xfrm>
            <a:off x="-148810" y="2791107"/>
            <a:ext cx="1823487"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dirty="0">
                <a:solidFill>
                  <a:schemeClr val="folHlink"/>
                </a:solidFill>
                <a:latin typeface="Arial" charset="0"/>
                <a:ea typeface="黑体" pitchFamily="2" charset="-122"/>
              </a:rPr>
              <a:t>    </a:t>
            </a:r>
            <a:r>
              <a:rPr kumimoji="1" lang="zh-CN" altLang="en-US" dirty="0">
                <a:solidFill>
                  <a:schemeClr val="folHlink"/>
                </a:solidFill>
                <a:latin typeface="Arial" charset="0"/>
                <a:ea typeface="黑体" pitchFamily="2" charset="-122"/>
              </a:rPr>
              <a:t>基带数字信号</a:t>
            </a:r>
          </a:p>
        </p:txBody>
      </p:sp>
      <p:sp>
        <p:nvSpPr>
          <p:cNvPr id="57349" name="Rectangle 5"/>
          <p:cNvSpPr>
            <a:spLocks noChangeArrowheads="1"/>
          </p:cNvSpPr>
          <p:nvPr/>
        </p:nvSpPr>
        <p:spPr bwMode="auto">
          <a:xfrm>
            <a:off x="129814" y="3376798"/>
            <a:ext cx="1567007"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zh-CN" altLang="en-US" dirty="0">
                <a:solidFill>
                  <a:schemeClr val="folHlink"/>
                </a:solidFill>
                <a:latin typeface="Arial" charset="0"/>
                <a:ea typeface="黑体" pitchFamily="2" charset="-122"/>
              </a:rPr>
              <a:t>曼彻斯特编码</a:t>
            </a:r>
          </a:p>
        </p:txBody>
      </p:sp>
      <p:sp>
        <p:nvSpPr>
          <p:cNvPr id="57350" name="Rectangle 40"/>
          <p:cNvSpPr>
            <a:spLocks noChangeArrowheads="1"/>
          </p:cNvSpPr>
          <p:nvPr/>
        </p:nvSpPr>
        <p:spPr bwMode="auto">
          <a:xfrm>
            <a:off x="571497" y="2192788"/>
            <a:ext cx="707797"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dirty="0">
                <a:solidFill>
                  <a:schemeClr val="folHlink"/>
                </a:solidFill>
                <a:latin typeface="Arial" charset="0"/>
                <a:ea typeface="黑体" pitchFamily="2" charset="-122"/>
              </a:rPr>
              <a:t> </a:t>
            </a:r>
            <a:r>
              <a:rPr kumimoji="1" lang="zh-CN" altLang="en-US" dirty="0">
                <a:solidFill>
                  <a:schemeClr val="folHlink"/>
                </a:solidFill>
                <a:latin typeface="Arial" charset="0"/>
                <a:ea typeface="黑体" pitchFamily="2" charset="-122"/>
              </a:rPr>
              <a:t>码元</a:t>
            </a:r>
          </a:p>
        </p:txBody>
      </p:sp>
      <p:sp>
        <p:nvSpPr>
          <p:cNvPr id="57351" name="Rectangle 6"/>
          <p:cNvSpPr>
            <a:spLocks noChangeArrowheads="1"/>
          </p:cNvSpPr>
          <p:nvPr/>
        </p:nvSpPr>
        <p:spPr bwMode="auto">
          <a:xfrm>
            <a:off x="7641578" y="2126484"/>
            <a:ext cx="710807" cy="1708132"/>
          </a:xfrm>
          <a:prstGeom prst="rect">
            <a:avLst/>
          </a:prstGeom>
          <a:solidFill>
            <a:srgbClr val="CCFFFF"/>
          </a:solidFill>
          <a:ln w="12700">
            <a:noFill/>
            <a:miter lim="800000"/>
            <a:headEnd/>
            <a:tailEnd/>
          </a:ln>
        </p:spPr>
        <p:txBody>
          <a:bodyPr wrap="none" lIns="91074" tIns="45537" rIns="91074" bIns="45537" anchor="ctr"/>
          <a:lstStyle/>
          <a:p>
            <a:endParaRPr lang="zh-CN" altLang="en-US" dirty="0">
              <a:ea typeface="黑体" pitchFamily="2" charset="-122"/>
            </a:endParaRPr>
          </a:p>
        </p:txBody>
      </p:sp>
      <p:sp>
        <p:nvSpPr>
          <p:cNvPr id="57352" name="Rectangle 7"/>
          <p:cNvSpPr>
            <a:spLocks noChangeArrowheads="1"/>
          </p:cNvSpPr>
          <p:nvPr/>
        </p:nvSpPr>
        <p:spPr bwMode="auto">
          <a:xfrm>
            <a:off x="3390980" y="2126484"/>
            <a:ext cx="694977" cy="1708132"/>
          </a:xfrm>
          <a:prstGeom prst="rect">
            <a:avLst/>
          </a:prstGeom>
          <a:solidFill>
            <a:srgbClr val="CCFFFF"/>
          </a:solidFill>
          <a:ln w="12700">
            <a:noFill/>
            <a:miter lim="800000"/>
            <a:headEnd/>
            <a:tailEnd/>
          </a:ln>
        </p:spPr>
        <p:txBody>
          <a:bodyPr wrap="none" lIns="91074" tIns="45537" rIns="91074" bIns="45537" anchor="ctr"/>
          <a:lstStyle/>
          <a:p>
            <a:endParaRPr lang="zh-CN" altLang="en-US" dirty="0">
              <a:ea typeface="黑体" pitchFamily="2" charset="-122"/>
            </a:endParaRPr>
          </a:p>
        </p:txBody>
      </p:sp>
      <p:sp>
        <p:nvSpPr>
          <p:cNvPr id="57353" name="Rectangle 8"/>
          <p:cNvSpPr>
            <a:spLocks noChangeArrowheads="1"/>
          </p:cNvSpPr>
          <p:nvPr/>
        </p:nvSpPr>
        <p:spPr bwMode="auto">
          <a:xfrm>
            <a:off x="4822093" y="2120169"/>
            <a:ext cx="688645" cy="1708132"/>
          </a:xfrm>
          <a:prstGeom prst="rect">
            <a:avLst/>
          </a:prstGeom>
          <a:solidFill>
            <a:srgbClr val="CCFFFF"/>
          </a:solidFill>
          <a:ln w="12700">
            <a:noFill/>
            <a:miter lim="800000"/>
            <a:headEnd/>
            <a:tailEnd/>
          </a:ln>
        </p:spPr>
        <p:txBody>
          <a:bodyPr wrap="none" lIns="91074" tIns="45537" rIns="91074" bIns="45537" anchor="ctr"/>
          <a:lstStyle/>
          <a:p>
            <a:endParaRPr lang="zh-CN" altLang="en-US" dirty="0">
              <a:ea typeface="黑体" pitchFamily="2" charset="-122"/>
            </a:endParaRPr>
          </a:p>
        </p:txBody>
      </p:sp>
      <p:sp>
        <p:nvSpPr>
          <p:cNvPr id="57354" name="Rectangle 9"/>
          <p:cNvSpPr>
            <a:spLocks noChangeArrowheads="1"/>
          </p:cNvSpPr>
          <p:nvPr/>
        </p:nvSpPr>
        <p:spPr bwMode="auto">
          <a:xfrm>
            <a:off x="6242126" y="2120169"/>
            <a:ext cx="687061" cy="1708132"/>
          </a:xfrm>
          <a:prstGeom prst="rect">
            <a:avLst/>
          </a:prstGeom>
          <a:solidFill>
            <a:srgbClr val="CCFFFF"/>
          </a:solidFill>
          <a:ln w="12700">
            <a:noFill/>
            <a:miter lim="800000"/>
            <a:headEnd/>
            <a:tailEnd/>
          </a:ln>
        </p:spPr>
        <p:txBody>
          <a:bodyPr wrap="none" lIns="91074" tIns="45537" rIns="91074" bIns="45537" anchor="ctr"/>
          <a:lstStyle/>
          <a:p>
            <a:endParaRPr lang="zh-CN" altLang="en-US" dirty="0">
              <a:ea typeface="黑体" pitchFamily="2" charset="-122"/>
            </a:endParaRPr>
          </a:p>
        </p:txBody>
      </p:sp>
      <p:sp>
        <p:nvSpPr>
          <p:cNvPr id="57355" name="Rectangle 10"/>
          <p:cNvSpPr>
            <a:spLocks noChangeArrowheads="1"/>
          </p:cNvSpPr>
          <p:nvPr/>
        </p:nvSpPr>
        <p:spPr bwMode="auto">
          <a:xfrm>
            <a:off x="1991528" y="2120169"/>
            <a:ext cx="712391" cy="1708132"/>
          </a:xfrm>
          <a:prstGeom prst="rect">
            <a:avLst/>
          </a:prstGeom>
          <a:solidFill>
            <a:srgbClr val="CCFFFF"/>
          </a:solidFill>
          <a:ln w="12700">
            <a:noFill/>
            <a:miter lim="800000"/>
            <a:headEnd/>
            <a:tailEnd/>
          </a:ln>
        </p:spPr>
        <p:txBody>
          <a:bodyPr wrap="none" lIns="91074" tIns="45537" rIns="91074" bIns="45537" anchor="ctr"/>
          <a:lstStyle/>
          <a:p>
            <a:endParaRPr lang="zh-CN" altLang="en-US" dirty="0">
              <a:ea typeface="黑体" pitchFamily="2" charset="-122"/>
            </a:endParaRPr>
          </a:p>
        </p:txBody>
      </p:sp>
      <p:sp>
        <p:nvSpPr>
          <p:cNvPr id="57356" name="Rectangle 11"/>
          <p:cNvSpPr>
            <a:spLocks noChangeArrowheads="1"/>
          </p:cNvSpPr>
          <p:nvPr/>
        </p:nvSpPr>
        <p:spPr bwMode="auto">
          <a:xfrm>
            <a:off x="2170417" y="2197523"/>
            <a:ext cx="310253"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b="1" dirty="0">
                <a:solidFill>
                  <a:schemeClr val="folHlink"/>
                </a:solidFill>
                <a:latin typeface="Arial" charset="0"/>
                <a:ea typeface="黑体" pitchFamily="2" charset="-122"/>
              </a:rPr>
              <a:t>1</a:t>
            </a:r>
          </a:p>
        </p:txBody>
      </p:sp>
      <p:sp>
        <p:nvSpPr>
          <p:cNvPr id="57357" name="Rectangle 12"/>
          <p:cNvSpPr>
            <a:spLocks noChangeArrowheads="1"/>
          </p:cNvSpPr>
          <p:nvPr/>
        </p:nvSpPr>
        <p:spPr bwMode="auto">
          <a:xfrm>
            <a:off x="8515443" y="2197523"/>
            <a:ext cx="310253"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b="1" dirty="0">
                <a:solidFill>
                  <a:schemeClr val="folHlink"/>
                </a:solidFill>
                <a:latin typeface="Arial" charset="0"/>
                <a:ea typeface="黑体" pitchFamily="2" charset="-122"/>
              </a:rPr>
              <a:t>1</a:t>
            </a:r>
          </a:p>
        </p:txBody>
      </p:sp>
      <p:sp>
        <p:nvSpPr>
          <p:cNvPr id="57358" name="Rectangle 13"/>
          <p:cNvSpPr>
            <a:spLocks noChangeArrowheads="1"/>
          </p:cNvSpPr>
          <p:nvPr/>
        </p:nvSpPr>
        <p:spPr bwMode="auto">
          <a:xfrm>
            <a:off x="5008898" y="2197523"/>
            <a:ext cx="310253"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b="1" dirty="0">
                <a:solidFill>
                  <a:schemeClr val="folHlink"/>
                </a:solidFill>
                <a:latin typeface="Arial" charset="0"/>
                <a:ea typeface="黑体" pitchFamily="2" charset="-122"/>
              </a:rPr>
              <a:t>1</a:t>
            </a:r>
          </a:p>
        </p:txBody>
      </p:sp>
      <p:sp>
        <p:nvSpPr>
          <p:cNvPr id="57359" name="Rectangle 14"/>
          <p:cNvSpPr>
            <a:spLocks noChangeArrowheads="1"/>
          </p:cNvSpPr>
          <p:nvPr/>
        </p:nvSpPr>
        <p:spPr bwMode="auto">
          <a:xfrm>
            <a:off x="7807801" y="2197523"/>
            <a:ext cx="297621" cy="366408"/>
          </a:xfrm>
          <a:prstGeom prst="rect">
            <a:avLst/>
          </a:prstGeom>
          <a:noFill/>
          <a:ln w="12700">
            <a:noFill/>
            <a:miter lim="800000"/>
            <a:headEnd/>
            <a:tailEnd/>
          </a:ln>
        </p:spPr>
        <p:txBody>
          <a:bodyPr lIns="90126" tIns="44272" rIns="90126" bIns="44272">
            <a:spAutoFit/>
          </a:bodyPr>
          <a:lstStyle/>
          <a:p>
            <a:pPr defTabSz="758952" eaLnBrk="0" hangingPunct="0"/>
            <a:r>
              <a:rPr kumimoji="1" lang="en-US" altLang="zh-CN" b="1" dirty="0">
                <a:solidFill>
                  <a:schemeClr val="folHlink"/>
                </a:solidFill>
                <a:latin typeface="Arial" charset="0"/>
                <a:ea typeface="黑体" pitchFamily="2" charset="-122"/>
              </a:rPr>
              <a:t>1</a:t>
            </a:r>
          </a:p>
        </p:txBody>
      </p:sp>
      <p:sp>
        <p:nvSpPr>
          <p:cNvPr id="57360" name="Rectangle 15"/>
          <p:cNvSpPr>
            <a:spLocks noChangeArrowheads="1"/>
          </p:cNvSpPr>
          <p:nvPr/>
        </p:nvSpPr>
        <p:spPr bwMode="auto">
          <a:xfrm>
            <a:off x="7106493" y="2197523"/>
            <a:ext cx="310253"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b="1" dirty="0">
                <a:solidFill>
                  <a:schemeClr val="folHlink"/>
                </a:solidFill>
                <a:latin typeface="Arial" charset="0"/>
                <a:ea typeface="黑体" pitchFamily="2" charset="-122"/>
              </a:rPr>
              <a:t>1</a:t>
            </a:r>
          </a:p>
        </p:txBody>
      </p:sp>
      <p:sp>
        <p:nvSpPr>
          <p:cNvPr id="57361" name="Rectangle 16"/>
          <p:cNvSpPr>
            <a:spLocks noChangeArrowheads="1"/>
          </p:cNvSpPr>
          <p:nvPr/>
        </p:nvSpPr>
        <p:spPr bwMode="auto">
          <a:xfrm>
            <a:off x="2892306" y="2197523"/>
            <a:ext cx="310253"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b="1" dirty="0">
                <a:solidFill>
                  <a:schemeClr val="folHlink"/>
                </a:solidFill>
                <a:latin typeface="Arial" charset="0"/>
                <a:ea typeface="黑体" pitchFamily="2" charset="-122"/>
              </a:rPr>
              <a:t>0</a:t>
            </a:r>
          </a:p>
        </p:txBody>
      </p:sp>
      <p:sp>
        <p:nvSpPr>
          <p:cNvPr id="57362" name="Rectangle 17"/>
          <p:cNvSpPr>
            <a:spLocks noChangeArrowheads="1"/>
          </p:cNvSpPr>
          <p:nvPr/>
        </p:nvSpPr>
        <p:spPr bwMode="auto">
          <a:xfrm>
            <a:off x="3615779" y="2197523"/>
            <a:ext cx="310253"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b="1" dirty="0">
                <a:solidFill>
                  <a:schemeClr val="folHlink"/>
                </a:solidFill>
                <a:latin typeface="Arial" charset="0"/>
                <a:ea typeface="黑体" pitchFamily="2" charset="-122"/>
              </a:rPr>
              <a:t>0</a:t>
            </a:r>
          </a:p>
        </p:txBody>
      </p:sp>
      <p:sp>
        <p:nvSpPr>
          <p:cNvPr id="57363" name="Rectangle 18"/>
          <p:cNvSpPr>
            <a:spLocks noChangeArrowheads="1"/>
          </p:cNvSpPr>
          <p:nvPr/>
        </p:nvSpPr>
        <p:spPr bwMode="auto">
          <a:xfrm>
            <a:off x="4306006" y="2197523"/>
            <a:ext cx="310253"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b="1" dirty="0">
                <a:solidFill>
                  <a:schemeClr val="folHlink"/>
                </a:solidFill>
                <a:latin typeface="Arial" charset="0"/>
                <a:ea typeface="黑体" pitchFamily="2" charset="-122"/>
              </a:rPr>
              <a:t>0</a:t>
            </a:r>
          </a:p>
        </p:txBody>
      </p:sp>
      <p:sp>
        <p:nvSpPr>
          <p:cNvPr id="57364" name="Rectangle 19"/>
          <p:cNvSpPr>
            <a:spLocks noChangeArrowheads="1"/>
          </p:cNvSpPr>
          <p:nvPr/>
        </p:nvSpPr>
        <p:spPr bwMode="auto">
          <a:xfrm>
            <a:off x="5714956" y="2197523"/>
            <a:ext cx="310253"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b="1" dirty="0">
                <a:solidFill>
                  <a:schemeClr val="folHlink"/>
                </a:solidFill>
                <a:latin typeface="Arial" charset="0"/>
                <a:ea typeface="黑体" pitchFamily="2" charset="-122"/>
              </a:rPr>
              <a:t>0</a:t>
            </a:r>
          </a:p>
        </p:txBody>
      </p:sp>
      <p:sp>
        <p:nvSpPr>
          <p:cNvPr id="57365" name="Rectangle 20"/>
          <p:cNvSpPr>
            <a:spLocks noChangeArrowheads="1"/>
          </p:cNvSpPr>
          <p:nvPr/>
        </p:nvSpPr>
        <p:spPr bwMode="auto">
          <a:xfrm>
            <a:off x="6403601" y="2197523"/>
            <a:ext cx="310253"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b="1" dirty="0">
                <a:solidFill>
                  <a:schemeClr val="folHlink"/>
                </a:solidFill>
                <a:latin typeface="Arial" charset="0"/>
                <a:ea typeface="黑体" pitchFamily="2" charset="-122"/>
              </a:rPr>
              <a:t>0</a:t>
            </a:r>
          </a:p>
        </p:txBody>
      </p:sp>
      <p:grpSp>
        <p:nvGrpSpPr>
          <p:cNvPr id="2" name="Group 21"/>
          <p:cNvGrpSpPr>
            <a:grpSpLocks/>
          </p:cNvGrpSpPr>
          <p:nvPr/>
        </p:nvGrpSpPr>
        <p:grpSpPr bwMode="auto">
          <a:xfrm>
            <a:off x="1964616" y="2832153"/>
            <a:ext cx="6984594" cy="314158"/>
            <a:chOff x="832" y="286"/>
            <a:chExt cx="4728" cy="965"/>
          </a:xfrm>
        </p:grpSpPr>
        <p:sp>
          <p:nvSpPr>
            <p:cNvPr id="57391" name="Freeform 22"/>
            <p:cNvSpPr>
              <a:spLocks/>
            </p:cNvSpPr>
            <p:nvPr/>
          </p:nvSpPr>
          <p:spPr bwMode="auto">
            <a:xfrm>
              <a:off x="832" y="298"/>
              <a:ext cx="4728" cy="953"/>
            </a:xfrm>
            <a:custGeom>
              <a:avLst/>
              <a:gdLst>
                <a:gd name="T0" fmla="*/ 0 w 4728"/>
                <a:gd name="T1" fmla="*/ 0 h 953"/>
                <a:gd name="T2" fmla="*/ 486 w 4728"/>
                <a:gd name="T3" fmla="*/ 0 h 953"/>
                <a:gd name="T4" fmla="*/ 486 w 4728"/>
                <a:gd name="T5" fmla="*/ 952 h 953"/>
                <a:gd name="T6" fmla="*/ 1924 w 4728"/>
                <a:gd name="T7" fmla="*/ 952 h 953"/>
                <a:gd name="T8" fmla="*/ 1924 w 4728"/>
                <a:gd name="T9" fmla="*/ 0 h 953"/>
                <a:gd name="T10" fmla="*/ 2410 w 4728"/>
                <a:gd name="T11" fmla="*/ 0 h 953"/>
                <a:gd name="T12" fmla="*/ 2410 w 4728"/>
                <a:gd name="T13" fmla="*/ 952 h 953"/>
                <a:gd name="T14" fmla="*/ 3372 w 4728"/>
                <a:gd name="T15" fmla="*/ 952 h 953"/>
                <a:gd name="T16" fmla="*/ 3372 w 4728"/>
                <a:gd name="T17" fmla="*/ 0 h 953"/>
                <a:gd name="T18" fmla="*/ 4727 w 4728"/>
                <a:gd name="T19" fmla="*/ 0 h 9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28"/>
                <a:gd name="T31" fmla="*/ 0 h 953"/>
                <a:gd name="T32" fmla="*/ 4728 w 4728"/>
                <a:gd name="T33" fmla="*/ 953 h 9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28" h="953">
                  <a:moveTo>
                    <a:pt x="0" y="0"/>
                  </a:moveTo>
                  <a:lnTo>
                    <a:pt x="486" y="0"/>
                  </a:lnTo>
                  <a:lnTo>
                    <a:pt x="486" y="952"/>
                  </a:lnTo>
                  <a:lnTo>
                    <a:pt x="1924" y="952"/>
                  </a:lnTo>
                  <a:lnTo>
                    <a:pt x="1924" y="0"/>
                  </a:lnTo>
                  <a:lnTo>
                    <a:pt x="2410" y="0"/>
                  </a:lnTo>
                  <a:lnTo>
                    <a:pt x="2410" y="952"/>
                  </a:lnTo>
                  <a:lnTo>
                    <a:pt x="3372" y="952"/>
                  </a:lnTo>
                  <a:lnTo>
                    <a:pt x="3372" y="0"/>
                  </a:lnTo>
                  <a:lnTo>
                    <a:pt x="4727" y="0"/>
                  </a:lnTo>
                </a:path>
              </a:pathLst>
            </a:custGeom>
            <a:noFill/>
            <a:ln w="38100" cap="rnd">
              <a:solidFill>
                <a:schemeClr val="folHlink"/>
              </a:solidFill>
              <a:round/>
              <a:headEnd/>
              <a:tailEnd/>
            </a:ln>
          </p:spPr>
          <p:txBody>
            <a:bodyPr/>
            <a:lstStyle/>
            <a:p>
              <a:endParaRPr lang="zh-CN" altLang="en-US" dirty="0">
                <a:ea typeface="黑体" pitchFamily="2" charset="-122"/>
              </a:endParaRPr>
            </a:p>
          </p:txBody>
        </p:sp>
        <p:sp>
          <p:nvSpPr>
            <p:cNvPr id="57392" name="Line 23"/>
            <p:cNvSpPr>
              <a:spLocks noChangeShapeType="1"/>
            </p:cNvSpPr>
            <p:nvPr/>
          </p:nvSpPr>
          <p:spPr bwMode="auto">
            <a:xfrm flipV="1">
              <a:off x="3721" y="1152"/>
              <a:ext cx="0" cy="88"/>
            </a:xfrm>
            <a:prstGeom prst="line">
              <a:avLst/>
            </a:prstGeom>
            <a:noFill/>
            <a:ln w="38100">
              <a:solidFill>
                <a:schemeClr val="folHlink"/>
              </a:solidFill>
              <a:round/>
              <a:headEnd/>
              <a:tailEnd/>
            </a:ln>
          </p:spPr>
          <p:txBody>
            <a:bodyPr wrap="none" anchor="ctr"/>
            <a:lstStyle/>
            <a:p>
              <a:endParaRPr lang="zh-CN" altLang="en-US" dirty="0">
                <a:ea typeface="黑体" pitchFamily="2" charset="-122"/>
              </a:endParaRPr>
            </a:p>
          </p:txBody>
        </p:sp>
        <p:sp>
          <p:nvSpPr>
            <p:cNvPr id="57393" name="Line 24"/>
            <p:cNvSpPr>
              <a:spLocks noChangeShapeType="1"/>
            </p:cNvSpPr>
            <p:nvPr/>
          </p:nvSpPr>
          <p:spPr bwMode="auto">
            <a:xfrm flipV="1">
              <a:off x="4676" y="286"/>
              <a:ext cx="0" cy="88"/>
            </a:xfrm>
            <a:prstGeom prst="line">
              <a:avLst/>
            </a:prstGeom>
            <a:noFill/>
            <a:ln w="38100">
              <a:solidFill>
                <a:schemeClr val="folHlink"/>
              </a:solidFill>
              <a:round/>
              <a:headEnd/>
              <a:tailEnd/>
            </a:ln>
          </p:spPr>
          <p:txBody>
            <a:bodyPr wrap="none" anchor="ctr"/>
            <a:lstStyle/>
            <a:p>
              <a:endParaRPr lang="zh-CN" altLang="en-US" dirty="0">
                <a:ea typeface="黑体" pitchFamily="2" charset="-122"/>
              </a:endParaRPr>
            </a:p>
          </p:txBody>
        </p:sp>
        <p:sp>
          <p:nvSpPr>
            <p:cNvPr id="57394" name="Line 25"/>
            <p:cNvSpPr>
              <a:spLocks noChangeShapeType="1"/>
            </p:cNvSpPr>
            <p:nvPr/>
          </p:nvSpPr>
          <p:spPr bwMode="auto">
            <a:xfrm flipV="1">
              <a:off x="5155" y="299"/>
              <a:ext cx="0" cy="88"/>
            </a:xfrm>
            <a:prstGeom prst="line">
              <a:avLst/>
            </a:prstGeom>
            <a:noFill/>
            <a:ln w="38100">
              <a:solidFill>
                <a:schemeClr val="folHlink"/>
              </a:solidFill>
              <a:round/>
              <a:headEnd/>
              <a:tailEnd/>
            </a:ln>
          </p:spPr>
          <p:txBody>
            <a:bodyPr wrap="none" anchor="ctr"/>
            <a:lstStyle/>
            <a:p>
              <a:endParaRPr lang="zh-CN" altLang="en-US" dirty="0">
                <a:ea typeface="黑体" pitchFamily="2" charset="-122"/>
              </a:endParaRPr>
            </a:p>
          </p:txBody>
        </p:sp>
        <p:sp>
          <p:nvSpPr>
            <p:cNvPr id="57395" name="Line 26"/>
            <p:cNvSpPr>
              <a:spLocks noChangeShapeType="1"/>
            </p:cNvSpPr>
            <p:nvPr/>
          </p:nvSpPr>
          <p:spPr bwMode="auto">
            <a:xfrm flipV="1">
              <a:off x="2282" y="1150"/>
              <a:ext cx="0" cy="88"/>
            </a:xfrm>
            <a:prstGeom prst="line">
              <a:avLst/>
            </a:prstGeom>
            <a:noFill/>
            <a:ln w="38100">
              <a:solidFill>
                <a:schemeClr val="folHlink"/>
              </a:solidFill>
              <a:round/>
              <a:headEnd/>
              <a:tailEnd/>
            </a:ln>
          </p:spPr>
          <p:txBody>
            <a:bodyPr wrap="none" anchor="ctr"/>
            <a:lstStyle/>
            <a:p>
              <a:endParaRPr lang="zh-CN" altLang="en-US" dirty="0">
                <a:ea typeface="黑体" pitchFamily="2" charset="-122"/>
              </a:endParaRPr>
            </a:p>
          </p:txBody>
        </p:sp>
        <p:sp>
          <p:nvSpPr>
            <p:cNvPr id="57396" name="Line 27"/>
            <p:cNvSpPr>
              <a:spLocks noChangeShapeType="1"/>
            </p:cNvSpPr>
            <p:nvPr/>
          </p:nvSpPr>
          <p:spPr bwMode="auto">
            <a:xfrm flipV="1">
              <a:off x="1796" y="1151"/>
              <a:ext cx="0" cy="88"/>
            </a:xfrm>
            <a:prstGeom prst="line">
              <a:avLst/>
            </a:prstGeom>
            <a:noFill/>
            <a:ln w="38100">
              <a:solidFill>
                <a:schemeClr val="folHlink"/>
              </a:solidFill>
              <a:round/>
              <a:headEnd/>
              <a:tailEnd/>
            </a:ln>
          </p:spPr>
          <p:txBody>
            <a:bodyPr wrap="none" anchor="ctr"/>
            <a:lstStyle/>
            <a:p>
              <a:endParaRPr lang="zh-CN" altLang="en-US" dirty="0">
                <a:ea typeface="黑体" pitchFamily="2" charset="-122"/>
              </a:endParaRPr>
            </a:p>
          </p:txBody>
        </p:sp>
      </p:grpSp>
      <p:sp>
        <p:nvSpPr>
          <p:cNvPr id="57367" name="Freeform 28"/>
          <p:cNvSpPr>
            <a:spLocks/>
          </p:cNvSpPr>
          <p:nvPr/>
        </p:nvSpPr>
        <p:spPr bwMode="auto">
          <a:xfrm flipV="1">
            <a:off x="1964616" y="3522037"/>
            <a:ext cx="6967180" cy="306264"/>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401"/>
              <a:gd name="T97" fmla="*/ 0 h 245"/>
              <a:gd name="T98" fmla="*/ 4401 w 4401"/>
              <a:gd name="T99" fmla="*/ 245 h 24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401" h="245">
                <a:moveTo>
                  <a:pt x="0" y="0"/>
                </a:moveTo>
                <a:lnTo>
                  <a:pt x="222" y="0"/>
                </a:lnTo>
                <a:lnTo>
                  <a:pt x="222" y="245"/>
                </a:lnTo>
                <a:lnTo>
                  <a:pt x="676" y="245"/>
                </a:lnTo>
                <a:lnTo>
                  <a:pt x="676" y="0"/>
                </a:lnTo>
                <a:lnTo>
                  <a:pt x="898" y="0"/>
                </a:lnTo>
                <a:lnTo>
                  <a:pt x="898" y="245"/>
                </a:lnTo>
                <a:lnTo>
                  <a:pt x="1129" y="245"/>
                </a:lnTo>
                <a:lnTo>
                  <a:pt x="1129" y="0"/>
                </a:lnTo>
                <a:lnTo>
                  <a:pt x="1351" y="0"/>
                </a:lnTo>
                <a:lnTo>
                  <a:pt x="1351" y="245"/>
                </a:lnTo>
                <a:lnTo>
                  <a:pt x="1573" y="245"/>
                </a:lnTo>
                <a:lnTo>
                  <a:pt x="1573" y="0"/>
                </a:lnTo>
                <a:lnTo>
                  <a:pt x="2027" y="0"/>
                </a:lnTo>
                <a:lnTo>
                  <a:pt x="2027" y="245"/>
                </a:lnTo>
                <a:lnTo>
                  <a:pt x="2471" y="245"/>
                </a:lnTo>
                <a:lnTo>
                  <a:pt x="2471" y="3"/>
                </a:lnTo>
                <a:lnTo>
                  <a:pt x="2693" y="0"/>
                </a:lnTo>
                <a:lnTo>
                  <a:pt x="2693" y="245"/>
                </a:lnTo>
                <a:lnTo>
                  <a:pt x="2915" y="245"/>
                </a:lnTo>
                <a:lnTo>
                  <a:pt x="2915" y="0"/>
                </a:lnTo>
                <a:lnTo>
                  <a:pt x="3368" y="0"/>
                </a:lnTo>
                <a:lnTo>
                  <a:pt x="3368" y="245"/>
                </a:lnTo>
                <a:lnTo>
                  <a:pt x="3590" y="245"/>
                </a:lnTo>
                <a:lnTo>
                  <a:pt x="3590" y="0"/>
                </a:lnTo>
                <a:lnTo>
                  <a:pt x="3812" y="0"/>
                </a:lnTo>
                <a:lnTo>
                  <a:pt x="3812" y="245"/>
                </a:lnTo>
                <a:lnTo>
                  <a:pt x="4034" y="245"/>
                </a:lnTo>
                <a:lnTo>
                  <a:pt x="4034" y="0"/>
                </a:lnTo>
                <a:lnTo>
                  <a:pt x="4256" y="0"/>
                </a:lnTo>
                <a:lnTo>
                  <a:pt x="4256" y="245"/>
                </a:lnTo>
                <a:lnTo>
                  <a:pt x="4401" y="245"/>
                </a:lnTo>
              </a:path>
            </a:pathLst>
          </a:custGeom>
          <a:noFill/>
          <a:ln w="38100" cap="rnd">
            <a:solidFill>
              <a:schemeClr val="folHlink"/>
            </a:solidFill>
            <a:round/>
            <a:headEnd/>
            <a:tailEnd/>
          </a:ln>
        </p:spPr>
        <p:txBody>
          <a:bodyPr lIns="91074" tIns="45537" rIns="91074" bIns="45537"/>
          <a:lstStyle/>
          <a:p>
            <a:endParaRPr lang="zh-CN" altLang="en-US" dirty="0">
              <a:ea typeface="黑体" pitchFamily="2" charset="-122"/>
            </a:endParaRPr>
          </a:p>
        </p:txBody>
      </p:sp>
      <p:sp>
        <p:nvSpPr>
          <p:cNvPr id="57368" name="Rectangle 29"/>
          <p:cNvSpPr>
            <a:spLocks noChangeArrowheads="1"/>
          </p:cNvSpPr>
          <p:nvPr/>
        </p:nvSpPr>
        <p:spPr bwMode="auto">
          <a:xfrm>
            <a:off x="5811526" y="3141575"/>
            <a:ext cx="41160" cy="17366"/>
          </a:xfrm>
          <a:prstGeom prst="rect">
            <a:avLst/>
          </a:prstGeom>
          <a:solidFill>
            <a:schemeClr val="bg1"/>
          </a:solidFill>
          <a:ln w="9525">
            <a:solidFill>
              <a:schemeClr val="bg1"/>
            </a:solidFill>
            <a:miter lim="800000"/>
            <a:headEnd/>
            <a:tailEnd/>
          </a:ln>
        </p:spPr>
        <p:txBody>
          <a:bodyPr wrap="none" lIns="91074" tIns="45537" rIns="91074" bIns="45537" anchor="ctr"/>
          <a:lstStyle/>
          <a:p>
            <a:endParaRPr lang="zh-CN" altLang="en-US" dirty="0">
              <a:ea typeface="黑体" pitchFamily="2" charset="-122"/>
            </a:endParaRPr>
          </a:p>
        </p:txBody>
      </p:sp>
      <p:sp>
        <p:nvSpPr>
          <p:cNvPr id="57369" name="Line 30"/>
          <p:cNvSpPr>
            <a:spLocks noChangeShapeType="1"/>
          </p:cNvSpPr>
          <p:nvPr/>
        </p:nvSpPr>
        <p:spPr bwMode="auto">
          <a:xfrm flipH="1" flipV="1">
            <a:off x="1982029" y="2167529"/>
            <a:ext cx="1584" cy="1987558"/>
          </a:xfrm>
          <a:prstGeom prst="line">
            <a:avLst/>
          </a:prstGeom>
          <a:noFill/>
          <a:ln w="9525">
            <a:solidFill>
              <a:schemeClr val="tx1"/>
            </a:solidFill>
            <a:prstDash val="dash"/>
            <a:round/>
            <a:headEnd/>
            <a:tailEnd/>
          </a:ln>
        </p:spPr>
        <p:txBody>
          <a:bodyPr wrap="none" lIns="91074" tIns="45537" rIns="91074" bIns="45537" anchor="ctr"/>
          <a:lstStyle/>
          <a:p>
            <a:endParaRPr lang="zh-CN" altLang="en-US" dirty="0">
              <a:ea typeface="黑体" pitchFamily="2" charset="-122"/>
            </a:endParaRPr>
          </a:p>
        </p:txBody>
      </p:sp>
      <p:sp>
        <p:nvSpPr>
          <p:cNvPr id="57370" name="Line 31"/>
          <p:cNvSpPr>
            <a:spLocks noChangeShapeType="1"/>
          </p:cNvSpPr>
          <p:nvPr/>
        </p:nvSpPr>
        <p:spPr bwMode="auto">
          <a:xfrm flipV="1">
            <a:off x="2686505" y="2151742"/>
            <a:ext cx="0" cy="2020711"/>
          </a:xfrm>
          <a:prstGeom prst="line">
            <a:avLst/>
          </a:prstGeom>
          <a:noFill/>
          <a:ln w="9525">
            <a:solidFill>
              <a:schemeClr val="tx1"/>
            </a:solidFill>
            <a:prstDash val="dash"/>
            <a:round/>
            <a:headEnd/>
            <a:tailEnd/>
          </a:ln>
        </p:spPr>
        <p:txBody>
          <a:bodyPr wrap="none" lIns="91074" tIns="45537" rIns="91074" bIns="45537" anchor="ctr"/>
          <a:lstStyle/>
          <a:p>
            <a:endParaRPr lang="zh-CN" altLang="en-US" dirty="0">
              <a:ea typeface="黑体" pitchFamily="2" charset="-122"/>
            </a:endParaRPr>
          </a:p>
        </p:txBody>
      </p:sp>
      <p:sp>
        <p:nvSpPr>
          <p:cNvPr id="57371" name="Line 32"/>
          <p:cNvSpPr>
            <a:spLocks noChangeShapeType="1"/>
          </p:cNvSpPr>
          <p:nvPr/>
        </p:nvSpPr>
        <p:spPr bwMode="auto">
          <a:xfrm flipV="1">
            <a:off x="3386231" y="2167529"/>
            <a:ext cx="0" cy="1987558"/>
          </a:xfrm>
          <a:prstGeom prst="line">
            <a:avLst/>
          </a:prstGeom>
          <a:noFill/>
          <a:ln w="9525">
            <a:solidFill>
              <a:schemeClr val="tx1"/>
            </a:solidFill>
            <a:prstDash val="dash"/>
            <a:round/>
            <a:headEnd/>
            <a:tailEnd/>
          </a:ln>
        </p:spPr>
        <p:txBody>
          <a:bodyPr wrap="none" lIns="91074" tIns="45537" rIns="91074" bIns="45537" anchor="ctr"/>
          <a:lstStyle/>
          <a:p>
            <a:endParaRPr lang="zh-CN" altLang="en-US" dirty="0">
              <a:ea typeface="黑体" pitchFamily="2" charset="-122"/>
            </a:endParaRPr>
          </a:p>
        </p:txBody>
      </p:sp>
      <p:sp>
        <p:nvSpPr>
          <p:cNvPr id="57372" name="Line 33"/>
          <p:cNvSpPr>
            <a:spLocks noChangeShapeType="1"/>
          </p:cNvSpPr>
          <p:nvPr/>
        </p:nvSpPr>
        <p:spPr bwMode="auto">
          <a:xfrm flipV="1">
            <a:off x="4095455" y="2167529"/>
            <a:ext cx="9499" cy="1995452"/>
          </a:xfrm>
          <a:prstGeom prst="line">
            <a:avLst/>
          </a:prstGeom>
          <a:noFill/>
          <a:ln w="9525">
            <a:solidFill>
              <a:schemeClr val="tx1"/>
            </a:solidFill>
            <a:prstDash val="dash"/>
            <a:round/>
            <a:headEnd/>
            <a:tailEnd/>
          </a:ln>
        </p:spPr>
        <p:txBody>
          <a:bodyPr wrap="none" lIns="91074" tIns="45537" rIns="91074" bIns="45537" anchor="ctr"/>
          <a:lstStyle/>
          <a:p>
            <a:endParaRPr lang="zh-CN" altLang="en-US" dirty="0">
              <a:ea typeface="黑体" pitchFamily="2" charset="-122"/>
            </a:endParaRPr>
          </a:p>
        </p:txBody>
      </p:sp>
      <p:sp>
        <p:nvSpPr>
          <p:cNvPr id="57373" name="Line 34"/>
          <p:cNvSpPr>
            <a:spLocks noChangeShapeType="1"/>
          </p:cNvSpPr>
          <p:nvPr/>
        </p:nvSpPr>
        <p:spPr bwMode="auto">
          <a:xfrm flipV="1">
            <a:off x="4807846" y="2167529"/>
            <a:ext cx="0" cy="2001767"/>
          </a:xfrm>
          <a:prstGeom prst="line">
            <a:avLst/>
          </a:prstGeom>
          <a:noFill/>
          <a:ln w="9525">
            <a:solidFill>
              <a:schemeClr val="tx1"/>
            </a:solidFill>
            <a:prstDash val="dash"/>
            <a:round/>
            <a:headEnd/>
            <a:tailEnd/>
          </a:ln>
        </p:spPr>
        <p:txBody>
          <a:bodyPr wrap="none" lIns="91074" tIns="45537" rIns="91074" bIns="45537" anchor="ctr"/>
          <a:lstStyle/>
          <a:p>
            <a:endParaRPr lang="zh-CN" altLang="en-US" dirty="0">
              <a:ea typeface="黑体" pitchFamily="2" charset="-122"/>
            </a:endParaRPr>
          </a:p>
        </p:txBody>
      </p:sp>
      <p:sp>
        <p:nvSpPr>
          <p:cNvPr id="57374" name="Line 35"/>
          <p:cNvSpPr>
            <a:spLocks noChangeShapeType="1"/>
          </p:cNvSpPr>
          <p:nvPr/>
        </p:nvSpPr>
        <p:spPr bwMode="auto">
          <a:xfrm flipV="1">
            <a:off x="5526569" y="2167529"/>
            <a:ext cx="0" cy="2001767"/>
          </a:xfrm>
          <a:prstGeom prst="line">
            <a:avLst/>
          </a:prstGeom>
          <a:noFill/>
          <a:ln w="9525">
            <a:solidFill>
              <a:schemeClr val="tx1"/>
            </a:solidFill>
            <a:prstDash val="dash"/>
            <a:round/>
            <a:headEnd/>
            <a:tailEnd/>
          </a:ln>
        </p:spPr>
        <p:txBody>
          <a:bodyPr wrap="none" lIns="91074" tIns="45537" rIns="91074" bIns="45537" anchor="ctr"/>
          <a:lstStyle/>
          <a:p>
            <a:endParaRPr lang="zh-CN" altLang="en-US" dirty="0">
              <a:ea typeface="黑体" pitchFamily="2" charset="-122"/>
            </a:endParaRPr>
          </a:p>
        </p:txBody>
      </p:sp>
      <p:sp>
        <p:nvSpPr>
          <p:cNvPr id="57375" name="Line 36"/>
          <p:cNvSpPr>
            <a:spLocks noChangeShapeType="1"/>
          </p:cNvSpPr>
          <p:nvPr/>
        </p:nvSpPr>
        <p:spPr bwMode="auto">
          <a:xfrm flipV="1">
            <a:off x="6231043" y="2167529"/>
            <a:ext cx="0" cy="2001767"/>
          </a:xfrm>
          <a:prstGeom prst="line">
            <a:avLst/>
          </a:prstGeom>
          <a:noFill/>
          <a:ln w="9525">
            <a:solidFill>
              <a:schemeClr val="tx1"/>
            </a:solidFill>
            <a:prstDash val="dash"/>
            <a:round/>
            <a:headEnd/>
            <a:tailEnd/>
          </a:ln>
        </p:spPr>
        <p:txBody>
          <a:bodyPr wrap="none" lIns="91074" tIns="45537" rIns="91074" bIns="45537" anchor="ctr"/>
          <a:lstStyle/>
          <a:p>
            <a:endParaRPr lang="zh-CN" altLang="en-US" dirty="0">
              <a:ea typeface="黑体" pitchFamily="2" charset="-122"/>
            </a:endParaRPr>
          </a:p>
        </p:txBody>
      </p:sp>
      <p:sp>
        <p:nvSpPr>
          <p:cNvPr id="57376" name="Line 37"/>
          <p:cNvSpPr>
            <a:spLocks noChangeShapeType="1"/>
          </p:cNvSpPr>
          <p:nvPr/>
        </p:nvSpPr>
        <p:spPr bwMode="auto">
          <a:xfrm flipV="1">
            <a:off x="6940268" y="2167530"/>
            <a:ext cx="0" cy="1979665"/>
          </a:xfrm>
          <a:prstGeom prst="line">
            <a:avLst/>
          </a:prstGeom>
          <a:noFill/>
          <a:ln w="9525">
            <a:solidFill>
              <a:schemeClr val="tx1"/>
            </a:solidFill>
            <a:prstDash val="dash"/>
            <a:round/>
            <a:headEnd/>
            <a:tailEnd/>
          </a:ln>
        </p:spPr>
        <p:txBody>
          <a:bodyPr wrap="none" lIns="91074" tIns="45537" rIns="91074" bIns="45537" anchor="ctr"/>
          <a:lstStyle/>
          <a:p>
            <a:endParaRPr lang="zh-CN" altLang="en-US" dirty="0">
              <a:ea typeface="黑体" pitchFamily="2" charset="-122"/>
            </a:endParaRPr>
          </a:p>
        </p:txBody>
      </p:sp>
      <p:sp>
        <p:nvSpPr>
          <p:cNvPr id="57377" name="Line 38"/>
          <p:cNvSpPr>
            <a:spLocks noChangeShapeType="1"/>
          </p:cNvSpPr>
          <p:nvPr/>
        </p:nvSpPr>
        <p:spPr bwMode="auto">
          <a:xfrm flipH="1" flipV="1">
            <a:off x="7644744" y="2167529"/>
            <a:ext cx="9499" cy="1995452"/>
          </a:xfrm>
          <a:prstGeom prst="line">
            <a:avLst/>
          </a:prstGeom>
          <a:noFill/>
          <a:ln w="9525">
            <a:solidFill>
              <a:schemeClr val="tx1"/>
            </a:solidFill>
            <a:prstDash val="dash"/>
            <a:round/>
            <a:headEnd/>
            <a:tailEnd/>
          </a:ln>
        </p:spPr>
        <p:txBody>
          <a:bodyPr wrap="none" lIns="91074" tIns="45537" rIns="91074" bIns="45537" anchor="ctr"/>
          <a:lstStyle/>
          <a:p>
            <a:endParaRPr lang="zh-CN" altLang="en-US" dirty="0">
              <a:ea typeface="黑体" pitchFamily="2" charset="-122"/>
            </a:endParaRPr>
          </a:p>
        </p:txBody>
      </p:sp>
      <p:sp>
        <p:nvSpPr>
          <p:cNvPr id="57378" name="Line 39"/>
          <p:cNvSpPr>
            <a:spLocks noChangeShapeType="1"/>
          </p:cNvSpPr>
          <p:nvPr/>
        </p:nvSpPr>
        <p:spPr bwMode="auto">
          <a:xfrm flipV="1">
            <a:off x="8342886" y="2169107"/>
            <a:ext cx="9499" cy="1997031"/>
          </a:xfrm>
          <a:prstGeom prst="line">
            <a:avLst/>
          </a:prstGeom>
          <a:noFill/>
          <a:ln w="9525">
            <a:solidFill>
              <a:schemeClr val="tx1"/>
            </a:solidFill>
            <a:prstDash val="dash"/>
            <a:round/>
            <a:headEnd/>
            <a:tailEnd/>
          </a:ln>
        </p:spPr>
        <p:txBody>
          <a:bodyPr wrap="none" lIns="91074" tIns="45537" rIns="91074" bIns="45537" anchor="ctr"/>
          <a:lstStyle/>
          <a:p>
            <a:endParaRPr lang="zh-CN" altLang="en-US" dirty="0">
              <a:ea typeface="黑体" pitchFamily="2" charset="-122"/>
            </a:endParaRPr>
          </a:p>
        </p:txBody>
      </p:sp>
      <p:grpSp>
        <p:nvGrpSpPr>
          <p:cNvPr id="3" name="Group 53"/>
          <p:cNvGrpSpPr>
            <a:grpSpLocks/>
          </p:cNvGrpSpPr>
          <p:nvPr/>
        </p:nvGrpSpPr>
        <p:grpSpPr bwMode="auto">
          <a:xfrm>
            <a:off x="2333475" y="3911970"/>
            <a:ext cx="6390936" cy="429401"/>
            <a:chOff x="1474" y="2588"/>
            <a:chExt cx="4037" cy="162"/>
          </a:xfrm>
        </p:grpSpPr>
        <p:sp>
          <p:nvSpPr>
            <p:cNvPr id="57381" name="Line 41"/>
            <p:cNvSpPr>
              <a:spLocks noChangeShapeType="1"/>
            </p:cNvSpPr>
            <p:nvPr/>
          </p:nvSpPr>
          <p:spPr bwMode="auto">
            <a:xfrm flipV="1">
              <a:off x="1474" y="2588"/>
              <a:ext cx="0" cy="162"/>
            </a:xfrm>
            <a:prstGeom prst="line">
              <a:avLst/>
            </a:prstGeom>
            <a:noFill/>
            <a:ln w="38100">
              <a:solidFill>
                <a:schemeClr val="hlink"/>
              </a:solidFill>
              <a:round/>
              <a:headEnd/>
              <a:tailEnd type="triangle" w="med" len="lg"/>
            </a:ln>
          </p:spPr>
          <p:txBody>
            <a:bodyPr/>
            <a:lstStyle/>
            <a:p>
              <a:endParaRPr lang="zh-CN" altLang="en-US" dirty="0">
                <a:ea typeface="黑体" pitchFamily="2" charset="-122"/>
              </a:endParaRPr>
            </a:p>
          </p:txBody>
        </p:sp>
        <p:sp>
          <p:nvSpPr>
            <p:cNvPr id="57382" name="Line 42"/>
            <p:cNvSpPr>
              <a:spLocks noChangeShapeType="1"/>
            </p:cNvSpPr>
            <p:nvPr/>
          </p:nvSpPr>
          <p:spPr bwMode="auto">
            <a:xfrm flipV="1">
              <a:off x="1922" y="2588"/>
              <a:ext cx="0" cy="162"/>
            </a:xfrm>
            <a:prstGeom prst="line">
              <a:avLst/>
            </a:prstGeom>
            <a:noFill/>
            <a:ln w="38100">
              <a:solidFill>
                <a:schemeClr val="hlink"/>
              </a:solidFill>
              <a:round/>
              <a:headEnd/>
              <a:tailEnd type="triangle" w="med" len="lg"/>
            </a:ln>
          </p:spPr>
          <p:txBody>
            <a:bodyPr/>
            <a:lstStyle/>
            <a:p>
              <a:endParaRPr lang="zh-CN" altLang="en-US" dirty="0">
                <a:ea typeface="黑体" pitchFamily="2" charset="-122"/>
              </a:endParaRPr>
            </a:p>
          </p:txBody>
        </p:sp>
        <p:sp>
          <p:nvSpPr>
            <p:cNvPr id="57383" name="Line 43"/>
            <p:cNvSpPr>
              <a:spLocks noChangeShapeType="1"/>
            </p:cNvSpPr>
            <p:nvPr/>
          </p:nvSpPr>
          <p:spPr bwMode="auto">
            <a:xfrm flipV="1">
              <a:off x="2371" y="2588"/>
              <a:ext cx="0" cy="162"/>
            </a:xfrm>
            <a:prstGeom prst="line">
              <a:avLst/>
            </a:prstGeom>
            <a:noFill/>
            <a:ln w="38100">
              <a:solidFill>
                <a:schemeClr val="hlink"/>
              </a:solidFill>
              <a:round/>
              <a:headEnd/>
              <a:tailEnd type="triangle" w="med" len="lg"/>
            </a:ln>
          </p:spPr>
          <p:txBody>
            <a:bodyPr/>
            <a:lstStyle/>
            <a:p>
              <a:endParaRPr lang="zh-CN" altLang="en-US" dirty="0">
                <a:ea typeface="黑体" pitchFamily="2" charset="-122"/>
              </a:endParaRPr>
            </a:p>
          </p:txBody>
        </p:sp>
        <p:sp>
          <p:nvSpPr>
            <p:cNvPr id="57384" name="Line 44"/>
            <p:cNvSpPr>
              <a:spLocks noChangeShapeType="1"/>
            </p:cNvSpPr>
            <p:nvPr/>
          </p:nvSpPr>
          <p:spPr bwMode="auto">
            <a:xfrm flipV="1">
              <a:off x="2819" y="2588"/>
              <a:ext cx="0" cy="162"/>
            </a:xfrm>
            <a:prstGeom prst="line">
              <a:avLst/>
            </a:prstGeom>
            <a:noFill/>
            <a:ln w="38100">
              <a:solidFill>
                <a:schemeClr val="hlink"/>
              </a:solidFill>
              <a:round/>
              <a:headEnd/>
              <a:tailEnd type="triangle" w="med" len="lg"/>
            </a:ln>
          </p:spPr>
          <p:txBody>
            <a:bodyPr/>
            <a:lstStyle/>
            <a:p>
              <a:endParaRPr lang="zh-CN" altLang="en-US" dirty="0">
                <a:ea typeface="黑体" pitchFamily="2" charset="-122"/>
              </a:endParaRPr>
            </a:p>
          </p:txBody>
        </p:sp>
        <p:sp>
          <p:nvSpPr>
            <p:cNvPr id="57385" name="Line 45"/>
            <p:cNvSpPr>
              <a:spLocks noChangeShapeType="1"/>
            </p:cNvSpPr>
            <p:nvPr/>
          </p:nvSpPr>
          <p:spPr bwMode="auto">
            <a:xfrm flipV="1">
              <a:off x="3268" y="2588"/>
              <a:ext cx="0" cy="162"/>
            </a:xfrm>
            <a:prstGeom prst="line">
              <a:avLst/>
            </a:prstGeom>
            <a:noFill/>
            <a:ln w="38100">
              <a:solidFill>
                <a:schemeClr val="hlink"/>
              </a:solidFill>
              <a:round/>
              <a:headEnd/>
              <a:tailEnd type="triangle" w="med" len="lg"/>
            </a:ln>
          </p:spPr>
          <p:txBody>
            <a:bodyPr/>
            <a:lstStyle/>
            <a:p>
              <a:endParaRPr lang="zh-CN" altLang="en-US" dirty="0">
                <a:ea typeface="黑体" pitchFamily="2" charset="-122"/>
              </a:endParaRPr>
            </a:p>
          </p:txBody>
        </p:sp>
        <p:sp>
          <p:nvSpPr>
            <p:cNvPr id="57386" name="Line 46"/>
            <p:cNvSpPr>
              <a:spLocks noChangeShapeType="1"/>
            </p:cNvSpPr>
            <p:nvPr/>
          </p:nvSpPr>
          <p:spPr bwMode="auto">
            <a:xfrm flipV="1">
              <a:off x="3716" y="2588"/>
              <a:ext cx="0" cy="162"/>
            </a:xfrm>
            <a:prstGeom prst="line">
              <a:avLst/>
            </a:prstGeom>
            <a:noFill/>
            <a:ln w="38100">
              <a:solidFill>
                <a:schemeClr val="hlink"/>
              </a:solidFill>
              <a:round/>
              <a:headEnd/>
              <a:tailEnd type="triangle" w="med" len="lg"/>
            </a:ln>
          </p:spPr>
          <p:txBody>
            <a:bodyPr/>
            <a:lstStyle/>
            <a:p>
              <a:endParaRPr lang="zh-CN" altLang="en-US" dirty="0">
                <a:ea typeface="黑体" pitchFamily="2" charset="-122"/>
              </a:endParaRPr>
            </a:p>
          </p:txBody>
        </p:sp>
        <p:sp>
          <p:nvSpPr>
            <p:cNvPr id="57387" name="Line 47"/>
            <p:cNvSpPr>
              <a:spLocks noChangeShapeType="1"/>
            </p:cNvSpPr>
            <p:nvPr/>
          </p:nvSpPr>
          <p:spPr bwMode="auto">
            <a:xfrm flipV="1">
              <a:off x="4165" y="2588"/>
              <a:ext cx="0" cy="162"/>
            </a:xfrm>
            <a:prstGeom prst="line">
              <a:avLst/>
            </a:prstGeom>
            <a:noFill/>
            <a:ln w="38100">
              <a:solidFill>
                <a:schemeClr val="hlink"/>
              </a:solidFill>
              <a:round/>
              <a:headEnd/>
              <a:tailEnd type="triangle" w="med" len="lg"/>
            </a:ln>
          </p:spPr>
          <p:txBody>
            <a:bodyPr/>
            <a:lstStyle/>
            <a:p>
              <a:endParaRPr lang="zh-CN" altLang="en-US" dirty="0">
                <a:ea typeface="黑体" pitchFamily="2" charset="-122"/>
              </a:endParaRPr>
            </a:p>
          </p:txBody>
        </p:sp>
        <p:sp>
          <p:nvSpPr>
            <p:cNvPr id="57388" name="Line 48"/>
            <p:cNvSpPr>
              <a:spLocks noChangeShapeType="1"/>
            </p:cNvSpPr>
            <p:nvPr/>
          </p:nvSpPr>
          <p:spPr bwMode="auto">
            <a:xfrm flipV="1">
              <a:off x="4613" y="2588"/>
              <a:ext cx="0" cy="162"/>
            </a:xfrm>
            <a:prstGeom prst="line">
              <a:avLst/>
            </a:prstGeom>
            <a:noFill/>
            <a:ln w="38100">
              <a:solidFill>
                <a:schemeClr val="hlink"/>
              </a:solidFill>
              <a:round/>
              <a:headEnd/>
              <a:tailEnd type="triangle" w="med" len="lg"/>
            </a:ln>
          </p:spPr>
          <p:txBody>
            <a:bodyPr/>
            <a:lstStyle/>
            <a:p>
              <a:endParaRPr lang="zh-CN" altLang="en-US" dirty="0">
                <a:ea typeface="黑体" pitchFamily="2" charset="-122"/>
              </a:endParaRPr>
            </a:p>
          </p:txBody>
        </p:sp>
        <p:sp>
          <p:nvSpPr>
            <p:cNvPr id="57389" name="Line 49"/>
            <p:cNvSpPr>
              <a:spLocks noChangeShapeType="1"/>
            </p:cNvSpPr>
            <p:nvPr/>
          </p:nvSpPr>
          <p:spPr bwMode="auto">
            <a:xfrm flipV="1">
              <a:off x="5062" y="2588"/>
              <a:ext cx="0" cy="162"/>
            </a:xfrm>
            <a:prstGeom prst="line">
              <a:avLst/>
            </a:prstGeom>
            <a:noFill/>
            <a:ln w="38100">
              <a:solidFill>
                <a:schemeClr val="hlink"/>
              </a:solidFill>
              <a:round/>
              <a:headEnd/>
              <a:tailEnd type="triangle" w="med" len="lg"/>
            </a:ln>
          </p:spPr>
          <p:txBody>
            <a:bodyPr/>
            <a:lstStyle/>
            <a:p>
              <a:endParaRPr lang="zh-CN" altLang="en-US" dirty="0">
                <a:ea typeface="黑体" pitchFamily="2" charset="-122"/>
              </a:endParaRPr>
            </a:p>
          </p:txBody>
        </p:sp>
        <p:sp>
          <p:nvSpPr>
            <p:cNvPr id="57390" name="Line 50"/>
            <p:cNvSpPr>
              <a:spLocks noChangeShapeType="1"/>
            </p:cNvSpPr>
            <p:nvPr/>
          </p:nvSpPr>
          <p:spPr bwMode="auto">
            <a:xfrm flipV="1">
              <a:off x="5511" y="2588"/>
              <a:ext cx="0" cy="162"/>
            </a:xfrm>
            <a:prstGeom prst="line">
              <a:avLst/>
            </a:prstGeom>
            <a:noFill/>
            <a:ln w="38100">
              <a:solidFill>
                <a:schemeClr val="hlink"/>
              </a:solidFill>
              <a:round/>
              <a:headEnd/>
              <a:tailEnd type="triangle" w="med" len="lg"/>
            </a:ln>
          </p:spPr>
          <p:txBody>
            <a:bodyPr/>
            <a:lstStyle/>
            <a:p>
              <a:endParaRPr lang="zh-CN" altLang="en-US" dirty="0">
                <a:ea typeface="黑体" pitchFamily="2" charset="-122"/>
              </a:endParaRPr>
            </a:p>
          </p:txBody>
        </p:sp>
      </p:grpSp>
      <p:sp>
        <p:nvSpPr>
          <p:cNvPr id="57380" name="Rectangle 51"/>
          <p:cNvSpPr>
            <a:spLocks noChangeArrowheads="1"/>
          </p:cNvSpPr>
          <p:nvPr/>
        </p:nvSpPr>
        <p:spPr bwMode="auto">
          <a:xfrm>
            <a:off x="129814" y="4020900"/>
            <a:ext cx="1567007"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zh-CN" altLang="en-US" dirty="0">
                <a:solidFill>
                  <a:schemeClr val="folHlink"/>
                </a:solidFill>
                <a:latin typeface="Arial" charset="0"/>
                <a:ea typeface="黑体" pitchFamily="2" charset="-122"/>
              </a:rPr>
              <a:t>出现电平转换</a:t>
            </a:r>
          </a:p>
        </p:txBody>
      </p:sp>
      <p:sp>
        <p:nvSpPr>
          <p:cNvPr id="52" name="灯片编号占位符 51"/>
          <p:cNvSpPr>
            <a:spLocks noGrp="1"/>
          </p:cNvSpPr>
          <p:nvPr>
            <p:ph type="sldNum" sz="quarter" idx="12"/>
          </p:nvPr>
        </p:nvSpPr>
        <p:spPr/>
        <p:txBody>
          <a:bodyPr/>
          <a:lstStyle/>
          <a:p>
            <a:fld id="{B6F15528-21DE-4FAA-801E-634DDDAF4B2B}"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normAutofit fontScale="90000"/>
          </a:bodyPr>
          <a:lstStyle/>
          <a:p>
            <a:pPr algn="ctr" eaLnBrk="1" hangingPunct="1"/>
            <a:r>
              <a:rPr lang="zh-CN" altLang="en-US" dirty="0" smtClean="0">
                <a:ea typeface="黑体" pitchFamily="2" charset="-122"/>
              </a:rPr>
              <a:t>载波监听多点接入</a:t>
            </a:r>
            <a:r>
              <a:rPr lang="en-US" altLang="zh-CN" dirty="0" smtClean="0">
                <a:ea typeface="黑体" pitchFamily="2" charset="-122"/>
              </a:rPr>
              <a:t>/</a:t>
            </a:r>
            <a:r>
              <a:rPr lang="zh-CN" altLang="en-US" dirty="0" smtClean="0">
                <a:ea typeface="黑体" pitchFamily="2" charset="-122"/>
              </a:rPr>
              <a:t>碰撞检测  </a:t>
            </a:r>
            <a:r>
              <a:rPr lang="en-US" altLang="zh-CN" dirty="0" smtClean="0">
                <a:ea typeface="黑体" pitchFamily="2" charset="-122"/>
              </a:rPr>
              <a:t>CSMA/CD </a:t>
            </a:r>
          </a:p>
        </p:txBody>
      </p:sp>
      <p:sp>
        <p:nvSpPr>
          <p:cNvPr id="408579" name="Rectangle 3"/>
          <p:cNvSpPr>
            <a:spLocks noGrp="1" noChangeArrowheads="1"/>
          </p:cNvSpPr>
          <p:nvPr>
            <p:ph type="body" idx="1"/>
          </p:nvPr>
        </p:nvSpPr>
        <p:spPr>
          <a:xfrm>
            <a:off x="1040091" y="1907046"/>
            <a:ext cx="7750810" cy="4724991"/>
          </a:xfrm>
        </p:spPr>
        <p:txBody>
          <a:bodyPr/>
          <a:lstStyle/>
          <a:p>
            <a:pPr eaLnBrk="1" hangingPunct="1">
              <a:lnSpc>
                <a:spcPct val="90000"/>
              </a:lnSpc>
            </a:pPr>
            <a:r>
              <a:rPr lang="en-US" altLang="zh-CN" sz="2800" dirty="0" smtClean="0">
                <a:ea typeface="黑体" pitchFamily="2" charset="-122"/>
              </a:rPr>
              <a:t>CSMA/CD </a:t>
            </a:r>
            <a:r>
              <a:rPr lang="zh-CN" altLang="en-US" sz="2800" dirty="0" smtClean="0">
                <a:ea typeface="黑体" pitchFamily="2" charset="-122"/>
              </a:rPr>
              <a:t>表示 </a:t>
            </a:r>
            <a:r>
              <a:rPr lang="en-US" altLang="zh-CN" sz="2800" dirty="0" smtClean="0">
                <a:ea typeface="黑体" pitchFamily="2" charset="-122"/>
              </a:rPr>
              <a:t>Carrier Sense Multiple Access with Collision Detection</a:t>
            </a:r>
            <a:r>
              <a:rPr lang="zh-CN" altLang="en-US" sz="2800" dirty="0" smtClean="0">
                <a:ea typeface="黑体" pitchFamily="2" charset="-122"/>
              </a:rPr>
              <a:t>。</a:t>
            </a:r>
          </a:p>
          <a:p>
            <a:pPr eaLnBrk="1" hangingPunct="1">
              <a:lnSpc>
                <a:spcPct val="90000"/>
              </a:lnSpc>
            </a:pPr>
            <a:r>
              <a:rPr lang="zh-CN" altLang="en-US" sz="2800" dirty="0" smtClean="0">
                <a:ea typeface="黑体" pitchFamily="2" charset="-122"/>
              </a:rPr>
              <a:t>“</a:t>
            </a:r>
            <a:r>
              <a:rPr lang="zh-CN" altLang="en-US" sz="2800" dirty="0" smtClean="0">
                <a:solidFill>
                  <a:schemeClr val="hlink"/>
                </a:solidFill>
                <a:ea typeface="黑体" pitchFamily="2" charset="-122"/>
              </a:rPr>
              <a:t>多点接入</a:t>
            </a:r>
            <a:r>
              <a:rPr lang="zh-CN" altLang="en-US" sz="2800" dirty="0" smtClean="0">
                <a:ea typeface="黑体" pitchFamily="2" charset="-122"/>
              </a:rPr>
              <a:t>”表示许多计算机以多点接入的方式连接在一根总线上。</a:t>
            </a:r>
          </a:p>
          <a:p>
            <a:pPr eaLnBrk="1" hangingPunct="1">
              <a:lnSpc>
                <a:spcPct val="90000"/>
              </a:lnSpc>
            </a:pPr>
            <a:r>
              <a:rPr lang="zh-CN" altLang="en-US" sz="2800" dirty="0" smtClean="0">
                <a:ea typeface="黑体" pitchFamily="2" charset="-122"/>
              </a:rPr>
              <a:t>“</a:t>
            </a:r>
            <a:r>
              <a:rPr lang="zh-CN" altLang="en-US" sz="2800" dirty="0" smtClean="0">
                <a:solidFill>
                  <a:schemeClr val="hlink"/>
                </a:solidFill>
                <a:ea typeface="黑体" pitchFamily="2" charset="-122"/>
              </a:rPr>
              <a:t>载波监听</a:t>
            </a:r>
            <a:r>
              <a:rPr lang="zh-CN" altLang="en-US" sz="2800" dirty="0" smtClean="0">
                <a:ea typeface="黑体" pitchFamily="2" charset="-122"/>
              </a:rPr>
              <a:t>”是指每一个站在发送数据之前先要检测一下总线上是否有其他计算机在发送数据，如果有，则暂时不要发送数据，以免发生碰撞。 </a:t>
            </a:r>
          </a:p>
          <a:p>
            <a:pPr eaLnBrk="1" hangingPunct="1">
              <a:lnSpc>
                <a:spcPct val="90000"/>
              </a:lnSpc>
            </a:pPr>
            <a:r>
              <a:rPr lang="zh-CN" altLang="en-US" sz="2800" dirty="0" smtClean="0">
                <a:ea typeface="黑体" pitchFamily="2" charset="-122"/>
              </a:rPr>
              <a:t>总线上并没有什么“载波”。因此， “载波监听”就是用电子技术检测总线上有没有其他计算机发送的数据信号。  </a:t>
            </a:r>
          </a:p>
        </p:txBody>
      </p:sp>
      <p:sp>
        <p:nvSpPr>
          <p:cNvPr id="4" name="灯片编号占位符 3"/>
          <p:cNvSpPr>
            <a:spLocks noGrp="1"/>
          </p:cNvSpPr>
          <p:nvPr>
            <p:ph type="sldNum" sz="quarter" idx="12"/>
          </p:nvPr>
        </p:nvSpPr>
        <p:spPr/>
        <p:txBody>
          <a:bodyPr/>
          <a:lstStyle/>
          <a:p>
            <a:fld id="{B6F15528-21DE-4FAA-801E-634DDDAF4B2B}"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algn="ctr" eaLnBrk="1" hangingPunct="1"/>
            <a:r>
              <a:rPr lang="zh-CN" altLang="en-US" dirty="0" smtClean="0">
                <a:ea typeface="黑体" pitchFamily="2" charset="-122"/>
              </a:rPr>
              <a:t>碰撞检测</a:t>
            </a:r>
          </a:p>
        </p:txBody>
      </p:sp>
      <p:sp>
        <p:nvSpPr>
          <p:cNvPr id="409603" name="Rectangle 3"/>
          <p:cNvSpPr>
            <a:spLocks noGrp="1" noChangeArrowheads="1"/>
          </p:cNvSpPr>
          <p:nvPr>
            <p:ph type="body" idx="1"/>
          </p:nvPr>
        </p:nvSpPr>
        <p:spPr>
          <a:xfrm>
            <a:off x="1040091" y="1895996"/>
            <a:ext cx="7750810" cy="4091940"/>
          </a:xfrm>
        </p:spPr>
        <p:txBody>
          <a:bodyPr/>
          <a:lstStyle/>
          <a:p>
            <a:pPr eaLnBrk="1" hangingPunct="1">
              <a:lnSpc>
                <a:spcPct val="90000"/>
              </a:lnSpc>
            </a:pPr>
            <a:r>
              <a:rPr lang="en-US" altLang="zh-CN" sz="2800" dirty="0" smtClean="0">
                <a:ea typeface="黑体" pitchFamily="2" charset="-122"/>
              </a:rPr>
              <a:t>“</a:t>
            </a:r>
            <a:r>
              <a:rPr lang="zh-CN" altLang="en-US" sz="2800" dirty="0" smtClean="0">
                <a:solidFill>
                  <a:schemeClr val="hlink"/>
                </a:solidFill>
                <a:ea typeface="黑体" pitchFamily="2" charset="-122"/>
              </a:rPr>
              <a:t>碰撞检测</a:t>
            </a:r>
            <a:r>
              <a:rPr lang="zh-CN" altLang="en-US" sz="2800" dirty="0" smtClean="0">
                <a:ea typeface="黑体" pitchFamily="2" charset="-122"/>
              </a:rPr>
              <a:t>”就是计算机边发送数据边检测信道上的信号电压大小。</a:t>
            </a:r>
          </a:p>
          <a:p>
            <a:pPr eaLnBrk="1" hangingPunct="1">
              <a:lnSpc>
                <a:spcPct val="90000"/>
              </a:lnSpc>
            </a:pPr>
            <a:r>
              <a:rPr lang="zh-CN" altLang="en-US" sz="2800" dirty="0" smtClean="0">
                <a:ea typeface="黑体" pitchFamily="2" charset="-122"/>
              </a:rPr>
              <a:t>当几个站同时在总线上发送数据时，总线上的信号电压摆动值将会增大（互相叠加）。</a:t>
            </a:r>
          </a:p>
          <a:p>
            <a:pPr eaLnBrk="1" hangingPunct="1">
              <a:lnSpc>
                <a:spcPct val="90000"/>
              </a:lnSpc>
            </a:pPr>
            <a:r>
              <a:rPr lang="zh-CN" altLang="en-US" sz="2800" dirty="0" smtClean="0">
                <a:ea typeface="黑体" pitchFamily="2" charset="-122"/>
              </a:rPr>
              <a:t>当一个站检测到的信号电压摆动值超过一定的门限值时，就认为总线上至少有两个站同时在发送数据，表明产生了碰撞。</a:t>
            </a:r>
          </a:p>
          <a:p>
            <a:pPr eaLnBrk="1" hangingPunct="1">
              <a:lnSpc>
                <a:spcPct val="90000"/>
              </a:lnSpc>
            </a:pPr>
            <a:r>
              <a:rPr lang="zh-CN" altLang="en-US" sz="2800" dirty="0" smtClean="0">
                <a:ea typeface="黑体" pitchFamily="2" charset="-122"/>
              </a:rPr>
              <a:t>所谓“碰撞”就是发生了冲突。因此“碰撞检测”也称为“冲突检测”。</a:t>
            </a:r>
          </a:p>
        </p:txBody>
      </p:sp>
      <p:sp>
        <p:nvSpPr>
          <p:cNvPr id="4" name="灯片编号占位符 3"/>
          <p:cNvSpPr>
            <a:spLocks noGrp="1"/>
          </p:cNvSpPr>
          <p:nvPr>
            <p:ph type="sldNum" sz="quarter" idx="12"/>
          </p:nvPr>
        </p:nvSpPr>
        <p:spPr/>
        <p:txBody>
          <a:bodyPr/>
          <a:lstStyle/>
          <a:p>
            <a:fld id="{B6F15528-21DE-4FAA-801E-634DDDAF4B2B}"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algn="ctr" eaLnBrk="1" hangingPunct="1"/>
            <a:r>
              <a:rPr lang="zh-CN" altLang="en-US" dirty="0" smtClean="0">
                <a:ea typeface="黑体" pitchFamily="2" charset="-122"/>
              </a:rPr>
              <a:t>检测到碰撞后</a:t>
            </a:r>
          </a:p>
        </p:txBody>
      </p:sp>
      <p:sp>
        <p:nvSpPr>
          <p:cNvPr id="410627" name="Rectangle 3"/>
          <p:cNvSpPr>
            <a:spLocks noGrp="1" noChangeArrowheads="1"/>
          </p:cNvSpPr>
          <p:nvPr>
            <p:ph type="body" idx="1"/>
          </p:nvPr>
        </p:nvSpPr>
        <p:spPr/>
        <p:txBody>
          <a:bodyPr/>
          <a:lstStyle/>
          <a:p>
            <a:pPr eaLnBrk="1" hangingPunct="1"/>
            <a:r>
              <a:rPr lang="zh-CN" altLang="en-US" dirty="0" smtClean="0">
                <a:ea typeface="黑体" pitchFamily="2" charset="-122"/>
              </a:rPr>
              <a:t>在发生碰撞时，总线上传输的信号产生了严重的失真，无法从中恢复出有用的信息来。</a:t>
            </a:r>
          </a:p>
          <a:p>
            <a:pPr eaLnBrk="1" hangingPunct="1"/>
            <a:r>
              <a:rPr lang="zh-CN" altLang="en-US" dirty="0" smtClean="0">
                <a:ea typeface="黑体" pitchFamily="2" charset="-122"/>
              </a:rPr>
              <a:t>每一个正在发送数据的站，一旦发现总线上出现了碰撞，就要立即停止发送，免得继续浪费网络资源，然后等待一段随机时间后再次发送。</a:t>
            </a:r>
          </a:p>
        </p:txBody>
      </p:sp>
      <p:sp>
        <p:nvSpPr>
          <p:cNvPr id="4" name="灯片编号占位符 3"/>
          <p:cNvSpPr>
            <a:spLocks noGrp="1"/>
          </p:cNvSpPr>
          <p:nvPr>
            <p:ph type="sldNum" sz="quarter" idx="12"/>
          </p:nvPr>
        </p:nvSpPr>
        <p:spPr/>
        <p:txBody>
          <a:bodyPr/>
          <a:lstStyle/>
          <a:p>
            <a:fld id="{B6F15528-21DE-4FAA-801E-634DDDAF4B2B}"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normAutofit fontScale="90000"/>
          </a:bodyPr>
          <a:lstStyle/>
          <a:p>
            <a:pPr algn="ctr" eaLnBrk="1" hangingPunct="1"/>
            <a:r>
              <a:rPr lang="zh-CN" altLang="en-US" dirty="0" smtClean="0">
                <a:ea typeface="黑体" pitchFamily="2" charset="-122"/>
              </a:rPr>
              <a:t>电磁波在总线上的</a:t>
            </a:r>
            <a:br>
              <a:rPr lang="zh-CN" altLang="en-US" dirty="0" smtClean="0">
                <a:ea typeface="黑体" pitchFamily="2" charset="-122"/>
              </a:rPr>
            </a:br>
            <a:r>
              <a:rPr lang="zh-CN" altLang="en-US" dirty="0" smtClean="0">
                <a:ea typeface="黑体" pitchFamily="2" charset="-122"/>
              </a:rPr>
              <a:t>有限传播速率的影响 </a:t>
            </a:r>
          </a:p>
        </p:txBody>
      </p:sp>
      <p:sp>
        <p:nvSpPr>
          <p:cNvPr id="411651" name="Rectangle 3"/>
          <p:cNvSpPr>
            <a:spLocks noGrp="1" noChangeArrowheads="1"/>
          </p:cNvSpPr>
          <p:nvPr>
            <p:ph type="body" idx="1"/>
          </p:nvPr>
        </p:nvSpPr>
        <p:spPr>
          <a:xfrm>
            <a:off x="1040091" y="1905468"/>
            <a:ext cx="7750810" cy="4582909"/>
          </a:xfrm>
        </p:spPr>
        <p:txBody>
          <a:bodyPr/>
          <a:lstStyle/>
          <a:p>
            <a:pPr eaLnBrk="1" hangingPunct="1">
              <a:lnSpc>
                <a:spcPct val="90000"/>
              </a:lnSpc>
            </a:pPr>
            <a:r>
              <a:rPr lang="zh-CN" altLang="en-US" dirty="0" smtClean="0">
                <a:ea typeface="黑体" pitchFamily="2" charset="-122"/>
              </a:rPr>
              <a:t>当某个站监听到总线是空闲时，也可能总线并非真正是空闲的。 </a:t>
            </a:r>
          </a:p>
          <a:p>
            <a:pPr eaLnBrk="1" hangingPunct="1">
              <a:lnSpc>
                <a:spcPct val="90000"/>
              </a:lnSpc>
            </a:pPr>
            <a:r>
              <a:rPr lang="en-US" altLang="zh-CN" dirty="0" smtClean="0">
                <a:ea typeface="黑体" pitchFamily="2" charset="-122"/>
              </a:rPr>
              <a:t>A </a:t>
            </a:r>
            <a:r>
              <a:rPr lang="zh-CN" altLang="en-US" dirty="0" smtClean="0">
                <a:ea typeface="黑体" pitchFamily="2" charset="-122"/>
              </a:rPr>
              <a:t>向 </a:t>
            </a:r>
            <a:r>
              <a:rPr lang="en-US" altLang="zh-CN" dirty="0" smtClean="0">
                <a:ea typeface="黑体" pitchFamily="2" charset="-122"/>
              </a:rPr>
              <a:t>B </a:t>
            </a:r>
            <a:r>
              <a:rPr lang="zh-CN" altLang="en-US" dirty="0" smtClean="0">
                <a:ea typeface="黑体" pitchFamily="2" charset="-122"/>
              </a:rPr>
              <a:t>发出的信息，要经过一定的时间后才能传送到 </a:t>
            </a:r>
            <a:r>
              <a:rPr lang="en-US" altLang="zh-CN" dirty="0" smtClean="0">
                <a:ea typeface="黑体" pitchFamily="2" charset="-122"/>
              </a:rPr>
              <a:t>B</a:t>
            </a:r>
            <a:r>
              <a:rPr lang="zh-CN" altLang="en-US" dirty="0" smtClean="0">
                <a:ea typeface="黑体" pitchFamily="2" charset="-122"/>
              </a:rPr>
              <a:t>。</a:t>
            </a:r>
          </a:p>
          <a:p>
            <a:pPr eaLnBrk="1" hangingPunct="1">
              <a:lnSpc>
                <a:spcPct val="90000"/>
              </a:lnSpc>
            </a:pPr>
            <a:r>
              <a:rPr lang="en-US" altLang="zh-CN" dirty="0" smtClean="0">
                <a:ea typeface="黑体" pitchFamily="2" charset="-122"/>
              </a:rPr>
              <a:t>B </a:t>
            </a:r>
            <a:r>
              <a:rPr lang="zh-CN" altLang="en-US" dirty="0" smtClean="0">
                <a:ea typeface="黑体" pitchFamily="2" charset="-122"/>
              </a:rPr>
              <a:t>若在 </a:t>
            </a:r>
            <a:r>
              <a:rPr lang="en-US" altLang="zh-CN" dirty="0" smtClean="0">
                <a:ea typeface="黑体" pitchFamily="2" charset="-122"/>
              </a:rPr>
              <a:t>A </a:t>
            </a:r>
            <a:r>
              <a:rPr lang="zh-CN" altLang="en-US" dirty="0" smtClean="0">
                <a:ea typeface="黑体" pitchFamily="2" charset="-122"/>
              </a:rPr>
              <a:t>发送的信息到达 </a:t>
            </a:r>
            <a:r>
              <a:rPr lang="en-US" altLang="zh-CN" dirty="0" smtClean="0">
                <a:ea typeface="黑体" pitchFamily="2" charset="-122"/>
              </a:rPr>
              <a:t>B </a:t>
            </a:r>
            <a:r>
              <a:rPr lang="zh-CN" altLang="en-US" dirty="0" smtClean="0">
                <a:ea typeface="黑体" pitchFamily="2" charset="-122"/>
              </a:rPr>
              <a:t>之前发送自己的帧</a:t>
            </a:r>
            <a:r>
              <a:rPr lang="en-US" altLang="zh-CN" dirty="0" smtClean="0">
                <a:ea typeface="黑体" pitchFamily="2" charset="-122"/>
              </a:rPr>
              <a:t>(</a:t>
            </a:r>
            <a:r>
              <a:rPr lang="zh-CN" altLang="en-US" dirty="0" smtClean="0">
                <a:ea typeface="黑体" pitchFamily="2" charset="-122"/>
              </a:rPr>
              <a:t>因为这时 </a:t>
            </a:r>
            <a:r>
              <a:rPr lang="en-US" altLang="zh-CN" dirty="0" smtClean="0">
                <a:ea typeface="黑体" pitchFamily="2" charset="-122"/>
              </a:rPr>
              <a:t>B </a:t>
            </a:r>
            <a:r>
              <a:rPr lang="zh-CN" altLang="en-US" dirty="0" smtClean="0">
                <a:ea typeface="黑体" pitchFamily="2" charset="-122"/>
              </a:rPr>
              <a:t>的载波监听检测不到 </a:t>
            </a:r>
            <a:r>
              <a:rPr lang="en-US" altLang="zh-CN" dirty="0" smtClean="0">
                <a:ea typeface="黑体" pitchFamily="2" charset="-122"/>
              </a:rPr>
              <a:t>A </a:t>
            </a:r>
            <a:r>
              <a:rPr lang="zh-CN" altLang="en-US" dirty="0" smtClean="0">
                <a:ea typeface="黑体" pitchFamily="2" charset="-122"/>
              </a:rPr>
              <a:t>所发送的信息</a:t>
            </a:r>
            <a:r>
              <a:rPr lang="en-US" altLang="zh-CN" dirty="0" smtClean="0">
                <a:ea typeface="黑体" pitchFamily="2" charset="-122"/>
              </a:rPr>
              <a:t>)</a:t>
            </a:r>
            <a:r>
              <a:rPr lang="zh-CN" altLang="en-US" dirty="0" smtClean="0">
                <a:ea typeface="黑体" pitchFamily="2" charset="-122"/>
              </a:rPr>
              <a:t>，则必然要在某个时间和 </a:t>
            </a:r>
            <a:r>
              <a:rPr lang="en-US" altLang="zh-CN" dirty="0" smtClean="0">
                <a:ea typeface="黑体" pitchFamily="2" charset="-122"/>
              </a:rPr>
              <a:t>A </a:t>
            </a:r>
            <a:r>
              <a:rPr lang="zh-CN" altLang="en-US" dirty="0" smtClean="0">
                <a:ea typeface="黑体" pitchFamily="2" charset="-122"/>
              </a:rPr>
              <a:t>发送的帧发生碰撞。</a:t>
            </a:r>
          </a:p>
          <a:p>
            <a:pPr eaLnBrk="1" hangingPunct="1">
              <a:lnSpc>
                <a:spcPct val="90000"/>
              </a:lnSpc>
            </a:pPr>
            <a:r>
              <a:rPr lang="zh-CN" altLang="en-US" dirty="0" smtClean="0">
                <a:ea typeface="黑体" pitchFamily="2" charset="-122"/>
              </a:rPr>
              <a:t>碰撞的结果是两个帧都变得无用。  </a:t>
            </a:r>
          </a:p>
        </p:txBody>
      </p:sp>
      <p:sp>
        <p:nvSpPr>
          <p:cNvPr id="4" name="灯片编号占位符 3"/>
          <p:cNvSpPr>
            <a:spLocks noGrp="1"/>
          </p:cNvSpPr>
          <p:nvPr>
            <p:ph type="sldNum" sz="quarter" idx="12"/>
          </p:nvPr>
        </p:nvSpPr>
        <p:spPr/>
        <p:txBody>
          <a:bodyPr/>
          <a:lstStyle/>
          <a:p>
            <a:fld id="{B6F15528-21DE-4FAA-801E-634DDDAF4B2B}"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ChangeArrowheads="1"/>
          </p:cNvSpPr>
          <p:nvPr/>
        </p:nvSpPr>
        <p:spPr bwMode="auto">
          <a:xfrm>
            <a:off x="5287521" y="5399088"/>
            <a:ext cx="1141409" cy="142081"/>
          </a:xfrm>
          <a:prstGeom prst="rect">
            <a:avLst/>
          </a:prstGeom>
          <a:solidFill>
            <a:srgbClr val="996600"/>
          </a:solidFill>
          <a:ln w="12700">
            <a:solidFill>
              <a:schemeClr val="tx1"/>
            </a:solidFill>
            <a:miter lim="800000"/>
            <a:headEnd/>
            <a:tailEnd/>
          </a:ln>
        </p:spPr>
        <p:txBody>
          <a:bodyPr wrap="none" lIns="91074" tIns="45537" rIns="91074" bIns="45537" anchor="ctr"/>
          <a:lstStyle/>
          <a:p>
            <a:endParaRPr lang="zh-CN" altLang="en-US" dirty="0">
              <a:ea typeface="黑体" pitchFamily="2" charset="-122"/>
            </a:endParaRPr>
          </a:p>
        </p:txBody>
      </p:sp>
      <p:sp>
        <p:nvSpPr>
          <p:cNvPr id="413699" name="Rectangle 3"/>
          <p:cNvSpPr>
            <a:spLocks noChangeArrowheads="1"/>
          </p:cNvSpPr>
          <p:nvPr/>
        </p:nvSpPr>
        <p:spPr bwMode="auto">
          <a:xfrm>
            <a:off x="2054852" y="5184388"/>
            <a:ext cx="4374079" cy="142081"/>
          </a:xfrm>
          <a:prstGeom prst="rect">
            <a:avLst/>
          </a:prstGeom>
          <a:solidFill>
            <a:schemeClr val="accent1"/>
          </a:solidFill>
          <a:ln w="12700">
            <a:solidFill>
              <a:schemeClr val="tx1"/>
            </a:solidFill>
            <a:miter lim="800000"/>
            <a:headEnd/>
            <a:tailEnd/>
          </a:ln>
        </p:spPr>
        <p:txBody>
          <a:bodyPr wrap="none" lIns="91074" tIns="45537" rIns="91074" bIns="45537" anchor="ctr"/>
          <a:lstStyle/>
          <a:p>
            <a:endParaRPr lang="zh-CN" altLang="en-US" dirty="0">
              <a:ea typeface="黑体" pitchFamily="2" charset="-122"/>
            </a:endParaRPr>
          </a:p>
        </p:txBody>
      </p:sp>
      <p:sp>
        <p:nvSpPr>
          <p:cNvPr id="63492" name="Line 4"/>
          <p:cNvSpPr>
            <a:spLocks noChangeShapeType="1"/>
          </p:cNvSpPr>
          <p:nvPr/>
        </p:nvSpPr>
        <p:spPr bwMode="auto">
          <a:xfrm>
            <a:off x="1902875" y="648838"/>
            <a:ext cx="4647953" cy="0"/>
          </a:xfrm>
          <a:prstGeom prst="line">
            <a:avLst/>
          </a:prstGeom>
          <a:noFill/>
          <a:ln w="38100" cmpd="dbl">
            <a:solidFill>
              <a:srgbClr val="333399"/>
            </a:solidFill>
            <a:round/>
            <a:headEnd/>
            <a:tailEnd/>
          </a:ln>
        </p:spPr>
        <p:txBody>
          <a:bodyPr wrap="none" lIns="91074" tIns="45537" rIns="91074" bIns="45537" anchor="ctr"/>
          <a:lstStyle/>
          <a:p>
            <a:endParaRPr lang="zh-CN" altLang="en-US" dirty="0">
              <a:ea typeface="黑体" pitchFamily="2" charset="-122"/>
            </a:endParaRPr>
          </a:p>
        </p:txBody>
      </p:sp>
      <p:sp>
        <p:nvSpPr>
          <p:cNvPr id="63493" name="Line 5"/>
          <p:cNvSpPr>
            <a:spLocks noChangeShapeType="1"/>
          </p:cNvSpPr>
          <p:nvPr/>
        </p:nvSpPr>
        <p:spPr bwMode="auto">
          <a:xfrm>
            <a:off x="1896542" y="361518"/>
            <a:ext cx="4660618" cy="0"/>
          </a:xfrm>
          <a:prstGeom prst="line">
            <a:avLst/>
          </a:prstGeom>
          <a:noFill/>
          <a:ln w="19050">
            <a:solidFill>
              <a:srgbClr val="333399"/>
            </a:solidFill>
            <a:round/>
            <a:headEnd type="triangle" w="med" len="med"/>
            <a:tailEnd type="triangle" w="sm" len="med"/>
          </a:ln>
        </p:spPr>
        <p:txBody>
          <a:bodyPr wrap="none" lIns="91074" tIns="45537" rIns="91074" bIns="45537" anchor="ctr"/>
          <a:lstStyle/>
          <a:p>
            <a:endParaRPr lang="zh-CN" altLang="en-US" dirty="0">
              <a:ea typeface="黑体" pitchFamily="2" charset="-122"/>
            </a:endParaRPr>
          </a:p>
        </p:txBody>
      </p:sp>
      <p:sp>
        <p:nvSpPr>
          <p:cNvPr id="63494" name="Rectangle 6"/>
          <p:cNvSpPr>
            <a:spLocks noChangeArrowheads="1"/>
          </p:cNvSpPr>
          <p:nvPr/>
        </p:nvSpPr>
        <p:spPr bwMode="auto">
          <a:xfrm>
            <a:off x="3759840" y="153133"/>
            <a:ext cx="682149" cy="366408"/>
          </a:xfrm>
          <a:prstGeom prst="rect">
            <a:avLst/>
          </a:prstGeom>
          <a:solidFill>
            <a:schemeClr val="bg1"/>
          </a:solidFill>
          <a:ln w="12700">
            <a:noFill/>
            <a:miter lim="800000"/>
            <a:headEnd/>
            <a:tailEnd/>
          </a:ln>
        </p:spPr>
        <p:txBody>
          <a:bodyPr wrap="none" lIns="90126" tIns="44272" rIns="90126" bIns="44272">
            <a:spAutoFit/>
          </a:bodyPr>
          <a:lstStyle/>
          <a:p>
            <a:pPr defTabSz="758952" eaLnBrk="0" hangingPunct="0"/>
            <a:r>
              <a:rPr kumimoji="1" lang="en-US" altLang="zh-CN" dirty="0">
                <a:solidFill>
                  <a:srgbClr val="333399"/>
                </a:solidFill>
                <a:latin typeface="Arial" charset="0"/>
                <a:ea typeface="黑体" pitchFamily="2" charset="-122"/>
              </a:rPr>
              <a:t>1 km</a:t>
            </a:r>
          </a:p>
        </p:txBody>
      </p:sp>
      <p:sp>
        <p:nvSpPr>
          <p:cNvPr id="63495" name="Line 7"/>
          <p:cNvSpPr>
            <a:spLocks noChangeShapeType="1"/>
          </p:cNvSpPr>
          <p:nvPr/>
        </p:nvSpPr>
        <p:spPr bwMode="auto">
          <a:xfrm>
            <a:off x="1891793" y="653574"/>
            <a:ext cx="0" cy="1798118"/>
          </a:xfrm>
          <a:prstGeom prst="line">
            <a:avLst/>
          </a:prstGeom>
          <a:noFill/>
          <a:ln w="12700">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63496" name="Line 8"/>
          <p:cNvSpPr>
            <a:spLocks noChangeShapeType="1"/>
          </p:cNvSpPr>
          <p:nvPr/>
        </p:nvSpPr>
        <p:spPr bwMode="auto">
          <a:xfrm>
            <a:off x="1896542" y="653574"/>
            <a:ext cx="4635288" cy="863539"/>
          </a:xfrm>
          <a:prstGeom prst="line">
            <a:avLst/>
          </a:prstGeom>
          <a:noFill/>
          <a:ln w="76200">
            <a:solidFill>
              <a:schemeClr val="accent1"/>
            </a:solidFill>
            <a:round/>
            <a:headEnd/>
            <a:tailEnd type="triangle" w="med" len="lg"/>
          </a:ln>
        </p:spPr>
        <p:txBody>
          <a:bodyPr wrap="none" lIns="91074" tIns="45537" rIns="91074" bIns="45537" anchor="ctr"/>
          <a:lstStyle/>
          <a:p>
            <a:endParaRPr lang="zh-CN" altLang="en-US" dirty="0">
              <a:ea typeface="黑体" pitchFamily="2" charset="-122"/>
            </a:endParaRPr>
          </a:p>
        </p:txBody>
      </p:sp>
      <p:sp>
        <p:nvSpPr>
          <p:cNvPr id="63497" name="Rectangle 9"/>
          <p:cNvSpPr>
            <a:spLocks noChangeArrowheads="1"/>
          </p:cNvSpPr>
          <p:nvPr/>
        </p:nvSpPr>
        <p:spPr bwMode="auto">
          <a:xfrm>
            <a:off x="1636916" y="306264"/>
            <a:ext cx="335901"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dirty="0">
                <a:solidFill>
                  <a:srgbClr val="333399"/>
                </a:solidFill>
                <a:latin typeface="Arial" charset="0"/>
                <a:ea typeface="黑体" pitchFamily="2" charset="-122"/>
              </a:rPr>
              <a:t>A</a:t>
            </a:r>
          </a:p>
        </p:txBody>
      </p:sp>
      <p:sp>
        <p:nvSpPr>
          <p:cNvPr id="63498" name="Rectangle 10"/>
          <p:cNvSpPr>
            <a:spLocks noChangeArrowheads="1"/>
          </p:cNvSpPr>
          <p:nvPr/>
        </p:nvSpPr>
        <p:spPr bwMode="auto">
          <a:xfrm>
            <a:off x="6446344" y="306264"/>
            <a:ext cx="335901"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dirty="0">
                <a:solidFill>
                  <a:srgbClr val="333399"/>
                </a:solidFill>
                <a:latin typeface="Arial" charset="0"/>
                <a:ea typeface="黑体" pitchFamily="2" charset="-122"/>
              </a:rPr>
              <a:t>B</a:t>
            </a:r>
          </a:p>
        </p:txBody>
      </p:sp>
      <p:sp>
        <p:nvSpPr>
          <p:cNvPr id="63499" name="Line 11"/>
          <p:cNvSpPr>
            <a:spLocks noChangeShapeType="1"/>
          </p:cNvSpPr>
          <p:nvPr/>
        </p:nvSpPr>
        <p:spPr bwMode="auto">
          <a:xfrm flipH="1">
            <a:off x="1774645" y="994569"/>
            <a:ext cx="6332" cy="1084554"/>
          </a:xfrm>
          <a:prstGeom prst="line">
            <a:avLst/>
          </a:prstGeom>
          <a:noFill/>
          <a:ln w="12700">
            <a:solidFill>
              <a:srgbClr val="333399"/>
            </a:solidFill>
            <a:round/>
            <a:headEnd/>
            <a:tailEnd type="triangle" w="sm" len="med"/>
          </a:ln>
        </p:spPr>
        <p:txBody>
          <a:bodyPr wrap="none" lIns="91074" tIns="45537" rIns="91074" bIns="45537" anchor="ctr"/>
          <a:lstStyle/>
          <a:p>
            <a:endParaRPr lang="zh-CN" altLang="en-US" dirty="0">
              <a:ea typeface="黑体" pitchFamily="2" charset="-122"/>
            </a:endParaRPr>
          </a:p>
        </p:txBody>
      </p:sp>
      <p:sp>
        <p:nvSpPr>
          <p:cNvPr id="63500" name="Rectangle 12"/>
          <p:cNvSpPr>
            <a:spLocks noChangeArrowheads="1"/>
          </p:cNvSpPr>
          <p:nvPr/>
        </p:nvSpPr>
        <p:spPr bwMode="auto">
          <a:xfrm>
            <a:off x="1556179" y="1324513"/>
            <a:ext cx="246132"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i="1" dirty="0">
                <a:solidFill>
                  <a:srgbClr val="333399"/>
                </a:solidFill>
                <a:latin typeface="Arial" charset="0"/>
                <a:ea typeface="黑体" pitchFamily="2" charset="-122"/>
              </a:rPr>
              <a:t>t</a:t>
            </a:r>
          </a:p>
        </p:txBody>
      </p:sp>
      <p:sp>
        <p:nvSpPr>
          <p:cNvPr id="63501" name="Line 13"/>
          <p:cNvSpPr>
            <a:spLocks noChangeShapeType="1"/>
          </p:cNvSpPr>
          <p:nvPr/>
        </p:nvSpPr>
        <p:spPr bwMode="auto">
          <a:xfrm>
            <a:off x="6550828" y="642523"/>
            <a:ext cx="0" cy="1476066"/>
          </a:xfrm>
          <a:prstGeom prst="line">
            <a:avLst/>
          </a:prstGeom>
          <a:noFill/>
          <a:ln w="12700">
            <a:solidFill>
              <a:srgbClr val="333399"/>
            </a:solidFill>
            <a:round/>
            <a:headEnd/>
            <a:tailEnd/>
          </a:ln>
        </p:spPr>
        <p:txBody>
          <a:bodyPr wrap="none" lIns="91074" tIns="45537" rIns="91074" bIns="45537" anchor="ctr"/>
          <a:lstStyle/>
          <a:p>
            <a:endParaRPr lang="zh-CN" altLang="en-US" dirty="0">
              <a:ea typeface="黑体" pitchFamily="2" charset="-122"/>
            </a:endParaRPr>
          </a:p>
        </p:txBody>
      </p:sp>
      <p:sp>
        <p:nvSpPr>
          <p:cNvPr id="63502" name="Line 14"/>
          <p:cNvSpPr>
            <a:spLocks noChangeShapeType="1"/>
          </p:cNvSpPr>
          <p:nvPr/>
        </p:nvSpPr>
        <p:spPr bwMode="auto">
          <a:xfrm flipH="1">
            <a:off x="1891794" y="1352930"/>
            <a:ext cx="4657452" cy="874589"/>
          </a:xfrm>
          <a:prstGeom prst="line">
            <a:avLst/>
          </a:prstGeom>
          <a:noFill/>
          <a:ln w="76200">
            <a:solidFill>
              <a:srgbClr val="996600"/>
            </a:solidFill>
            <a:round/>
            <a:headEnd/>
            <a:tailEnd type="triangle" w="sm" len="med"/>
          </a:ln>
        </p:spPr>
        <p:txBody>
          <a:bodyPr wrap="none" lIns="91074" tIns="45537" rIns="91074" bIns="45537" anchor="ctr"/>
          <a:lstStyle/>
          <a:p>
            <a:endParaRPr lang="zh-CN" altLang="en-US" dirty="0">
              <a:ea typeface="黑体" pitchFamily="2" charset="-122"/>
            </a:endParaRPr>
          </a:p>
        </p:txBody>
      </p:sp>
      <p:grpSp>
        <p:nvGrpSpPr>
          <p:cNvPr id="2" name="Group 15"/>
          <p:cNvGrpSpPr>
            <a:grpSpLocks/>
          </p:cNvGrpSpPr>
          <p:nvPr/>
        </p:nvGrpSpPr>
        <p:grpSpPr bwMode="auto">
          <a:xfrm>
            <a:off x="5325516" y="648838"/>
            <a:ext cx="962519" cy="789340"/>
            <a:chOff x="3364" y="411"/>
            <a:chExt cx="608" cy="500"/>
          </a:xfrm>
        </p:grpSpPr>
        <p:sp>
          <p:nvSpPr>
            <p:cNvPr id="63563" name="Line 16"/>
            <p:cNvSpPr>
              <a:spLocks noChangeShapeType="1"/>
            </p:cNvSpPr>
            <p:nvPr/>
          </p:nvSpPr>
          <p:spPr bwMode="auto">
            <a:xfrm>
              <a:off x="3755" y="728"/>
              <a:ext cx="112" cy="183"/>
            </a:xfrm>
            <a:prstGeom prst="line">
              <a:avLst/>
            </a:prstGeom>
            <a:noFill/>
            <a:ln w="28575">
              <a:solidFill>
                <a:srgbClr val="333399"/>
              </a:solidFill>
              <a:round/>
              <a:headEnd/>
              <a:tailEnd type="triangle" w="sm" len="med"/>
            </a:ln>
          </p:spPr>
          <p:txBody>
            <a:bodyPr wrap="none" anchor="ctr"/>
            <a:lstStyle/>
            <a:p>
              <a:endParaRPr lang="zh-CN" altLang="en-US" dirty="0">
                <a:ea typeface="黑体" pitchFamily="2" charset="-122"/>
              </a:endParaRPr>
            </a:p>
          </p:txBody>
        </p:sp>
        <p:sp>
          <p:nvSpPr>
            <p:cNvPr id="413713" name="AutoShape 17"/>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p>
              <a:pPr algn="ctr" defTabSz="758952" eaLnBrk="0" hangingPunct="0">
                <a:defRPr/>
              </a:pPr>
              <a:r>
                <a:rPr kumimoji="1" lang="zh-CN" altLang="en-US" dirty="0">
                  <a:solidFill>
                    <a:srgbClr val="333399"/>
                  </a:solidFill>
                  <a:latin typeface="Arial" charset="0"/>
                  <a:ea typeface="黑体" pitchFamily="2" charset="-122"/>
                </a:rPr>
                <a:t>碰撞</a:t>
              </a:r>
            </a:p>
          </p:txBody>
        </p:sp>
      </p:grpSp>
      <p:sp>
        <p:nvSpPr>
          <p:cNvPr id="413714" name="Text Box 18"/>
          <p:cNvSpPr txBox="1">
            <a:spLocks noChangeArrowheads="1"/>
          </p:cNvSpPr>
          <p:nvPr/>
        </p:nvSpPr>
        <p:spPr bwMode="auto">
          <a:xfrm>
            <a:off x="6857947" y="3256819"/>
            <a:ext cx="2017762" cy="839860"/>
          </a:xfrm>
          <a:prstGeom prst="rect">
            <a:avLst/>
          </a:prstGeom>
          <a:noFill/>
          <a:ln w="12700">
            <a:noFill/>
            <a:miter lim="800000"/>
            <a:headEnd/>
            <a:tailEnd/>
          </a:ln>
        </p:spPr>
        <p:txBody>
          <a:bodyPr wrap="none" lIns="91074" tIns="45537" rIns="91074" bIns="45537">
            <a:spAutoFit/>
          </a:bodyPr>
          <a:lstStyle/>
          <a:p>
            <a:pPr defTabSz="758952" eaLnBrk="0" hangingPunct="0">
              <a:lnSpc>
                <a:spcPct val="90000"/>
              </a:lnSpc>
            </a:pPr>
            <a:r>
              <a:rPr kumimoji="1" lang="en-US" altLang="zh-CN" i="1" dirty="0">
                <a:solidFill>
                  <a:srgbClr val="333399"/>
                </a:solidFill>
                <a:latin typeface="Arial" charset="0"/>
                <a:ea typeface="黑体" pitchFamily="2" charset="-122"/>
              </a:rPr>
              <a:t>t</a:t>
            </a:r>
            <a:r>
              <a:rPr kumimoji="1" lang="en-US" altLang="zh-CN" dirty="0">
                <a:solidFill>
                  <a:srgbClr val="333399"/>
                </a:solidFill>
                <a:latin typeface="Arial" charset="0"/>
                <a:ea typeface="黑体" pitchFamily="2" charset="-122"/>
              </a:rPr>
              <a:t> = </a:t>
            </a:r>
            <a:r>
              <a:rPr kumimoji="1" lang="en-US" altLang="zh-CN" dirty="0">
                <a:solidFill>
                  <a:srgbClr val="333399"/>
                </a:solidFill>
                <a:ea typeface="黑体" pitchFamily="2" charset="-122"/>
                <a:sym typeface="Symbol" pitchFamily="18" charset="2"/>
              </a:rPr>
              <a:t></a:t>
            </a:r>
            <a:r>
              <a:rPr kumimoji="1" lang="en-US" altLang="zh-CN" dirty="0">
                <a:solidFill>
                  <a:srgbClr val="333399"/>
                </a:solidFill>
                <a:latin typeface="Arial" charset="0"/>
                <a:ea typeface="黑体" pitchFamily="2" charset="-122"/>
              </a:rPr>
              <a:t> </a:t>
            </a:r>
            <a:r>
              <a:rPr kumimoji="1" lang="en-US" altLang="zh-CN" dirty="0">
                <a:solidFill>
                  <a:srgbClr val="333399"/>
                </a:solidFill>
                <a:latin typeface="Arial" charset="0"/>
                <a:ea typeface="黑体" pitchFamily="2" charset="-122"/>
                <a:sym typeface="Symbol" pitchFamily="18" charset="2"/>
              </a:rPr>
              <a:t> </a:t>
            </a:r>
            <a:endParaRPr kumimoji="1" lang="en-US" altLang="zh-CN" dirty="0">
              <a:solidFill>
                <a:srgbClr val="333399"/>
              </a:solidFill>
              <a:latin typeface="Arial" charset="0"/>
              <a:ea typeface="黑体" pitchFamily="2" charset="-122"/>
            </a:endParaRPr>
          </a:p>
          <a:p>
            <a:pPr defTabSz="758952" eaLnBrk="0" hangingPunct="0">
              <a:lnSpc>
                <a:spcPct val="90000"/>
              </a:lnSpc>
            </a:pPr>
            <a:r>
              <a:rPr kumimoji="1" lang="en-US" altLang="zh-CN" dirty="0">
                <a:solidFill>
                  <a:srgbClr val="333399"/>
                </a:solidFill>
                <a:latin typeface="Arial" charset="0"/>
                <a:ea typeface="黑体" pitchFamily="2" charset="-122"/>
              </a:rPr>
              <a:t>B </a:t>
            </a:r>
            <a:r>
              <a:rPr kumimoji="1" lang="zh-CN" altLang="en-US" dirty="0">
                <a:solidFill>
                  <a:srgbClr val="333399"/>
                </a:solidFill>
                <a:latin typeface="Arial" charset="0"/>
                <a:ea typeface="黑体" pitchFamily="2" charset="-122"/>
              </a:rPr>
              <a:t>检测到</a:t>
            </a:r>
            <a:r>
              <a:rPr kumimoji="1" lang="zh-CN" altLang="en-US" dirty="0">
                <a:solidFill>
                  <a:schemeClr val="hlink"/>
                </a:solidFill>
                <a:latin typeface="Arial" charset="0"/>
                <a:ea typeface="黑体" pitchFamily="2" charset="-122"/>
              </a:rPr>
              <a:t>信道空闲</a:t>
            </a:r>
          </a:p>
          <a:p>
            <a:pPr defTabSz="758952" eaLnBrk="0" hangingPunct="0">
              <a:lnSpc>
                <a:spcPct val="90000"/>
              </a:lnSpc>
            </a:pPr>
            <a:r>
              <a:rPr kumimoji="1" lang="zh-CN" altLang="en-US" dirty="0">
                <a:solidFill>
                  <a:srgbClr val="333399"/>
                </a:solidFill>
                <a:latin typeface="Arial" charset="0"/>
                <a:ea typeface="黑体" pitchFamily="2" charset="-122"/>
              </a:rPr>
              <a:t>发送数据</a:t>
            </a:r>
          </a:p>
        </p:txBody>
      </p:sp>
      <p:sp>
        <p:nvSpPr>
          <p:cNvPr id="413715" name="Text Box 19"/>
          <p:cNvSpPr txBox="1">
            <a:spLocks noChangeArrowheads="1"/>
          </p:cNvSpPr>
          <p:nvPr/>
        </p:nvSpPr>
        <p:spPr bwMode="auto">
          <a:xfrm>
            <a:off x="6857947" y="4222971"/>
            <a:ext cx="1289999" cy="590561"/>
          </a:xfrm>
          <a:prstGeom prst="rect">
            <a:avLst/>
          </a:prstGeom>
          <a:noFill/>
          <a:ln w="12700">
            <a:noFill/>
            <a:miter lim="800000"/>
            <a:headEnd/>
            <a:tailEnd/>
          </a:ln>
        </p:spPr>
        <p:txBody>
          <a:bodyPr wrap="none" lIns="91074" tIns="45537" rIns="91074" bIns="45537">
            <a:spAutoFit/>
          </a:bodyPr>
          <a:lstStyle/>
          <a:p>
            <a:pPr defTabSz="758952" eaLnBrk="0" hangingPunct="0">
              <a:lnSpc>
                <a:spcPct val="90000"/>
              </a:lnSpc>
            </a:pPr>
            <a:r>
              <a:rPr kumimoji="1" lang="en-US" altLang="zh-CN" i="1" dirty="0">
                <a:solidFill>
                  <a:srgbClr val="333399"/>
                </a:solidFill>
                <a:latin typeface="Arial" charset="0"/>
                <a:ea typeface="黑体" pitchFamily="2" charset="-122"/>
              </a:rPr>
              <a:t>t</a:t>
            </a:r>
            <a:r>
              <a:rPr kumimoji="1" lang="en-US" altLang="zh-CN" dirty="0">
                <a:solidFill>
                  <a:srgbClr val="333399"/>
                </a:solidFill>
                <a:latin typeface="Arial" charset="0"/>
                <a:ea typeface="黑体" pitchFamily="2" charset="-122"/>
              </a:rPr>
              <a:t> = </a:t>
            </a:r>
            <a:r>
              <a:rPr kumimoji="1" lang="en-US" altLang="zh-CN" dirty="0">
                <a:solidFill>
                  <a:srgbClr val="333399"/>
                </a:solidFill>
                <a:ea typeface="黑体" pitchFamily="2" charset="-122"/>
                <a:sym typeface="Symbol" pitchFamily="18" charset="2"/>
              </a:rPr>
              <a:t></a:t>
            </a:r>
            <a:r>
              <a:rPr kumimoji="1" lang="en-US" altLang="zh-CN" dirty="0">
                <a:ea typeface="黑体" pitchFamily="2" charset="-122"/>
              </a:rPr>
              <a:t> </a:t>
            </a:r>
            <a:r>
              <a:rPr kumimoji="1" lang="en-US" altLang="zh-CN" dirty="0">
                <a:solidFill>
                  <a:srgbClr val="333399"/>
                </a:solidFill>
                <a:latin typeface="Arial" charset="0"/>
                <a:ea typeface="黑体" pitchFamily="2" charset="-122"/>
                <a:sym typeface="Symbol" pitchFamily="18" charset="2"/>
              </a:rPr>
              <a:t>  / 2</a:t>
            </a:r>
            <a:endParaRPr kumimoji="1" lang="en-US" altLang="zh-CN" baseline="30000" dirty="0">
              <a:solidFill>
                <a:srgbClr val="333399"/>
              </a:solidFill>
              <a:latin typeface="Arial" charset="0"/>
              <a:ea typeface="黑体" pitchFamily="2" charset="-122"/>
            </a:endParaRPr>
          </a:p>
          <a:p>
            <a:pPr defTabSz="758952" eaLnBrk="0" hangingPunct="0">
              <a:lnSpc>
                <a:spcPct val="90000"/>
              </a:lnSpc>
            </a:pPr>
            <a:r>
              <a:rPr kumimoji="1" lang="zh-CN" altLang="en-US" dirty="0">
                <a:solidFill>
                  <a:srgbClr val="333399"/>
                </a:solidFill>
                <a:latin typeface="Arial" charset="0"/>
                <a:ea typeface="黑体" pitchFamily="2" charset="-122"/>
              </a:rPr>
              <a:t>发生碰撞</a:t>
            </a:r>
          </a:p>
        </p:txBody>
      </p:sp>
      <p:grpSp>
        <p:nvGrpSpPr>
          <p:cNvPr id="3" name="Group 20"/>
          <p:cNvGrpSpPr>
            <a:grpSpLocks/>
          </p:cNvGrpSpPr>
          <p:nvPr/>
        </p:nvGrpSpPr>
        <p:grpSpPr bwMode="auto">
          <a:xfrm>
            <a:off x="250129" y="1190325"/>
            <a:ext cx="3949811" cy="1182432"/>
            <a:chOff x="158" y="754"/>
            <a:chExt cx="2495" cy="749"/>
          </a:xfrm>
        </p:grpSpPr>
        <p:sp>
          <p:nvSpPr>
            <p:cNvPr id="63558" name="Text Box 21"/>
            <p:cNvSpPr txBox="1">
              <a:spLocks noChangeArrowheads="1"/>
            </p:cNvSpPr>
            <p:nvPr/>
          </p:nvSpPr>
          <p:spPr bwMode="auto">
            <a:xfrm>
              <a:off x="158" y="1269"/>
              <a:ext cx="701" cy="234"/>
            </a:xfrm>
            <a:prstGeom prst="rect">
              <a:avLst/>
            </a:prstGeom>
            <a:noFill/>
            <a:ln w="12700">
              <a:noFill/>
              <a:miter lim="800000"/>
              <a:headEnd/>
              <a:tailEnd/>
            </a:ln>
          </p:spPr>
          <p:txBody>
            <a:bodyPr wrap="none">
              <a:spAutoFit/>
            </a:bodyPr>
            <a:lstStyle/>
            <a:p>
              <a:pPr defTabSz="758952" eaLnBrk="0" hangingPunct="0"/>
              <a:r>
                <a:rPr kumimoji="1" lang="en-US" altLang="zh-CN" i="1" dirty="0">
                  <a:solidFill>
                    <a:srgbClr val="333399"/>
                  </a:solidFill>
                  <a:latin typeface="Arial" charset="0"/>
                  <a:ea typeface="黑体" pitchFamily="2" charset="-122"/>
                </a:rPr>
                <a:t>t</a:t>
              </a:r>
              <a:r>
                <a:rPr kumimoji="1" lang="en-US" altLang="zh-CN" dirty="0">
                  <a:solidFill>
                    <a:srgbClr val="333399"/>
                  </a:solidFill>
                  <a:latin typeface="Arial" charset="0"/>
                  <a:ea typeface="黑体" pitchFamily="2" charset="-122"/>
                </a:rPr>
                <a:t> = 2</a:t>
              </a:r>
              <a:r>
                <a:rPr kumimoji="1" lang="en-US" altLang="zh-CN" dirty="0">
                  <a:solidFill>
                    <a:srgbClr val="333399"/>
                  </a:solidFill>
                  <a:latin typeface="Arial" charset="0"/>
                  <a:ea typeface="黑体" pitchFamily="2" charset="-122"/>
                  <a:sym typeface="Symbol" pitchFamily="18" charset="2"/>
                </a:rPr>
                <a:t></a:t>
              </a:r>
              <a:r>
                <a:rPr kumimoji="1" lang="en-US" altLang="zh-CN" dirty="0">
                  <a:solidFill>
                    <a:srgbClr val="333399"/>
                  </a:solidFill>
                  <a:latin typeface="Arial" charset="0"/>
                  <a:ea typeface="黑体" pitchFamily="2" charset="-122"/>
                </a:rPr>
                <a:t> </a:t>
              </a:r>
              <a:r>
                <a:rPr kumimoji="1" lang="en-US" altLang="zh-CN" dirty="0">
                  <a:solidFill>
                    <a:srgbClr val="333399"/>
                  </a:solidFill>
                  <a:latin typeface="Arial" charset="0"/>
                  <a:ea typeface="黑体" pitchFamily="2" charset="-122"/>
                  <a:sym typeface="Symbol" pitchFamily="18" charset="2"/>
                </a:rPr>
                <a:t> </a:t>
              </a:r>
            </a:p>
          </p:txBody>
        </p:sp>
        <p:sp>
          <p:nvSpPr>
            <p:cNvPr id="63559" name="Line 22"/>
            <p:cNvSpPr>
              <a:spLocks noChangeShapeType="1"/>
            </p:cNvSpPr>
            <p:nvPr/>
          </p:nvSpPr>
          <p:spPr bwMode="auto">
            <a:xfrm>
              <a:off x="913" y="1417"/>
              <a:ext cx="260" cy="0"/>
            </a:xfrm>
            <a:prstGeom prst="line">
              <a:avLst/>
            </a:prstGeom>
            <a:noFill/>
            <a:ln w="28575">
              <a:solidFill>
                <a:srgbClr val="333399"/>
              </a:solidFill>
              <a:round/>
              <a:headEnd/>
              <a:tailEnd type="triangle" w="sm" len="med"/>
            </a:ln>
          </p:spPr>
          <p:txBody>
            <a:bodyPr/>
            <a:lstStyle/>
            <a:p>
              <a:endParaRPr lang="zh-CN" altLang="en-US" dirty="0">
                <a:ea typeface="黑体" pitchFamily="2" charset="-122"/>
              </a:endParaRPr>
            </a:p>
          </p:txBody>
        </p:sp>
        <p:grpSp>
          <p:nvGrpSpPr>
            <p:cNvPr id="4" name="Group 23"/>
            <p:cNvGrpSpPr>
              <a:grpSpLocks/>
            </p:cNvGrpSpPr>
            <p:nvPr/>
          </p:nvGrpSpPr>
          <p:grpSpPr bwMode="auto">
            <a:xfrm>
              <a:off x="1247" y="754"/>
              <a:ext cx="1406" cy="272"/>
              <a:chOff x="1247" y="754"/>
              <a:chExt cx="1406" cy="272"/>
            </a:xfrm>
          </p:grpSpPr>
          <p:sp>
            <p:nvSpPr>
              <p:cNvPr id="63561" name="AutoShape 24"/>
              <p:cNvSpPr>
                <a:spLocks noChangeArrowheads="1"/>
              </p:cNvSpPr>
              <p:nvPr/>
            </p:nvSpPr>
            <p:spPr bwMode="auto">
              <a:xfrm>
                <a:off x="1247" y="754"/>
                <a:ext cx="1406" cy="272"/>
              </a:xfrm>
              <a:prstGeom prst="wedgeRoundRectCallout">
                <a:avLst>
                  <a:gd name="adj1" fmla="val -52986"/>
                  <a:gd name="adj2" fmla="val 182352"/>
                  <a:gd name="adj3" fmla="val 16667"/>
                </a:avLst>
              </a:prstGeom>
              <a:solidFill>
                <a:srgbClr val="FFFF99"/>
              </a:solidFill>
              <a:ln w="12700">
                <a:solidFill>
                  <a:schemeClr val="tx1"/>
                </a:solidFill>
                <a:miter lim="800000"/>
                <a:headEnd/>
                <a:tailEnd/>
              </a:ln>
            </p:spPr>
            <p:txBody>
              <a:bodyPr/>
              <a:lstStyle/>
              <a:p>
                <a:pPr algn="ctr" defTabSz="758952" eaLnBrk="0" hangingPunct="0"/>
                <a:endParaRPr kumimoji="1" lang="zh-CN" altLang="zh-CN" dirty="0">
                  <a:solidFill>
                    <a:srgbClr val="333399"/>
                  </a:solidFill>
                  <a:latin typeface="Arial" charset="0"/>
                  <a:ea typeface="黑体" pitchFamily="2" charset="-122"/>
                </a:endParaRPr>
              </a:p>
            </p:txBody>
          </p:sp>
          <p:sp>
            <p:nvSpPr>
              <p:cNvPr id="63562" name="Text Box 25"/>
              <p:cNvSpPr txBox="1">
                <a:spLocks noChangeArrowheads="1"/>
              </p:cNvSpPr>
              <p:nvPr/>
            </p:nvSpPr>
            <p:spPr bwMode="auto">
              <a:xfrm>
                <a:off x="1247" y="754"/>
                <a:ext cx="1387" cy="234"/>
              </a:xfrm>
              <a:prstGeom prst="rect">
                <a:avLst/>
              </a:prstGeom>
              <a:noFill/>
              <a:ln w="12700">
                <a:noFill/>
                <a:miter lim="800000"/>
                <a:headEnd/>
                <a:tailEnd/>
              </a:ln>
            </p:spPr>
            <p:txBody>
              <a:bodyPr>
                <a:spAutoFit/>
              </a:bodyPr>
              <a:lstStyle/>
              <a:p>
                <a:pPr defTabSz="758952" eaLnBrk="0" hangingPunct="0"/>
                <a:r>
                  <a:rPr kumimoji="1" lang="en-US" altLang="zh-CN" dirty="0">
                    <a:solidFill>
                      <a:srgbClr val="333399"/>
                    </a:solidFill>
                    <a:latin typeface="Arial" charset="0"/>
                    <a:ea typeface="黑体" pitchFamily="2" charset="-122"/>
                  </a:rPr>
                  <a:t>A </a:t>
                </a:r>
                <a:r>
                  <a:rPr kumimoji="1" lang="zh-CN" altLang="en-US" dirty="0">
                    <a:solidFill>
                      <a:srgbClr val="333399"/>
                    </a:solidFill>
                    <a:latin typeface="Arial" charset="0"/>
                    <a:ea typeface="黑体" pitchFamily="2" charset="-122"/>
                  </a:rPr>
                  <a:t>检测到发生碰撞</a:t>
                </a:r>
              </a:p>
            </p:txBody>
          </p:sp>
        </p:grpSp>
      </p:grpSp>
      <p:grpSp>
        <p:nvGrpSpPr>
          <p:cNvPr id="5" name="Group 26"/>
          <p:cNvGrpSpPr>
            <a:grpSpLocks/>
          </p:cNvGrpSpPr>
          <p:nvPr/>
        </p:nvGrpSpPr>
        <p:grpSpPr bwMode="auto">
          <a:xfrm>
            <a:off x="6596738" y="530437"/>
            <a:ext cx="1839551" cy="939315"/>
            <a:chOff x="4167" y="336"/>
            <a:chExt cx="1162" cy="595"/>
          </a:xfrm>
        </p:grpSpPr>
        <p:grpSp>
          <p:nvGrpSpPr>
            <p:cNvPr id="6" name="Group 27"/>
            <p:cNvGrpSpPr>
              <a:grpSpLocks/>
            </p:cNvGrpSpPr>
            <p:nvPr/>
          </p:nvGrpSpPr>
          <p:grpSpPr bwMode="auto">
            <a:xfrm>
              <a:off x="4167" y="697"/>
              <a:ext cx="972" cy="234"/>
              <a:chOff x="4167" y="697"/>
              <a:chExt cx="972" cy="234"/>
            </a:xfrm>
          </p:grpSpPr>
          <p:sp>
            <p:nvSpPr>
              <p:cNvPr id="63556" name="Line 28"/>
              <p:cNvSpPr>
                <a:spLocks noChangeShapeType="1"/>
              </p:cNvSpPr>
              <p:nvPr/>
            </p:nvSpPr>
            <p:spPr bwMode="auto">
              <a:xfrm flipH="1">
                <a:off x="4167" y="847"/>
                <a:ext cx="261" cy="0"/>
              </a:xfrm>
              <a:prstGeom prst="line">
                <a:avLst/>
              </a:prstGeom>
              <a:noFill/>
              <a:ln w="28575">
                <a:solidFill>
                  <a:srgbClr val="333399"/>
                </a:solidFill>
                <a:round/>
                <a:headEnd/>
                <a:tailEnd type="triangle" w="sm" len="med"/>
              </a:ln>
            </p:spPr>
            <p:txBody>
              <a:bodyPr/>
              <a:lstStyle/>
              <a:p>
                <a:endParaRPr lang="zh-CN" altLang="en-US" dirty="0">
                  <a:ea typeface="黑体" pitchFamily="2" charset="-122"/>
                </a:endParaRPr>
              </a:p>
            </p:txBody>
          </p:sp>
          <p:sp>
            <p:nvSpPr>
              <p:cNvPr id="63557" name="Text Box 29"/>
              <p:cNvSpPr txBox="1">
                <a:spLocks noChangeArrowheads="1"/>
              </p:cNvSpPr>
              <p:nvPr/>
            </p:nvSpPr>
            <p:spPr bwMode="auto">
              <a:xfrm>
                <a:off x="4411" y="697"/>
                <a:ext cx="728" cy="234"/>
              </a:xfrm>
              <a:prstGeom prst="rect">
                <a:avLst/>
              </a:prstGeom>
              <a:noFill/>
              <a:ln w="12700">
                <a:noFill/>
                <a:miter lim="800000"/>
                <a:headEnd/>
                <a:tailEnd/>
              </a:ln>
            </p:spPr>
            <p:txBody>
              <a:bodyPr wrap="none">
                <a:spAutoFit/>
              </a:bodyPr>
              <a:lstStyle/>
              <a:p>
                <a:pPr defTabSz="758952" eaLnBrk="0" hangingPunct="0"/>
                <a:r>
                  <a:rPr kumimoji="1" lang="en-US" altLang="zh-CN" i="1" dirty="0">
                    <a:solidFill>
                      <a:srgbClr val="333399"/>
                    </a:solidFill>
                    <a:latin typeface="Arial" charset="0"/>
                    <a:ea typeface="黑体" pitchFamily="2" charset="-122"/>
                  </a:rPr>
                  <a:t>  t</a:t>
                </a:r>
                <a:r>
                  <a:rPr kumimoji="1" lang="en-US" altLang="zh-CN" dirty="0">
                    <a:solidFill>
                      <a:srgbClr val="333399"/>
                    </a:solidFill>
                    <a:latin typeface="Arial" charset="0"/>
                    <a:ea typeface="黑体" pitchFamily="2" charset="-122"/>
                  </a:rPr>
                  <a:t> = </a:t>
                </a:r>
                <a:r>
                  <a:rPr kumimoji="1" lang="en-US" altLang="zh-CN" dirty="0">
                    <a:solidFill>
                      <a:srgbClr val="333399"/>
                    </a:solidFill>
                    <a:ea typeface="黑体" pitchFamily="2" charset="-122"/>
                    <a:sym typeface="Symbol" pitchFamily="18" charset="2"/>
                  </a:rPr>
                  <a:t></a:t>
                </a:r>
                <a:r>
                  <a:rPr kumimoji="1" lang="en-US" altLang="zh-CN" dirty="0">
                    <a:solidFill>
                      <a:srgbClr val="333399"/>
                    </a:solidFill>
                    <a:latin typeface="Arial" charset="0"/>
                    <a:ea typeface="黑体" pitchFamily="2" charset="-122"/>
                  </a:rPr>
                  <a:t> </a:t>
                </a:r>
                <a:r>
                  <a:rPr kumimoji="1" lang="en-US" altLang="zh-CN" dirty="0">
                    <a:solidFill>
                      <a:srgbClr val="333399"/>
                    </a:solidFill>
                    <a:latin typeface="Arial" charset="0"/>
                    <a:ea typeface="黑体" pitchFamily="2" charset="-122"/>
                    <a:sym typeface="Symbol" pitchFamily="18" charset="2"/>
                  </a:rPr>
                  <a:t> </a:t>
                </a:r>
                <a:r>
                  <a:rPr kumimoji="1" lang="en-US" altLang="zh-CN" baseline="30000" dirty="0">
                    <a:solidFill>
                      <a:srgbClr val="333399"/>
                    </a:solidFill>
                    <a:latin typeface="Arial" charset="0"/>
                    <a:ea typeface="黑体" pitchFamily="2" charset="-122"/>
                  </a:rPr>
                  <a:t> </a:t>
                </a:r>
              </a:p>
            </p:txBody>
          </p:sp>
        </p:grpSp>
        <p:grpSp>
          <p:nvGrpSpPr>
            <p:cNvPr id="7" name="Group 30"/>
            <p:cNvGrpSpPr>
              <a:grpSpLocks/>
            </p:cNvGrpSpPr>
            <p:nvPr/>
          </p:nvGrpSpPr>
          <p:grpSpPr bwMode="auto">
            <a:xfrm>
              <a:off x="4286" y="336"/>
              <a:ext cx="1043" cy="256"/>
              <a:chOff x="4286" y="336"/>
              <a:chExt cx="1043" cy="256"/>
            </a:xfrm>
          </p:grpSpPr>
          <p:sp>
            <p:nvSpPr>
              <p:cNvPr id="63554" name="AutoShape 31"/>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headEnd/>
                <a:tailEnd/>
              </a:ln>
            </p:spPr>
            <p:txBody>
              <a:bodyPr/>
              <a:lstStyle/>
              <a:p>
                <a:pPr algn="ctr" defTabSz="758952" eaLnBrk="0" hangingPunct="0"/>
                <a:endParaRPr kumimoji="1" lang="zh-CN" altLang="zh-CN" dirty="0">
                  <a:solidFill>
                    <a:srgbClr val="333399"/>
                  </a:solidFill>
                  <a:latin typeface="Arial" charset="0"/>
                  <a:ea typeface="黑体" pitchFamily="2" charset="-122"/>
                </a:endParaRPr>
              </a:p>
            </p:txBody>
          </p:sp>
          <p:sp>
            <p:nvSpPr>
              <p:cNvPr id="63555" name="Text Box 32"/>
              <p:cNvSpPr txBox="1">
                <a:spLocks noChangeArrowheads="1"/>
              </p:cNvSpPr>
              <p:nvPr/>
            </p:nvSpPr>
            <p:spPr bwMode="auto">
              <a:xfrm>
                <a:off x="4286" y="336"/>
                <a:ext cx="919" cy="234"/>
              </a:xfrm>
              <a:prstGeom prst="rect">
                <a:avLst/>
              </a:prstGeom>
              <a:noFill/>
              <a:ln w="12700">
                <a:noFill/>
                <a:miter lim="800000"/>
                <a:headEnd/>
                <a:tailEnd/>
              </a:ln>
            </p:spPr>
            <p:txBody>
              <a:bodyPr wrap="none">
                <a:spAutoFit/>
              </a:bodyPr>
              <a:lstStyle/>
              <a:p>
                <a:pPr defTabSz="758952" eaLnBrk="0" hangingPunct="0"/>
                <a:r>
                  <a:rPr kumimoji="1" lang="en-US" altLang="zh-CN" dirty="0">
                    <a:solidFill>
                      <a:srgbClr val="333399"/>
                    </a:solidFill>
                    <a:latin typeface="Arial" charset="0"/>
                    <a:ea typeface="黑体" pitchFamily="2" charset="-122"/>
                  </a:rPr>
                  <a:t>  B </a:t>
                </a:r>
                <a:r>
                  <a:rPr kumimoji="1" lang="zh-CN" altLang="en-US" dirty="0">
                    <a:solidFill>
                      <a:srgbClr val="333399"/>
                    </a:solidFill>
                    <a:latin typeface="Arial" charset="0"/>
                    <a:ea typeface="黑体" pitchFamily="2" charset="-122"/>
                  </a:rPr>
                  <a:t>发送数据</a:t>
                </a:r>
              </a:p>
            </p:txBody>
          </p:sp>
        </p:grpSp>
      </p:grpSp>
      <p:grpSp>
        <p:nvGrpSpPr>
          <p:cNvPr id="8" name="Group 33"/>
          <p:cNvGrpSpPr>
            <a:grpSpLocks/>
          </p:cNvGrpSpPr>
          <p:nvPr/>
        </p:nvGrpSpPr>
        <p:grpSpPr bwMode="auto">
          <a:xfrm>
            <a:off x="4055878" y="1365560"/>
            <a:ext cx="3666437" cy="1000883"/>
            <a:chOff x="2562" y="865"/>
            <a:chExt cx="2316" cy="634"/>
          </a:xfrm>
        </p:grpSpPr>
        <p:grpSp>
          <p:nvGrpSpPr>
            <p:cNvPr id="9" name="Group 34"/>
            <p:cNvGrpSpPr>
              <a:grpSpLocks/>
            </p:cNvGrpSpPr>
            <p:nvPr/>
          </p:nvGrpSpPr>
          <p:grpSpPr bwMode="auto">
            <a:xfrm>
              <a:off x="2562" y="1240"/>
              <a:ext cx="1546" cy="259"/>
              <a:chOff x="2562" y="1240"/>
              <a:chExt cx="1546" cy="259"/>
            </a:xfrm>
          </p:grpSpPr>
          <p:sp>
            <p:nvSpPr>
              <p:cNvPr id="63550" name="AutoShape 35"/>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headEnd/>
                <a:tailEnd/>
              </a:ln>
            </p:spPr>
            <p:txBody>
              <a:bodyPr/>
              <a:lstStyle/>
              <a:p>
                <a:pPr algn="ctr" defTabSz="758952" eaLnBrk="0" hangingPunct="0"/>
                <a:endParaRPr kumimoji="1" lang="zh-CN" altLang="zh-CN" dirty="0">
                  <a:solidFill>
                    <a:srgbClr val="333399"/>
                  </a:solidFill>
                  <a:latin typeface="Arial" charset="0"/>
                  <a:ea typeface="黑体" pitchFamily="2" charset="-122"/>
                </a:endParaRPr>
              </a:p>
            </p:txBody>
          </p:sp>
          <p:sp>
            <p:nvSpPr>
              <p:cNvPr id="63551" name="Text Box 36"/>
              <p:cNvSpPr txBox="1">
                <a:spLocks noChangeArrowheads="1"/>
              </p:cNvSpPr>
              <p:nvPr/>
            </p:nvSpPr>
            <p:spPr bwMode="auto">
              <a:xfrm>
                <a:off x="2562" y="1240"/>
                <a:ext cx="1546" cy="234"/>
              </a:xfrm>
              <a:prstGeom prst="rect">
                <a:avLst/>
              </a:prstGeom>
              <a:noFill/>
              <a:ln w="12700">
                <a:noFill/>
                <a:miter lim="800000"/>
                <a:headEnd/>
                <a:tailEnd/>
              </a:ln>
            </p:spPr>
            <p:txBody>
              <a:bodyPr>
                <a:spAutoFit/>
              </a:bodyPr>
              <a:lstStyle/>
              <a:p>
                <a:pPr defTabSz="758952" eaLnBrk="0" hangingPunct="0"/>
                <a:r>
                  <a:rPr kumimoji="1" lang="en-US" altLang="zh-CN" dirty="0">
                    <a:solidFill>
                      <a:srgbClr val="333399"/>
                    </a:solidFill>
                    <a:latin typeface="Arial" charset="0"/>
                    <a:ea typeface="黑体" pitchFamily="2" charset="-122"/>
                  </a:rPr>
                  <a:t>B </a:t>
                </a:r>
                <a:r>
                  <a:rPr kumimoji="1" lang="zh-CN" altLang="en-US" dirty="0">
                    <a:solidFill>
                      <a:srgbClr val="333399"/>
                    </a:solidFill>
                    <a:latin typeface="Arial" charset="0"/>
                    <a:ea typeface="黑体" pitchFamily="2" charset="-122"/>
                  </a:rPr>
                  <a:t>检测到发生碰撞</a:t>
                </a:r>
              </a:p>
            </p:txBody>
          </p:sp>
        </p:grpSp>
        <p:sp>
          <p:nvSpPr>
            <p:cNvPr id="63548" name="Line 37"/>
            <p:cNvSpPr>
              <a:spLocks noChangeShapeType="1"/>
            </p:cNvSpPr>
            <p:nvPr/>
          </p:nvSpPr>
          <p:spPr bwMode="auto">
            <a:xfrm flipH="1">
              <a:off x="4167" y="964"/>
              <a:ext cx="261" cy="0"/>
            </a:xfrm>
            <a:prstGeom prst="line">
              <a:avLst/>
            </a:prstGeom>
            <a:noFill/>
            <a:ln w="28575">
              <a:solidFill>
                <a:srgbClr val="333399"/>
              </a:solidFill>
              <a:round/>
              <a:headEnd/>
              <a:tailEnd type="triangle" w="sm" len="med"/>
            </a:ln>
          </p:spPr>
          <p:txBody>
            <a:bodyPr/>
            <a:lstStyle/>
            <a:p>
              <a:endParaRPr lang="zh-CN" altLang="en-US" dirty="0">
                <a:ea typeface="黑体" pitchFamily="2" charset="-122"/>
              </a:endParaRPr>
            </a:p>
          </p:txBody>
        </p:sp>
        <p:sp>
          <p:nvSpPr>
            <p:cNvPr id="63549" name="Text Box 38"/>
            <p:cNvSpPr txBox="1">
              <a:spLocks noChangeArrowheads="1"/>
            </p:cNvSpPr>
            <p:nvPr/>
          </p:nvSpPr>
          <p:spPr bwMode="auto">
            <a:xfrm>
              <a:off x="4410" y="865"/>
              <a:ext cx="468" cy="234"/>
            </a:xfrm>
            <a:prstGeom prst="rect">
              <a:avLst/>
            </a:prstGeom>
            <a:noFill/>
            <a:ln w="12700">
              <a:noFill/>
              <a:miter lim="800000"/>
              <a:headEnd/>
              <a:tailEnd/>
            </a:ln>
          </p:spPr>
          <p:txBody>
            <a:bodyPr wrap="none">
              <a:spAutoFit/>
            </a:bodyPr>
            <a:lstStyle/>
            <a:p>
              <a:pPr defTabSz="758952" eaLnBrk="0" hangingPunct="0"/>
              <a:r>
                <a:rPr kumimoji="1" lang="en-US" altLang="zh-CN" i="1" dirty="0">
                  <a:solidFill>
                    <a:srgbClr val="333399"/>
                  </a:solidFill>
                  <a:latin typeface="Arial" charset="0"/>
                  <a:ea typeface="黑体" pitchFamily="2" charset="-122"/>
                </a:rPr>
                <a:t>  t</a:t>
              </a:r>
              <a:r>
                <a:rPr kumimoji="1" lang="en-US" altLang="zh-CN" dirty="0">
                  <a:solidFill>
                    <a:srgbClr val="333399"/>
                  </a:solidFill>
                  <a:latin typeface="Arial" charset="0"/>
                  <a:ea typeface="黑体" pitchFamily="2" charset="-122"/>
                </a:rPr>
                <a:t> = </a:t>
              </a:r>
              <a:r>
                <a:rPr kumimoji="1" lang="en-US" altLang="zh-CN" dirty="0">
                  <a:solidFill>
                    <a:srgbClr val="333399"/>
                  </a:solidFill>
                  <a:ea typeface="黑体" pitchFamily="2" charset="-122"/>
                  <a:sym typeface="Symbol" pitchFamily="18" charset="2"/>
                </a:rPr>
                <a:t></a:t>
              </a:r>
            </a:p>
          </p:txBody>
        </p:sp>
      </p:grpSp>
      <p:sp>
        <p:nvSpPr>
          <p:cNvPr id="413735" name="Rectangle 39"/>
          <p:cNvSpPr>
            <a:spLocks noChangeArrowheads="1"/>
          </p:cNvSpPr>
          <p:nvPr/>
        </p:nvSpPr>
        <p:spPr bwMode="auto">
          <a:xfrm>
            <a:off x="1687574" y="4339794"/>
            <a:ext cx="398939" cy="502020"/>
          </a:xfrm>
          <a:prstGeom prst="rect">
            <a:avLst/>
          </a:prstGeom>
          <a:solidFill>
            <a:srgbClr val="FFFF99"/>
          </a:solidFill>
          <a:ln w="12700">
            <a:solidFill>
              <a:schemeClr val="tx1"/>
            </a:solidFill>
            <a:miter lim="800000"/>
            <a:headEnd/>
            <a:tailEnd/>
          </a:ln>
        </p:spPr>
        <p:txBody>
          <a:bodyPr wrap="none" lIns="91074" tIns="45537" rIns="91074" bIns="45537" anchor="ctr"/>
          <a:lstStyle/>
          <a:p>
            <a:pPr algn="ctr" defTabSz="758952" eaLnBrk="0" hangingPunct="0"/>
            <a:r>
              <a:rPr kumimoji="1" lang="en-US" altLang="zh-CN" dirty="0">
                <a:solidFill>
                  <a:srgbClr val="333399"/>
                </a:solidFill>
                <a:latin typeface="Arial" charset="0"/>
                <a:ea typeface="黑体" pitchFamily="2" charset="-122"/>
              </a:rPr>
              <a:t>A</a:t>
            </a:r>
          </a:p>
        </p:txBody>
      </p:sp>
      <p:sp>
        <p:nvSpPr>
          <p:cNvPr id="413736" name="Rectangle 40"/>
          <p:cNvSpPr>
            <a:spLocks noChangeArrowheads="1"/>
          </p:cNvSpPr>
          <p:nvPr/>
        </p:nvSpPr>
        <p:spPr bwMode="auto">
          <a:xfrm>
            <a:off x="6386186" y="5113347"/>
            <a:ext cx="398939" cy="498863"/>
          </a:xfrm>
          <a:prstGeom prst="rect">
            <a:avLst/>
          </a:prstGeom>
          <a:solidFill>
            <a:srgbClr val="FFFF99"/>
          </a:solidFill>
          <a:ln w="12700">
            <a:solidFill>
              <a:schemeClr val="tx1"/>
            </a:solidFill>
            <a:miter lim="800000"/>
            <a:headEnd/>
            <a:tailEnd/>
          </a:ln>
        </p:spPr>
        <p:txBody>
          <a:bodyPr wrap="none" lIns="91074" tIns="45537" rIns="91074" bIns="45537" anchor="ctr"/>
          <a:lstStyle/>
          <a:p>
            <a:pPr algn="ctr" defTabSz="758952" eaLnBrk="0" hangingPunct="0"/>
            <a:r>
              <a:rPr kumimoji="1" lang="en-US" altLang="zh-CN" dirty="0">
                <a:solidFill>
                  <a:srgbClr val="333399"/>
                </a:solidFill>
                <a:latin typeface="Arial" charset="0"/>
                <a:ea typeface="黑体" pitchFamily="2" charset="-122"/>
              </a:rPr>
              <a:t>B</a:t>
            </a:r>
          </a:p>
        </p:txBody>
      </p:sp>
      <p:grpSp>
        <p:nvGrpSpPr>
          <p:cNvPr id="10" name="Group 41"/>
          <p:cNvGrpSpPr>
            <a:grpSpLocks/>
          </p:cNvGrpSpPr>
          <p:nvPr/>
        </p:nvGrpSpPr>
        <p:grpSpPr bwMode="auto">
          <a:xfrm>
            <a:off x="2086513" y="4412413"/>
            <a:ext cx="4089123" cy="142081"/>
            <a:chOff x="1318" y="2795"/>
            <a:chExt cx="2583" cy="90"/>
          </a:xfrm>
        </p:grpSpPr>
        <p:sp>
          <p:nvSpPr>
            <p:cNvPr id="63545" name="Rectangle 42"/>
            <p:cNvSpPr>
              <a:spLocks noChangeArrowheads="1"/>
            </p:cNvSpPr>
            <p:nvPr/>
          </p:nvSpPr>
          <p:spPr bwMode="auto">
            <a:xfrm>
              <a:off x="1318" y="2795"/>
              <a:ext cx="2462" cy="90"/>
            </a:xfrm>
            <a:prstGeom prst="rect">
              <a:avLst/>
            </a:prstGeom>
            <a:solidFill>
              <a:schemeClr val="accent1"/>
            </a:solidFill>
            <a:ln w="12700">
              <a:solidFill>
                <a:schemeClr val="tx1"/>
              </a:solidFill>
              <a:miter lim="800000"/>
              <a:headEnd/>
              <a:tailEnd/>
            </a:ln>
          </p:spPr>
          <p:txBody>
            <a:bodyPr wrap="none" anchor="ctr"/>
            <a:lstStyle/>
            <a:p>
              <a:endParaRPr lang="zh-CN" altLang="en-US" dirty="0">
                <a:ea typeface="黑体" pitchFamily="2" charset="-122"/>
              </a:endParaRPr>
            </a:p>
          </p:txBody>
        </p:sp>
        <p:sp>
          <p:nvSpPr>
            <p:cNvPr id="63546" name="Line 43"/>
            <p:cNvSpPr>
              <a:spLocks noChangeShapeType="1"/>
            </p:cNvSpPr>
            <p:nvPr/>
          </p:nvSpPr>
          <p:spPr bwMode="auto">
            <a:xfrm>
              <a:off x="3780" y="2841"/>
              <a:ext cx="121" cy="0"/>
            </a:xfrm>
            <a:prstGeom prst="line">
              <a:avLst/>
            </a:prstGeom>
            <a:noFill/>
            <a:ln w="12700">
              <a:solidFill>
                <a:srgbClr val="333399"/>
              </a:solidFill>
              <a:round/>
              <a:headEnd/>
              <a:tailEnd type="triangle" w="sm" len="med"/>
            </a:ln>
          </p:spPr>
          <p:txBody>
            <a:bodyPr/>
            <a:lstStyle/>
            <a:p>
              <a:endParaRPr lang="zh-CN" altLang="en-US" dirty="0">
                <a:ea typeface="黑体" pitchFamily="2" charset="-122"/>
              </a:endParaRPr>
            </a:p>
          </p:txBody>
        </p:sp>
      </p:grpSp>
      <p:grpSp>
        <p:nvGrpSpPr>
          <p:cNvPr id="11" name="Group 44"/>
          <p:cNvGrpSpPr>
            <a:grpSpLocks/>
          </p:cNvGrpSpPr>
          <p:nvPr/>
        </p:nvGrpSpPr>
        <p:grpSpPr bwMode="auto">
          <a:xfrm>
            <a:off x="5794110" y="4625534"/>
            <a:ext cx="634820" cy="145239"/>
            <a:chOff x="3660" y="2930"/>
            <a:chExt cx="401" cy="92"/>
          </a:xfrm>
        </p:grpSpPr>
        <p:sp>
          <p:nvSpPr>
            <p:cNvPr id="63543" name="Rectangle 45"/>
            <p:cNvSpPr>
              <a:spLocks noChangeArrowheads="1"/>
            </p:cNvSpPr>
            <p:nvPr/>
          </p:nvSpPr>
          <p:spPr bwMode="auto">
            <a:xfrm>
              <a:off x="3780" y="2930"/>
              <a:ext cx="281" cy="92"/>
            </a:xfrm>
            <a:prstGeom prst="rect">
              <a:avLst/>
            </a:prstGeom>
            <a:solidFill>
              <a:srgbClr val="996600"/>
            </a:solidFill>
            <a:ln w="12700">
              <a:solidFill>
                <a:schemeClr val="tx1"/>
              </a:solidFill>
              <a:miter lim="800000"/>
              <a:headEnd/>
              <a:tailEnd/>
            </a:ln>
          </p:spPr>
          <p:txBody>
            <a:bodyPr wrap="none" anchor="ctr"/>
            <a:lstStyle/>
            <a:p>
              <a:endParaRPr lang="zh-CN" altLang="en-US" dirty="0">
                <a:ea typeface="黑体" pitchFamily="2" charset="-122"/>
              </a:endParaRPr>
            </a:p>
          </p:txBody>
        </p:sp>
        <p:sp>
          <p:nvSpPr>
            <p:cNvPr id="63544" name="Line 46"/>
            <p:cNvSpPr>
              <a:spLocks noChangeShapeType="1"/>
            </p:cNvSpPr>
            <p:nvPr/>
          </p:nvSpPr>
          <p:spPr bwMode="auto">
            <a:xfrm flipH="1">
              <a:off x="3660" y="2976"/>
              <a:ext cx="120" cy="0"/>
            </a:xfrm>
            <a:prstGeom prst="line">
              <a:avLst/>
            </a:prstGeom>
            <a:noFill/>
            <a:ln w="12700">
              <a:solidFill>
                <a:srgbClr val="333399"/>
              </a:solidFill>
              <a:round/>
              <a:headEnd/>
              <a:tailEnd type="triangle" w="sm" len="med"/>
            </a:ln>
          </p:spPr>
          <p:txBody>
            <a:bodyPr/>
            <a:lstStyle/>
            <a:p>
              <a:endParaRPr lang="zh-CN" altLang="en-US" dirty="0">
                <a:ea typeface="黑体" pitchFamily="2" charset="-122"/>
              </a:endParaRPr>
            </a:p>
          </p:txBody>
        </p:sp>
      </p:grpSp>
      <p:sp>
        <p:nvSpPr>
          <p:cNvPr id="413743" name="Line 47"/>
          <p:cNvSpPr>
            <a:spLocks noChangeShapeType="1"/>
          </p:cNvSpPr>
          <p:nvPr/>
        </p:nvSpPr>
        <p:spPr bwMode="auto">
          <a:xfrm>
            <a:off x="6327612" y="5255428"/>
            <a:ext cx="189971" cy="0"/>
          </a:xfrm>
          <a:prstGeom prst="line">
            <a:avLst/>
          </a:prstGeom>
          <a:noFill/>
          <a:ln w="12700">
            <a:solidFill>
              <a:srgbClr val="333399"/>
            </a:solidFill>
            <a:round/>
            <a:headEnd/>
            <a:tailEnd type="triangle" w="sm" len="med"/>
          </a:ln>
        </p:spPr>
        <p:txBody>
          <a:bodyPr lIns="91074" tIns="45537" rIns="91074" bIns="45537"/>
          <a:lstStyle/>
          <a:p>
            <a:endParaRPr lang="zh-CN" altLang="en-US" dirty="0">
              <a:ea typeface="黑体" pitchFamily="2" charset="-122"/>
            </a:endParaRPr>
          </a:p>
        </p:txBody>
      </p:sp>
      <p:grpSp>
        <p:nvGrpSpPr>
          <p:cNvPr id="12" name="Group 48"/>
          <p:cNvGrpSpPr>
            <a:grpSpLocks/>
          </p:cNvGrpSpPr>
          <p:nvPr/>
        </p:nvGrpSpPr>
        <p:grpSpPr bwMode="auto">
          <a:xfrm>
            <a:off x="1687574" y="5871114"/>
            <a:ext cx="5097551" cy="500441"/>
            <a:chOff x="1066" y="3719"/>
            <a:chExt cx="3220" cy="317"/>
          </a:xfrm>
        </p:grpSpPr>
        <p:sp>
          <p:nvSpPr>
            <p:cNvPr id="63538" name="Rectangle 49"/>
            <p:cNvSpPr>
              <a:spLocks noChangeArrowheads="1"/>
            </p:cNvSpPr>
            <p:nvPr/>
          </p:nvSpPr>
          <p:spPr bwMode="auto">
            <a:xfrm>
              <a:off x="1298" y="3900"/>
              <a:ext cx="720" cy="92"/>
            </a:xfrm>
            <a:prstGeom prst="rect">
              <a:avLst/>
            </a:prstGeom>
            <a:solidFill>
              <a:srgbClr val="996600"/>
            </a:solidFill>
            <a:ln w="12700">
              <a:solidFill>
                <a:schemeClr val="tx1"/>
              </a:solidFill>
              <a:miter lim="800000"/>
              <a:headEnd/>
              <a:tailEnd/>
            </a:ln>
          </p:spPr>
          <p:txBody>
            <a:bodyPr wrap="none" anchor="ctr"/>
            <a:lstStyle/>
            <a:p>
              <a:endParaRPr lang="zh-CN" altLang="en-US" dirty="0">
                <a:ea typeface="黑体" pitchFamily="2" charset="-122"/>
              </a:endParaRPr>
            </a:p>
          </p:txBody>
        </p:sp>
        <p:sp>
          <p:nvSpPr>
            <p:cNvPr id="63539" name="Rectangle 50"/>
            <p:cNvSpPr>
              <a:spLocks noChangeArrowheads="1"/>
            </p:cNvSpPr>
            <p:nvPr/>
          </p:nvSpPr>
          <p:spPr bwMode="auto">
            <a:xfrm>
              <a:off x="1298" y="3765"/>
              <a:ext cx="2763" cy="90"/>
            </a:xfrm>
            <a:prstGeom prst="rect">
              <a:avLst/>
            </a:prstGeom>
            <a:solidFill>
              <a:schemeClr val="accent1"/>
            </a:solidFill>
            <a:ln w="12700">
              <a:solidFill>
                <a:schemeClr val="tx1"/>
              </a:solidFill>
              <a:miter lim="800000"/>
              <a:headEnd/>
              <a:tailEnd/>
            </a:ln>
          </p:spPr>
          <p:txBody>
            <a:bodyPr wrap="none" anchor="ctr"/>
            <a:lstStyle/>
            <a:p>
              <a:endParaRPr lang="zh-CN" altLang="en-US" dirty="0">
                <a:ea typeface="黑体" pitchFamily="2" charset="-122"/>
              </a:endParaRPr>
            </a:p>
          </p:txBody>
        </p:sp>
        <p:sp>
          <p:nvSpPr>
            <p:cNvPr id="63540" name="Rectangle 51"/>
            <p:cNvSpPr>
              <a:spLocks noChangeArrowheads="1"/>
            </p:cNvSpPr>
            <p:nvPr/>
          </p:nvSpPr>
          <p:spPr bwMode="auto">
            <a:xfrm>
              <a:off x="1066" y="3719"/>
              <a:ext cx="252" cy="317"/>
            </a:xfrm>
            <a:prstGeom prst="rect">
              <a:avLst/>
            </a:prstGeom>
            <a:solidFill>
              <a:srgbClr val="FFFF99"/>
            </a:solidFill>
            <a:ln w="12700">
              <a:solidFill>
                <a:schemeClr val="tx1"/>
              </a:solidFill>
              <a:miter lim="800000"/>
              <a:headEnd/>
              <a:tailEnd/>
            </a:ln>
          </p:spPr>
          <p:txBody>
            <a:bodyPr wrap="none" anchor="ctr"/>
            <a:lstStyle/>
            <a:p>
              <a:pPr algn="ctr" defTabSz="758952" eaLnBrk="0" hangingPunct="0"/>
              <a:r>
                <a:rPr kumimoji="1" lang="en-US" altLang="zh-CN" dirty="0">
                  <a:solidFill>
                    <a:srgbClr val="333399"/>
                  </a:solidFill>
                  <a:latin typeface="Arial" charset="0"/>
                  <a:ea typeface="黑体" pitchFamily="2" charset="-122"/>
                </a:rPr>
                <a:t>A</a:t>
              </a:r>
            </a:p>
          </p:txBody>
        </p:sp>
        <p:sp>
          <p:nvSpPr>
            <p:cNvPr id="63541" name="Rectangle 52"/>
            <p:cNvSpPr>
              <a:spLocks noChangeArrowheads="1"/>
            </p:cNvSpPr>
            <p:nvPr/>
          </p:nvSpPr>
          <p:spPr bwMode="auto">
            <a:xfrm>
              <a:off x="4034" y="3719"/>
              <a:ext cx="252" cy="317"/>
            </a:xfrm>
            <a:prstGeom prst="rect">
              <a:avLst/>
            </a:prstGeom>
            <a:solidFill>
              <a:srgbClr val="FFFF99"/>
            </a:solidFill>
            <a:ln w="12700">
              <a:solidFill>
                <a:schemeClr val="tx1"/>
              </a:solidFill>
              <a:miter lim="800000"/>
              <a:headEnd/>
              <a:tailEnd/>
            </a:ln>
          </p:spPr>
          <p:txBody>
            <a:bodyPr wrap="none" anchor="ctr"/>
            <a:lstStyle/>
            <a:p>
              <a:pPr algn="ctr" defTabSz="758952" eaLnBrk="0" hangingPunct="0"/>
              <a:r>
                <a:rPr kumimoji="1" lang="en-US" altLang="zh-CN" dirty="0">
                  <a:solidFill>
                    <a:srgbClr val="333399"/>
                  </a:solidFill>
                  <a:latin typeface="Arial" charset="0"/>
                  <a:ea typeface="黑体" pitchFamily="2" charset="-122"/>
                </a:rPr>
                <a:t>B</a:t>
              </a:r>
            </a:p>
          </p:txBody>
        </p:sp>
        <p:sp>
          <p:nvSpPr>
            <p:cNvPr id="63542" name="Line 53"/>
            <p:cNvSpPr>
              <a:spLocks noChangeShapeType="1"/>
            </p:cNvSpPr>
            <p:nvPr/>
          </p:nvSpPr>
          <p:spPr bwMode="auto">
            <a:xfrm flipH="1">
              <a:off x="1217" y="3946"/>
              <a:ext cx="120" cy="0"/>
            </a:xfrm>
            <a:prstGeom prst="line">
              <a:avLst/>
            </a:prstGeom>
            <a:noFill/>
            <a:ln w="12700">
              <a:solidFill>
                <a:srgbClr val="333399"/>
              </a:solidFill>
              <a:round/>
              <a:headEnd/>
              <a:tailEnd type="triangle" w="sm" len="med"/>
            </a:ln>
          </p:spPr>
          <p:txBody>
            <a:bodyPr/>
            <a:lstStyle/>
            <a:p>
              <a:endParaRPr lang="zh-CN" altLang="en-US" dirty="0">
                <a:ea typeface="黑体" pitchFamily="2" charset="-122"/>
              </a:endParaRPr>
            </a:p>
          </p:txBody>
        </p:sp>
      </p:grpSp>
      <p:sp>
        <p:nvSpPr>
          <p:cNvPr id="413750" name="Rectangle 54"/>
          <p:cNvSpPr>
            <a:spLocks noChangeArrowheads="1"/>
          </p:cNvSpPr>
          <p:nvPr/>
        </p:nvSpPr>
        <p:spPr bwMode="auto">
          <a:xfrm>
            <a:off x="6302283" y="3796727"/>
            <a:ext cx="126647" cy="145239"/>
          </a:xfrm>
          <a:prstGeom prst="rect">
            <a:avLst/>
          </a:prstGeom>
          <a:solidFill>
            <a:srgbClr val="996600"/>
          </a:solidFill>
          <a:ln w="12700">
            <a:solidFill>
              <a:schemeClr val="tx1"/>
            </a:solidFill>
            <a:miter lim="800000"/>
            <a:headEnd/>
            <a:tailEnd/>
          </a:ln>
        </p:spPr>
        <p:txBody>
          <a:bodyPr wrap="none" lIns="91074" tIns="45537" rIns="91074" bIns="45537" anchor="ctr"/>
          <a:lstStyle/>
          <a:p>
            <a:endParaRPr lang="zh-CN" altLang="en-US" dirty="0">
              <a:ea typeface="黑体" pitchFamily="2" charset="-122"/>
            </a:endParaRPr>
          </a:p>
        </p:txBody>
      </p:sp>
      <p:sp>
        <p:nvSpPr>
          <p:cNvPr id="413751" name="Rectangle 55"/>
          <p:cNvSpPr>
            <a:spLocks noChangeArrowheads="1"/>
          </p:cNvSpPr>
          <p:nvPr/>
        </p:nvSpPr>
        <p:spPr bwMode="auto">
          <a:xfrm>
            <a:off x="2086514" y="3582027"/>
            <a:ext cx="3390979" cy="143659"/>
          </a:xfrm>
          <a:prstGeom prst="rect">
            <a:avLst/>
          </a:prstGeom>
          <a:solidFill>
            <a:schemeClr val="accent1"/>
          </a:solidFill>
          <a:ln w="12700">
            <a:solidFill>
              <a:srgbClr val="333399"/>
            </a:solidFill>
            <a:miter lim="800000"/>
            <a:headEnd/>
            <a:tailEnd/>
          </a:ln>
        </p:spPr>
        <p:txBody>
          <a:bodyPr wrap="none" lIns="91074" tIns="45537" rIns="91074" bIns="45537" anchor="ctr"/>
          <a:lstStyle/>
          <a:p>
            <a:endParaRPr lang="zh-CN" altLang="en-US" dirty="0">
              <a:ea typeface="黑体" pitchFamily="2" charset="-122"/>
            </a:endParaRPr>
          </a:p>
        </p:txBody>
      </p:sp>
      <p:sp>
        <p:nvSpPr>
          <p:cNvPr id="413752" name="Rectangle 56"/>
          <p:cNvSpPr>
            <a:spLocks noChangeArrowheads="1"/>
          </p:cNvSpPr>
          <p:nvPr/>
        </p:nvSpPr>
        <p:spPr bwMode="auto">
          <a:xfrm>
            <a:off x="1687574" y="3510986"/>
            <a:ext cx="398939" cy="502020"/>
          </a:xfrm>
          <a:prstGeom prst="rect">
            <a:avLst/>
          </a:prstGeom>
          <a:solidFill>
            <a:srgbClr val="FFFF99"/>
          </a:solidFill>
          <a:ln w="12700">
            <a:solidFill>
              <a:schemeClr val="tx1"/>
            </a:solidFill>
            <a:miter lim="800000"/>
            <a:headEnd/>
            <a:tailEnd/>
          </a:ln>
        </p:spPr>
        <p:txBody>
          <a:bodyPr wrap="none" lIns="91074" tIns="45537" rIns="91074" bIns="45537" anchor="ctr"/>
          <a:lstStyle/>
          <a:p>
            <a:pPr algn="ctr" defTabSz="758952" eaLnBrk="0" hangingPunct="0"/>
            <a:r>
              <a:rPr kumimoji="1" lang="en-US" altLang="zh-CN" dirty="0">
                <a:solidFill>
                  <a:srgbClr val="333399"/>
                </a:solidFill>
                <a:latin typeface="Arial" charset="0"/>
                <a:ea typeface="黑体" pitchFamily="2" charset="-122"/>
              </a:rPr>
              <a:t>A</a:t>
            </a:r>
          </a:p>
        </p:txBody>
      </p:sp>
      <p:sp>
        <p:nvSpPr>
          <p:cNvPr id="413753" name="Rectangle 57"/>
          <p:cNvSpPr>
            <a:spLocks noChangeArrowheads="1"/>
          </p:cNvSpPr>
          <p:nvPr/>
        </p:nvSpPr>
        <p:spPr bwMode="auto">
          <a:xfrm>
            <a:off x="6386186" y="3510986"/>
            <a:ext cx="398939" cy="502020"/>
          </a:xfrm>
          <a:prstGeom prst="rect">
            <a:avLst/>
          </a:prstGeom>
          <a:solidFill>
            <a:srgbClr val="FFFF99"/>
          </a:solidFill>
          <a:ln w="12700">
            <a:solidFill>
              <a:schemeClr val="tx1"/>
            </a:solidFill>
            <a:miter lim="800000"/>
            <a:headEnd/>
            <a:tailEnd/>
          </a:ln>
        </p:spPr>
        <p:txBody>
          <a:bodyPr wrap="none" lIns="91074" tIns="45537" rIns="91074" bIns="45537" anchor="ctr"/>
          <a:lstStyle/>
          <a:p>
            <a:pPr algn="ctr" defTabSz="758952" eaLnBrk="0" hangingPunct="0"/>
            <a:r>
              <a:rPr kumimoji="1" lang="en-US" altLang="zh-CN" dirty="0">
                <a:solidFill>
                  <a:srgbClr val="333399"/>
                </a:solidFill>
                <a:latin typeface="Arial" charset="0"/>
                <a:ea typeface="黑体" pitchFamily="2" charset="-122"/>
              </a:rPr>
              <a:t>B</a:t>
            </a:r>
          </a:p>
        </p:txBody>
      </p:sp>
      <p:sp>
        <p:nvSpPr>
          <p:cNvPr id="413754" name="Line 58"/>
          <p:cNvSpPr>
            <a:spLocks noChangeShapeType="1"/>
          </p:cNvSpPr>
          <p:nvPr/>
        </p:nvSpPr>
        <p:spPr bwMode="auto">
          <a:xfrm>
            <a:off x="5477492" y="3654646"/>
            <a:ext cx="189971" cy="0"/>
          </a:xfrm>
          <a:prstGeom prst="line">
            <a:avLst/>
          </a:prstGeom>
          <a:noFill/>
          <a:ln w="12700">
            <a:solidFill>
              <a:srgbClr val="333399"/>
            </a:solidFill>
            <a:round/>
            <a:headEnd/>
            <a:tailEnd type="triangle" w="sm" len="med"/>
          </a:ln>
        </p:spPr>
        <p:txBody>
          <a:bodyPr lIns="91074" tIns="45537" rIns="91074" bIns="45537"/>
          <a:lstStyle/>
          <a:p>
            <a:endParaRPr lang="zh-CN" altLang="en-US" dirty="0">
              <a:ea typeface="黑体" pitchFamily="2" charset="-122"/>
            </a:endParaRPr>
          </a:p>
        </p:txBody>
      </p:sp>
      <p:sp>
        <p:nvSpPr>
          <p:cNvPr id="413755" name="Line 59"/>
          <p:cNvSpPr>
            <a:spLocks noChangeShapeType="1"/>
          </p:cNvSpPr>
          <p:nvPr/>
        </p:nvSpPr>
        <p:spPr bwMode="auto">
          <a:xfrm flipH="1">
            <a:off x="6112312" y="3867767"/>
            <a:ext cx="189971" cy="0"/>
          </a:xfrm>
          <a:prstGeom prst="line">
            <a:avLst/>
          </a:prstGeom>
          <a:noFill/>
          <a:ln w="12700">
            <a:solidFill>
              <a:srgbClr val="333399"/>
            </a:solidFill>
            <a:round/>
            <a:headEnd/>
            <a:tailEnd type="triangle" w="sm" len="med"/>
          </a:ln>
        </p:spPr>
        <p:txBody>
          <a:bodyPr lIns="91074" tIns="45537" rIns="91074" bIns="45537"/>
          <a:lstStyle/>
          <a:p>
            <a:endParaRPr lang="zh-CN" altLang="en-US" dirty="0">
              <a:ea typeface="黑体" pitchFamily="2" charset="-122"/>
            </a:endParaRPr>
          </a:p>
        </p:txBody>
      </p:sp>
      <p:sp>
        <p:nvSpPr>
          <p:cNvPr id="413756" name="Text Box 60"/>
          <p:cNvSpPr txBox="1">
            <a:spLocks noChangeArrowheads="1"/>
          </p:cNvSpPr>
          <p:nvPr/>
        </p:nvSpPr>
        <p:spPr bwMode="auto">
          <a:xfrm>
            <a:off x="355235" y="2361706"/>
            <a:ext cx="1197153" cy="1130709"/>
          </a:xfrm>
          <a:prstGeom prst="rect">
            <a:avLst/>
          </a:prstGeom>
          <a:noFill/>
          <a:ln w="12700">
            <a:noFill/>
            <a:miter lim="800000"/>
            <a:headEnd/>
            <a:tailEnd/>
          </a:ln>
        </p:spPr>
        <p:txBody>
          <a:bodyPr wrap="none" lIns="91074" tIns="45537" rIns="91074" bIns="45537">
            <a:spAutoFit/>
          </a:bodyPr>
          <a:lstStyle/>
          <a:p>
            <a:pPr algn="ctr" defTabSz="758952" eaLnBrk="0" hangingPunct="0">
              <a:lnSpc>
                <a:spcPct val="90000"/>
              </a:lnSpc>
            </a:pPr>
            <a:r>
              <a:rPr kumimoji="1" lang="en-US" altLang="zh-CN" i="1" dirty="0">
                <a:solidFill>
                  <a:srgbClr val="333399"/>
                </a:solidFill>
                <a:latin typeface="Arial" charset="0"/>
                <a:ea typeface="黑体" pitchFamily="2" charset="-122"/>
              </a:rPr>
              <a:t> t</a:t>
            </a:r>
            <a:r>
              <a:rPr kumimoji="1" lang="en-US" altLang="zh-CN" dirty="0">
                <a:solidFill>
                  <a:srgbClr val="333399"/>
                </a:solidFill>
                <a:latin typeface="Arial" charset="0"/>
                <a:ea typeface="黑体" pitchFamily="2" charset="-122"/>
              </a:rPr>
              <a:t> = 0</a:t>
            </a:r>
            <a:endParaRPr kumimoji="1" lang="en-US" altLang="zh-CN" baseline="30000" dirty="0">
              <a:solidFill>
                <a:srgbClr val="333399"/>
              </a:solidFill>
              <a:latin typeface="Arial" charset="0"/>
              <a:ea typeface="黑体" pitchFamily="2" charset="-122"/>
            </a:endParaRPr>
          </a:p>
          <a:p>
            <a:pPr algn="ctr" defTabSz="758952" eaLnBrk="0" hangingPunct="0">
              <a:lnSpc>
                <a:spcPct val="95000"/>
              </a:lnSpc>
            </a:pPr>
            <a:r>
              <a:rPr kumimoji="1" lang="en-US" altLang="zh-CN" dirty="0">
                <a:solidFill>
                  <a:srgbClr val="333399"/>
                </a:solidFill>
                <a:latin typeface="Arial" charset="0"/>
                <a:ea typeface="黑体" pitchFamily="2" charset="-122"/>
              </a:rPr>
              <a:t>  A </a:t>
            </a:r>
            <a:r>
              <a:rPr kumimoji="1" lang="zh-CN" altLang="en-US" dirty="0">
                <a:solidFill>
                  <a:srgbClr val="333399"/>
                </a:solidFill>
                <a:latin typeface="Arial" charset="0"/>
                <a:ea typeface="黑体" pitchFamily="2" charset="-122"/>
              </a:rPr>
              <a:t>检测到</a:t>
            </a:r>
          </a:p>
          <a:p>
            <a:pPr algn="ctr" defTabSz="758952" eaLnBrk="0" hangingPunct="0">
              <a:lnSpc>
                <a:spcPct val="95000"/>
              </a:lnSpc>
            </a:pPr>
            <a:r>
              <a:rPr kumimoji="1" lang="zh-CN" altLang="en-US" dirty="0">
                <a:solidFill>
                  <a:srgbClr val="333399"/>
                </a:solidFill>
                <a:latin typeface="Arial" charset="0"/>
                <a:ea typeface="黑体" pitchFamily="2" charset="-122"/>
              </a:rPr>
              <a:t>信道空闲</a:t>
            </a:r>
          </a:p>
          <a:p>
            <a:pPr algn="ctr" defTabSz="758952" eaLnBrk="0" hangingPunct="0">
              <a:lnSpc>
                <a:spcPct val="95000"/>
              </a:lnSpc>
            </a:pPr>
            <a:r>
              <a:rPr kumimoji="1" lang="zh-CN" altLang="en-US" dirty="0">
                <a:solidFill>
                  <a:srgbClr val="333399"/>
                </a:solidFill>
                <a:latin typeface="Arial" charset="0"/>
                <a:ea typeface="黑体" pitchFamily="2" charset="-122"/>
              </a:rPr>
              <a:t>发送数据</a:t>
            </a:r>
          </a:p>
        </p:txBody>
      </p:sp>
      <p:grpSp>
        <p:nvGrpSpPr>
          <p:cNvPr id="13" name="Group 61"/>
          <p:cNvGrpSpPr>
            <a:grpSpLocks/>
          </p:cNvGrpSpPr>
          <p:nvPr/>
        </p:nvGrpSpPr>
        <p:grpSpPr bwMode="auto">
          <a:xfrm>
            <a:off x="1989945" y="2792687"/>
            <a:ext cx="444848" cy="142081"/>
            <a:chOff x="1176" y="1872"/>
            <a:chExt cx="336" cy="96"/>
          </a:xfrm>
        </p:grpSpPr>
        <p:sp>
          <p:nvSpPr>
            <p:cNvPr id="63536" name="Rectangle 62"/>
            <p:cNvSpPr>
              <a:spLocks noChangeArrowheads="1"/>
            </p:cNvSpPr>
            <p:nvPr/>
          </p:nvSpPr>
          <p:spPr bwMode="auto">
            <a:xfrm>
              <a:off x="1176" y="1872"/>
              <a:ext cx="192" cy="96"/>
            </a:xfrm>
            <a:prstGeom prst="rect">
              <a:avLst/>
            </a:prstGeom>
            <a:solidFill>
              <a:schemeClr val="accent1"/>
            </a:solidFill>
            <a:ln w="12700">
              <a:solidFill>
                <a:schemeClr val="tx1"/>
              </a:solidFill>
              <a:miter lim="800000"/>
              <a:headEnd/>
              <a:tailEnd/>
            </a:ln>
          </p:spPr>
          <p:txBody>
            <a:bodyPr wrap="none" anchor="ctr"/>
            <a:lstStyle/>
            <a:p>
              <a:endParaRPr lang="zh-CN" altLang="en-US" dirty="0">
                <a:ea typeface="黑体" pitchFamily="2" charset="-122"/>
              </a:endParaRPr>
            </a:p>
          </p:txBody>
        </p:sp>
        <p:sp>
          <p:nvSpPr>
            <p:cNvPr id="63537" name="Line 63"/>
            <p:cNvSpPr>
              <a:spLocks noChangeShapeType="1"/>
            </p:cNvSpPr>
            <p:nvPr/>
          </p:nvSpPr>
          <p:spPr bwMode="auto">
            <a:xfrm>
              <a:off x="1368" y="1926"/>
              <a:ext cx="144" cy="0"/>
            </a:xfrm>
            <a:prstGeom prst="line">
              <a:avLst/>
            </a:prstGeom>
            <a:noFill/>
            <a:ln w="12700">
              <a:solidFill>
                <a:schemeClr val="tx1"/>
              </a:solidFill>
              <a:round/>
              <a:headEnd/>
              <a:tailEnd type="triangle" w="sm" len="med"/>
            </a:ln>
          </p:spPr>
          <p:txBody>
            <a:bodyPr/>
            <a:lstStyle/>
            <a:p>
              <a:endParaRPr lang="zh-CN" altLang="en-US" dirty="0">
                <a:ea typeface="黑体" pitchFamily="2" charset="-122"/>
              </a:endParaRPr>
            </a:p>
          </p:txBody>
        </p:sp>
      </p:grpSp>
      <p:sp>
        <p:nvSpPr>
          <p:cNvPr id="413760" name="Rectangle 64"/>
          <p:cNvSpPr>
            <a:spLocks noChangeArrowheads="1"/>
          </p:cNvSpPr>
          <p:nvPr/>
        </p:nvSpPr>
        <p:spPr bwMode="auto">
          <a:xfrm>
            <a:off x="1687574" y="2721645"/>
            <a:ext cx="398939" cy="500442"/>
          </a:xfrm>
          <a:prstGeom prst="rect">
            <a:avLst/>
          </a:prstGeom>
          <a:solidFill>
            <a:srgbClr val="FFFF99"/>
          </a:solidFill>
          <a:ln w="12700">
            <a:solidFill>
              <a:schemeClr val="tx1"/>
            </a:solidFill>
            <a:miter lim="800000"/>
            <a:headEnd/>
            <a:tailEnd/>
          </a:ln>
        </p:spPr>
        <p:txBody>
          <a:bodyPr wrap="none" lIns="91074" tIns="45537" rIns="91074" bIns="45537" anchor="ctr"/>
          <a:lstStyle/>
          <a:p>
            <a:pPr algn="ctr" defTabSz="758952" eaLnBrk="0" hangingPunct="0"/>
            <a:r>
              <a:rPr kumimoji="1" lang="en-US" altLang="zh-CN" dirty="0">
                <a:solidFill>
                  <a:srgbClr val="333399"/>
                </a:solidFill>
                <a:latin typeface="Arial" charset="0"/>
                <a:ea typeface="黑体" pitchFamily="2" charset="-122"/>
              </a:rPr>
              <a:t>A</a:t>
            </a:r>
          </a:p>
        </p:txBody>
      </p:sp>
      <p:sp>
        <p:nvSpPr>
          <p:cNvPr id="413761" name="Rectangle 65"/>
          <p:cNvSpPr>
            <a:spLocks noChangeArrowheads="1"/>
          </p:cNvSpPr>
          <p:nvPr/>
        </p:nvSpPr>
        <p:spPr bwMode="auto">
          <a:xfrm>
            <a:off x="6386186" y="2721645"/>
            <a:ext cx="398939" cy="500442"/>
          </a:xfrm>
          <a:prstGeom prst="rect">
            <a:avLst/>
          </a:prstGeom>
          <a:solidFill>
            <a:srgbClr val="FFFF99"/>
          </a:solidFill>
          <a:ln w="12700">
            <a:solidFill>
              <a:schemeClr val="tx1"/>
            </a:solidFill>
            <a:miter lim="800000"/>
            <a:headEnd/>
            <a:tailEnd/>
          </a:ln>
        </p:spPr>
        <p:txBody>
          <a:bodyPr wrap="none" lIns="91074" tIns="45537" rIns="91074" bIns="45537" anchor="ctr"/>
          <a:lstStyle/>
          <a:p>
            <a:pPr algn="ctr" defTabSz="758952" eaLnBrk="0" hangingPunct="0"/>
            <a:r>
              <a:rPr kumimoji="1" lang="en-US" altLang="zh-CN" dirty="0">
                <a:solidFill>
                  <a:srgbClr val="333399"/>
                </a:solidFill>
                <a:latin typeface="Arial" charset="0"/>
                <a:ea typeface="黑体" pitchFamily="2" charset="-122"/>
              </a:rPr>
              <a:t>B</a:t>
            </a:r>
          </a:p>
        </p:txBody>
      </p:sp>
      <p:sp>
        <p:nvSpPr>
          <p:cNvPr id="63525" name="Text Box 66"/>
          <p:cNvSpPr txBox="1">
            <a:spLocks noChangeArrowheads="1"/>
          </p:cNvSpPr>
          <p:nvPr/>
        </p:nvSpPr>
        <p:spPr bwMode="auto">
          <a:xfrm>
            <a:off x="777298" y="445188"/>
            <a:ext cx="639180" cy="368962"/>
          </a:xfrm>
          <a:prstGeom prst="rect">
            <a:avLst/>
          </a:prstGeom>
          <a:noFill/>
          <a:ln w="12700">
            <a:noFill/>
            <a:miter lim="800000"/>
            <a:headEnd/>
            <a:tailEnd/>
          </a:ln>
        </p:spPr>
        <p:txBody>
          <a:bodyPr wrap="none" lIns="91074" tIns="45537" rIns="91074" bIns="45537">
            <a:spAutoFit/>
          </a:bodyPr>
          <a:lstStyle/>
          <a:p>
            <a:pPr defTabSz="758952" eaLnBrk="0" hangingPunct="0"/>
            <a:r>
              <a:rPr kumimoji="1" lang="en-US" altLang="zh-CN" i="1" dirty="0">
                <a:solidFill>
                  <a:srgbClr val="333399"/>
                </a:solidFill>
                <a:latin typeface="Arial" charset="0"/>
                <a:ea typeface="黑体" pitchFamily="2" charset="-122"/>
              </a:rPr>
              <a:t>t</a:t>
            </a:r>
            <a:r>
              <a:rPr kumimoji="1" lang="en-US" altLang="zh-CN" dirty="0">
                <a:solidFill>
                  <a:srgbClr val="333399"/>
                </a:solidFill>
                <a:latin typeface="Arial" charset="0"/>
                <a:ea typeface="黑体" pitchFamily="2" charset="-122"/>
              </a:rPr>
              <a:t> = 0</a:t>
            </a:r>
            <a:endParaRPr kumimoji="1" lang="en-US" altLang="zh-CN" baseline="30000" dirty="0">
              <a:solidFill>
                <a:srgbClr val="333399"/>
              </a:solidFill>
              <a:latin typeface="Arial" charset="0"/>
              <a:ea typeface="黑体" pitchFamily="2" charset="-122"/>
            </a:endParaRPr>
          </a:p>
        </p:txBody>
      </p:sp>
      <p:sp>
        <p:nvSpPr>
          <p:cNvPr id="63526" name="Line 67"/>
          <p:cNvSpPr>
            <a:spLocks noChangeShapeType="1"/>
          </p:cNvSpPr>
          <p:nvPr/>
        </p:nvSpPr>
        <p:spPr bwMode="auto">
          <a:xfrm>
            <a:off x="1445362" y="648838"/>
            <a:ext cx="411603" cy="0"/>
          </a:xfrm>
          <a:prstGeom prst="line">
            <a:avLst/>
          </a:prstGeom>
          <a:noFill/>
          <a:ln w="28575">
            <a:solidFill>
              <a:srgbClr val="333399"/>
            </a:solidFill>
            <a:round/>
            <a:headEnd/>
            <a:tailEnd type="triangle" w="sm" len="med"/>
          </a:ln>
        </p:spPr>
        <p:txBody>
          <a:bodyPr lIns="91074" tIns="45537" rIns="91074" bIns="45537"/>
          <a:lstStyle/>
          <a:p>
            <a:endParaRPr lang="zh-CN" altLang="en-US" dirty="0">
              <a:ea typeface="黑体" pitchFamily="2" charset="-122"/>
            </a:endParaRPr>
          </a:p>
        </p:txBody>
      </p:sp>
      <p:grpSp>
        <p:nvGrpSpPr>
          <p:cNvPr id="14" name="Group 68"/>
          <p:cNvGrpSpPr>
            <a:grpSpLocks/>
          </p:cNvGrpSpPr>
          <p:nvPr/>
        </p:nvGrpSpPr>
        <p:grpSpPr bwMode="auto">
          <a:xfrm>
            <a:off x="4488062" y="4893908"/>
            <a:ext cx="4388326" cy="839858"/>
            <a:chOff x="2835" y="3100"/>
            <a:chExt cx="2772" cy="532"/>
          </a:xfrm>
        </p:grpSpPr>
        <p:sp>
          <p:nvSpPr>
            <p:cNvPr id="63534" name="Text Box 69"/>
            <p:cNvSpPr txBox="1">
              <a:spLocks noChangeArrowheads="1"/>
            </p:cNvSpPr>
            <p:nvPr/>
          </p:nvSpPr>
          <p:spPr bwMode="auto">
            <a:xfrm>
              <a:off x="4332" y="3100"/>
              <a:ext cx="1275" cy="532"/>
            </a:xfrm>
            <a:prstGeom prst="rect">
              <a:avLst/>
            </a:prstGeom>
            <a:noFill/>
            <a:ln w="12700">
              <a:noFill/>
              <a:miter lim="800000"/>
              <a:headEnd/>
              <a:tailEnd/>
            </a:ln>
          </p:spPr>
          <p:txBody>
            <a:bodyPr wrap="none">
              <a:spAutoFit/>
            </a:bodyPr>
            <a:lstStyle/>
            <a:p>
              <a:pPr defTabSz="758952" eaLnBrk="0" hangingPunct="0">
                <a:lnSpc>
                  <a:spcPct val="90000"/>
                </a:lnSpc>
              </a:pPr>
              <a:r>
                <a:rPr kumimoji="1" lang="en-US" altLang="zh-CN" i="1" dirty="0">
                  <a:solidFill>
                    <a:srgbClr val="333399"/>
                  </a:solidFill>
                  <a:latin typeface="Arial" charset="0"/>
                  <a:ea typeface="黑体" pitchFamily="2" charset="-122"/>
                </a:rPr>
                <a:t>t</a:t>
              </a:r>
              <a:r>
                <a:rPr kumimoji="1" lang="en-US" altLang="zh-CN" dirty="0">
                  <a:solidFill>
                    <a:srgbClr val="333399"/>
                  </a:solidFill>
                  <a:latin typeface="Arial" charset="0"/>
                  <a:ea typeface="黑体" pitchFamily="2" charset="-122"/>
                </a:rPr>
                <a:t> = </a:t>
              </a:r>
              <a:r>
                <a:rPr kumimoji="1" lang="en-US" altLang="zh-CN" dirty="0">
                  <a:solidFill>
                    <a:srgbClr val="333399"/>
                  </a:solidFill>
                  <a:ea typeface="黑体" pitchFamily="2" charset="-122"/>
                  <a:sym typeface="Symbol" pitchFamily="18" charset="2"/>
                </a:rPr>
                <a:t></a:t>
              </a:r>
              <a:endParaRPr kumimoji="1" lang="en-US" altLang="zh-CN" baseline="30000" dirty="0">
                <a:solidFill>
                  <a:srgbClr val="333399"/>
                </a:solidFill>
                <a:latin typeface="Arial" charset="0"/>
                <a:ea typeface="黑体" pitchFamily="2" charset="-122"/>
              </a:endParaRPr>
            </a:p>
            <a:p>
              <a:pPr defTabSz="758952" eaLnBrk="0" hangingPunct="0">
                <a:lnSpc>
                  <a:spcPct val="90000"/>
                </a:lnSpc>
              </a:pPr>
              <a:r>
                <a:rPr kumimoji="1" lang="en-US" altLang="zh-CN" dirty="0">
                  <a:solidFill>
                    <a:srgbClr val="333399"/>
                  </a:solidFill>
                  <a:latin typeface="Arial" charset="0"/>
                  <a:ea typeface="黑体" pitchFamily="2" charset="-122"/>
                </a:rPr>
                <a:t>B </a:t>
              </a:r>
              <a:r>
                <a:rPr kumimoji="1" lang="zh-CN" altLang="en-US" dirty="0">
                  <a:solidFill>
                    <a:srgbClr val="333399"/>
                  </a:solidFill>
                  <a:latin typeface="Arial" charset="0"/>
                  <a:ea typeface="黑体" pitchFamily="2" charset="-122"/>
                </a:rPr>
                <a:t>检测到发生碰撞</a:t>
              </a:r>
            </a:p>
            <a:p>
              <a:pPr defTabSz="758952" eaLnBrk="0" hangingPunct="0">
                <a:lnSpc>
                  <a:spcPct val="90000"/>
                </a:lnSpc>
              </a:pPr>
              <a:r>
                <a:rPr kumimoji="1" lang="zh-CN" altLang="en-US" dirty="0">
                  <a:solidFill>
                    <a:srgbClr val="333399"/>
                  </a:solidFill>
                  <a:latin typeface="Arial" charset="0"/>
                  <a:ea typeface="黑体" pitchFamily="2" charset="-122"/>
                </a:rPr>
                <a:t>停止发送</a:t>
              </a:r>
            </a:p>
          </p:txBody>
        </p:sp>
        <p:sp>
          <p:nvSpPr>
            <p:cNvPr id="63535" name="Text Box 70"/>
            <p:cNvSpPr txBox="1">
              <a:spLocks noChangeArrowheads="1"/>
            </p:cNvSpPr>
            <p:nvPr/>
          </p:nvSpPr>
          <p:spPr bwMode="auto">
            <a:xfrm>
              <a:off x="2835" y="3339"/>
              <a:ext cx="428" cy="234"/>
            </a:xfrm>
            <a:prstGeom prst="rect">
              <a:avLst/>
            </a:prstGeom>
            <a:noFill/>
            <a:ln w="9525">
              <a:noFill/>
              <a:miter lim="800000"/>
              <a:headEnd/>
              <a:tailEnd/>
            </a:ln>
          </p:spPr>
          <p:txBody>
            <a:bodyPr wrap="none">
              <a:spAutoFit/>
            </a:bodyPr>
            <a:lstStyle/>
            <a:p>
              <a:r>
                <a:rPr lang="en-US" altLang="zh-CN" b="1" dirty="0">
                  <a:solidFill>
                    <a:schemeClr val="hlink"/>
                  </a:solidFill>
                  <a:ea typeface="黑体" pitchFamily="2" charset="-122"/>
                </a:rPr>
                <a:t>STOP</a:t>
              </a:r>
            </a:p>
          </p:txBody>
        </p:sp>
      </p:grpSp>
      <p:grpSp>
        <p:nvGrpSpPr>
          <p:cNvPr id="15" name="Group 71"/>
          <p:cNvGrpSpPr>
            <a:grpSpLocks/>
          </p:cNvGrpSpPr>
          <p:nvPr/>
        </p:nvGrpSpPr>
        <p:grpSpPr bwMode="auto">
          <a:xfrm>
            <a:off x="322950" y="5629573"/>
            <a:ext cx="2403132" cy="863538"/>
            <a:chOff x="204" y="3566"/>
            <a:chExt cx="1518" cy="547"/>
          </a:xfrm>
        </p:grpSpPr>
        <p:sp>
          <p:nvSpPr>
            <p:cNvPr id="63532" name="Text Box 72"/>
            <p:cNvSpPr txBox="1">
              <a:spLocks noChangeArrowheads="1"/>
            </p:cNvSpPr>
            <p:nvPr/>
          </p:nvSpPr>
          <p:spPr bwMode="auto">
            <a:xfrm>
              <a:off x="204" y="3581"/>
              <a:ext cx="701" cy="532"/>
            </a:xfrm>
            <a:prstGeom prst="rect">
              <a:avLst/>
            </a:prstGeom>
            <a:noFill/>
            <a:ln w="12700">
              <a:noFill/>
              <a:miter lim="800000"/>
              <a:headEnd/>
              <a:tailEnd/>
            </a:ln>
          </p:spPr>
          <p:txBody>
            <a:bodyPr wrap="none">
              <a:spAutoFit/>
            </a:bodyPr>
            <a:lstStyle/>
            <a:p>
              <a:pPr defTabSz="758952" eaLnBrk="0" hangingPunct="0">
                <a:lnSpc>
                  <a:spcPct val="90000"/>
                </a:lnSpc>
              </a:pPr>
              <a:r>
                <a:rPr kumimoji="1" lang="en-US" altLang="zh-CN" i="1" dirty="0">
                  <a:solidFill>
                    <a:srgbClr val="333399"/>
                  </a:solidFill>
                  <a:latin typeface="Arial" charset="0"/>
                  <a:ea typeface="黑体" pitchFamily="2" charset="-122"/>
                </a:rPr>
                <a:t>t</a:t>
              </a:r>
              <a:r>
                <a:rPr kumimoji="1" lang="en-US" altLang="zh-CN" dirty="0">
                  <a:solidFill>
                    <a:srgbClr val="333399"/>
                  </a:solidFill>
                  <a:latin typeface="Arial" charset="0"/>
                  <a:ea typeface="黑体" pitchFamily="2" charset="-122"/>
                </a:rPr>
                <a:t> = 2</a:t>
              </a:r>
              <a:r>
                <a:rPr kumimoji="1" lang="en-US" altLang="zh-CN" dirty="0">
                  <a:solidFill>
                    <a:srgbClr val="333399"/>
                  </a:solidFill>
                  <a:ea typeface="黑体" pitchFamily="2" charset="-122"/>
                  <a:sym typeface="Symbol" pitchFamily="18" charset="2"/>
                </a:rPr>
                <a:t></a:t>
              </a:r>
              <a:r>
                <a:rPr kumimoji="1" lang="en-US" altLang="zh-CN" dirty="0">
                  <a:solidFill>
                    <a:srgbClr val="333399"/>
                  </a:solidFill>
                  <a:latin typeface="Arial" charset="0"/>
                  <a:ea typeface="黑体" pitchFamily="2" charset="-122"/>
                </a:rPr>
                <a:t> </a:t>
              </a:r>
              <a:r>
                <a:rPr kumimoji="1" lang="en-US" altLang="zh-CN" dirty="0">
                  <a:solidFill>
                    <a:srgbClr val="333399"/>
                  </a:solidFill>
                  <a:latin typeface="Arial" charset="0"/>
                  <a:ea typeface="黑体" pitchFamily="2" charset="-122"/>
                  <a:sym typeface="Symbol" pitchFamily="18" charset="2"/>
                </a:rPr>
                <a:t> </a:t>
              </a:r>
              <a:endParaRPr kumimoji="1" lang="en-US" altLang="zh-CN" baseline="30000" dirty="0">
                <a:solidFill>
                  <a:srgbClr val="333399"/>
                </a:solidFill>
                <a:latin typeface="Arial" charset="0"/>
                <a:ea typeface="黑体" pitchFamily="2" charset="-122"/>
              </a:endParaRPr>
            </a:p>
            <a:p>
              <a:pPr defTabSz="758952" eaLnBrk="0" hangingPunct="0">
                <a:lnSpc>
                  <a:spcPct val="90000"/>
                </a:lnSpc>
              </a:pPr>
              <a:r>
                <a:rPr kumimoji="1" lang="en-US" altLang="zh-CN" dirty="0">
                  <a:solidFill>
                    <a:srgbClr val="333399"/>
                  </a:solidFill>
                  <a:latin typeface="Arial" charset="0"/>
                  <a:ea typeface="黑体" pitchFamily="2" charset="-122"/>
                </a:rPr>
                <a:t>A </a:t>
              </a:r>
              <a:r>
                <a:rPr kumimoji="1" lang="zh-CN" altLang="en-US" dirty="0">
                  <a:solidFill>
                    <a:srgbClr val="333399"/>
                  </a:solidFill>
                  <a:latin typeface="Arial" charset="0"/>
                  <a:ea typeface="黑体" pitchFamily="2" charset="-122"/>
                </a:rPr>
                <a:t>检测到</a:t>
              </a:r>
            </a:p>
            <a:p>
              <a:pPr defTabSz="758952" eaLnBrk="0" hangingPunct="0">
                <a:lnSpc>
                  <a:spcPct val="90000"/>
                </a:lnSpc>
              </a:pPr>
              <a:r>
                <a:rPr kumimoji="1" lang="zh-CN" altLang="en-US" dirty="0">
                  <a:solidFill>
                    <a:srgbClr val="333399"/>
                  </a:solidFill>
                  <a:latin typeface="Arial" charset="0"/>
                  <a:ea typeface="黑体" pitchFamily="2" charset="-122"/>
                </a:rPr>
                <a:t>发生碰撞</a:t>
              </a:r>
            </a:p>
          </p:txBody>
        </p:sp>
        <p:sp>
          <p:nvSpPr>
            <p:cNvPr id="63533" name="Text Box 73"/>
            <p:cNvSpPr txBox="1">
              <a:spLocks noChangeArrowheads="1"/>
            </p:cNvSpPr>
            <p:nvPr/>
          </p:nvSpPr>
          <p:spPr bwMode="auto">
            <a:xfrm>
              <a:off x="1294" y="3566"/>
              <a:ext cx="428" cy="234"/>
            </a:xfrm>
            <a:prstGeom prst="rect">
              <a:avLst/>
            </a:prstGeom>
            <a:noFill/>
            <a:ln w="9525">
              <a:noFill/>
              <a:miter lim="800000"/>
              <a:headEnd/>
              <a:tailEnd/>
            </a:ln>
          </p:spPr>
          <p:txBody>
            <a:bodyPr wrap="none">
              <a:spAutoFit/>
            </a:bodyPr>
            <a:lstStyle/>
            <a:p>
              <a:r>
                <a:rPr lang="en-US" altLang="zh-CN" b="1" dirty="0">
                  <a:solidFill>
                    <a:schemeClr val="hlink"/>
                  </a:solidFill>
                  <a:ea typeface="黑体" pitchFamily="2" charset="-122"/>
                </a:rPr>
                <a:t>STOP</a:t>
              </a:r>
            </a:p>
          </p:txBody>
        </p:sp>
      </p:grpSp>
      <p:sp>
        <p:nvSpPr>
          <p:cNvPr id="413770" name="Rectangle 74"/>
          <p:cNvSpPr>
            <a:spLocks noChangeArrowheads="1"/>
          </p:cNvSpPr>
          <p:nvPr/>
        </p:nvSpPr>
        <p:spPr bwMode="auto">
          <a:xfrm>
            <a:off x="1687574" y="5113347"/>
            <a:ext cx="398939" cy="498863"/>
          </a:xfrm>
          <a:prstGeom prst="rect">
            <a:avLst/>
          </a:prstGeom>
          <a:solidFill>
            <a:srgbClr val="FFFF99"/>
          </a:solidFill>
          <a:ln w="12700">
            <a:solidFill>
              <a:schemeClr val="tx1"/>
            </a:solidFill>
            <a:miter lim="800000"/>
            <a:headEnd/>
            <a:tailEnd/>
          </a:ln>
        </p:spPr>
        <p:txBody>
          <a:bodyPr wrap="none" lIns="91074" tIns="45537" rIns="91074" bIns="45537" anchor="ctr"/>
          <a:lstStyle/>
          <a:p>
            <a:pPr algn="ctr" defTabSz="758952" eaLnBrk="0" hangingPunct="0"/>
            <a:r>
              <a:rPr kumimoji="1" lang="en-US" altLang="zh-CN" dirty="0">
                <a:solidFill>
                  <a:srgbClr val="333399"/>
                </a:solidFill>
                <a:latin typeface="Arial" charset="0"/>
                <a:ea typeface="黑体" pitchFamily="2" charset="-122"/>
              </a:rPr>
              <a:t>A</a:t>
            </a:r>
          </a:p>
        </p:txBody>
      </p:sp>
      <p:sp>
        <p:nvSpPr>
          <p:cNvPr id="413771" name="Rectangle 75"/>
          <p:cNvSpPr>
            <a:spLocks noChangeArrowheads="1"/>
          </p:cNvSpPr>
          <p:nvPr/>
        </p:nvSpPr>
        <p:spPr bwMode="auto">
          <a:xfrm>
            <a:off x="6386186" y="4339794"/>
            <a:ext cx="398939" cy="502020"/>
          </a:xfrm>
          <a:prstGeom prst="rect">
            <a:avLst/>
          </a:prstGeom>
          <a:solidFill>
            <a:srgbClr val="FFFF99"/>
          </a:solidFill>
          <a:ln w="12700">
            <a:solidFill>
              <a:schemeClr val="tx1"/>
            </a:solidFill>
            <a:miter lim="800000"/>
            <a:headEnd/>
            <a:tailEnd/>
          </a:ln>
        </p:spPr>
        <p:txBody>
          <a:bodyPr wrap="none" lIns="91074" tIns="45537" rIns="91074" bIns="45537" anchor="ctr"/>
          <a:lstStyle/>
          <a:p>
            <a:pPr algn="ctr" defTabSz="758952" eaLnBrk="0" hangingPunct="0"/>
            <a:r>
              <a:rPr kumimoji="1" lang="en-US" altLang="zh-CN" dirty="0">
                <a:solidFill>
                  <a:srgbClr val="333399"/>
                </a:solidFill>
                <a:latin typeface="Arial" charset="0"/>
                <a:ea typeface="黑体" pitchFamily="2" charset="-122"/>
              </a:rPr>
              <a:t>B</a:t>
            </a:r>
          </a:p>
        </p:txBody>
      </p:sp>
      <p:sp>
        <p:nvSpPr>
          <p:cNvPr id="63531" name="Text Box 76"/>
          <p:cNvSpPr txBox="1">
            <a:spLocks noChangeArrowheads="1"/>
          </p:cNvSpPr>
          <p:nvPr/>
        </p:nvSpPr>
        <p:spPr bwMode="auto">
          <a:xfrm>
            <a:off x="6631253" y="1771280"/>
            <a:ext cx="2250198" cy="830627"/>
          </a:xfrm>
          <a:prstGeom prst="rect">
            <a:avLst/>
          </a:prstGeom>
          <a:noFill/>
          <a:ln w="9525">
            <a:noFill/>
            <a:miter lim="800000"/>
            <a:headEnd/>
            <a:tailEnd/>
          </a:ln>
        </p:spPr>
        <p:txBody>
          <a:bodyPr wrap="none" lIns="91074" tIns="45537" rIns="91074" bIns="45537">
            <a:spAutoFit/>
          </a:bodyPr>
          <a:lstStyle/>
          <a:p>
            <a:pPr algn="ctr"/>
            <a:r>
              <a:rPr lang="zh-CN" altLang="en-US" sz="2400" dirty="0">
                <a:solidFill>
                  <a:srgbClr val="333399"/>
                </a:solidFill>
                <a:latin typeface="Arial" charset="0"/>
                <a:ea typeface="黑体" pitchFamily="2" charset="-122"/>
              </a:rPr>
              <a:t>单程端到端</a:t>
            </a:r>
          </a:p>
          <a:p>
            <a:pPr algn="ctr"/>
            <a:r>
              <a:rPr lang="zh-CN" altLang="en-US" sz="2400" dirty="0">
                <a:solidFill>
                  <a:srgbClr val="333399"/>
                </a:solidFill>
                <a:latin typeface="Arial" charset="0"/>
                <a:ea typeface="黑体" pitchFamily="2" charset="-122"/>
              </a:rPr>
              <a:t>传播时延记为</a:t>
            </a:r>
            <a:r>
              <a:rPr lang="zh-CN" altLang="en-US" sz="2400" i="1" dirty="0">
                <a:solidFill>
                  <a:srgbClr val="333399"/>
                </a:solidFill>
                <a:latin typeface="Arial" charset="0"/>
                <a:ea typeface="黑体" pitchFamily="2" charset="-122"/>
                <a:sym typeface="Symbol" pitchFamily="18" charset="2"/>
              </a:rPr>
              <a:t></a:t>
            </a:r>
            <a:r>
              <a:rPr lang="zh-CN" altLang="en-US" sz="2400" dirty="0">
                <a:solidFill>
                  <a:srgbClr val="333399"/>
                </a:solidFill>
                <a:latin typeface="Arial" charset="0"/>
                <a:ea typeface="黑体" pitchFamily="2" charset="-122"/>
              </a:rPr>
              <a:t> </a:t>
            </a:r>
          </a:p>
        </p:txBody>
      </p:sp>
      <p:sp>
        <p:nvSpPr>
          <p:cNvPr id="77" name="灯片编号占位符 76"/>
          <p:cNvSpPr>
            <a:spLocks noGrp="1"/>
          </p:cNvSpPr>
          <p:nvPr>
            <p:ph type="sldNum" sz="quarter" idx="12"/>
          </p:nvPr>
        </p:nvSpPr>
        <p:spPr/>
        <p:txBody>
          <a:bodyPr/>
          <a:lstStyle/>
          <a:p>
            <a:fld id="{B6F15528-21DE-4FAA-801E-634DDDAF4B2B}" type="slidenum">
              <a:rPr lang="en-US" smtClean="0"/>
              <a:pPr/>
              <a:t>58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137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37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3761"/>
                                        </p:tgtEl>
                                        <p:attrNameLst>
                                          <p:attrName>style.visibility</p:attrName>
                                        </p:attrNameLst>
                                      </p:cBhvr>
                                      <p:to>
                                        <p:strVal val="visible"/>
                                      </p:to>
                                    </p:set>
                                  </p:childTnLst>
                                </p:cTn>
                              </p:par>
                              <p:par>
                                <p:cTn id="13" presetID="35" presetClass="emph" presetSubtype="0" repeatCount="3000" fill="hold" grpId="1" nodeType="withEffect">
                                  <p:stCondLst>
                                    <p:cond delay="500"/>
                                  </p:stCondLst>
                                  <p:childTnLst>
                                    <p:anim calcmode="discrete" valueType="str">
                                      <p:cBhvr>
                                        <p:cTn id="14" dur="1000" fill="hold"/>
                                        <p:tgtEl>
                                          <p:spTgt spid="413756"/>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nodeType="withEffect">
                                  <p:stCondLst>
                                    <p:cond delay="500"/>
                                  </p:stCondLst>
                                  <p:childTnLst>
                                    <p:anim calcmode="discrete" valueType="str">
                                      <p:cBhvr>
                                        <p:cTn id="16" dur="1000" fill="hold"/>
                                        <p:tgtEl>
                                          <p:spTgt spid="13"/>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37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37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37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37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37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37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3714"/>
                                        </p:tgtEl>
                                        <p:attrNameLst>
                                          <p:attrName>style.visibility</p:attrName>
                                        </p:attrNameLst>
                                      </p:cBhvr>
                                      <p:to>
                                        <p:strVal val="visible"/>
                                      </p:to>
                                    </p:set>
                                  </p:childTnLst>
                                </p:cTn>
                              </p:par>
                              <p:par>
                                <p:cTn id="33" presetID="35" presetClass="emph" presetSubtype="0" repeatCount="3000" fill="hold" grpId="1" nodeType="withEffect">
                                  <p:stCondLst>
                                    <p:cond delay="500"/>
                                  </p:stCondLst>
                                  <p:childTnLst>
                                    <p:anim calcmode="discrete" valueType="str">
                                      <p:cBhvr>
                                        <p:cTn id="34" dur="1000" fill="hold"/>
                                        <p:tgtEl>
                                          <p:spTgt spid="413714"/>
                                        </p:tgtEl>
                                        <p:attrNameLst>
                                          <p:attrName>style.visibility</p:attrName>
                                        </p:attrNameLst>
                                      </p:cBhvr>
                                      <p:tavLst>
                                        <p:tav tm="0">
                                          <p:val>
                                            <p:strVal val="hidden"/>
                                          </p:val>
                                        </p:tav>
                                        <p:tav tm="50000">
                                          <p:val>
                                            <p:strVal val="visible"/>
                                          </p:val>
                                        </p:tav>
                                      </p:tavLst>
                                    </p:anim>
                                  </p:childTnLst>
                                </p:cTn>
                              </p:par>
                              <p:par>
                                <p:cTn id="35" presetID="35" presetClass="emph" presetSubtype="0" repeatCount="3000" fill="hold" grpId="1" nodeType="withEffect">
                                  <p:stCondLst>
                                    <p:cond delay="500"/>
                                  </p:stCondLst>
                                  <p:childTnLst>
                                    <p:anim calcmode="discrete" valueType="str">
                                      <p:cBhvr>
                                        <p:cTn id="36" dur="1000" fill="hold"/>
                                        <p:tgtEl>
                                          <p:spTgt spid="413750"/>
                                        </p:tgtEl>
                                        <p:attrNameLst>
                                          <p:attrName>style.visibility</p:attrName>
                                        </p:attrNameLst>
                                      </p:cBhvr>
                                      <p:tavLst>
                                        <p:tav tm="0">
                                          <p:val>
                                            <p:strVal val="hidden"/>
                                          </p:val>
                                        </p:tav>
                                        <p:tav tm="50000">
                                          <p:val>
                                            <p:strVal val="visible"/>
                                          </p:val>
                                        </p:tav>
                                      </p:tavLst>
                                    </p:anim>
                                  </p:childTnLst>
                                </p:cTn>
                              </p:par>
                              <p:par>
                                <p:cTn id="37" presetID="35" presetClass="emph" presetSubtype="0" repeatCount="3000" fill="hold" grpId="2" nodeType="withEffect">
                                  <p:stCondLst>
                                    <p:cond delay="500"/>
                                  </p:stCondLst>
                                  <p:childTnLst>
                                    <p:anim calcmode="discrete" valueType="str">
                                      <p:cBhvr>
                                        <p:cTn id="38" dur="1000" fill="hold"/>
                                        <p:tgtEl>
                                          <p:spTgt spid="413750"/>
                                        </p:tgtEl>
                                        <p:attrNameLst>
                                          <p:attrName>style.visibility</p:attrName>
                                        </p:attrNameLst>
                                      </p:cBhvr>
                                      <p:tavLst>
                                        <p:tav tm="0">
                                          <p:val>
                                            <p:strVal val="hidden"/>
                                          </p:val>
                                        </p:tav>
                                        <p:tav tm="50000">
                                          <p:val>
                                            <p:strVal val="visible"/>
                                          </p:val>
                                        </p:tav>
                                      </p:tavLst>
                                    </p:anim>
                                  </p:childTnLst>
                                </p:cTn>
                              </p:par>
                              <p:par>
                                <p:cTn id="39" presetID="35" presetClass="emph" presetSubtype="0" repeatCount="3000" fill="hold" grpId="1" nodeType="withEffect">
                                  <p:stCondLst>
                                    <p:cond delay="500"/>
                                  </p:stCondLst>
                                  <p:childTnLst>
                                    <p:anim calcmode="discrete" valueType="str">
                                      <p:cBhvr>
                                        <p:cTn id="40" dur="1000" fill="hold"/>
                                        <p:tgtEl>
                                          <p:spTgt spid="413755"/>
                                        </p:tgtEl>
                                        <p:attrNameLst>
                                          <p:attrName>style.visibility</p:attrName>
                                        </p:attrNameLst>
                                      </p:cBhvr>
                                      <p:tavLst>
                                        <p:tav tm="0">
                                          <p:val>
                                            <p:strVal val="hidden"/>
                                          </p:val>
                                        </p:tav>
                                        <p:tav tm="50000">
                                          <p:val>
                                            <p:strVal val="visible"/>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37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3771"/>
                                        </p:tgtEl>
                                        <p:attrNameLst>
                                          <p:attrName>style.visibility</p:attrName>
                                        </p:attrNameLst>
                                      </p:cBhvr>
                                      <p:to>
                                        <p:strVal val="visible"/>
                                      </p:to>
                                    </p:set>
                                  </p:childTnLst>
                                </p:cTn>
                              </p:par>
                            </p:childTnLst>
                          </p:cTn>
                        </p:par>
                        <p:par>
                          <p:cTn id="47" fill="hold">
                            <p:stCondLst>
                              <p:cond delay="0"/>
                            </p:stCondLst>
                            <p:childTnLst>
                              <p:par>
                                <p:cTn id="48" presetID="22" presetClass="entr" presetSubtype="8" fill="hold" nodeType="after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left)">
                                      <p:cBhvr>
                                        <p:cTn id="50" dur="7000"/>
                                        <p:tgtEl>
                                          <p:spTgt spid="10"/>
                                        </p:tgtEl>
                                      </p:cBhvr>
                                    </p:animEffect>
                                  </p:childTnLst>
                                </p:cTn>
                              </p:par>
                              <p:par>
                                <p:cTn id="51" presetID="22" presetClass="entr" presetSubtype="2" fill="hold" nodeType="withEffect">
                                  <p:stCondLst>
                                    <p:cond delay="6000"/>
                                  </p:stCondLst>
                                  <p:childTnLst>
                                    <p:set>
                                      <p:cBhvr>
                                        <p:cTn id="52" dur="1" fill="hold">
                                          <p:stCondLst>
                                            <p:cond delay="0"/>
                                          </p:stCondLst>
                                        </p:cTn>
                                        <p:tgtEl>
                                          <p:spTgt spid="11"/>
                                        </p:tgtEl>
                                        <p:attrNameLst>
                                          <p:attrName>style.visibility</p:attrName>
                                        </p:attrNameLst>
                                      </p:cBhvr>
                                      <p:to>
                                        <p:strVal val="visible"/>
                                      </p:to>
                                    </p:set>
                                    <p:animEffect transition="in" filter="wipe(right)">
                                      <p:cBhvr>
                                        <p:cTn id="53" dur="1000"/>
                                        <p:tgtEl>
                                          <p:spTgt spid="11"/>
                                        </p:tgtEl>
                                      </p:cBhvr>
                                    </p:animEffect>
                                  </p:childTnLst>
                                </p:cTn>
                              </p:par>
                            </p:childTnLst>
                          </p:cTn>
                        </p:par>
                        <p:par>
                          <p:cTn id="54" fill="hold">
                            <p:stCondLst>
                              <p:cond delay="7000"/>
                            </p:stCondLst>
                            <p:childTnLst>
                              <p:par>
                                <p:cTn id="55" presetID="1" presetClass="entr" presetSubtype="0" fill="hold" grpId="0" nodeType="afterEffect">
                                  <p:stCondLst>
                                    <p:cond delay="0"/>
                                  </p:stCondLst>
                                  <p:childTnLst>
                                    <p:set>
                                      <p:cBhvr>
                                        <p:cTn id="56" dur="1" fill="hold">
                                          <p:stCondLst>
                                            <p:cond delay="0"/>
                                          </p:stCondLst>
                                        </p:cTn>
                                        <p:tgtEl>
                                          <p:spTgt spid="413715"/>
                                        </p:tgtEl>
                                        <p:attrNameLst>
                                          <p:attrName>style.visibility</p:attrName>
                                        </p:attrNameLst>
                                      </p:cBhvr>
                                      <p:to>
                                        <p:strVal val="visible"/>
                                      </p:to>
                                    </p:set>
                                  </p:childTnLst>
                                </p:cTn>
                              </p:par>
                            </p:childTnLst>
                          </p:cTn>
                        </p:par>
                        <p:par>
                          <p:cTn id="57" fill="hold">
                            <p:stCondLst>
                              <p:cond delay="7000"/>
                            </p:stCondLst>
                            <p:childTnLst>
                              <p:par>
                                <p:cTn id="58" presetID="35" presetClass="emph" presetSubtype="0" repeatCount="4000" fill="hold" grpId="1" nodeType="afterEffect">
                                  <p:stCondLst>
                                    <p:cond delay="0"/>
                                  </p:stCondLst>
                                  <p:childTnLst>
                                    <p:anim calcmode="discrete" valueType="str">
                                      <p:cBhvr>
                                        <p:cTn id="59" dur="1000" fill="hold"/>
                                        <p:tgtEl>
                                          <p:spTgt spid="413715"/>
                                        </p:tgtEl>
                                        <p:attrNameLst>
                                          <p:attrName>style.visibility</p:attrName>
                                        </p:attrNameLst>
                                      </p:cBhvr>
                                      <p:tavLst>
                                        <p:tav tm="0">
                                          <p:val>
                                            <p:strVal val="hidden"/>
                                          </p:val>
                                        </p:tav>
                                        <p:tav tm="50000">
                                          <p:val>
                                            <p:strVal val="visible"/>
                                          </p:val>
                                        </p:tav>
                                      </p:tavLst>
                                    </p:anim>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13770"/>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413736"/>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413698"/>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41369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413743"/>
                                        </p:tgtEl>
                                        <p:attrNameLst>
                                          <p:attrName>style.visibility</p:attrName>
                                        </p:attrNameLst>
                                      </p:cBhvr>
                                      <p:to>
                                        <p:strVal val="visible"/>
                                      </p:to>
                                    </p:set>
                                  </p:childTnLst>
                                </p:cTn>
                              </p:par>
                            </p:childTnLst>
                          </p:cTn>
                        </p:par>
                        <p:par>
                          <p:cTn id="74" fill="hold">
                            <p:stCondLst>
                              <p:cond delay="0"/>
                            </p:stCondLst>
                            <p:childTnLst>
                              <p:par>
                                <p:cTn id="75" presetID="1" presetClass="entr" presetSubtype="0" fill="hold" nodeType="afterEffect">
                                  <p:stCondLst>
                                    <p:cond delay="0"/>
                                  </p:stCondLst>
                                  <p:childTnLst>
                                    <p:set>
                                      <p:cBhvr>
                                        <p:cTn id="76" dur="1" fill="hold">
                                          <p:stCondLst>
                                            <p:cond delay="0"/>
                                          </p:stCondLst>
                                        </p:cTn>
                                        <p:tgtEl>
                                          <p:spTgt spid="14"/>
                                        </p:tgtEl>
                                        <p:attrNameLst>
                                          <p:attrName>style.visibility</p:attrName>
                                        </p:attrNameLst>
                                      </p:cBhvr>
                                      <p:to>
                                        <p:strVal val="visible"/>
                                      </p:to>
                                    </p:set>
                                  </p:childTnLst>
                                </p:cTn>
                              </p:par>
                            </p:childTnLst>
                          </p:cTn>
                        </p:par>
                        <p:par>
                          <p:cTn id="77" fill="hold">
                            <p:stCondLst>
                              <p:cond delay="0"/>
                            </p:stCondLst>
                            <p:childTnLst>
                              <p:par>
                                <p:cTn id="78" presetID="35" presetClass="emph" presetSubtype="0" repeatCount="3000" fill="hold" nodeType="afterEffect">
                                  <p:stCondLst>
                                    <p:cond delay="0"/>
                                  </p:stCondLst>
                                  <p:childTnLst>
                                    <p:anim calcmode="discrete" valueType="str">
                                      <p:cBhvr>
                                        <p:cTn id="79" dur="1000" fill="hold"/>
                                        <p:tgtEl>
                                          <p:spTgt spid="14"/>
                                        </p:tgtEl>
                                        <p:attrNameLst>
                                          <p:attrName>style.visibility</p:attrName>
                                        </p:attrNameLst>
                                      </p:cBhvr>
                                      <p:tavLst>
                                        <p:tav tm="0">
                                          <p:val>
                                            <p:strVal val="hidden"/>
                                          </p:val>
                                        </p:tav>
                                        <p:tav tm="50000">
                                          <p:val>
                                            <p:strVal val="visible"/>
                                          </p:val>
                                        </p:tav>
                                      </p:tavLst>
                                    </p:anim>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12"/>
                                        </p:tgtEl>
                                        <p:attrNameLst>
                                          <p:attrName>style.visibility</p:attrName>
                                        </p:attrNameLst>
                                      </p:cBhvr>
                                      <p:to>
                                        <p:strVal val="visible"/>
                                      </p:to>
                                    </p:set>
                                  </p:childTnLst>
                                </p:cTn>
                              </p:par>
                            </p:childTnLst>
                          </p:cTn>
                        </p:par>
                        <p:par>
                          <p:cTn id="84" fill="hold">
                            <p:stCondLst>
                              <p:cond delay="0"/>
                            </p:stCondLst>
                            <p:childTnLst>
                              <p:par>
                                <p:cTn id="85" presetID="1" presetClass="entr" presetSubtype="0" fill="hold" nodeType="afterEffect">
                                  <p:stCondLst>
                                    <p:cond delay="0"/>
                                  </p:stCondLst>
                                  <p:childTnLst>
                                    <p:set>
                                      <p:cBhvr>
                                        <p:cTn id="86" dur="1" fill="hold">
                                          <p:stCondLst>
                                            <p:cond delay="0"/>
                                          </p:stCondLst>
                                        </p:cTn>
                                        <p:tgtEl>
                                          <p:spTgt spid="15"/>
                                        </p:tgtEl>
                                        <p:attrNameLst>
                                          <p:attrName>style.visibility</p:attrName>
                                        </p:attrNameLst>
                                      </p:cBhvr>
                                      <p:to>
                                        <p:strVal val="visible"/>
                                      </p:to>
                                    </p:set>
                                  </p:childTnLst>
                                </p:cTn>
                              </p:par>
                            </p:childTnLst>
                          </p:cTn>
                        </p:par>
                        <p:par>
                          <p:cTn id="87" fill="hold">
                            <p:stCondLst>
                              <p:cond delay="0"/>
                            </p:stCondLst>
                            <p:childTnLst>
                              <p:par>
                                <p:cTn id="88" presetID="35" presetClass="emph" presetSubtype="0" repeatCount="3000" fill="hold" nodeType="afterEffect">
                                  <p:stCondLst>
                                    <p:cond delay="0"/>
                                  </p:stCondLst>
                                  <p:childTnLst>
                                    <p:anim calcmode="discrete" valueType="str">
                                      <p:cBhvr>
                                        <p:cTn id="89" dur="1000" fill="hold"/>
                                        <p:tgtEl>
                                          <p:spTgt spid="1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8" grpId="0" animBg="1"/>
      <p:bldP spid="413699" grpId="0" animBg="1"/>
      <p:bldP spid="413714" grpId="0"/>
      <p:bldP spid="413714" grpId="1"/>
      <p:bldP spid="413715" grpId="0"/>
      <p:bldP spid="413715" grpId="1"/>
      <p:bldP spid="413735" grpId="0" animBg="1"/>
      <p:bldP spid="413736" grpId="0" animBg="1"/>
      <p:bldP spid="413743" grpId="0" animBg="1"/>
      <p:bldP spid="413750" grpId="0" animBg="1"/>
      <p:bldP spid="413750" grpId="1" animBg="1"/>
      <p:bldP spid="413750" grpId="2" animBg="1"/>
      <p:bldP spid="413751" grpId="0" animBg="1"/>
      <p:bldP spid="413752" grpId="0" animBg="1"/>
      <p:bldP spid="413753" grpId="0" animBg="1"/>
      <p:bldP spid="413754" grpId="0" animBg="1"/>
      <p:bldP spid="413755" grpId="0" animBg="1"/>
      <p:bldP spid="413755" grpId="1" animBg="1"/>
      <p:bldP spid="413756" grpId="0"/>
      <p:bldP spid="413756" grpId="1"/>
      <p:bldP spid="413760" grpId="0" animBg="1"/>
      <p:bldP spid="413761" grpId="0" animBg="1"/>
      <p:bldP spid="413770" grpId="0" animBg="1"/>
      <p:bldP spid="41377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pPr algn="ctr" eaLnBrk="1" hangingPunct="1"/>
            <a:r>
              <a:rPr lang="zh-CN" altLang="en-US" dirty="0" smtClean="0">
                <a:ea typeface="黑体" pitchFamily="2" charset="-122"/>
              </a:rPr>
              <a:t>重要特性</a:t>
            </a:r>
          </a:p>
        </p:txBody>
      </p:sp>
      <p:sp>
        <p:nvSpPr>
          <p:cNvPr id="414723" name="Rectangle 3"/>
          <p:cNvSpPr>
            <a:spLocks noGrp="1" noChangeArrowheads="1"/>
          </p:cNvSpPr>
          <p:nvPr>
            <p:ph type="body" idx="1"/>
          </p:nvPr>
        </p:nvSpPr>
        <p:spPr>
          <a:xfrm>
            <a:off x="824791" y="1763387"/>
            <a:ext cx="8114921" cy="4295589"/>
          </a:xfrm>
        </p:spPr>
        <p:txBody>
          <a:bodyPr/>
          <a:lstStyle/>
          <a:p>
            <a:pPr eaLnBrk="1" hangingPunct="1"/>
            <a:r>
              <a:rPr lang="zh-CN" altLang="en-US" dirty="0" smtClean="0">
                <a:ea typeface="黑体" pitchFamily="2" charset="-122"/>
              </a:rPr>
              <a:t>使用 </a:t>
            </a:r>
            <a:r>
              <a:rPr lang="en-US" altLang="zh-CN" dirty="0" smtClean="0">
                <a:ea typeface="黑体" pitchFamily="2" charset="-122"/>
              </a:rPr>
              <a:t>CSMA/CD </a:t>
            </a:r>
            <a:r>
              <a:rPr lang="zh-CN" altLang="en-US" dirty="0" smtClean="0">
                <a:ea typeface="黑体" pitchFamily="2" charset="-122"/>
              </a:rPr>
              <a:t>协议的以太网不能进行全双工通信而只能进行双向交替通信（半双工通信）。</a:t>
            </a:r>
          </a:p>
          <a:p>
            <a:pPr eaLnBrk="1" hangingPunct="1"/>
            <a:r>
              <a:rPr lang="zh-CN" altLang="en-US" dirty="0" smtClean="0">
                <a:ea typeface="黑体" pitchFamily="2" charset="-122"/>
              </a:rPr>
              <a:t>每个站在发送数据之后的一小段时间内，存在着遭遇碰撞的可能性。 </a:t>
            </a:r>
          </a:p>
          <a:p>
            <a:pPr eaLnBrk="1" hangingPunct="1"/>
            <a:r>
              <a:rPr lang="zh-CN" altLang="en-US" dirty="0" smtClean="0">
                <a:ea typeface="黑体" pitchFamily="2" charset="-122"/>
              </a:rPr>
              <a:t>这种</a:t>
            </a:r>
            <a:r>
              <a:rPr lang="zh-CN" altLang="en-US" dirty="0" smtClean="0">
                <a:solidFill>
                  <a:schemeClr val="hlink"/>
                </a:solidFill>
                <a:ea typeface="黑体" pitchFamily="2" charset="-122"/>
              </a:rPr>
              <a:t>发送的不确定性</a:t>
            </a:r>
            <a:r>
              <a:rPr lang="zh-CN" altLang="en-US" dirty="0" smtClean="0">
                <a:ea typeface="黑体" pitchFamily="2" charset="-122"/>
              </a:rPr>
              <a:t>使整个以太网的平均通信量远小于以太网的最高数据率。  </a:t>
            </a:r>
          </a:p>
        </p:txBody>
      </p:sp>
      <p:sp>
        <p:nvSpPr>
          <p:cNvPr id="4" name="灯片编号占位符 3"/>
          <p:cNvSpPr>
            <a:spLocks noGrp="1"/>
          </p:cNvSpPr>
          <p:nvPr>
            <p:ph type="sldNum" sz="quarter" idx="12"/>
          </p:nvPr>
        </p:nvSpPr>
        <p:spPr/>
        <p:txBody>
          <a:bodyPr/>
          <a:lstStyle/>
          <a:p>
            <a:fld id="{B6F15528-21DE-4FAA-801E-634DDDAF4B2B}"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5050" y="1478599"/>
            <a:ext cx="8106434" cy="352947"/>
          </a:xfrm>
          <a:prstGeom prst="roundRect">
            <a:avLst>
              <a:gd name="adj" fmla="val 16667"/>
            </a:avLst>
          </a:prstGeom>
          <a:solidFill>
            <a:srgbClr val="00B050"/>
          </a:solidFill>
          <a:ln>
            <a:noFill/>
          </a:ln>
          <a:effectLst/>
          <a:extLst/>
        </p:spPr>
        <p:txBody>
          <a:bodyPr wrap="none" anchor="ctr"/>
          <a:lstStyle/>
          <a:p>
            <a:endParaRPr lang="zh-CN" altLang="en-US" sz="1795"/>
          </a:p>
        </p:txBody>
      </p:sp>
      <p:sp>
        <p:nvSpPr>
          <p:cNvPr id="6" name="Rectangle 6"/>
          <p:cNvSpPr>
            <a:spLocks noChangeArrowheads="1"/>
          </p:cNvSpPr>
          <p:nvPr/>
        </p:nvSpPr>
        <p:spPr bwMode="auto">
          <a:xfrm>
            <a:off x="3435531" y="1455573"/>
            <a:ext cx="2230298" cy="3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994" b="1" dirty="0">
                <a:solidFill>
                  <a:schemeClr val="bg1"/>
                </a:solidFill>
                <a:ea typeface="微软雅黑" pitchFamily="34" charset="-122"/>
              </a:rPr>
              <a:t>数据链路层的作用</a:t>
            </a:r>
          </a:p>
        </p:txBody>
      </p:sp>
      <p:sp>
        <p:nvSpPr>
          <p:cNvPr id="7" name="圆角矩形 6"/>
          <p:cNvSpPr/>
          <p:nvPr/>
        </p:nvSpPr>
        <p:spPr>
          <a:xfrm>
            <a:off x="519490" y="1943391"/>
            <a:ext cx="8106434" cy="33795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1147" name="Text Box 46"/>
          <p:cNvSpPr txBox="1">
            <a:spLocks noChangeArrowheads="1"/>
          </p:cNvSpPr>
          <p:nvPr/>
        </p:nvSpPr>
        <p:spPr bwMode="auto">
          <a:xfrm>
            <a:off x="1350639" y="2365758"/>
            <a:ext cx="636542"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7" b="1" dirty="0">
                <a:latin typeface="微软雅黑" pitchFamily="34" charset="-122"/>
                <a:ea typeface="微软雅黑" pitchFamily="34" charset="-122"/>
              </a:rPr>
              <a:t>主机 </a:t>
            </a:r>
            <a:r>
              <a:rPr kumimoji="1" lang="en-US" altLang="zh-CN" sz="997" b="1" dirty="0">
                <a:latin typeface="微软雅黑" pitchFamily="34" charset="-122"/>
                <a:ea typeface="微软雅黑" pitchFamily="34" charset="-122"/>
              </a:rPr>
              <a:t>H</a:t>
            </a:r>
            <a:r>
              <a:rPr kumimoji="1" lang="en-US" altLang="zh-CN" sz="997"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7068061" y="2349598"/>
            <a:ext cx="636542"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7" b="1" dirty="0">
                <a:latin typeface="微软雅黑" pitchFamily="34" charset="-122"/>
                <a:ea typeface="微软雅黑" pitchFamily="34" charset="-122"/>
              </a:rPr>
              <a:t>主机 </a:t>
            </a:r>
            <a:r>
              <a:rPr kumimoji="1" lang="en-US" altLang="zh-CN" sz="997" b="1" dirty="0">
                <a:latin typeface="微软雅黑" pitchFamily="34" charset="-122"/>
                <a:ea typeface="微软雅黑" pitchFamily="34" charset="-122"/>
              </a:rPr>
              <a:t>H</a:t>
            </a:r>
            <a:r>
              <a:rPr kumimoji="1" lang="en-US" altLang="zh-CN" sz="997" b="1" baseline="-25000" dirty="0">
                <a:latin typeface="微软雅黑" pitchFamily="34" charset="-122"/>
                <a:ea typeface="微软雅黑" pitchFamily="34" charset="-122"/>
              </a:rPr>
              <a:t>2</a:t>
            </a:r>
          </a:p>
        </p:txBody>
      </p:sp>
      <p:sp>
        <p:nvSpPr>
          <p:cNvPr id="1149" name="Text Box 48"/>
          <p:cNvSpPr txBox="1">
            <a:spLocks noChangeArrowheads="1"/>
          </p:cNvSpPr>
          <p:nvPr/>
        </p:nvSpPr>
        <p:spPr bwMode="auto">
          <a:xfrm>
            <a:off x="2882269" y="2246241"/>
            <a:ext cx="748440"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7" b="1" dirty="0">
                <a:latin typeface="微软雅黑" pitchFamily="34" charset="-122"/>
                <a:ea typeface="微软雅黑" pitchFamily="34" charset="-122"/>
              </a:rPr>
              <a:t>路由器 </a:t>
            </a:r>
            <a:r>
              <a:rPr kumimoji="1" lang="en-US" altLang="zh-CN" sz="997" b="1" dirty="0">
                <a:latin typeface="微软雅黑" pitchFamily="34" charset="-122"/>
                <a:ea typeface="微软雅黑" pitchFamily="34" charset="-122"/>
              </a:rPr>
              <a:t>R</a:t>
            </a:r>
            <a:r>
              <a:rPr kumimoji="1" lang="en-US" altLang="zh-CN" sz="997" b="1" baseline="-25000" dirty="0">
                <a:latin typeface="微软雅黑" pitchFamily="34" charset="-122"/>
                <a:ea typeface="微软雅黑" pitchFamily="34" charset="-122"/>
              </a:rPr>
              <a:t>1</a:t>
            </a:r>
          </a:p>
        </p:txBody>
      </p:sp>
      <p:sp>
        <p:nvSpPr>
          <p:cNvPr id="1150" name="Text Box 49"/>
          <p:cNvSpPr txBox="1">
            <a:spLocks noChangeArrowheads="1"/>
          </p:cNvSpPr>
          <p:nvPr/>
        </p:nvSpPr>
        <p:spPr bwMode="auto">
          <a:xfrm>
            <a:off x="4284545" y="2364261"/>
            <a:ext cx="748440"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7" b="1" dirty="0">
                <a:latin typeface="微软雅黑" pitchFamily="34" charset="-122"/>
                <a:ea typeface="微软雅黑" pitchFamily="34" charset="-122"/>
              </a:rPr>
              <a:t>路由器 </a:t>
            </a:r>
            <a:r>
              <a:rPr kumimoji="1" lang="en-US" altLang="zh-CN" sz="997" b="1" dirty="0">
                <a:latin typeface="微软雅黑" pitchFamily="34" charset="-122"/>
                <a:ea typeface="微软雅黑" pitchFamily="34" charset="-122"/>
              </a:rPr>
              <a:t>R</a:t>
            </a:r>
            <a:r>
              <a:rPr kumimoji="1" lang="en-US" altLang="zh-CN" sz="997" b="1" baseline="-25000" dirty="0">
                <a:latin typeface="微软雅黑" pitchFamily="34" charset="-122"/>
                <a:ea typeface="微软雅黑" pitchFamily="34" charset="-122"/>
              </a:rPr>
              <a:t>2</a:t>
            </a:r>
          </a:p>
        </p:txBody>
      </p:sp>
      <p:sp>
        <p:nvSpPr>
          <p:cNvPr id="1151" name="Text Box 50"/>
          <p:cNvSpPr txBox="1">
            <a:spLocks noChangeArrowheads="1"/>
          </p:cNvSpPr>
          <p:nvPr/>
        </p:nvSpPr>
        <p:spPr bwMode="auto">
          <a:xfrm>
            <a:off x="5547625" y="2280506"/>
            <a:ext cx="748440"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7" b="1">
                <a:latin typeface="微软雅黑" pitchFamily="34" charset="-122"/>
                <a:ea typeface="微软雅黑" pitchFamily="34" charset="-122"/>
              </a:rPr>
              <a:t>路由器 </a:t>
            </a:r>
            <a:r>
              <a:rPr kumimoji="1" lang="en-US" altLang="zh-CN" sz="997" b="1">
                <a:latin typeface="微软雅黑" pitchFamily="34" charset="-122"/>
                <a:ea typeface="微软雅黑" pitchFamily="34" charset="-122"/>
              </a:rPr>
              <a:t>R</a:t>
            </a:r>
            <a:r>
              <a:rPr kumimoji="1" lang="en-US" altLang="zh-CN" sz="997" b="1" baseline="-25000">
                <a:latin typeface="微软雅黑" pitchFamily="34" charset="-122"/>
                <a:ea typeface="微软雅黑" pitchFamily="34" charset="-122"/>
              </a:rPr>
              <a:t>3</a:t>
            </a:r>
          </a:p>
        </p:txBody>
      </p:sp>
      <p:sp>
        <p:nvSpPr>
          <p:cNvPr id="1621" name="Text Box 521"/>
          <p:cNvSpPr txBox="1">
            <a:spLocks noChangeArrowheads="1"/>
          </p:cNvSpPr>
          <p:nvPr/>
        </p:nvSpPr>
        <p:spPr bwMode="auto">
          <a:xfrm>
            <a:off x="3506980" y="1999970"/>
            <a:ext cx="2089624"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96" b="1" dirty="0">
                <a:solidFill>
                  <a:srgbClr val="0000FF"/>
                </a:solidFill>
                <a:latin typeface="微软雅黑" pitchFamily="34" charset="-122"/>
                <a:ea typeface="微软雅黑" pitchFamily="34" charset="-122"/>
              </a:rPr>
              <a:t>主机 </a:t>
            </a:r>
            <a:r>
              <a:rPr kumimoji="1" lang="en-US" altLang="zh-CN" sz="1396" b="1" dirty="0">
                <a:solidFill>
                  <a:srgbClr val="0000FF"/>
                </a:solidFill>
                <a:latin typeface="微软雅黑" pitchFamily="34" charset="-122"/>
                <a:ea typeface="微软雅黑" pitchFamily="34" charset="-122"/>
              </a:rPr>
              <a:t>H</a:t>
            </a:r>
            <a:r>
              <a:rPr kumimoji="1" lang="en-US" altLang="zh-CN" sz="1396" b="1" baseline="-25000" dirty="0">
                <a:solidFill>
                  <a:srgbClr val="0000FF"/>
                </a:solidFill>
                <a:latin typeface="微软雅黑" pitchFamily="34" charset="-122"/>
                <a:ea typeface="微软雅黑" pitchFamily="34" charset="-122"/>
              </a:rPr>
              <a:t>1</a:t>
            </a:r>
            <a:r>
              <a:rPr kumimoji="1" lang="en-US" altLang="zh-CN" sz="1396" b="1" dirty="0">
                <a:solidFill>
                  <a:srgbClr val="0000FF"/>
                </a:solidFill>
                <a:latin typeface="微软雅黑" pitchFamily="34" charset="-122"/>
                <a:ea typeface="微软雅黑" pitchFamily="34" charset="-122"/>
              </a:rPr>
              <a:t> </a:t>
            </a:r>
            <a:r>
              <a:rPr kumimoji="1" lang="zh-CN" altLang="en-US" sz="1396" b="1" dirty="0">
                <a:solidFill>
                  <a:srgbClr val="0000FF"/>
                </a:solidFill>
                <a:latin typeface="微软雅黑" pitchFamily="34" charset="-122"/>
                <a:ea typeface="微软雅黑" pitchFamily="34" charset="-122"/>
              </a:rPr>
              <a:t>向 </a:t>
            </a:r>
            <a:r>
              <a:rPr kumimoji="1" lang="en-US" altLang="zh-CN" sz="1396" b="1" dirty="0">
                <a:solidFill>
                  <a:srgbClr val="0000FF"/>
                </a:solidFill>
                <a:latin typeface="微软雅黑" pitchFamily="34" charset="-122"/>
                <a:ea typeface="微软雅黑" pitchFamily="34" charset="-122"/>
              </a:rPr>
              <a:t>H</a:t>
            </a:r>
            <a:r>
              <a:rPr kumimoji="1" lang="en-US" altLang="zh-CN" sz="1396" b="1" baseline="-25000" dirty="0">
                <a:solidFill>
                  <a:srgbClr val="0000FF"/>
                </a:solidFill>
                <a:latin typeface="微软雅黑" pitchFamily="34" charset="-122"/>
                <a:ea typeface="微软雅黑" pitchFamily="34" charset="-122"/>
              </a:rPr>
              <a:t>2</a:t>
            </a:r>
            <a:r>
              <a:rPr kumimoji="1" lang="en-US" altLang="zh-CN" sz="1396" b="1" dirty="0">
                <a:solidFill>
                  <a:srgbClr val="0000FF"/>
                </a:solidFill>
                <a:latin typeface="微软雅黑" pitchFamily="34" charset="-122"/>
                <a:ea typeface="微软雅黑" pitchFamily="34" charset="-122"/>
              </a:rPr>
              <a:t> </a:t>
            </a:r>
            <a:r>
              <a:rPr kumimoji="1" lang="zh-CN" altLang="en-US" sz="1396" b="1" dirty="0">
                <a:solidFill>
                  <a:srgbClr val="0000FF"/>
                </a:solidFill>
                <a:latin typeface="微软雅黑" pitchFamily="34" charset="-122"/>
                <a:ea typeface="微软雅黑" pitchFamily="34" charset="-122"/>
              </a:rPr>
              <a:t>发送数据</a:t>
            </a:r>
            <a:endParaRPr kumimoji="1" lang="zh-CN" altLang="en-US" sz="1396" b="1" baseline="-25000" dirty="0">
              <a:solidFill>
                <a:srgbClr val="0000FF"/>
              </a:solidFill>
              <a:latin typeface="微软雅黑" pitchFamily="34" charset="-122"/>
              <a:ea typeface="微软雅黑" pitchFamily="34" charset="-122"/>
            </a:endParaRPr>
          </a:p>
        </p:txBody>
      </p:sp>
      <p:sp>
        <p:nvSpPr>
          <p:cNvPr id="1678" name="矩形 1677"/>
          <p:cNvSpPr/>
          <p:nvPr/>
        </p:nvSpPr>
        <p:spPr>
          <a:xfrm>
            <a:off x="2718154" y="3080435"/>
            <a:ext cx="3774497" cy="306922"/>
          </a:xfrm>
          <a:prstGeom prst="rect">
            <a:avLst/>
          </a:prstGeom>
          <a:solidFill>
            <a:srgbClr val="00FF99"/>
          </a:solidFill>
          <a:ln>
            <a:solidFill>
              <a:srgbClr val="000066"/>
            </a:solidFill>
          </a:ln>
        </p:spPr>
        <p:txBody>
          <a:bodyPr wrap="none">
            <a:spAutoFit/>
          </a:bodyPr>
          <a:lstStyle/>
          <a:p>
            <a:r>
              <a:rPr lang="en-US" altLang="zh-CN" sz="1396" b="1" dirty="0">
                <a:solidFill>
                  <a:sysClr val="windowText" lastClr="000000"/>
                </a:solidFill>
                <a:latin typeface="微软雅黑" pitchFamily="34" charset="-122"/>
                <a:ea typeface="微软雅黑" pitchFamily="34" charset="-122"/>
              </a:rPr>
              <a:t>H</a:t>
            </a:r>
            <a:r>
              <a:rPr lang="en-US" altLang="zh-CN" sz="1396" b="1" baseline="-25000" dirty="0">
                <a:solidFill>
                  <a:sysClr val="windowText" lastClr="000000"/>
                </a:solidFill>
                <a:latin typeface="微软雅黑" pitchFamily="34" charset="-122"/>
                <a:ea typeface="微软雅黑" pitchFamily="34" charset="-122"/>
              </a:rPr>
              <a:t>1</a:t>
            </a:r>
            <a:r>
              <a:rPr lang="en-US" altLang="zh-CN" sz="1396" b="1" dirty="0">
                <a:solidFill>
                  <a:sysClr val="windowText" lastClr="000000"/>
                </a:solidFill>
                <a:latin typeface="微软雅黑" pitchFamily="34" charset="-122"/>
                <a:ea typeface="微软雅黑" pitchFamily="34" charset="-122"/>
              </a:rPr>
              <a:t> </a:t>
            </a:r>
            <a:r>
              <a:rPr lang="zh-CN" altLang="en-US" sz="1396" b="1" dirty="0">
                <a:solidFill>
                  <a:sysClr val="windowText" lastClr="000000"/>
                </a:solidFill>
                <a:latin typeface="微软雅黑" pitchFamily="34" charset="-122"/>
                <a:ea typeface="微软雅黑" pitchFamily="34" charset="-122"/>
              </a:rPr>
              <a:t>到</a:t>
            </a:r>
            <a:r>
              <a:rPr lang="en-US" altLang="zh-CN" sz="1396" b="1" dirty="0">
                <a:solidFill>
                  <a:sysClr val="windowText" lastClr="000000"/>
                </a:solidFill>
                <a:latin typeface="微软雅黑" pitchFamily="34" charset="-122"/>
                <a:ea typeface="微软雅黑" pitchFamily="34" charset="-122"/>
              </a:rPr>
              <a:t>H</a:t>
            </a:r>
            <a:r>
              <a:rPr lang="en-US" altLang="zh-CN" sz="1396" b="1" baseline="-25000" dirty="0">
                <a:solidFill>
                  <a:sysClr val="windowText" lastClr="000000"/>
                </a:solidFill>
                <a:latin typeface="微软雅黑" pitchFamily="34" charset="-122"/>
                <a:ea typeface="微软雅黑" pitchFamily="34" charset="-122"/>
              </a:rPr>
              <a:t>2</a:t>
            </a:r>
            <a:r>
              <a:rPr lang="en-US" altLang="zh-CN" sz="1396" b="1" dirty="0">
                <a:solidFill>
                  <a:sysClr val="windowText" lastClr="000000"/>
                </a:solidFill>
                <a:latin typeface="微软雅黑" pitchFamily="34" charset="-122"/>
                <a:ea typeface="微软雅黑" pitchFamily="34" charset="-122"/>
              </a:rPr>
              <a:t> </a:t>
            </a:r>
            <a:r>
              <a:rPr lang="zh-CN" altLang="zh-CN" sz="1396" b="1" dirty="0">
                <a:solidFill>
                  <a:sysClr val="windowText" lastClr="000000"/>
                </a:solidFill>
                <a:latin typeface="微软雅黑" pitchFamily="34" charset="-122"/>
                <a:ea typeface="微软雅黑" pitchFamily="34" charset="-122"/>
              </a:rPr>
              <a:t>所经过的网络可以是多种</a:t>
            </a:r>
            <a:r>
              <a:rPr lang="zh-CN" altLang="en-US" sz="1396" b="1" dirty="0">
                <a:solidFill>
                  <a:sysClr val="windowText" lastClr="000000"/>
                </a:solidFill>
                <a:latin typeface="微软雅黑" pitchFamily="34" charset="-122"/>
                <a:ea typeface="微软雅黑" pitchFamily="34" charset="-122"/>
              </a:rPr>
              <a:t>不同类型</a:t>
            </a:r>
            <a:r>
              <a:rPr lang="zh-CN" altLang="zh-CN" sz="1396" b="1" dirty="0">
                <a:solidFill>
                  <a:sysClr val="windowText" lastClr="000000"/>
                </a:solidFill>
                <a:latin typeface="微软雅黑" pitchFamily="34" charset="-122"/>
                <a:ea typeface="微软雅黑" pitchFamily="34" charset="-122"/>
              </a:rPr>
              <a:t>的</a:t>
            </a:r>
            <a:endParaRPr lang="zh-CN" altLang="en-US" sz="1396" b="1" dirty="0">
              <a:solidFill>
                <a:sysClr val="windowText" lastClr="000000"/>
              </a:solidFill>
              <a:latin typeface="微软雅黑" pitchFamily="34" charset="-122"/>
              <a:ea typeface="微软雅黑" pitchFamily="34" charset="-122"/>
            </a:endParaRPr>
          </a:p>
        </p:txBody>
      </p:sp>
      <p:sp>
        <p:nvSpPr>
          <p:cNvPr id="1675" name="Text Box 582"/>
          <p:cNvSpPr txBox="1">
            <a:spLocks noChangeArrowheads="1"/>
          </p:cNvSpPr>
          <p:nvPr/>
        </p:nvSpPr>
        <p:spPr bwMode="auto">
          <a:xfrm>
            <a:off x="3216760" y="3433101"/>
            <a:ext cx="2844141" cy="337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596" b="1" dirty="0">
                <a:solidFill>
                  <a:srgbClr val="CC00CC"/>
                </a:solidFill>
                <a:latin typeface="微软雅黑" pitchFamily="34" charset="-122"/>
                <a:ea typeface="微软雅黑" pitchFamily="34" charset="-122"/>
              </a:rPr>
              <a:t>仅从数据链路层观察帧的流动</a:t>
            </a:r>
          </a:p>
        </p:txBody>
      </p:sp>
      <p:grpSp>
        <p:nvGrpSpPr>
          <p:cNvPr id="13" name="组合 12"/>
          <p:cNvGrpSpPr/>
          <p:nvPr/>
        </p:nvGrpSpPr>
        <p:grpSpPr>
          <a:xfrm>
            <a:off x="1631870" y="3292548"/>
            <a:ext cx="5847199" cy="1470485"/>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48" name="Freeform 550"/>
              <p:cNvSpPr>
                <a:spLocks/>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53" name="Freeform 555"/>
              <p:cNvSpPr>
                <a:spLocks/>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55" name="Freeform 557"/>
              <p:cNvSpPr>
                <a:spLocks/>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669" name="Freeform 575"/>
              <p:cNvSpPr>
                <a:spLocks/>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997" b="1" dirty="0">
                    <a:latin typeface="微软雅黑" pitchFamily="34" charset="-122"/>
                    <a:ea typeface="微软雅黑" pitchFamily="34" charset="-122"/>
                  </a:rPr>
                  <a:t>R</a:t>
                </a:r>
                <a:r>
                  <a:rPr kumimoji="1" lang="en-US" altLang="zh-CN" sz="997" b="1" baseline="-25000" dirty="0">
                    <a:latin typeface="微软雅黑" pitchFamily="34" charset="-122"/>
                    <a:ea typeface="微软雅黑" pitchFamily="34" charset="-122"/>
                  </a:rPr>
                  <a:t>1</a:t>
                </a: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997" b="1" dirty="0">
                    <a:latin typeface="微软雅黑" pitchFamily="34" charset="-122"/>
                    <a:ea typeface="微软雅黑" pitchFamily="34" charset="-122"/>
                  </a:rPr>
                  <a:t>R</a:t>
                </a:r>
                <a:r>
                  <a:rPr kumimoji="1" lang="en-US" altLang="zh-CN" sz="997" b="1" baseline="-25000" dirty="0">
                    <a:latin typeface="微软雅黑" pitchFamily="34" charset="-122"/>
                    <a:ea typeface="微软雅黑"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997" b="1" dirty="0">
                    <a:latin typeface="微软雅黑" pitchFamily="34" charset="-122"/>
                    <a:ea typeface="微软雅黑" pitchFamily="34" charset="-122"/>
                  </a:rPr>
                  <a:t>R</a:t>
                </a:r>
                <a:r>
                  <a:rPr kumimoji="1" lang="en-US" altLang="zh-CN" sz="997" b="1" baseline="-25000" dirty="0">
                    <a:latin typeface="微软雅黑" pitchFamily="34" charset="-122"/>
                    <a:ea typeface="微软雅黑" pitchFamily="34" charset="-122"/>
                  </a:rPr>
                  <a:t>3</a:t>
                </a: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997" b="1" dirty="0">
                    <a:latin typeface="微软雅黑" pitchFamily="34" charset="-122"/>
                    <a:ea typeface="微软雅黑" pitchFamily="34" charset="-122"/>
                  </a:rPr>
                  <a:t>H</a:t>
                </a:r>
                <a:r>
                  <a:rPr kumimoji="1" lang="en-US" altLang="zh-CN" sz="997"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997" b="1" dirty="0">
                    <a:latin typeface="微软雅黑" pitchFamily="34" charset="-122"/>
                    <a:ea typeface="微软雅黑" pitchFamily="34" charset="-122"/>
                  </a:rPr>
                  <a:t>H</a:t>
                </a:r>
                <a:r>
                  <a:rPr kumimoji="1" lang="en-US" altLang="zh-CN" sz="997" b="1" baseline="-25000" dirty="0">
                    <a:latin typeface="微软雅黑" pitchFamily="34" charset="-122"/>
                    <a:ea typeface="微软雅黑" pitchFamily="34" charset="-122"/>
                  </a:rPr>
                  <a:t>2</a:t>
                </a: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dirty="0">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47" b="1" dirty="0">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a:latin typeface="微软雅黑" pitchFamily="34" charset="-122"/>
                  <a:ea typeface="微软雅黑" pitchFamily="34" charset="-122"/>
                </a:rPr>
                <a:t>物理层</a:t>
              </a: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a:latin typeface="微软雅黑" pitchFamily="34" charset="-122"/>
                  <a:ea typeface="微软雅黑" pitchFamily="34" charset="-122"/>
                </a:rPr>
                <a:t>链路层</a:t>
              </a: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a:latin typeface="微软雅黑" pitchFamily="34" charset="-122"/>
                  <a:ea typeface="微软雅黑" pitchFamily="34" charset="-122"/>
                </a:rPr>
                <a:t>网络层</a:t>
              </a: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dirty="0">
                  <a:latin typeface="微软雅黑" pitchFamily="34" charset="-122"/>
                  <a:ea typeface="微软雅黑" pitchFamily="34" charset="-122"/>
                </a:rPr>
                <a:t>物理层</a:t>
              </a: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a:latin typeface="微软雅黑" pitchFamily="34" charset="-122"/>
                  <a:ea typeface="微软雅黑" pitchFamily="34" charset="-122"/>
                </a:rPr>
                <a:t>链路层</a:t>
              </a: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dirty="0">
                  <a:latin typeface="微软雅黑" pitchFamily="34" charset="-122"/>
                  <a:ea typeface="微软雅黑" pitchFamily="34" charset="-122"/>
                </a:rPr>
                <a:t>网络层</a:t>
              </a: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a:latin typeface="微软雅黑" pitchFamily="34" charset="-122"/>
                  <a:ea typeface="微软雅黑"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a:latin typeface="微软雅黑" pitchFamily="34" charset="-122"/>
                  <a:ea typeface="微软雅黑"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a:latin typeface="微软雅黑" pitchFamily="34" charset="-122"/>
                  <a:ea typeface="微软雅黑"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7" b="1">
                  <a:latin typeface="微软雅黑" pitchFamily="34" charset="-122"/>
                  <a:ea typeface="微软雅黑" pitchFamily="34" charset="-122"/>
                </a:rPr>
                <a:t>物理层</a:t>
              </a:r>
            </a:p>
          </p:txBody>
        </p:sp>
      </p:grpSp>
      <p:sp>
        <p:nvSpPr>
          <p:cNvPr id="1700" name="Freeform 583"/>
          <p:cNvSpPr>
            <a:spLocks/>
          </p:cNvSpPr>
          <p:nvPr/>
        </p:nvSpPr>
        <p:spPr bwMode="auto">
          <a:xfrm>
            <a:off x="2163909" y="3619005"/>
            <a:ext cx="4686198" cy="1122136"/>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7" b="1">
              <a:solidFill>
                <a:srgbClr val="CC00CC"/>
              </a:solidFill>
              <a:latin typeface="微软雅黑" pitchFamily="34" charset="-122"/>
              <a:ea typeface="微软雅黑" pitchFamily="34" charset="-122"/>
            </a:endParaRPr>
          </a:p>
        </p:txBody>
      </p:sp>
      <p:grpSp>
        <p:nvGrpSpPr>
          <p:cNvPr id="3" name="组合 2"/>
          <p:cNvGrpSpPr/>
          <p:nvPr/>
        </p:nvGrpSpPr>
        <p:grpSpPr>
          <a:xfrm>
            <a:off x="1718140" y="2535578"/>
            <a:ext cx="5570618" cy="295156"/>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99"/>
                </a:solidFill>
                <a:latin typeface="微软雅黑" pitchFamily="34" charset="-122"/>
                <a:ea typeface="微软雅黑" pitchFamily="34" charset="-122"/>
              </a:endParaRPr>
            </a:p>
          </p:txBody>
        </p:sp>
      </p:grpSp>
      <p:pic>
        <p:nvPicPr>
          <p:cNvPr id="113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6777" y="2581264"/>
            <a:ext cx="286642" cy="180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3572" y="2491799"/>
            <a:ext cx="286642" cy="180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86367" y="2570136"/>
            <a:ext cx="405999" cy="405999"/>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69558" y="2463245"/>
            <a:ext cx="286642" cy="180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6567" y="2595156"/>
            <a:ext cx="405999" cy="405999"/>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a:grpSpLocks/>
          </p:cNvGrpSpPr>
          <p:nvPr/>
        </p:nvGrpSpPr>
        <p:grpSpPr bwMode="auto">
          <a:xfrm>
            <a:off x="2259126" y="2444209"/>
            <a:ext cx="733102" cy="468271"/>
            <a:chOff x="1680" y="240"/>
            <a:chExt cx="2529" cy="1270"/>
          </a:xfrm>
          <a:solidFill>
            <a:schemeClr val="bg1"/>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grpSp>
      <p:sp>
        <p:nvSpPr>
          <p:cNvPr id="1152" name="Text Box 51"/>
          <p:cNvSpPr txBox="1">
            <a:spLocks noChangeArrowheads="1"/>
          </p:cNvSpPr>
          <p:nvPr/>
        </p:nvSpPr>
        <p:spPr bwMode="auto">
          <a:xfrm>
            <a:off x="2377293" y="2565084"/>
            <a:ext cx="567805"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7" b="1" dirty="0">
                <a:latin typeface="微软雅黑" pitchFamily="34" charset="-122"/>
                <a:ea typeface="微软雅黑" pitchFamily="34" charset="-122"/>
              </a:rPr>
              <a:t>电话网</a:t>
            </a:r>
          </a:p>
        </p:txBody>
      </p:sp>
      <p:grpSp>
        <p:nvGrpSpPr>
          <p:cNvPr id="1121" name="Group 20"/>
          <p:cNvGrpSpPr>
            <a:grpSpLocks/>
          </p:cNvGrpSpPr>
          <p:nvPr/>
        </p:nvGrpSpPr>
        <p:grpSpPr bwMode="auto">
          <a:xfrm>
            <a:off x="3496428" y="2444209"/>
            <a:ext cx="733102" cy="468271"/>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3613473" y="2557470"/>
            <a:ext cx="567805"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7" b="1" dirty="0">
                <a:latin typeface="微软雅黑" pitchFamily="34" charset="-122"/>
                <a:ea typeface="微软雅黑" pitchFamily="34" charset="-122"/>
              </a:rPr>
              <a:t>局域网</a:t>
            </a:r>
          </a:p>
        </p:txBody>
      </p:sp>
      <p:grpSp>
        <p:nvGrpSpPr>
          <p:cNvPr id="1136" name="Group 35"/>
          <p:cNvGrpSpPr>
            <a:grpSpLocks/>
          </p:cNvGrpSpPr>
          <p:nvPr/>
        </p:nvGrpSpPr>
        <p:grpSpPr bwMode="auto">
          <a:xfrm>
            <a:off x="4882207" y="2444209"/>
            <a:ext cx="733102" cy="468271"/>
            <a:chOff x="1680" y="240"/>
            <a:chExt cx="2529" cy="1270"/>
          </a:xfrm>
          <a:solidFill>
            <a:schemeClr val="bg1"/>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grpSp>
      <p:sp>
        <p:nvSpPr>
          <p:cNvPr id="1146" name="Text Box 45"/>
          <p:cNvSpPr txBox="1">
            <a:spLocks noChangeArrowheads="1"/>
          </p:cNvSpPr>
          <p:nvPr/>
        </p:nvSpPr>
        <p:spPr bwMode="auto">
          <a:xfrm>
            <a:off x="4982754" y="2563937"/>
            <a:ext cx="567805"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7" b="1" dirty="0">
                <a:latin typeface="微软雅黑" pitchFamily="34" charset="-122"/>
                <a:ea typeface="微软雅黑" pitchFamily="34" charset="-122"/>
              </a:rPr>
              <a:t>广域网</a:t>
            </a:r>
          </a:p>
        </p:txBody>
      </p:sp>
      <p:grpSp>
        <p:nvGrpSpPr>
          <p:cNvPr id="1606" name="Group 506"/>
          <p:cNvGrpSpPr>
            <a:grpSpLocks/>
          </p:cNvGrpSpPr>
          <p:nvPr/>
        </p:nvGrpSpPr>
        <p:grpSpPr bwMode="auto">
          <a:xfrm>
            <a:off x="6070016" y="2489894"/>
            <a:ext cx="733102" cy="468271"/>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7" b="1">
                <a:solidFill>
                  <a:srgbClr val="000099"/>
                </a:solidFill>
                <a:latin typeface="微软雅黑" pitchFamily="34" charset="-122"/>
                <a:ea typeface="微软雅黑" pitchFamily="34" charset="-122"/>
              </a:endParaRPr>
            </a:p>
          </p:txBody>
        </p:sp>
      </p:grpSp>
      <p:sp>
        <p:nvSpPr>
          <p:cNvPr id="1616" name="Text Box 516"/>
          <p:cNvSpPr txBox="1">
            <a:spLocks noChangeArrowheads="1"/>
          </p:cNvSpPr>
          <p:nvPr/>
        </p:nvSpPr>
        <p:spPr bwMode="auto">
          <a:xfrm>
            <a:off x="6198874" y="2603156"/>
            <a:ext cx="567805"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7" b="1" dirty="0">
                <a:latin typeface="微软雅黑" pitchFamily="34" charset="-122"/>
                <a:ea typeface="微软雅黑" pitchFamily="34" charset="-122"/>
              </a:rPr>
              <a:t>局域网</a:t>
            </a:r>
          </a:p>
        </p:txBody>
      </p:sp>
      <p:sp>
        <p:nvSpPr>
          <p:cNvPr id="1618" name="Line 518"/>
          <p:cNvSpPr>
            <a:spLocks noChangeShapeType="1"/>
          </p:cNvSpPr>
          <p:nvPr/>
        </p:nvSpPr>
        <p:spPr bwMode="auto">
          <a:xfrm flipV="1">
            <a:off x="4753322" y="2537484"/>
            <a:ext cx="913541" cy="69478"/>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7" b="1">
              <a:solidFill>
                <a:srgbClr val="CC00CC"/>
              </a:solidFill>
              <a:latin typeface="微软雅黑" pitchFamily="34" charset="-122"/>
              <a:ea typeface="微软雅黑" pitchFamily="34" charset="-122"/>
            </a:endParaRPr>
          </a:p>
        </p:txBody>
      </p:sp>
      <p:sp>
        <p:nvSpPr>
          <p:cNvPr id="1619" name="Line 519"/>
          <p:cNvSpPr>
            <a:spLocks noChangeShapeType="1"/>
          </p:cNvSpPr>
          <p:nvPr/>
        </p:nvSpPr>
        <p:spPr bwMode="auto">
          <a:xfrm>
            <a:off x="6056612" y="2565084"/>
            <a:ext cx="1116259" cy="129494"/>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7" b="1">
              <a:solidFill>
                <a:srgbClr val="CC00CC"/>
              </a:solidFill>
              <a:latin typeface="微软雅黑" pitchFamily="34" charset="-122"/>
              <a:ea typeface="微软雅黑" pitchFamily="34" charset="-122"/>
            </a:endParaRPr>
          </a:p>
        </p:txBody>
      </p:sp>
      <p:sp>
        <p:nvSpPr>
          <p:cNvPr id="1620" name="Line 520"/>
          <p:cNvSpPr>
            <a:spLocks noChangeShapeType="1"/>
          </p:cNvSpPr>
          <p:nvPr/>
        </p:nvSpPr>
        <p:spPr bwMode="auto">
          <a:xfrm>
            <a:off x="3412911" y="2511785"/>
            <a:ext cx="1002215" cy="85659"/>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7" b="1">
              <a:solidFill>
                <a:srgbClr val="CC00CC"/>
              </a:solidFill>
              <a:latin typeface="微软雅黑" pitchFamily="34" charset="-122"/>
              <a:ea typeface="微软雅黑" pitchFamily="34" charset="-122"/>
            </a:endParaRPr>
          </a:p>
        </p:txBody>
      </p:sp>
      <p:sp>
        <p:nvSpPr>
          <p:cNvPr id="1617" name="Line 517"/>
          <p:cNvSpPr>
            <a:spLocks noChangeShapeType="1"/>
          </p:cNvSpPr>
          <p:nvPr/>
        </p:nvSpPr>
        <p:spPr bwMode="auto">
          <a:xfrm flipV="1">
            <a:off x="1842567" y="2507123"/>
            <a:ext cx="1152754" cy="21211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7" b="1">
              <a:solidFill>
                <a:srgbClr val="CC00CC"/>
              </a:solidFill>
              <a:latin typeface="微软雅黑" pitchFamily="34" charset="-122"/>
              <a:ea typeface="微软雅黑" pitchFamily="34" charset="-122"/>
            </a:endParaRPr>
          </a:p>
        </p:txBody>
      </p:sp>
      <p:sp>
        <p:nvSpPr>
          <p:cNvPr id="131" name="Rectangle 644"/>
          <p:cNvSpPr>
            <a:spLocks noChangeArrowheads="1"/>
          </p:cNvSpPr>
          <p:nvPr/>
        </p:nvSpPr>
        <p:spPr bwMode="auto">
          <a:xfrm>
            <a:off x="1661174" y="4211016"/>
            <a:ext cx="5690040" cy="206524"/>
          </a:xfrm>
          <a:prstGeom prst="rect">
            <a:avLst/>
          </a:prstGeom>
          <a:solidFill>
            <a:srgbClr val="00B0F0">
              <a:alpha val="50000"/>
            </a:srgbClr>
          </a:solidFill>
          <a:ln w="9525">
            <a:solidFill>
              <a:srgbClr val="5F5F5F"/>
            </a:solidFill>
            <a:prstDash val="dash"/>
            <a:miter lim="800000"/>
            <a:headEnd/>
            <a:tailEnd/>
          </a:ln>
          <a:effectLst/>
        </p:spPr>
        <p:txBody>
          <a:bodyPr wrap="none" anchor="ctr"/>
          <a:lstStyle/>
          <a:p>
            <a:endParaRPr lang="zh-CN" altLang="en-US" sz="1795" b="1">
              <a:solidFill>
                <a:srgbClr val="333399"/>
              </a:solidFill>
              <a:ea typeface="黑体" pitchFamily="2" charset="-122"/>
            </a:endParaRPr>
          </a:p>
        </p:txBody>
      </p:sp>
      <p:sp>
        <p:nvSpPr>
          <p:cNvPr id="132" name="Line 630"/>
          <p:cNvSpPr>
            <a:spLocks noChangeShapeType="1"/>
          </p:cNvSpPr>
          <p:nvPr/>
        </p:nvSpPr>
        <p:spPr bwMode="auto">
          <a:xfrm>
            <a:off x="2211126" y="4319516"/>
            <a:ext cx="807341"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b="1">
              <a:solidFill>
                <a:srgbClr val="333399"/>
              </a:solidFill>
              <a:ea typeface="黑体" pitchFamily="2" charset="-122"/>
            </a:endParaRPr>
          </a:p>
        </p:txBody>
      </p:sp>
      <p:sp>
        <p:nvSpPr>
          <p:cNvPr id="133" name="Line 630"/>
          <p:cNvSpPr>
            <a:spLocks noChangeShapeType="1"/>
          </p:cNvSpPr>
          <p:nvPr/>
        </p:nvSpPr>
        <p:spPr bwMode="auto">
          <a:xfrm>
            <a:off x="3482180" y="4319516"/>
            <a:ext cx="932945"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b="1">
              <a:solidFill>
                <a:srgbClr val="333399"/>
              </a:solidFill>
              <a:ea typeface="黑体" pitchFamily="2" charset="-122"/>
            </a:endParaRPr>
          </a:p>
        </p:txBody>
      </p:sp>
      <p:sp>
        <p:nvSpPr>
          <p:cNvPr id="134" name="Line 630"/>
          <p:cNvSpPr>
            <a:spLocks noChangeShapeType="1"/>
          </p:cNvSpPr>
          <p:nvPr/>
        </p:nvSpPr>
        <p:spPr bwMode="auto">
          <a:xfrm>
            <a:off x="4774724" y="4319516"/>
            <a:ext cx="804929"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b="1">
              <a:solidFill>
                <a:srgbClr val="333399"/>
              </a:solidFill>
              <a:ea typeface="黑体" pitchFamily="2" charset="-122"/>
            </a:endParaRPr>
          </a:p>
        </p:txBody>
      </p:sp>
      <p:sp>
        <p:nvSpPr>
          <p:cNvPr id="135" name="Line 630"/>
          <p:cNvSpPr>
            <a:spLocks noChangeShapeType="1"/>
          </p:cNvSpPr>
          <p:nvPr/>
        </p:nvSpPr>
        <p:spPr bwMode="auto">
          <a:xfrm>
            <a:off x="6049900" y="4319516"/>
            <a:ext cx="807658"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b="1">
              <a:solidFill>
                <a:srgbClr val="333399"/>
              </a:solidFill>
              <a:ea typeface="黑体" pitchFamily="2" charset="-122"/>
            </a:endParaRPr>
          </a:p>
        </p:txBody>
      </p:sp>
      <p:sp>
        <p:nvSpPr>
          <p:cNvPr id="137" name="矩形 136"/>
          <p:cNvSpPr/>
          <p:nvPr/>
        </p:nvSpPr>
        <p:spPr>
          <a:xfrm>
            <a:off x="2440782" y="4852857"/>
            <a:ext cx="4302018" cy="306922"/>
          </a:xfrm>
          <a:prstGeom prst="rect">
            <a:avLst/>
          </a:prstGeom>
          <a:solidFill>
            <a:srgbClr val="008000"/>
          </a:solidFill>
          <a:ln>
            <a:solidFill>
              <a:srgbClr val="0070C0"/>
            </a:solidFill>
          </a:ln>
        </p:spPr>
        <p:txBody>
          <a:bodyPr wrap="none">
            <a:spAutoFit/>
          </a:bodyPr>
          <a:lstStyle/>
          <a:p>
            <a:r>
              <a:rPr lang="zh-CN" altLang="en-US" sz="1396" b="1" dirty="0">
                <a:solidFill>
                  <a:schemeClr val="bg1"/>
                </a:solidFill>
                <a:latin typeface="微软雅黑" pitchFamily="34" charset="-122"/>
                <a:ea typeface="微软雅黑" pitchFamily="34" charset="-122"/>
              </a:rPr>
              <a:t>注意：</a:t>
            </a:r>
            <a:r>
              <a:rPr lang="zh-CN" altLang="zh-CN" sz="1396" b="1" dirty="0">
                <a:solidFill>
                  <a:schemeClr val="bg1"/>
                </a:solidFill>
                <a:latin typeface="微软雅黑" pitchFamily="34" charset="-122"/>
                <a:ea typeface="微软雅黑" pitchFamily="34" charset="-122"/>
              </a:rPr>
              <a:t>不同的链路层可能采用不同的数据链路层协议</a:t>
            </a:r>
            <a:endParaRPr lang="zh-CN" altLang="en-US" sz="1396"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05484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131"/>
                                        </p:tgtEl>
                                        <p:attrNameLst>
                                          <p:attrName>style.visibility</p:attrName>
                                        </p:attrNameLst>
                                      </p:cBhvr>
                                      <p:to>
                                        <p:strVal val="visible"/>
                                      </p:to>
                                    </p:set>
                                    <p:animEffect transition="in" filter="wipe(left)">
                                      <p:cBhvr>
                                        <p:cTn id="7" dur="30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wipe(left)">
                                      <p:cBhvr>
                                        <p:cTn id="12" dur="2000"/>
                                        <p:tgtEl>
                                          <p:spTgt spid="1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wipe(left)">
                                      <p:cBhvr>
                                        <p:cTn id="17" dur="2000"/>
                                        <p:tgtEl>
                                          <p:spTgt spid="1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4"/>
                                        </p:tgtEl>
                                        <p:attrNameLst>
                                          <p:attrName>style.visibility</p:attrName>
                                        </p:attrNameLst>
                                      </p:cBhvr>
                                      <p:to>
                                        <p:strVal val="visible"/>
                                      </p:to>
                                    </p:set>
                                    <p:animEffect transition="in" filter="wipe(left)">
                                      <p:cBhvr>
                                        <p:cTn id="22" dur="2000"/>
                                        <p:tgtEl>
                                          <p:spTgt spid="1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5"/>
                                        </p:tgtEl>
                                        <p:attrNameLst>
                                          <p:attrName>style.visibility</p:attrName>
                                        </p:attrNameLst>
                                      </p:cBhvr>
                                      <p:to>
                                        <p:strVal val="visible"/>
                                      </p:to>
                                    </p:set>
                                    <p:animEffect transition="in" filter="wipe(left)">
                                      <p:cBhvr>
                                        <p:cTn id="27" dur="2000"/>
                                        <p:tgtEl>
                                          <p:spTgt spid="135"/>
                                        </p:tgtEl>
                                      </p:cBhvr>
                                    </p:animEffect>
                                  </p:childTnLst>
                                </p:cTn>
                              </p:par>
                            </p:childTnLst>
                          </p:cTn>
                        </p:par>
                        <p:par>
                          <p:cTn id="28" fill="hold">
                            <p:stCondLst>
                              <p:cond delay="2000"/>
                            </p:stCondLst>
                            <p:childTnLst>
                              <p:par>
                                <p:cTn id="29" presetID="1" presetClass="entr" presetSubtype="0" fill="hold" grpId="0" nodeType="afterEffect">
                                  <p:stCondLst>
                                    <p:cond delay="2000"/>
                                  </p:stCondLst>
                                  <p:childTnLst>
                                    <p:set>
                                      <p:cBhvr>
                                        <p:cTn id="30"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2" grpId="0" animBg="1"/>
      <p:bldP spid="133" grpId="0" animBg="1"/>
      <p:bldP spid="134" grpId="0" animBg="1"/>
      <p:bldP spid="135" grpId="0" animBg="1"/>
      <p:bldP spid="13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a:xfrm>
            <a:off x="1147741" y="213123"/>
            <a:ext cx="6857947" cy="1453964"/>
          </a:xfrm>
        </p:spPr>
        <p:txBody>
          <a:bodyPr/>
          <a:lstStyle/>
          <a:p>
            <a:pPr algn="ctr" eaLnBrk="1" hangingPunct="1"/>
            <a:r>
              <a:rPr lang="zh-CN" altLang="en-US" dirty="0" smtClean="0">
                <a:ea typeface="黑体" pitchFamily="2" charset="-122"/>
              </a:rPr>
              <a:t>争用期</a:t>
            </a:r>
          </a:p>
        </p:txBody>
      </p:sp>
      <p:sp>
        <p:nvSpPr>
          <p:cNvPr id="415747" name="Rectangle 3"/>
          <p:cNvSpPr>
            <a:spLocks noGrp="1" noChangeArrowheads="1"/>
          </p:cNvSpPr>
          <p:nvPr>
            <p:ph type="body" idx="1"/>
          </p:nvPr>
        </p:nvSpPr>
        <p:spPr>
          <a:xfrm>
            <a:off x="824791" y="1763387"/>
            <a:ext cx="8114921" cy="4295589"/>
          </a:xfrm>
        </p:spPr>
        <p:txBody>
          <a:bodyPr/>
          <a:lstStyle/>
          <a:p>
            <a:pPr eaLnBrk="1" hangingPunct="1"/>
            <a:r>
              <a:rPr lang="zh-CN" altLang="en-US" dirty="0" smtClean="0">
                <a:ea typeface="黑体" pitchFamily="2" charset="-122"/>
              </a:rPr>
              <a:t>最先发送数据帧的站，在发送数据帧后至多经过时间 </a:t>
            </a:r>
            <a:r>
              <a:rPr lang="en-US" altLang="zh-CN" dirty="0" smtClean="0">
                <a:ea typeface="黑体" pitchFamily="2" charset="-122"/>
              </a:rPr>
              <a:t>2</a:t>
            </a:r>
            <a:r>
              <a:rPr lang="en-US" altLang="zh-CN" i="1" dirty="0" smtClean="0">
                <a:ea typeface="黑体" pitchFamily="2" charset="-122"/>
                <a:sym typeface="Symbol" pitchFamily="18" charset="2"/>
              </a:rPr>
              <a:t> </a:t>
            </a:r>
            <a:r>
              <a:rPr lang="zh-CN" altLang="en-US" dirty="0" smtClean="0">
                <a:ea typeface="黑体" pitchFamily="2" charset="-122"/>
                <a:sym typeface="Symbol" pitchFamily="18" charset="2"/>
              </a:rPr>
              <a:t>（两倍的端到端往返时延）</a:t>
            </a:r>
            <a:r>
              <a:rPr lang="zh-CN" altLang="en-US" dirty="0" smtClean="0">
                <a:ea typeface="黑体" pitchFamily="2" charset="-122"/>
              </a:rPr>
              <a:t>就可知道发送的数据帧是否遭受了碰撞。</a:t>
            </a:r>
          </a:p>
          <a:p>
            <a:pPr eaLnBrk="1" hangingPunct="1"/>
            <a:r>
              <a:rPr lang="zh-CN" altLang="en-US" dirty="0" smtClean="0">
                <a:ea typeface="黑体" pitchFamily="2" charset="-122"/>
              </a:rPr>
              <a:t>以太网的端到端往返时延 </a:t>
            </a:r>
            <a:r>
              <a:rPr lang="en-US" altLang="zh-CN" dirty="0" smtClean="0">
                <a:ea typeface="黑体" pitchFamily="2" charset="-122"/>
              </a:rPr>
              <a:t>2</a:t>
            </a:r>
            <a:r>
              <a:rPr lang="en-US" altLang="zh-CN" i="1" dirty="0" smtClean="0">
                <a:ea typeface="黑体" pitchFamily="2" charset="-122"/>
                <a:sym typeface="Symbol" pitchFamily="18" charset="2"/>
              </a:rPr>
              <a:t> </a:t>
            </a:r>
            <a:r>
              <a:rPr lang="zh-CN" altLang="en-US" dirty="0" smtClean="0">
                <a:ea typeface="黑体" pitchFamily="2" charset="-122"/>
              </a:rPr>
              <a:t>称为</a:t>
            </a:r>
            <a:r>
              <a:rPr lang="zh-CN" altLang="en-US" dirty="0" smtClean="0">
                <a:solidFill>
                  <a:schemeClr val="hlink"/>
                </a:solidFill>
                <a:ea typeface="黑体" pitchFamily="2" charset="-122"/>
              </a:rPr>
              <a:t>争用期</a:t>
            </a:r>
            <a:r>
              <a:rPr lang="zh-CN" altLang="en-US" dirty="0" smtClean="0">
                <a:ea typeface="黑体" pitchFamily="2" charset="-122"/>
              </a:rPr>
              <a:t>，或</a:t>
            </a:r>
            <a:r>
              <a:rPr lang="zh-CN" altLang="en-US" dirty="0" smtClean="0">
                <a:solidFill>
                  <a:schemeClr val="hlink"/>
                </a:solidFill>
                <a:ea typeface="黑体" pitchFamily="2" charset="-122"/>
              </a:rPr>
              <a:t>碰撞窗口</a:t>
            </a:r>
            <a:r>
              <a:rPr lang="zh-CN" altLang="en-US" dirty="0" smtClean="0">
                <a:ea typeface="黑体" pitchFamily="2" charset="-122"/>
              </a:rPr>
              <a:t>。</a:t>
            </a:r>
          </a:p>
          <a:p>
            <a:pPr eaLnBrk="1" hangingPunct="1"/>
            <a:r>
              <a:rPr lang="zh-CN" altLang="en-US" dirty="0" smtClean="0">
                <a:ea typeface="黑体" pitchFamily="2" charset="-122"/>
              </a:rPr>
              <a:t>经过争用期这段时间还没有检测到碰撞，才能肯定这次发送不会发生碰撞。   </a:t>
            </a:r>
          </a:p>
        </p:txBody>
      </p:sp>
      <p:sp>
        <p:nvSpPr>
          <p:cNvPr id="4" name="灯片编号占位符 3"/>
          <p:cNvSpPr>
            <a:spLocks noGrp="1"/>
          </p:cNvSpPr>
          <p:nvPr>
            <p:ph type="sldNum" sz="quarter" idx="12"/>
          </p:nvPr>
        </p:nvSpPr>
        <p:spPr/>
        <p:txBody>
          <a:bodyPr/>
          <a:lstStyle/>
          <a:p>
            <a:fld id="{B6F15528-21DE-4FAA-801E-634DDDAF4B2B}"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normAutofit fontScale="90000"/>
          </a:bodyPr>
          <a:lstStyle/>
          <a:p>
            <a:pPr algn="ctr" eaLnBrk="1" hangingPunct="1"/>
            <a:r>
              <a:rPr lang="zh-CN" altLang="en-US" sz="4000" dirty="0" smtClean="0">
                <a:ea typeface="黑体" pitchFamily="2" charset="-122"/>
              </a:rPr>
              <a:t>二进制指数类型退避算法 </a:t>
            </a:r>
            <a:r>
              <a:rPr lang="en-US" altLang="zh-CN" sz="3600" dirty="0" smtClean="0">
                <a:ea typeface="黑体" pitchFamily="2" charset="-122"/>
              </a:rPr>
              <a:t>(truncated binary exponential type)</a:t>
            </a:r>
          </a:p>
        </p:txBody>
      </p:sp>
      <p:sp>
        <p:nvSpPr>
          <p:cNvPr id="416771" name="Rectangle 3"/>
          <p:cNvSpPr>
            <a:spLocks noGrp="1" noChangeArrowheads="1"/>
          </p:cNvSpPr>
          <p:nvPr>
            <p:ph type="body" idx="1"/>
          </p:nvPr>
        </p:nvSpPr>
        <p:spPr>
          <a:xfrm>
            <a:off x="824791" y="1907046"/>
            <a:ext cx="8114921" cy="4510291"/>
          </a:xfrm>
        </p:spPr>
        <p:txBody>
          <a:bodyPr/>
          <a:lstStyle/>
          <a:p>
            <a:pPr eaLnBrk="1" hangingPunct="1">
              <a:lnSpc>
                <a:spcPct val="90000"/>
              </a:lnSpc>
            </a:pPr>
            <a:r>
              <a:rPr lang="zh-CN" altLang="en-US" dirty="0" smtClean="0">
                <a:ea typeface="黑体" pitchFamily="2" charset="-122"/>
              </a:rPr>
              <a:t>发生碰撞的站在停止发送数据后，要推迟（退避）一个随机时间才能再发送数据。</a:t>
            </a:r>
          </a:p>
          <a:p>
            <a:pPr lvl="1" eaLnBrk="1" hangingPunct="1">
              <a:lnSpc>
                <a:spcPct val="90000"/>
              </a:lnSpc>
            </a:pPr>
            <a:r>
              <a:rPr lang="zh-CN" altLang="en-US" dirty="0" smtClean="0">
                <a:solidFill>
                  <a:srgbClr val="333399"/>
                </a:solidFill>
                <a:latin typeface="Arial" charset="0"/>
                <a:ea typeface="黑体" pitchFamily="2" charset="-122"/>
              </a:rPr>
              <a:t>确定基本退避时间，一般是取为争用期 </a:t>
            </a:r>
            <a:r>
              <a:rPr lang="en-US" altLang="zh-CN" dirty="0" smtClean="0">
                <a:solidFill>
                  <a:srgbClr val="333399"/>
                </a:solidFill>
                <a:latin typeface="Arial" charset="0"/>
                <a:ea typeface="黑体" pitchFamily="2" charset="-122"/>
              </a:rPr>
              <a:t>2</a:t>
            </a:r>
            <a:r>
              <a:rPr lang="en-US" altLang="zh-CN" i="1" dirty="0" smtClean="0">
                <a:solidFill>
                  <a:srgbClr val="333399"/>
                </a:solidFill>
                <a:latin typeface="Arial" charset="0"/>
                <a:ea typeface="黑体" pitchFamily="2" charset="-122"/>
                <a:sym typeface="Symbol" pitchFamily="18" charset="2"/>
              </a:rPr>
              <a:t></a:t>
            </a:r>
            <a:r>
              <a:rPr lang="zh-CN" altLang="en-US" dirty="0" smtClean="0">
                <a:solidFill>
                  <a:srgbClr val="333399"/>
                </a:solidFill>
                <a:latin typeface="Arial" charset="0"/>
                <a:ea typeface="黑体" pitchFamily="2" charset="-122"/>
              </a:rPr>
              <a:t>。</a:t>
            </a:r>
          </a:p>
          <a:p>
            <a:pPr lvl="1" eaLnBrk="1" hangingPunct="1">
              <a:lnSpc>
                <a:spcPct val="90000"/>
              </a:lnSpc>
            </a:pPr>
            <a:r>
              <a:rPr lang="zh-CN" altLang="en-US" dirty="0" smtClean="0">
                <a:solidFill>
                  <a:srgbClr val="333399"/>
                </a:solidFill>
                <a:latin typeface="Arial" charset="0"/>
                <a:ea typeface="黑体" pitchFamily="2" charset="-122"/>
              </a:rPr>
              <a:t>定义重传次数 </a:t>
            </a:r>
            <a:r>
              <a:rPr lang="en-US" altLang="zh-CN" i="1" dirty="0" smtClean="0">
                <a:solidFill>
                  <a:srgbClr val="333399"/>
                </a:solidFill>
                <a:latin typeface="Arial" charset="0"/>
                <a:ea typeface="黑体" pitchFamily="2" charset="-122"/>
              </a:rPr>
              <a:t>k</a:t>
            </a:r>
            <a:r>
              <a:rPr lang="en-US" altLang="zh-CN" dirty="0" smtClean="0">
                <a:solidFill>
                  <a:srgbClr val="333399"/>
                </a:solidFill>
                <a:latin typeface="Arial" charset="0"/>
                <a:ea typeface="黑体" pitchFamily="2" charset="-122"/>
              </a:rPr>
              <a:t> </a:t>
            </a:r>
            <a:r>
              <a:rPr lang="zh-CN" altLang="en-US" dirty="0" smtClean="0">
                <a:solidFill>
                  <a:srgbClr val="333399"/>
                </a:solidFill>
                <a:latin typeface="Arial" charset="0"/>
                <a:ea typeface="黑体" pitchFamily="2" charset="-122"/>
              </a:rPr>
              <a:t>，</a:t>
            </a:r>
            <a:r>
              <a:rPr lang="en-US" altLang="zh-CN" i="1" dirty="0" smtClean="0">
                <a:solidFill>
                  <a:srgbClr val="333399"/>
                </a:solidFill>
                <a:latin typeface="Arial" charset="0"/>
                <a:ea typeface="黑体" pitchFamily="2" charset="-122"/>
              </a:rPr>
              <a:t>k </a:t>
            </a:r>
            <a:r>
              <a:rPr lang="en-US" altLang="zh-CN" dirty="0" smtClean="0">
                <a:solidFill>
                  <a:srgbClr val="333399"/>
                </a:solidFill>
                <a:latin typeface="Arial" charset="0"/>
                <a:ea typeface="黑体" pitchFamily="2" charset="-122"/>
                <a:sym typeface="Symbol" pitchFamily="18" charset="2"/>
              </a:rPr>
              <a:t> </a:t>
            </a:r>
            <a:r>
              <a:rPr lang="en-US" altLang="zh-CN" dirty="0" smtClean="0">
                <a:solidFill>
                  <a:srgbClr val="333399"/>
                </a:solidFill>
                <a:latin typeface="Arial" charset="0"/>
                <a:ea typeface="黑体" pitchFamily="2" charset="-122"/>
              </a:rPr>
              <a:t>10</a:t>
            </a:r>
            <a:r>
              <a:rPr lang="zh-CN" altLang="en-US" dirty="0" smtClean="0">
                <a:solidFill>
                  <a:srgbClr val="333399"/>
                </a:solidFill>
                <a:latin typeface="Arial" charset="0"/>
                <a:ea typeface="黑体" pitchFamily="2" charset="-122"/>
              </a:rPr>
              <a:t>，即</a:t>
            </a:r>
          </a:p>
          <a:p>
            <a:pPr lvl="1" eaLnBrk="1" hangingPunct="1">
              <a:lnSpc>
                <a:spcPct val="90000"/>
              </a:lnSpc>
              <a:buFont typeface="Wingdings" pitchFamily="2" charset="2"/>
              <a:buNone/>
            </a:pPr>
            <a:r>
              <a:rPr lang="zh-CN" altLang="en-US" dirty="0" smtClean="0">
                <a:solidFill>
                  <a:srgbClr val="333399"/>
                </a:solidFill>
                <a:latin typeface="Arial" charset="0"/>
                <a:ea typeface="黑体" pitchFamily="2" charset="-122"/>
              </a:rPr>
              <a:t>                 </a:t>
            </a:r>
            <a:r>
              <a:rPr lang="en-US" altLang="zh-CN" i="1" dirty="0" smtClean="0">
                <a:solidFill>
                  <a:srgbClr val="333399"/>
                </a:solidFill>
                <a:latin typeface="Arial" charset="0"/>
                <a:ea typeface="黑体" pitchFamily="2" charset="-122"/>
              </a:rPr>
              <a:t>k</a:t>
            </a:r>
            <a:r>
              <a:rPr lang="en-US" altLang="zh-CN" dirty="0" smtClean="0">
                <a:solidFill>
                  <a:srgbClr val="333399"/>
                </a:solidFill>
                <a:latin typeface="Arial" charset="0"/>
                <a:ea typeface="黑体" pitchFamily="2" charset="-122"/>
              </a:rPr>
              <a:t> = Min[</a:t>
            </a:r>
            <a:r>
              <a:rPr lang="zh-CN" altLang="en-US" dirty="0" smtClean="0">
                <a:solidFill>
                  <a:srgbClr val="333399"/>
                </a:solidFill>
                <a:latin typeface="Arial" charset="0"/>
                <a:ea typeface="黑体" pitchFamily="2" charset="-122"/>
              </a:rPr>
              <a:t>重传次数</a:t>
            </a:r>
            <a:r>
              <a:rPr lang="en-US" altLang="zh-CN" dirty="0" smtClean="0">
                <a:solidFill>
                  <a:srgbClr val="333399"/>
                </a:solidFill>
                <a:latin typeface="Arial" charset="0"/>
                <a:ea typeface="黑体" pitchFamily="2" charset="-122"/>
              </a:rPr>
              <a:t>, 10]</a:t>
            </a:r>
          </a:p>
          <a:p>
            <a:pPr lvl="1" eaLnBrk="1" hangingPunct="1">
              <a:lnSpc>
                <a:spcPct val="90000"/>
              </a:lnSpc>
            </a:pPr>
            <a:r>
              <a:rPr lang="zh-CN" altLang="en-US" dirty="0" smtClean="0">
                <a:solidFill>
                  <a:srgbClr val="333399"/>
                </a:solidFill>
                <a:latin typeface="Arial" charset="0"/>
                <a:ea typeface="黑体" pitchFamily="2" charset="-122"/>
              </a:rPr>
              <a:t>从整数集合</a:t>
            </a:r>
            <a:r>
              <a:rPr lang="en-US" altLang="zh-CN" dirty="0" smtClean="0">
                <a:solidFill>
                  <a:srgbClr val="333399"/>
                </a:solidFill>
                <a:latin typeface="Arial" charset="0"/>
                <a:ea typeface="黑体" pitchFamily="2" charset="-122"/>
              </a:rPr>
              <a:t>[0,1,…, (2</a:t>
            </a:r>
            <a:r>
              <a:rPr lang="en-US" altLang="zh-CN" i="1" baseline="30000" dirty="0" smtClean="0">
                <a:solidFill>
                  <a:srgbClr val="333399"/>
                </a:solidFill>
                <a:latin typeface="Arial" charset="0"/>
                <a:ea typeface="黑体" pitchFamily="2" charset="-122"/>
              </a:rPr>
              <a:t>k</a:t>
            </a:r>
            <a:r>
              <a:rPr lang="en-US" altLang="zh-CN" i="1" dirty="0" smtClean="0">
                <a:solidFill>
                  <a:srgbClr val="333399"/>
                </a:solidFill>
                <a:latin typeface="Arial" charset="0"/>
                <a:ea typeface="黑体" pitchFamily="2" charset="-122"/>
              </a:rPr>
              <a:t> </a:t>
            </a:r>
            <a:r>
              <a:rPr lang="en-US" altLang="zh-CN" dirty="0" smtClean="0">
                <a:solidFill>
                  <a:srgbClr val="333399"/>
                </a:solidFill>
                <a:latin typeface="Arial" charset="0"/>
                <a:ea typeface="黑体" pitchFamily="2" charset="-122"/>
                <a:sym typeface="Symbol" pitchFamily="18" charset="2"/>
              </a:rPr>
              <a:t></a:t>
            </a:r>
            <a:r>
              <a:rPr lang="en-US" altLang="zh-CN" dirty="0" smtClean="0">
                <a:solidFill>
                  <a:srgbClr val="333399"/>
                </a:solidFill>
                <a:latin typeface="Arial" charset="0"/>
                <a:ea typeface="黑体" pitchFamily="2" charset="-122"/>
              </a:rPr>
              <a:t>1)]</a:t>
            </a:r>
            <a:r>
              <a:rPr lang="zh-CN" altLang="en-US" dirty="0" smtClean="0">
                <a:solidFill>
                  <a:srgbClr val="333399"/>
                </a:solidFill>
                <a:latin typeface="Arial" charset="0"/>
                <a:ea typeface="黑体" pitchFamily="2" charset="-122"/>
              </a:rPr>
              <a:t>中随机地取出一个数，记为 </a:t>
            </a:r>
            <a:r>
              <a:rPr lang="en-US" altLang="zh-CN" i="1" dirty="0" smtClean="0">
                <a:solidFill>
                  <a:srgbClr val="333399"/>
                </a:solidFill>
                <a:latin typeface="Arial" charset="0"/>
                <a:ea typeface="黑体" pitchFamily="2" charset="-122"/>
              </a:rPr>
              <a:t>r</a:t>
            </a:r>
            <a:r>
              <a:rPr lang="zh-CN" altLang="en-US" dirty="0" smtClean="0">
                <a:solidFill>
                  <a:srgbClr val="333399"/>
                </a:solidFill>
                <a:latin typeface="Arial" charset="0"/>
                <a:ea typeface="黑体" pitchFamily="2" charset="-122"/>
              </a:rPr>
              <a:t>。重传所需的时延就是 </a:t>
            </a:r>
            <a:r>
              <a:rPr lang="en-US" altLang="zh-CN" i="1" dirty="0" smtClean="0">
                <a:solidFill>
                  <a:srgbClr val="333399"/>
                </a:solidFill>
                <a:latin typeface="Arial" charset="0"/>
                <a:ea typeface="黑体" pitchFamily="2" charset="-122"/>
              </a:rPr>
              <a:t>r </a:t>
            </a:r>
            <a:r>
              <a:rPr lang="zh-CN" altLang="en-US" dirty="0" smtClean="0">
                <a:solidFill>
                  <a:srgbClr val="333399"/>
                </a:solidFill>
                <a:latin typeface="Arial" charset="0"/>
                <a:ea typeface="黑体" pitchFamily="2" charset="-122"/>
              </a:rPr>
              <a:t>倍的基本退避时间。</a:t>
            </a:r>
          </a:p>
          <a:p>
            <a:pPr lvl="1" eaLnBrk="1" hangingPunct="1">
              <a:lnSpc>
                <a:spcPct val="90000"/>
              </a:lnSpc>
            </a:pPr>
            <a:r>
              <a:rPr lang="zh-CN" altLang="en-US" dirty="0" smtClean="0">
                <a:solidFill>
                  <a:srgbClr val="333399"/>
                </a:solidFill>
                <a:latin typeface="Arial" charset="0"/>
                <a:ea typeface="黑体" pitchFamily="2" charset="-122"/>
              </a:rPr>
              <a:t>当重传达 </a:t>
            </a:r>
            <a:r>
              <a:rPr lang="en-US" altLang="zh-CN" dirty="0" smtClean="0">
                <a:solidFill>
                  <a:srgbClr val="333399"/>
                </a:solidFill>
                <a:latin typeface="Arial" charset="0"/>
                <a:ea typeface="黑体" pitchFamily="2" charset="-122"/>
              </a:rPr>
              <a:t>16 </a:t>
            </a:r>
            <a:r>
              <a:rPr lang="zh-CN" altLang="en-US" dirty="0" smtClean="0">
                <a:solidFill>
                  <a:srgbClr val="333399"/>
                </a:solidFill>
                <a:latin typeface="Arial" charset="0"/>
                <a:ea typeface="黑体" pitchFamily="2" charset="-122"/>
              </a:rPr>
              <a:t>次仍不能成功时即丢弃该帧，并向高层报告。</a:t>
            </a:r>
            <a:r>
              <a:rPr lang="zh-CN" altLang="en-US" dirty="0" smtClean="0">
                <a:ea typeface="黑体" pitchFamily="2" charset="-122"/>
              </a:rPr>
              <a:t> </a:t>
            </a:r>
          </a:p>
        </p:txBody>
      </p:sp>
      <p:sp>
        <p:nvSpPr>
          <p:cNvPr id="4" name="灯片编号占位符 3"/>
          <p:cNvSpPr>
            <a:spLocks noGrp="1"/>
          </p:cNvSpPr>
          <p:nvPr>
            <p:ph type="sldNum" sz="quarter" idx="12"/>
          </p:nvPr>
        </p:nvSpPr>
        <p:spPr/>
        <p:txBody>
          <a:bodyPr/>
          <a:lstStyle/>
          <a:p>
            <a:fld id="{B6F15528-21DE-4FAA-801E-634DDDAF4B2B}"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pPr algn="ctr" eaLnBrk="1" hangingPunct="1"/>
            <a:r>
              <a:rPr lang="zh-CN" altLang="en-US" dirty="0" smtClean="0">
                <a:ea typeface="黑体" pitchFamily="2" charset="-122"/>
              </a:rPr>
              <a:t>争用期的长度 </a:t>
            </a:r>
          </a:p>
        </p:txBody>
      </p:sp>
      <p:sp>
        <p:nvSpPr>
          <p:cNvPr id="417795" name="Rectangle 3"/>
          <p:cNvSpPr>
            <a:spLocks noGrp="1" noChangeArrowheads="1"/>
          </p:cNvSpPr>
          <p:nvPr>
            <p:ph type="body" idx="1"/>
          </p:nvPr>
        </p:nvSpPr>
        <p:spPr>
          <a:xfrm>
            <a:off x="824791" y="1763387"/>
            <a:ext cx="8114921" cy="4295589"/>
          </a:xfrm>
        </p:spPr>
        <p:txBody>
          <a:bodyPr/>
          <a:lstStyle/>
          <a:p>
            <a:pPr eaLnBrk="1" hangingPunct="1"/>
            <a:r>
              <a:rPr lang="zh-CN" altLang="en-US" dirty="0" smtClean="0">
                <a:ea typeface="黑体" pitchFamily="2" charset="-122"/>
              </a:rPr>
              <a:t>以太网取 </a:t>
            </a:r>
            <a:r>
              <a:rPr lang="en-US" altLang="zh-CN" dirty="0" smtClean="0">
                <a:ea typeface="黑体" pitchFamily="2" charset="-122"/>
              </a:rPr>
              <a:t>51.2 </a:t>
            </a:r>
            <a:r>
              <a:rPr lang="en-US" altLang="zh-CN" dirty="0" smtClean="0">
                <a:ea typeface="黑体" pitchFamily="2" charset="-122"/>
                <a:sym typeface="Symbol" pitchFamily="18" charset="2"/>
              </a:rPr>
              <a:t></a:t>
            </a:r>
            <a:r>
              <a:rPr lang="en-US" altLang="zh-CN" dirty="0" smtClean="0">
                <a:ea typeface="黑体" pitchFamily="2" charset="-122"/>
              </a:rPr>
              <a:t>s </a:t>
            </a:r>
            <a:r>
              <a:rPr lang="zh-CN" altLang="en-US" dirty="0" smtClean="0">
                <a:ea typeface="黑体" pitchFamily="2" charset="-122"/>
              </a:rPr>
              <a:t>为争用期的长度。</a:t>
            </a:r>
          </a:p>
          <a:p>
            <a:pPr eaLnBrk="1" hangingPunct="1"/>
            <a:r>
              <a:rPr lang="zh-CN" altLang="en-US" dirty="0" smtClean="0">
                <a:ea typeface="黑体" pitchFamily="2" charset="-122"/>
              </a:rPr>
              <a:t>对于 </a:t>
            </a:r>
            <a:r>
              <a:rPr lang="en-US" altLang="zh-CN" dirty="0" smtClean="0">
                <a:ea typeface="黑体" pitchFamily="2" charset="-122"/>
              </a:rPr>
              <a:t>10 Mb/s </a:t>
            </a:r>
            <a:r>
              <a:rPr lang="zh-CN" altLang="en-US" dirty="0" smtClean="0">
                <a:ea typeface="黑体" pitchFamily="2" charset="-122"/>
              </a:rPr>
              <a:t>以太网，在争用期内可发送</a:t>
            </a:r>
            <a:r>
              <a:rPr lang="en-US" altLang="zh-CN" dirty="0" smtClean="0">
                <a:ea typeface="黑体" pitchFamily="2" charset="-122"/>
              </a:rPr>
              <a:t>512 bit</a:t>
            </a:r>
            <a:r>
              <a:rPr lang="zh-CN" altLang="en-US" dirty="0" smtClean="0">
                <a:ea typeface="黑体" pitchFamily="2" charset="-122"/>
              </a:rPr>
              <a:t>，即 </a:t>
            </a:r>
            <a:r>
              <a:rPr lang="en-US" altLang="zh-CN" dirty="0" smtClean="0">
                <a:ea typeface="黑体" pitchFamily="2" charset="-122"/>
              </a:rPr>
              <a:t>64 </a:t>
            </a:r>
            <a:r>
              <a:rPr lang="zh-CN" altLang="en-US" dirty="0" smtClean="0">
                <a:ea typeface="黑体" pitchFamily="2" charset="-122"/>
              </a:rPr>
              <a:t>字节。</a:t>
            </a:r>
          </a:p>
          <a:p>
            <a:pPr eaLnBrk="1" hangingPunct="1"/>
            <a:r>
              <a:rPr lang="zh-CN" altLang="en-US" dirty="0" smtClean="0">
                <a:ea typeface="黑体" pitchFamily="2" charset="-122"/>
              </a:rPr>
              <a:t>以太网在发送数据时，若前 </a:t>
            </a:r>
            <a:r>
              <a:rPr lang="en-US" altLang="zh-CN" dirty="0" smtClean="0">
                <a:ea typeface="黑体" pitchFamily="2" charset="-122"/>
              </a:rPr>
              <a:t>64 </a:t>
            </a:r>
            <a:r>
              <a:rPr lang="zh-CN" altLang="en-US" dirty="0" smtClean="0">
                <a:ea typeface="黑体" pitchFamily="2" charset="-122"/>
              </a:rPr>
              <a:t>字节没有发生冲突，则后续的数据就不会发生冲突。   </a:t>
            </a:r>
          </a:p>
        </p:txBody>
      </p:sp>
      <p:sp>
        <p:nvSpPr>
          <p:cNvPr id="4" name="灯片编号占位符 3"/>
          <p:cNvSpPr>
            <a:spLocks noGrp="1"/>
          </p:cNvSpPr>
          <p:nvPr>
            <p:ph type="sldNum" sz="quarter" idx="12"/>
          </p:nvPr>
        </p:nvSpPr>
        <p:spPr/>
        <p:txBody>
          <a:bodyPr/>
          <a:lstStyle/>
          <a:p>
            <a:fld id="{B6F15528-21DE-4FAA-801E-634DDDAF4B2B}"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pPr algn="ctr" eaLnBrk="1" hangingPunct="1"/>
            <a:r>
              <a:rPr lang="zh-CN" altLang="en-US" dirty="0" smtClean="0">
                <a:ea typeface="黑体" pitchFamily="2" charset="-122"/>
              </a:rPr>
              <a:t>最短有效帧长 </a:t>
            </a:r>
          </a:p>
        </p:txBody>
      </p:sp>
      <p:sp>
        <p:nvSpPr>
          <p:cNvPr id="418819" name="Rectangle 3"/>
          <p:cNvSpPr>
            <a:spLocks noGrp="1" noChangeArrowheads="1"/>
          </p:cNvSpPr>
          <p:nvPr>
            <p:ph type="body" idx="1"/>
          </p:nvPr>
        </p:nvSpPr>
        <p:spPr>
          <a:xfrm>
            <a:off x="824791" y="1763387"/>
            <a:ext cx="8114921" cy="4295589"/>
          </a:xfrm>
        </p:spPr>
        <p:txBody>
          <a:bodyPr/>
          <a:lstStyle/>
          <a:p>
            <a:pPr eaLnBrk="1" hangingPunct="1"/>
            <a:r>
              <a:rPr lang="zh-CN" altLang="en-US" dirty="0" smtClean="0">
                <a:ea typeface="黑体" pitchFamily="2" charset="-122"/>
              </a:rPr>
              <a:t>如果发生冲突，就一定是在发送的前 </a:t>
            </a:r>
            <a:r>
              <a:rPr lang="en-US" altLang="zh-CN" dirty="0" smtClean="0">
                <a:ea typeface="黑体" pitchFamily="2" charset="-122"/>
              </a:rPr>
              <a:t>64 </a:t>
            </a:r>
            <a:r>
              <a:rPr lang="zh-CN" altLang="en-US" dirty="0" smtClean="0">
                <a:ea typeface="黑体" pitchFamily="2" charset="-122"/>
              </a:rPr>
              <a:t>字节之内。 </a:t>
            </a:r>
          </a:p>
          <a:p>
            <a:pPr eaLnBrk="1" hangingPunct="1"/>
            <a:r>
              <a:rPr lang="zh-CN" altLang="en-US" dirty="0" smtClean="0">
                <a:ea typeface="黑体" pitchFamily="2" charset="-122"/>
              </a:rPr>
              <a:t>由于一检测到冲突就立即中止发送，这时已经发送出去的数据一定小于 </a:t>
            </a:r>
            <a:r>
              <a:rPr lang="en-US" altLang="zh-CN" dirty="0" smtClean="0">
                <a:ea typeface="黑体" pitchFamily="2" charset="-122"/>
              </a:rPr>
              <a:t>64 </a:t>
            </a:r>
            <a:r>
              <a:rPr lang="zh-CN" altLang="en-US" dirty="0" smtClean="0">
                <a:ea typeface="黑体" pitchFamily="2" charset="-122"/>
              </a:rPr>
              <a:t>字节。 </a:t>
            </a:r>
          </a:p>
          <a:p>
            <a:pPr eaLnBrk="1" hangingPunct="1"/>
            <a:r>
              <a:rPr lang="zh-CN" altLang="en-US" dirty="0" smtClean="0">
                <a:ea typeface="黑体" pitchFamily="2" charset="-122"/>
              </a:rPr>
              <a:t>以太网规定了最短有效帧长为 </a:t>
            </a:r>
            <a:r>
              <a:rPr lang="en-US" altLang="zh-CN" dirty="0" smtClean="0">
                <a:ea typeface="黑体" pitchFamily="2" charset="-122"/>
              </a:rPr>
              <a:t>64 </a:t>
            </a:r>
            <a:r>
              <a:rPr lang="zh-CN" altLang="en-US" dirty="0" smtClean="0">
                <a:ea typeface="黑体" pitchFamily="2" charset="-122"/>
              </a:rPr>
              <a:t>字节，凡长度小于 </a:t>
            </a:r>
            <a:r>
              <a:rPr lang="en-US" altLang="zh-CN" dirty="0" smtClean="0">
                <a:ea typeface="黑体" pitchFamily="2" charset="-122"/>
              </a:rPr>
              <a:t>64 </a:t>
            </a:r>
            <a:r>
              <a:rPr lang="zh-CN" altLang="en-US" dirty="0" smtClean="0">
                <a:ea typeface="黑体" pitchFamily="2" charset="-122"/>
              </a:rPr>
              <a:t>字节的帧都是由于冲突而异常中止的</a:t>
            </a:r>
            <a:r>
              <a:rPr lang="zh-CN" altLang="en-US" dirty="0" smtClean="0">
                <a:solidFill>
                  <a:schemeClr val="hlink"/>
                </a:solidFill>
                <a:ea typeface="黑体" pitchFamily="2" charset="-122"/>
              </a:rPr>
              <a:t>无效帧</a:t>
            </a:r>
            <a:r>
              <a:rPr lang="zh-CN" altLang="en-US" dirty="0" smtClean="0">
                <a:ea typeface="黑体" pitchFamily="2" charset="-122"/>
              </a:rPr>
              <a:t>。 </a:t>
            </a:r>
          </a:p>
        </p:txBody>
      </p:sp>
      <p:sp>
        <p:nvSpPr>
          <p:cNvPr id="4" name="灯片编号占位符 3"/>
          <p:cNvSpPr>
            <a:spLocks noGrp="1"/>
          </p:cNvSpPr>
          <p:nvPr>
            <p:ph type="sldNum" sz="quarter" idx="12"/>
          </p:nvPr>
        </p:nvSpPr>
        <p:spPr/>
        <p:txBody>
          <a:bodyPr/>
          <a:lstStyle/>
          <a:p>
            <a:fld id="{B6F15528-21DE-4FAA-801E-634DDDAF4B2B}"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ChangeArrowheads="1"/>
          </p:cNvSpPr>
          <p:nvPr>
            <p:ph type="body" idx="1"/>
          </p:nvPr>
        </p:nvSpPr>
        <p:spPr>
          <a:xfrm>
            <a:off x="1040091" y="2039656"/>
            <a:ext cx="7828381" cy="4234021"/>
          </a:xfrm>
        </p:spPr>
        <p:txBody>
          <a:bodyPr/>
          <a:lstStyle/>
          <a:p>
            <a:pPr eaLnBrk="1" hangingPunct="1"/>
            <a:r>
              <a:rPr lang="zh-CN" altLang="en-US" sz="2800" dirty="0" smtClean="0">
                <a:ea typeface="黑体" pitchFamily="2" charset="-122"/>
              </a:rPr>
              <a:t>帧间最小间隔为 </a:t>
            </a:r>
            <a:r>
              <a:rPr lang="en-US" altLang="zh-CN" sz="2800" dirty="0" smtClean="0">
                <a:ea typeface="黑体" pitchFamily="2" charset="-122"/>
              </a:rPr>
              <a:t>9.6 </a:t>
            </a:r>
            <a:r>
              <a:rPr lang="en-US" altLang="zh-CN" sz="2800" dirty="0" smtClean="0">
                <a:ea typeface="黑体" pitchFamily="2" charset="-122"/>
                <a:sym typeface="Symbol" pitchFamily="18" charset="2"/>
              </a:rPr>
              <a:t></a:t>
            </a:r>
            <a:r>
              <a:rPr lang="en-US" altLang="zh-CN" sz="2800" dirty="0" smtClean="0">
                <a:ea typeface="黑体" pitchFamily="2" charset="-122"/>
              </a:rPr>
              <a:t>s</a:t>
            </a:r>
            <a:r>
              <a:rPr lang="zh-CN" altLang="en-US" sz="2800" dirty="0" smtClean="0">
                <a:ea typeface="黑体" pitchFamily="2" charset="-122"/>
              </a:rPr>
              <a:t>，相当于 </a:t>
            </a:r>
            <a:r>
              <a:rPr lang="en-US" altLang="zh-CN" sz="2800" dirty="0" smtClean="0">
                <a:ea typeface="黑体" pitchFamily="2" charset="-122"/>
              </a:rPr>
              <a:t>96 bit </a:t>
            </a:r>
            <a:r>
              <a:rPr lang="zh-CN" altLang="en-US" sz="2800" dirty="0" smtClean="0">
                <a:ea typeface="黑体" pitchFamily="2" charset="-122"/>
              </a:rPr>
              <a:t>的发送时间。</a:t>
            </a:r>
          </a:p>
          <a:p>
            <a:pPr eaLnBrk="1" hangingPunct="1"/>
            <a:r>
              <a:rPr lang="zh-CN" altLang="en-US" sz="2800" dirty="0" smtClean="0">
                <a:ea typeface="黑体" pitchFamily="2" charset="-122"/>
              </a:rPr>
              <a:t>一个站在检测到总线开始空闲后，还要等待 </a:t>
            </a:r>
            <a:r>
              <a:rPr lang="en-US" altLang="zh-CN" sz="2800" dirty="0" smtClean="0">
                <a:ea typeface="黑体" pitchFamily="2" charset="-122"/>
              </a:rPr>
              <a:t>9.6 </a:t>
            </a:r>
            <a:r>
              <a:rPr lang="en-US" altLang="zh-CN" sz="2800" dirty="0" smtClean="0">
                <a:ea typeface="黑体" pitchFamily="2" charset="-122"/>
                <a:sym typeface="Symbol" pitchFamily="18" charset="2"/>
              </a:rPr>
              <a:t></a:t>
            </a:r>
            <a:r>
              <a:rPr lang="en-US" altLang="zh-CN" sz="2800" dirty="0" smtClean="0">
                <a:ea typeface="黑体" pitchFamily="2" charset="-122"/>
              </a:rPr>
              <a:t>s </a:t>
            </a:r>
            <a:r>
              <a:rPr lang="zh-CN" altLang="en-US" sz="2800" dirty="0" smtClean="0">
                <a:ea typeface="黑体" pitchFamily="2" charset="-122"/>
              </a:rPr>
              <a:t>才能再次发送数据。</a:t>
            </a:r>
          </a:p>
          <a:p>
            <a:pPr eaLnBrk="1" hangingPunct="1"/>
            <a:r>
              <a:rPr lang="zh-CN" altLang="en-US" sz="2800" dirty="0" smtClean="0">
                <a:ea typeface="黑体" pitchFamily="2" charset="-122"/>
              </a:rPr>
              <a:t>这样做是为了使刚刚收到数据帧的站的接收缓存来得及清理，做好接收下一帧的准备。 </a:t>
            </a:r>
          </a:p>
        </p:txBody>
      </p:sp>
      <p:sp>
        <p:nvSpPr>
          <p:cNvPr id="93188" name="Rectangle 3"/>
          <p:cNvSpPr>
            <a:spLocks noGrp="1" noChangeArrowheads="1"/>
          </p:cNvSpPr>
          <p:nvPr>
            <p:ph type="title"/>
          </p:nvPr>
        </p:nvSpPr>
        <p:spPr/>
        <p:txBody>
          <a:bodyPr/>
          <a:lstStyle/>
          <a:p>
            <a:pPr algn="ctr" eaLnBrk="1" hangingPunct="1"/>
            <a:r>
              <a:rPr lang="zh-CN" altLang="en-US" dirty="0" smtClean="0">
                <a:ea typeface="黑体" pitchFamily="2" charset="-122"/>
              </a:rPr>
              <a:t>帧间最小间隔 </a:t>
            </a:r>
          </a:p>
        </p:txBody>
      </p:sp>
      <p:sp>
        <p:nvSpPr>
          <p:cNvPr id="4" name="灯片编号占位符 3"/>
          <p:cNvSpPr>
            <a:spLocks noGrp="1"/>
          </p:cNvSpPr>
          <p:nvPr>
            <p:ph type="sldNum" sz="quarter" idx="12"/>
          </p:nvPr>
        </p:nvSpPr>
        <p:spPr/>
        <p:txBody>
          <a:bodyPr/>
          <a:lstStyle/>
          <a:p>
            <a:fld id="{B6F15528-21DE-4FAA-801E-634DDDAF4B2B}"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pPr algn="ctr" eaLnBrk="1" hangingPunct="1"/>
            <a:r>
              <a:rPr lang="zh-CN" altLang="en-US" dirty="0" smtClean="0">
                <a:ea typeface="黑体" pitchFamily="2" charset="-122"/>
              </a:rPr>
              <a:t>强化碰撞 </a:t>
            </a:r>
          </a:p>
        </p:txBody>
      </p:sp>
      <p:sp>
        <p:nvSpPr>
          <p:cNvPr id="69636" name="Rectangle 3"/>
          <p:cNvSpPr>
            <a:spLocks noGrp="1" noChangeArrowheads="1"/>
          </p:cNvSpPr>
          <p:nvPr>
            <p:ph type="body" idx="1"/>
          </p:nvPr>
        </p:nvSpPr>
        <p:spPr>
          <a:xfrm>
            <a:off x="824791" y="1763387"/>
            <a:ext cx="8114921" cy="4295589"/>
          </a:xfrm>
        </p:spPr>
        <p:txBody>
          <a:bodyPr/>
          <a:lstStyle/>
          <a:p>
            <a:pPr eaLnBrk="1" hangingPunct="1"/>
            <a:r>
              <a:rPr lang="zh-CN" altLang="en-US" dirty="0" smtClean="0">
                <a:ea typeface="黑体" pitchFamily="2" charset="-122"/>
              </a:rPr>
              <a:t>当发送数据的站一旦发现发生了碰撞时：</a:t>
            </a:r>
          </a:p>
          <a:p>
            <a:pPr lvl="1" eaLnBrk="1" hangingPunct="1"/>
            <a:r>
              <a:rPr lang="zh-CN" altLang="en-US" dirty="0" smtClean="0">
                <a:solidFill>
                  <a:schemeClr val="folHlink"/>
                </a:solidFill>
                <a:latin typeface="Arial" charset="0"/>
                <a:ea typeface="黑体" pitchFamily="2" charset="-122"/>
              </a:rPr>
              <a:t>立即停止发送数据；</a:t>
            </a:r>
          </a:p>
          <a:p>
            <a:pPr lvl="1" eaLnBrk="1" hangingPunct="1"/>
            <a:r>
              <a:rPr lang="zh-CN" altLang="en-US" dirty="0" smtClean="0">
                <a:solidFill>
                  <a:schemeClr val="folHlink"/>
                </a:solidFill>
                <a:latin typeface="Arial" charset="0"/>
                <a:ea typeface="黑体" pitchFamily="2" charset="-122"/>
              </a:rPr>
              <a:t>再继续发送若干比特的</a:t>
            </a:r>
            <a:r>
              <a:rPr lang="zh-CN" altLang="en-US" dirty="0" smtClean="0">
                <a:solidFill>
                  <a:schemeClr val="hlink"/>
                </a:solidFill>
                <a:latin typeface="Arial" charset="0"/>
                <a:ea typeface="黑体" pitchFamily="2" charset="-122"/>
              </a:rPr>
              <a:t>人为干扰信号</a:t>
            </a:r>
            <a:r>
              <a:rPr lang="en-US" altLang="zh-CN" dirty="0" smtClean="0">
                <a:solidFill>
                  <a:schemeClr val="folHlink"/>
                </a:solidFill>
                <a:latin typeface="Arial" charset="0"/>
                <a:ea typeface="黑体" pitchFamily="2" charset="-122"/>
              </a:rPr>
              <a:t>(jamming signal)</a:t>
            </a:r>
            <a:r>
              <a:rPr lang="zh-CN" altLang="en-US" dirty="0" smtClean="0">
                <a:solidFill>
                  <a:schemeClr val="folHlink"/>
                </a:solidFill>
                <a:latin typeface="Arial" charset="0"/>
                <a:ea typeface="黑体" pitchFamily="2" charset="-122"/>
              </a:rPr>
              <a:t>，以便让所有用户都知道现在已经发生了碰撞。</a:t>
            </a:r>
            <a:r>
              <a:rPr lang="zh-CN" altLang="en-US" dirty="0" smtClean="0">
                <a:ea typeface="黑体" pitchFamily="2" charset="-122"/>
              </a:rPr>
              <a:t>  </a:t>
            </a:r>
          </a:p>
        </p:txBody>
      </p:sp>
      <p:sp>
        <p:nvSpPr>
          <p:cNvPr id="4" name="灯片编号占位符 3"/>
          <p:cNvSpPr>
            <a:spLocks noGrp="1"/>
          </p:cNvSpPr>
          <p:nvPr>
            <p:ph type="sldNum" sz="quarter" idx="12"/>
          </p:nvPr>
        </p:nvSpPr>
        <p:spPr/>
        <p:txBody>
          <a:bodyPr/>
          <a:lstStyle/>
          <a:p>
            <a:fld id="{B6F15528-21DE-4FAA-801E-634DDDAF4B2B}"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1182569" y="3937229"/>
            <a:ext cx="291289" cy="298371"/>
          </a:xfrm>
          <a:prstGeom prst="rect">
            <a:avLst/>
          </a:prstGeom>
          <a:solidFill>
            <a:schemeClr val="bg1"/>
          </a:solidFill>
          <a:ln w="12700">
            <a:noFill/>
            <a:miter lim="800000"/>
            <a:headEnd/>
            <a:tailEnd/>
          </a:ln>
        </p:spPr>
        <p:txBody>
          <a:bodyPr wrap="none" lIns="91074" tIns="45537" rIns="91074" bIns="45537" anchor="ctr"/>
          <a:lstStyle/>
          <a:p>
            <a:endParaRPr lang="zh-CN" altLang="en-US" dirty="0">
              <a:ea typeface="黑体" pitchFamily="2" charset="-122"/>
            </a:endParaRPr>
          </a:p>
        </p:txBody>
      </p:sp>
      <p:sp>
        <p:nvSpPr>
          <p:cNvPr id="70659" name="Rectangle 3"/>
          <p:cNvSpPr>
            <a:spLocks noChangeArrowheads="1"/>
          </p:cNvSpPr>
          <p:nvPr/>
        </p:nvSpPr>
        <p:spPr bwMode="auto">
          <a:xfrm>
            <a:off x="1215813" y="3097372"/>
            <a:ext cx="210552" cy="282584"/>
          </a:xfrm>
          <a:prstGeom prst="rect">
            <a:avLst/>
          </a:prstGeom>
          <a:solidFill>
            <a:schemeClr val="bg1"/>
          </a:solidFill>
          <a:ln w="12700">
            <a:noFill/>
            <a:miter lim="800000"/>
            <a:headEnd/>
            <a:tailEnd/>
          </a:ln>
        </p:spPr>
        <p:txBody>
          <a:bodyPr wrap="none" lIns="91074" tIns="45537" rIns="91074" bIns="45537" anchor="ctr"/>
          <a:lstStyle/>
          <a:p>
            <a:endParaRPr lang="zh-CN" altLang="en-US" dirty="0">
              <a:ea typeface="黑体" pitchFamily="2" charset="-122"/>
            </a:endParaRPr>
          </a:p>
        </p:txBody>
      </p:sp>
      <p:grpSp>
        <p:nvGrpSpPr>
          <p:cNvPr id="2" name="Group 4"/>
          <p:cNvGrpSpPr>
            <a:grpSpLocks/>
          </p:cNvGrpSpPr>
          <p:nvPr/>
        </p:nvGrpSpPr>
        <p:grpSpPr bwMode="auto">
          <a:xfrm>
            <a:off x="1065420" y="1338721"/>
            <a:ext cx="6527081" cy="3291549"/>
            <a:chOff x="673" y="1619"/>
            <a:chExt cx="4123" cy="2085"/>
          </a:xfrm>
        </p:grpSpPr>
        <p:grpSp>
          <p:nvGrpSpPr>
            <p:cNvPr id="3" name="Group 5"/>
            <p:cNvGrpSpPr>
              <a:grpSpLocks/>
            </p:cNvGrpSpPr>
            <p:nvPr/>
          </p:nvGrpSpPr>
          <p:grpSpPr bwMode="auto">
            <a:xfrm>
              <a:off x="992" y="1619"/>
              <a:ext cx="3804" cy="1645"/>
              <a:chOff x="992" y="1619"/>
              <a:chExt cx="3804" cy="1645"/>
            </a:xfrm>
          </p:grpSpPr>
          <p:sp>
            <p:nvSpPr>
              <p:cNvPr id="70716" name="AutoShape 6"/>
              <p:cNvSpPr>
                <a:spLocks noChangeArrowheads="1"/>
              </p:cNvSpPr>
              <p:nvPr/>
            </p:nvSpPr>
            <p:spPr bwMode="auto">
              <a:xfrm rot="5400000">
                <a:off x="2071" y="540"/>
                <a:ext cx="1645" cy="3804"/>
              </a:xfrm>
              <a:prstGeom prst="parallelogram">
                <a:avLst>
                  <a:gd name="adj" fmla="val 37968"/>
                </a:avLst>
              </a:prstGeom>
              <a:solidFill>
                <a:schemeClr val="accent1"/>
              </a:solidFill>
              <a:ln w="12700">
                <a:solidFill>
                  <a:schemeClr val="tx1"/>
                </a:solidFill>
                <a:miter lim="800000"/>
                <a:headEnd/>
                <a:tailEnd/>
              </a:ln>
            </p:spPr>
            <p:txBody>
              <a:bodyPr wrap="none" anchor="ctr"/>
              <a:lstStyle/>
              <a:p>
                <a:endParaRPr lang="zh-CN" altLang="en-US" dirty="0">
                  <a:ea typeface="黑体" pitchFamily="2" charset="-122"/>
                </a:endParaRPr>
              </a:p>
            </p:txBody>
          </p:sp>
          <p:sp>
            <p:nvSpPr>
              <p:cNvPr id="70717" name="AutoShape 7"/>
              <p:cNvSpPr>
                <a:spLocks noChangeArrowheads="1"/>
              </p:cNvSpPr>
              <p:nvPr/>
            </p:nvSpPr>
            <p:spPr bwMode="auto">
              <a:xfrm rot="601221">
                <a:off x="2228" y="2087"/>
                <a:ext cx="1066" cy="424"/>
              </a:xfrm>
              <a:prstGeom prst="rightArrow">
                <a:avLst>
                  <a:gd name="adj1" fmla="val 49370"/>
                  <a:gd name="adj2" fmla="val 80790"/>
                </a:avLst>
              </a:prstGeom>
              <a:solidFill>
                <a:srgbClr val="FFFF99"/>
              </a:solidFill>
              <a:ln w="28575">
                <a:solidFill>
                  <a:schemeClr val="tx1"/>
                </a:solidFill>
                <a:miter lim="800000"/>
                <a:headEnd/>
                <a:tailEnd/>
              </a:ln>
            </p:spPr>
            <p:txBody>
              <a:bodyPr wrap="none" anchor="ctr"/>
              <a:lstStyle/>
              <a:p>
                <a:pPr algn="ctr" defTabSz="758952" eaLnBrk="0" hangingPunct="0"/>
                <a:r>
                  <a:rPr kumimoji="1" lang="zh-CN" altLang="en-US" dirty="0">
                    <a:solidFill>
                      <a:srgbClr val="333399"/>
                    </a:solidFill>
                    <a:latin typeface="Arial" charset="0"/>
                    <a:ea typeface="黑体" pitchFamily="2" charset="-122"/>
                  </a:rPr>
                  <a:t>数据帧</a:t>
                </a:r>
              </a:p>
            </p:txBody>
          </p:sp>
        </p:grpSp>
        <p:grpSp>
          <p:nvGrpSpPr>
            <p:cNvPr id="4" name="Group 8"/>
            <p:cNvGrpSpPr>
              <a:grpSpLocks/>
            </p:cNvGrpSpPr>
            <p:nvPr/>
          </p:nvGrpSpPr>
          <p:grpSpPr bwMode="auto">
            <a:xfrm>
              <a:off x="673" y="2614"/>
              <a:ext cx="4123" cy="1090"/>
              <a:chOff x="673" y="2606"/>
              <a:chExt cx="4123" cy="1090"/>
            </a:xfrm>
          </p:grpSpPr>
          <p:grpSp>
            <p:nvGrpSpPr>
              <p:cNvPr id="5" name="Group 9"/>
              <p:cNvGrpSpPr>
                <a:grpSpLocks/>
              </p:cNvGrpSpPr>
              <p:nvPr/>
            </p:nvGrpSpPr>
            <p:grpSpPr bwMode="auto">
              <a:xfrm>
                <a:off x="992" y="2627"/>
                <a:ext cx="3804" cy="1061"/>
                <a:chOff x="992" y="2627"/>
                <a:chExt cx="3804" cy="1061"/>
              </a:xfrm>
            </p:grpSpPr>
            <p:grpSp>
              <p:nvGrpSpPr>
                <p:cNvPr id="6" name="Group 10"/>
                <p:cNvGrpSpPr>
                  <a:grpSpLocks/>
                </p:cNvGrpSpPr>
                <p:nvPr/>
              </p:nvGrpSpPr>
              <p:grpSpPr bwMode="auto">
                <a:xfrm>
                  <a:off x="992" y="2627"/>
                  <a:ext cx="3804" cy="1061"/>
                  <a:chOff x="992" y="2627"/>
                  <a:chExt cx="3804" cy="1061"/>
                </a:xfrm>
              </p:grpSpPr>
              <p:sp>
                <p:nvSpPr>
                  <p:cNvPr id="70714" name="AutoShape 11"/>
                  <p:cNvSpPr>
                    <a:spLocks noChangeArrowheads="1"/>
                  </p:cNvSpPr>
                  <p:nvPr/>
                </p:nvSpPr>
                <p:spPr bwMode="auto">
                  <a:xfrm rot="5400000">
                    <a:off x="2363" y="1256"/>
                    <a:ext cx="1061" cy="3804"/>
                  </a:xfrm>
                  <a:prstGeom prst="parallelogram">
                    <a:avLst>
                      <a:gd name="adj" fmla="val 59685"/>
                    </a:avLst>
                  </a:prstGeom>
                  <a:solidFill>
                    <a:srgbClr val="FF3399"/>
                  </a:solidFill>
                  <a:ln w="12700">
                    <a:solidFill>
                      <a:schemeClr val="tx1"/>
                    </a:solidFill>
                    <a:miter lim="800000"/>
                    <a:headEnd/>
                    <a:tailEnd/>
                  </a:ln>
                </p:spPr>
                <p:txBody>
                  <a:bodyPr wrap="none" anchor="ctr"/>
                  <a:lstStyle/>
                  <a:p>
                    <a:endParaRPr lang="zh-CN" altLang="en-US" dirty="0">
                      <a:ea typeface="黑体" pitchFamily="2" charset="-122"/>
                    </a:endParaRPr>
                  </a:p>
                </p:txBody>
              </p:sp>
              <p:sp>
                <p:nvSpPr>
                  <p:cNvPr id="70715" name="AutoShape 12"/>
                  <p:cNvSpPr>
                    <a:spLocks noChangeArrowheads="1"/>
                  </p:cNvSpPr>
                  <p:nvPr/>
                </p:nvSpPr>
                <p:spPr bwMode="auto">
                  <a:xfrm rot="601221">
                    <a:off x="2272" y="2973"/>
                    <a:ext cx="1737" cy="469"/>
                  </a:xfrm>
                  <a:prstGeom prst="rightArrow">
                    <a:avLst>
                      <a:gd name="adj1" fmla="val 49370"/>
                      <a:gd name="adj2" fmla="val 119013"/>
                    </a:avLst>
                  </a:prstGeom>
                  <a:solidFill>
                    <a:srgbClr val="FFFF99"/>
                  </a:solidFill>
                  <a:ln w="38100" cmpd="dbl">
                    <a:solidFill>
                      <a:schemeClr val="tx1"/>
                    </a:solidFill>
                    <a:miter lim="800000"/>
                    <a:headEnd/>
                    <a:tailEnd/>
                  </a:ln>
                </p:spPr>
                <p:txBody>
                  <a:bodyPr wrap="none" anchor="ctr"/>
                  <a:lstStyle/>
                  <a:p>
                    <a:endParaRPr lang="zh-CN" altLang="en-US" dirty="0">
                      <a:ea typeface="黑体" pitchFamily="2" charset="-122"/>
                    </a:endParaRPr>
                  </a:p>
                </p:txBody>
              </p:sp>
            </p:grpSp>
            <p:sp>
              <p:nvSpPr>
                <p:cNvPr id="70713" name="Text Box 13"/>
                <p:cNvSpPr txBox="1">
                  <a:spLocks noChangeArrowheads="1"/>
                </p:cNvSpPr>
                <p:nvPr/>
              </p:nvSpPr>
              <p:spPr bwMode="auto">
                <a:xfrm rot="595815">
                  <a:off x="2559" y="3043"/>
                  <a:ext cx="700" cy="234"/>
                </a:xfrm>
                <a:prstGeom prst="rect">
                  <a:avLst/>
                </a:prstGeom>
                <a:noFill/>
                <a:ln w="12700">
                  <a:noFill/>
                  <a:miter lim="800000"/>
                  <a:headEnd/>
                  <a:tailEnd/>
                </a:ln>
              </p:spPr>
              <p:txBody>
                <a:bodyPr wrap="none">
                  <a:spAutoFit/>
                </a:bodyPr>
                <a:lstStyle/>
                <a:p>
                  <a:pPr defTabSz="758952" eaLnBrk="0" hangingPunct="0"/>
                  <a:r>
                    <a:rPr kumimoji="1" lang="zh-CN" altLang="en-US" dirty="0">
                      <a:solidFill>
                        <a:srgbClr val="333399"/>
                      </a:solidFill>
                      <a:latin typeface="Arial" charset="0"/>
                      <a:ea typeface="黑体" pitchFamily="2" charset="-122"/>
                    </a:rPr>
                    <a:t>干扰信号</a:t>
                  </a:r>
                </a:p>
              </p:txBody>
            </p:sp>
          </p:grpSp>
          <p:grpSp>
            <p:nvGrpSpPr>
              <p:cNvPr id="7" name="Group 14"/>
              <p:cNvGrpSpPr>
                <a:grpSpLocks/>
              </p:cNvGrpSpPr>
              <p:nvPr/>
            </p:nvGrpSpPr>
            <p:grpSpPr bwMode="auto">
              <a:xfrm>
                <a:off x="673" y="2606"/>
                <a:ext cx="319" cy="1090"/>
                <a:chOff x="673" y="2606"/>
                <a:chExt cx="319" cy="1090"/>
              </a:xfrm>
            </p:grpSpPr>
            <p:sp>
              <p:nvSpPr>
                <p:cNvPr id="70706" name="Line 15"/>
                <p:cNvSpPr>
                  <a:spLocks noChangeShapeType="1"/>
                </p:cNvSpPr>
                <p:nvPr/>
              </p:nvSpPr>
              <p:spPr bwMode="auto">
                <a:xfrm>
                  <a:off x="823" y="3057"/>
                  <a:ext cx="0" cy="639"/>
                </a:xfrm>
                <a:prstGeom prst="line">
                  <a:avLst/>
                </a:prstGeom>
                <a:noFill/>
                <a:ln w="28575">
                  <a:solidFill>
                    <a:srgbClr val="333399"/>
                  </a:solidFill>
                  <a:round/>
                  <a:headEnd type="triangle" w="sm" len="med"/>
                  <a:tailEnd type="triangle" w="sm" len="med"/>
                </a:ln>
              </p:spPr>
              <p:txBody>
                <a:bodyPr wrap="none" anchor="ctr"/>
                <a:lstStyle/>
                <a:p>
                  <a:endParaRPr lang="zh-CN" altLang="en-US" dirty="0">
                    <a:ea typeface="黑体" pitchFamily="2" charset="-122"/>
                  </a:endParaRPr>
                </a:p>
              </p:txBody>
            </p:sp>
            <p:sp>
              <p:nvSpPr>
                <p:cNvPr id="70707" name="Line 16"/>
                <p:cNvSpPr>
                  <a:spLocks noChangeShapeType="1"/>
                </p:cNvSpPr>
                <p:nvPr/>
              </p:nvSpPr>
              <p:spPr bwMode="auto">
                <a:xfrm>
                  <a:off x="814" y="2606"/>
                  <a:ext cx="9" cy="445"/>
                </a:xfrm>
                <a:prstGeom prst="line">
                  <a:avLst/>
                </a:prstGeom>
                <a:noFill/>
                <a:ln w="28575">
                  <a:solidFill>
                    <a:srgbClr val="333399"/>
                  </a:solidFill>
                  <a:round/>
                  <a:headEnd type="triangle" w="sm" len="med"/>
                  <a:tailEnd type="triangle" w="sm" len="med"/>
                </a:ln>
              </p:spPr>
              <p:txBody>
                <a:bodyPr wrap="none" anchor="ctr"/>
                <a:lstStyle/>
                <a:p>
                  <a:endParaRPr lang="zh-CN" altLang="en-US" dirty="0">
                    <a:ea typeface="黑体" pitchFamily="2" charset="-122"/>
                  </a:endParaRPr>
                </a:p>
              </p:txBody>
            </p:sp>
            <p:sp>
              <p:nvSpPr>
                <p:cNvPr id="70708" name="Rectangle 17"/>
                <p:cNvSpPr>
                  <a:spLocks noChangeArrowheads="1"/>
                </p:cNvSpPr>
                <p:nvPr/>
              </p:nvSpPr>
              <p:spPr bwMode="auto">
                <a:xfrm>
                  <a:off x="728" y="3259"/>
                  <a:ext cx="179" cy="232"/>
                </a:xfrm>
                <a:prstGeom prst="rect">
                  <a:avLst/>
                </a:prstGeom>
                <a:solidFill>
                  <a:schemeClr val="bg1"/>
                </a:solidFill>
                <a:ln w="12700">
                  <a:noFill/>
                  <a:miter lim="800000"/>
                  <a:headEnd/>
                  <a:tailEnd/>
                </a:ln>
              </p:spPr>
              <p:txBody>
                <a:bodyPr wrap="none" lIns="90488" tIns="44450" rIns="90488" bIns="44450">
                  <a:spAutoFit/>
                </a:bodyPr>
                <a:lstStyle/>
                <a:p>
                  <a:pPr defTabSz="758952" eaLnBrk="0" hangingPunct="0"/>
                  <a:r>
                    <a:rPr kumimoji="1" lang="en-US" altLang="zh-CN" b="1" dirty="0">
                      <a:solidFill>
                        <a:srgbClr val="333399"/>
                      </a:solidFill>
                      <a:latin typeface="Arial" charset="0"/>
                      <a:ea typeface="黑体" pitchFamily="2" charset="-122"/>
                      <a:sym typeface="Symbol" pitchFamily="18" charset="2"/>
                    </a:rPr>
                    <a:t></a:t>
                  </a:r>
                </a:p>
              </p:txBody>
            </p:sp>
            <p:sp>
              <p:nvSpPr>
                <p:cNvPr id="70709" name="Line 18"/>
                <p:cNvSpPr>
                  <a:spLocks noChangeShapeType="1"/>
                </p:cNvSpPr>
                <p:nvPr/>
              </p:nvSpPr>
              <p:spPr bwMode="auto">
                <a:xfrm>
                  <a:off x="739" y="3051"/>
                  <a:ext cx="253" cy="0"/>
                </a:xfrm>
                <a:prstGeom prst="line">
                  <a:avLst/>
                </a:prstGeom>
                <a:noFill/>
                <a:ln w="12700">
                  <a:solidFill>
                    <a:schemeClr val="tx1"/>
                  </a:solidFill>
                  <a:round/>
                  <a:headEnd/>
                  <a:tailEnd/>
                </a:ln>
              </p:spPr>
              <p:txBody>
                <a:bodyPr wrap="none" anchor="ctr"/>
                <a:lstStyle/>
                <a:p>
                  <a:endParaRPr lang="zh-CN" altLang="en-US" dirty="0">
                    <a:ea typeface="黑体" pitchFamily="2" charset="-122"/>
                  </a:endParaRPr>
                </a:p>
              </p:txBody>
            </p:sp>
            <p:sp>
              <p:nvSpPr>
                <p:cNvPr id="70710" name="Line 19"/>
                <p:cNvSpPr>
                  <a:spLocks noChangeShapeType="1"/>
                </p:cNvSpPr>
                <p:nvPr/>
              </p:nvSpPr>
              <p:spPr bwMode="auto">
                <a:xfrm>
                  <a:off x="739" y="3696"/>
                  <a:ext cx="253" cy="0"/>
                </a:xfrm>
                <a:prstGeom prst="line">
                  <a:avLst/>
                </a:prstGeom>
                <a:noFill/>
                <a:ln w="12700">
                  <a:solidFill>
                    <a:schemeClr val="tx1"/>
                  </a:solidFill>
                  <a:round/>
                  <a:headEnd/>
                  <a:tailEnd/>
                </a:ln>
              </p:spPr>
              <p:txBody>
                <a:bodyPr wrap="none" anchor="ctr"/>
                <a:lstStyle/>
                <a:p>
                  <a:endParaRPr lang="zh-CN" altLang="en-US" dirty="0">
                    <a:ea typeface="黑体" pitchFamily="2" charset="-122"/>
                  </a:endParaRPr>
                </a:p>
              </p:txBody>
            </p:sp>
            <p:sp>
              <p:nvSpPr>
                <p:cNvPr id="70711" name="Text Box 20"/>
                <p:cNvSpPr txBox="1">
                  <a:spLocks noChangeArrowheads="1"/>
                </p:cNvSpPr>
                <p:nvPr/>
              </p:nvSpPr>
              <p:spPr bwMode="auto">
                <a:xfrm>
                  <a:off x="673" y="2722"/>
                  <a:ext cx="254" cy="234"/>
                </a:xfrm>
                <a:prstGeom prst="rect">
                  <a:avLst/>
                </a:prstGeom>
                <a:solidFill>
                  <a:schemeClr val="bg1"/>
                </a:solidFill>
                <a:ln w="12700">
                  <a:noFill/>
                  <a:miter lim="800000"/>
                  <a:headEnd/>
                  <a:tailEnd/>
                </a:ln>
              </p:spPr>
              <p:txBody>
                <a:bodyPr wrap="none">
                  <a:spAutoFit/>
                </a:bodyPr>
                <a:lstStyle/>
                <a:p>
                  <a:pPr defTabSz="758952" eaLnBrk="0" hangingPunct="0"/>
                  <a:r>
                    <a:rPr kumimoji="1" lang="en-US" altLang="zh-CN" i="1" dirty="0">
                      <a:solidFill>
                        <a:srgbClr val="333399"/>
                      </a:solidFill>
                      <a:latin typeface="Arial" charset="0"/>
                      <a:ea typeface="黑体" pitchFamily="2" charset="-122"/>
                    </a:rPr>
                    <a:t>T</a:t>
                  </a:r>
                  <a:r>
                    <a:rPr kumimoji="1" lang="en-US" altLang="zh-CN" i="1" baseline="-25000" dirty="0">
                      <a:solidFill>
                        <a:srgbClr val="333399"/>
                      </a:solidFill>
                      <a:latin typeface="Arial" charset="0"/>
                      <a:ea typeface="黑体" pitchFamily="2" charset="-122"/>
                    </a:rPr>
                    <a:t>J</a:t>
                  </a:r>
                  <a:endParaRPr kumimoji="1" lang="en-US" altLang="zh-CN" dirty="0">
                    <a:solidFill>
                      <a:srgbClr val="333399"/>
                    </a:solidFill>
                    <a:latin typeface="Arial" charset="0"/>
                    <a:ea typeface="黑体" pitchFamily="2" charset="-122"/>
                  </a:endParaRPr>
                </a:p>
              </p:txBody>
            </p:sp>
          </p:grpSp>
        </p:grpSp>
      </p:grpSp>
      <p:sp>
        <p:nvSpPr>
          <p:cNvPr id="70661" name="Rectangle 21"/>
          <p:cNvSpPr>
            <a:spLocks noGrp="1" noChangeArrowheads="1"/>
          </p:cNvSpPr>
          <p:nvPr>
            <p:ph type="title"/>
          </p:nvPr>
        </p:nvSpPr>
        <p:spPr>
          <a:xfrm>
            <a:off x="682313" y="115245"/>
            <a:ext cx="7771390" cy="691462"/>
          </a:xfrm>
        </p:spPr>
        <p:txBody>
          <a:bodyPr>
            <a:normAutofit fontScale="90000"/>
          </a:bodyPr>
          <a:lstStyle/>
          <a:p>
            <a:pPr algn="ctr" eaLnBrk="1" hangingPunct="1"/>
            <a:r>
              <a:rPr lang="zh-CN" altLang="en-US" sz="4000" dirty="0" smtClean="0">
                <a:ea typeface="黑体" pitchFamily="2" charset="-122"/>
              </a:rPr>
              <a:t>人为干扰信号 </a:t>
            </a:r>
          </a:p>
        </p:txBody>
      </p:sp>
      <p:sp>
        <p:nvSpPr>
          <p:cNvPr id="70662" name="Line 22"/>
          <p:cNvSpPr>
            <a:spLocks noChangeShapeType="1"/>
          </p:cNvSpPr>
          <p:nvPr/>
        </p:nvSpPr>
        <p:spPr bwMode="auto">
          <a:xfrm>
            <a:off x="1584674" y="1338721"/>
            <a:ext cx="6004661" cy="0"/>
          </a:xfrm>
          <a:prstGeom prst="line">
            <a:avLst/>
          </a:prstGeom>
          <a:noFill/>
          <a:ln w="38100" cmpd="dbl">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70663" name="Line 23"/>
          <p:cNvSpPr>
            <a:spLocks noChangeShapeType="1"/>
          </p:cNvSpPr>
          <p:nvPr/>
        </p:nvSpPr>
        <p:spPr bwMode="auto">
          <a:xfrm>
            <a:off x="1570426" y="1346615"/>
            <a:ext cx="0" cy="3416265"/>
          </a:xfrm>
          <a:prstGeom prst="line">
            <a:avLst/>
          </a:prstGeom>
          <a:noFill/>
          <a:ln w="12700">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70664" name="Line 24"/>
          <p:cNvSpPr>
            <a:spLocks noChangeShapeType="1"/>
          </p:cNvSpPr>
          <p:nvPr/>
        </p:nvSpPr>
        <p:spPr bwMode="auto">
          <a:xfrm>
            <a:off x="7639994" y="1338721"/>
            <a:ext cx="940356" cy="0"/>
          </a:xfrm>
          <a:prstGeom prst="line">
            <a:avLst/>
          </a:prstGeom>
          <a:noFill/>
          <a:ln w="12700">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70665" name="Line 25"/>
          <p:cNvSpPr>
            <a:spLocks noChangeShapeType="1"/>
          </p:cNvSpPr>
          <p:nvPr/>
        </p:nvSpPr>
        <p:spPr bwMode="auto">
          <a:xfrm>
            <a:off x="7639994" y="2344341"/>
            <a:ext cx="400522" cy="0"/>
          </a:xfrm>
          <a:prstGeom prst="line">
            <a:avLst/>
          </a:prstGeom>
          <a:noFill/>
          <a:ln w="12700">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70666" name="Line 26"/>
          <p:cNvSpPr>
            <a:spLocks noChangeShapeType="1"/>
          </p:cNvSpPr>
          <p:nvPr/>
        </p:nvSpPr>
        <p:spPr bwMode="auto">
          <a:xfrm>
            <a:off x="7826798" y="1346615"/>
            <a:ext cx="0" cy="997726"/>
          </a:xfrm>
          <a:prstGeom prst="line">
            <a:avLst/>
          </a:prstGeom>
          <a:noFill/>
          <a:ln w="19050">
            <a:solidFill>
              <a:srgbClr val="333399"/>
            </a:solidFill>
            <a:round/>
            <a:headEnd type="triangle" w="med" len="med"/>
            <a:tailEnd type="triangle" w="sm" len="med"/>
          </a:ln>
        </p:spPr>
        <p:txBody>
          <a:bodyPr wrap="none" lIns="91074" tIns="45537" rIns="91074" bIns="45537" anchor="ctr"/>
          <a:lstStyle/>
          <a:p>
            <a:endParaRPr lang="zh-CN" altLang="en-US" dirty="0">
              <a:ea typeface="黑体" pitchFamily="2" charset="-122"/>
            </a:endParaRPr>
          </a:p>
        </p:txBody>
      </p:sp>
      <p:sp>
        <p:nvSpPr>
          <p:cNvPr id="70667" name="Rectangle 27"/>
          <p:cNvSpPr>
            <a:spLocks noChangeArrowheads="1"/>
          </p:cNvSpPr>
          <p:nvPr/>
        </p:nvSpPr>
        <p:spPr bwMode="auto">
          <a:xfrm>
            <a:off x="1198400" y="903005"/>
            <a:ext cx="420860" cy="520296"/>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sz="2800" dirty="0">
                <a:solidFill>
                  <a:srgbClr val="333399"/>
                </a:solidFill>
                <a:latin typeface="Arial" charset="0"/>
                <a:ea typeface="黑体" pitchFamily="2" charset="-122"/>
              </a:rPr>
              <a:t>A</a:t>
            </a:r>
          </a:p>
        </p:txBody>
      </p:sp>
      <p:sp>
        <p:nvSpPr>
          <p:cNvPr id="70668" name="Rectangle 28"/>
          <p:cNvSpPr>
            <a:spLocks noChangeArrowheads="1"/>
          </p:cNvSpPr>
          <p:nvPr/>
        </p:nvSpPr>
        <p:spPr bwMode="auto">
          <a:xfrm>
            <a:off x="7431026" y="903005"/>
            <a:ext cx="420860" cy="520296"/>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sz="2800" dirty="0">
                <a:solidFill>
                  <a:srgbClr val="333399"/>
                </a:solidFill>
                <a:latin typeface="Arial" charset="0"/>
                <a:ea typeface="黑体" pitchFamily="2" charset="-122"/>
              </a:rPr>
              <a:t>B</a:t>
            </a:r>
          </a:p>
        </p:txBody>
      </p:sp>
      <p:sp>
        <p:nvSpPr>
          <p:cNvPr id="70669" name="Line 29"/>
          <p:cNvSpPr>
            <a:spLocks noChangeShapeType="1"/>
          </p:cNvSpPr>
          <p:nvPr/>
        </p:nvSpPr>
        <p:spPr bwMode="auto">
          <a:xfrm>
            <a:off x="861201" y="1542371"/>
            <a:ext cx="0" cy="2309609"/>
          </a:xfrm>
          <a:prstGeom prst="line">
            <a:avLst/>
          </a:prstGeom>
          <a:noFill/>
          <a:ln w="28575">
            <a:solidFill>
              <a:srgbClr val="333399"/>
            </a:solidFill>
            <a:round/>
            <a:headEnd/>
            <a:tailEnd type="triangle" w="sm" len="med"/>
          </a:ln>
        </p:spPr>
        <p:txBody>
          <a:bodyPr wrap="none" lIns="91074" tIns="45537" rIns="91074" bIns="45537" anchor="ctr"/>
          <a:lstStyle/>
          <a:p>
            <a:endParaRPr lang="zh-CN" altLang="en-US" dirty="0">
              <a:ea typeface="黑体" pitchFamily="2" charset="-122"/>
            </a:endParaRPr>
          </a:p>
        </p:txBody>
      </p:sp>
      <p:sp>
        <p:nvSpPr>
          <p:cNvPr id="70670" name="Line 30"/>
          <p:cNvSpPr>
            <a:spLocks noChangeShapeType="1"/>
          </p:cNvSpPr>
          <p:nvPr/>
        </p:nvSpPr>
        <p:spPr bwMode="auto">
          <a:xfrm>
            <a:off x="7589335" y="1332407"/>
            <a:ext cx="0" cy="3438366"/>
          </a:xfrm>
          <a:prstGeom prst="line">
            <a:avLst/>
          </a:prstGeom>
          <a:noFill/>
          <a:ln w="12700">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70671" name="Line 31"/>
          <p:cNvSpPr>
            <a:spLocks noChangeShapeType="1"/>
          </p:cNvSpPr>
          <p:nvPr/>
        </p:nvSpPr>
        <p:spPr bwMode="auto">
          <a:xfrm>
            <a:off x="1122411" y="2912666"/>
            <a:ext cx="398939" cy="0"/>
          </a:xfrm>
          <a:prstGeom prst="line">
            <a:avLst/>
          </a:prstGeom>
          <a:noFill/>
          <a:ln w="12700">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70672" name="Line 32"/>
          <p:cNvSpPr>
            <a:spLocks noChangeShapeType="1"/>
          </p:cNvSpPr>
          <p:nvPr/>
        </p:nvSpPr>
        <p:spPr bwMode="auto">
          <a:xfrm>
            <a:off x="1098665" y="1338721"/>
            <a:ext cx="398939" cy="0"/>
          </a:xfrm>
          <a:prstGeom prst="line">
            <a:avLst/>
          </a:prstGeom>
          <a:noFill/>
          <a:ln w="12700">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70673" name="Line 33"/>
          <p:cNvSpPr>
            <a:spLocks noChangeShapeType="1"/>
          </p:cNvSpPr>
          <p:nvPr/>
        </p:nvSpPr>
        <p:spPr bwMode="auto">
          <a:xfrm>
            <a:off x="1302884" y="1338721"/>
            <a:ext cx="0" cy="1561316"/>
          </a:xfrm>
          <a:prstGeom prst="line">
            <a:avLst/>
          </a:prstGeom>
          <a:noFill/>
          <a:ln w="28575">
            <a:solidFill>
              <a:srgbClr val="333399"/>
            </a:solidFill>
            <a:round/>
            <a:headEnd type="triangle" w="sm" len="med"/>
            <a:tailEnd type="triangle" w="sm" len="med"/>
          </a:ln>
        </p:spPr>
        <p:txBody>
          <a:bodyPr wrap="none" lIns="91074" tIns="45537" rIns="91074" bIns="45537" anchor="ctr"/>
          <a:lstStyle/>
          <a:p>
            <a:endParaRPr lang="zh-CN" altLang="en-US" dirty="0">
              <a:ea typeface="黑体" pitchFamily="2" charset="-122"/>
            </a:endParaRPr>
          </a:p>
        </p:txBody>
      </p:sp>
      <p:grpSp>
        <p:nvGrpSpPr>
          <p:cNvPr id="8" name="Group 34"/>
          <p:cNvGrpSpPr>
            <a:grpSpLocks/>
          </p:cNvGrpSpPr>
          <p:nvPr/>
        </p:nvGrpSpPr>
        <p:grpSpPr bwMode="auto">
          <a:xfrm>
            <a:off x="1092330" y="1859689"/>
            <a:ext cx="427566" cy="389267"/>
            <a:chOff x="4272" y="1968"/>
            <a:chExt cx="230" cy="223"/>
          </a:xfrm>
        </p:grpSpPr>
        <p:sp>
          <p:nvSpPr>
            <p:cNvPr id="70700" name="Rectangle 35"/>
            <p:cNvSpPr>
              <a:spLocks noChangeArrowheads="1"/>
            </p:cNvSpPr>
            <p:nvPr/>
          </p:nvSpPr>
          <p:spPr bwMode="auto">
            <a:xfrm>
              <a:off x="4309" y="2009"/>
              <a:ext cx="181" cy="182"/>
            </a:xfrm>
            <a:prstGeom prst="rect">
              <a:avLst/>
            </a:prstGeom>
            <a:solidFill>
              <a:schemeClr val="bg1"/>
            </a:solidFill>
            <a:ln w="12700">
              <a:noFill/>
              <a:miter lim="800000"/>
              <a:headEnd/>
              <a:tailEnd/>
            </a:ln>
          </p:spPr>
          <p:txBody>
            <a:bodyPr wrap="none" anchor="ctr"/>
            <a:lstStyle/>
            <a:p>
              <a:endParaRPr lang="zh-CN" altLang="en-US" dirty="0">
                <a:ea typeface="黑体" pitchFamily="2" charset="-122"/>
              </a:endParaRPr>
            </a:p>
          </p:txBody>
        </p:sp>
        <p:sp>
          <p:nvSpPr>
            <p:cNvPr id="70701" name="Text Box 36"/>
            <p:cNvSpPr txBox="1">
              <a:spLocks noChangeArrowheads="1"/>
            </p:cNvSpPr>
            <p:nvPr/>
          </p:nvSpPr>
          <p:spPr bwMode="auto">
            <a:xfrm>
              <a:off x="4272" y="1968"/>
              <a:ext cx="230" cy="212"/>
            </a:xfrm>
            <a:prstGeom prst="rect">
              <a:avLst/>
            </a:prstGeom>
            <a:noFill/>
            <a:ln w="12700">
              <a:noFill/>
              <a:miter lim="800000"/>
              <a:headEnd/>
              <a:tailEnd/>
            </a:ln>
          </p:spPr>
          <p:txBody>
            <a:bodyPr wrap="none">
              <a:spAutoFit/>
            </a:bodyPr>
            <a:lstStyle/>
            <a:p>
              <a:pPr defTabSz="758952" eaLnBrk="0" hangingPunct="0"/>
              <a:r>
                <a:rPr kumimoji="1" lang="en-US" altLang="zh-CN" i="1" dirty="0">
                  <a:solidFill>
                    <a:srgbClr val="333399"/>
                  </a:solidFill>
                  <a:latin typeface="Arial" charset="0"/>
                  <a:ea typeface="黑体" pitchFamily="2" charset="-122"/>
                </a:rPr>
                <a:t>T</a:t>
              </a:r>
              <a:r>
                <a:rPr kumimoji="1" lang="en-US" altLang="zh-CN" i="1" baseline="-25000" dirty="0">
                  <a:solidFill>
                    <a:srgbClr val="333399"/>
                  </a:solidFill>
                  <a:latin typeface="Arial" charset="0"/>
                  <a:ea typeface="黑体" pitchFamily="2" charset="-122"/>
                </a:rPr>
                <a:t>B</a:t>
              </a:r>
              <a:endParaRPr kumimoji="1" lang="en-US" altLang="zh-CN" dirty="0">
                <a:solidFill>
                  <a:srgbClr val="333399"/>
                </a:solidFill>
                <a:latin typeface="Arial" charset="0"/>
                <a:ea typeface="黑体" pitchFamily="2" charset="-122"/>
              </a:endParaRPr>
            </a:p>
          </p:txBody>
        </p:sp>
      </p:grpSp>
      <p:sp>
        <p:nvSpPr>
          <p:cNvPr id="70675" name="Text Box 37"/>
          <p:cNvSpPr txBox="1">
            <a:spLocks noChangeArrowheads="1"/>
          </p:cNvSpPr>
          <p:nvPr/>
        </p:nvSpPr>
        <p:spPr bwMode="auto">
          <a:xfrm>
            <a:off x="682313" y="3821987"/>
            <a:ext cx="248047" cy="368962"/>
          </a:xfrm>
          <a:prstGeom prst="rect">
            <a:avLst/>
          </a:prstGeom>
          <a:noFill/>
          <a:ln w="12700">
            <a:noFill/>
            <a:miter lim="800000"/>
            <a:headEnd/>
            <a:tailEnd/>
          </a:ln>
        </p:spPr>
        <p:txBody>
          <a:bodyPr wrap="none" lIns="91074" tIns="45537" rIns="91074" bIns="45537">
            <a:spAutoFit/>
          </a:bodyPr>
          <a:lstStyle/>
          <a:p>
            <a:pPr defTabSz="758952" eaLnBrk="0" hangingPunct="0"/>
            <a:r>
              <a:rPr kumimoji="1" lang="en-US" altLang="zh-CN" i="1" dirty="0">
                <a:solidFill>
                  <a:srgbClr val="333399"/>
                </a:solidFill>
                <a:latin typeface="Arial" charset="0"/>
                <a:ea typeface="黑体" pitchFamily="2" charset="-122"/>
              </a:rPr>
              <a:t>t</a:t>
            </a:r>
          </a:p>
        </p:txBody>
      </p:sp>
      <p:sp>
        <p:nvSpPr>
          <p:cNvPr id="70676" name="Line 38"/>
          <p:cNvSpPr>
            <a:spLocks noChangeShapeType="1"/>
          </p:cNvSpPr>
          <p:nvPr/>
        </p:nvSpPr>
        <p:spPr bwMode="auto">
          <a:xfrm>
            <a:off x="1570426" y="4617641"/>
            <a:ext cx="6034740" cy="0"/>
          </a:xfrm>
          <a:prstGeom prst="line">
            <a:avLst/>
          </a:prstGeom>
          <a:noFill/>
          <a:ln w="19050">
            <a:solidFill>
              <a:schemeClr val="tx1"/>
            </a:solidFill>
            <a:prstDash val="dash"/>
            <a:round/>
            <a:headEnd type="none" w="sm" len="med"/>
            <a:tailEnd type="none" w="sm" len="med"/>
          </a:ln>
        </p:spPr>
        <p:txBody>
          <a:bodyPr wrap="none" lIns="91074" tIns="45537" rIns="91074" bIns="45537" anchor="ctr"/>
          <a:lstStyle/>
          <a:p>
            <a:endParaRPr lang="zh-CN" altLang="en-US" dirty="0">
              <a:ea typeface="黑体" pitchFamily="2" charset="-122"/>
            </a:endParaRPr>
          </a:p>
        </p:txBody>
      </p:sp>
      <p:sp>
        <p:nvSpPr>
          <p:cNvPr id="70677" name="Rectangle 39"/>
          <p:cNvSpPr>
            <a:spLocks noChangeArrowheads="1"/>
          </p:cNvSpPr>
          <p:nvPr/>
        </p:nvSpPr>
        <p:spPr bwMode="auto">
          <a:xfrm>
            <a:off x="7701735" y="1611833"/>
            <a:ext cx="283002" cy="366408"/>
          </a:xfrm>
          <a:prstGeom prst="rect">
            <a:avLst/>
          </a:prstGeom>
          <a:solidFill>
            <a:schemeClr val="bg1"/>
          </a:solidFill>
          <a:ln w="12700">
            <a:noFill/>
            <a:miter lim="800000"/>
            <a:headEnd/>
            <a:tailEnd/>
          </a:ln>
        </p:spPr>
        <p:txBody>
          <a:bodyPr wrap="none" lIns="90126" tIns="44272" rIns="90126" bIns="44272">
            <a:spAutoFit/>
          </a:bodyPr>
          <a:lstStyle/>
          <a:p>
            <a:pPr defTabSz="758952" eaLnBrk="0" hangingPunct="0"/>
            <a:r>
              <a:rPr kumimoji="1" lang="en-US" altLang="zh-CN" b="1" dirty="0">
                <a:solidFill>
                  <a:srgbClr val="333399"/>
                </a:solidFill>
                <a:latin typeface="Arial" charset="0"/>
                <a:ea typeface="黑体" pitchFamily="2" charset="-122"/>
                <a:sym typeface="Symbol" pitchFamily="18" charset="2"/>
              </a:rPr>
              <a:t></a:t>
            </a:r>
          </a:p>
        </p:txBody>
      </p:sp>
      <p:grpSp>
        <p:nvGrpSpPr>
          <p:cNvPr id="9" name="Group 40"/>
          <p:cNvGrpSpPr>
            <a:grpSpLocks/>
          </p:cNvGrpSpPr>
          <p:nvPr/>
        </p:nvGrpSpPr>
        <p:grpSpPr bwMode="auto">
          <a:xfrm>
            <a:off x="6112312" y="617265"/>
            <a:ext cx="1492854" cy="1308726"/>
            <a:chOff x="3861" y="1162"/>
            <a:chExt cx="943" cy="829"/>
          </a:xfrm>
        </p:grpSpPr>
        <p:sp>
          <p:nvSpPr>
            <p:cNvPr id="70697" name="AutoShape 41"/>
            <p:cNvSpPr>
              <a:spLocks noChangeArrowheads="1"/>
            </p:cNvSpPr>
            <p:nvPr/>
          </p:nvSpPr>
          <p:spPr bwMode="auto">
            <a:xfrm flipH="1">
              <a:off x="3861" y="1171"/>
              <a:ext cx="924" cy="225"/>
            </a:xfrm>
            <a:prstGeom prst="roundRect">
              <a:avLst>
                <a:gd name="adj" fmla="val 35417"/>
              </a:avLst>
            </a:prstGeom>
            <a:solidFill>
              <a:srgbClr val="FFFF99"/>
            </a:solidFill>
            <a:ln w="19050">
              <a:solidFill>
                <a:schemeClr val="tx1"/>
              </a:solidFill>
              <a:round/>
              <a:headEnd/>
              <a:tailEnd/>
            </a:ln>
          </p:spPr>
          <p:txBody>
            <a:bodyPr wrap="none" anchor="ctr"/>
            <a:lstStyle/>
            <a:p>
              <a:endParaRPr lang="zh-CN" altLang="en-US" dirty="0">
                <a:ea typeface="黑体" pitchFamily="2" charset="-122"/>
              </a:endParaRPr>
            </a:p>
          </p:txBody>
        </p:sp>
        <p:sp>
          <p:nvSpPr>
            <p:cNvPr id="70698" name="Text Box 42"/>
            <p:cNvSpPr txBox="1">
              <a:spLocks noChangeArrowheads="1"/>
            </p:cNvSpPr>
            <p:nvPr/>
          </p:nvSpPr>
          <p:spPr bwMode="auto">
            <a:xfrm>
              <a:off x="3878" y="1162"/>
              <a:ext cx="838" cy="234"/>
            </a:xfrm>
            <a:prstGeom prst="rect">
              <a:avLst/>
            </a:prstGeom>
            <a:noFill/>
            <a:ln w="12700">
              <a:noFill/>
              <a:miter lim="800000"/>
              <a:headEnd/>
              <a:tailEnd/>
            </a:ln>
          </p:spPr>
          <p:txBody>
            <a:bodyPr wrap="none">
              <a:spAutoFit/>
            </a:bodyPr>
            <a:lstStyle/>
            <a:p>
              <a:pPr defTabSz="758952" eaLnBrk="0" hangingPunct="0"/>
              <a:r>
                <a:rPr kumimoji="1" lang="en-US" altLang="zh-CN" dirty="0">
                  <a:solidFill>
                    <a:srgbClr val="333399"/>
                  </a:solidFill>
                  <a:latin typeface="Arial" charset="0"/>
                  <a:ea typeface="黑体" pitchFamily="2" charset="-122"/>
                </a:rPr>
                <a:t>B </a:t>
              </a:r>
              <a:r>
                <a:rPr kumimoji="1" lang="zh-CN" altLang="en-US" dirty="0">
                  <a:solidFill>
                    <a:srgbClr val="333399"/>
                  </a:solidFill>
                  <a:latin typeface="Arial" charset="0"/>
                  <a:ea typeface="黑体" pitchFamily="2" charset="-122"/>
                </a:rPr>
                <a:t>发送数据</a:t>
              </a:r>
            </a:p>
          </p:txBody>
        </p:sp>
        <p:sp>
          <p:nvSpPr>
            <p:cNvPr id="70699" name="Line 43"/>
            <p:cNvSpPr>
              <a:spLocks noChangeShapeType="1"/>
            </p:cNvSpPr>
            <p:nvPr/>
          </p:nvSpPr>
          <p:spPr bwMode="auto">
            <a:xfrm>
              <a:off x="4377" y="1389"/>
              <a:ext cx="427" cy="602"/>
            </a:xfrm>
            <a:prstGeom prst="line">
              <a:avLst/>
            </a:prstGeom>
            <a:noFill/>
            <a:ln w="19050">
              <a:solidFill>
                <a:srgbClr val="333399"/>
              </a:solidFill>
              <a:round/>
              <a:headEnd/>
              <a:tailEnd type="triangle" w="med" len="lg"/>
            </a:ln>
          </p:spPr>
          <p:txBody>
            <a:bodyPr wrap="none" anchor="ctr"/>
            <a:lstStyle/>
            <a:p>
              <a:endParaRPr lang="zh-CN" altLang="en-US" dirty="0">
                <a:ea typeface="黑体" pitchFamily="2" charset="-122"/>
              </a:endParaRPr>
            </a:p>
          </p:txBody>
        </p:sp>
      </p:grpSp>
      <p:sp>
        <p:nvSpPr>
          <p:cNvPr id="70679" name="Line 45"/>
          <p:cNvSpPr>
            <a:spLocks noChangeShapeType="1"/>
          </p:cNvSpPr>
          <p:nvPr/>
        </p:nvSpPr>
        <p:spPr bwMode="auto">
          <a:xfrm flipH="1">
            <a:off x="1564093" y="2344342"/>
            <a:ext cx="538251" cy="576218"/>
          </a:xfrm>
          <a:prstGeom prst="line">
            <a:avLst/>
          </a:prstGeom>
          <a:noFill/>
          <a:ln w="28575">
            <a:solidFill>
              <a:schemeClr val="tx1"/>
            </a:solidFill>
            <a:round/>
            <a:headEnd/>
            <a:tailEnd type="triangle" w="med" len="lg"/>
          </a:ln>
        </p:spPr>
        <p:txBody>
          <a:bodyPr wrap="none" lIns="91074" tIns="45537" rIns="91074" bIns="45537" anchor="ctr"/>
          <a:lstStyle/>
          <a:p>
            <a:endParaRPr lang="zh-CN" altLang="en-US" dirty="0">
              <a:ea typeface="黑体" pitchFamily="2" charset="-122"/>
            </a:endParaRPr>
          </a:p>
        </p:txBody>
      </p:sp>
      <p:sp>
        <p:nvSpPr>
          <p:cNvPr id="70680" name="AutoShape 46"/>
          <p:cNvSpPr>
            <a:spLocks noChangeArrowheads="1"/>
          </p:cNvSpPr>
          <p:nvPr/>
        </p:nvSpPr>
        <p:spPr bwMode="auto">
          <a:xfrm>
            <a:off x="1570425" y="1548687"/>
            <a:ext cx="1697073" cy="1575523"/>
          </a:xfrm>
          <a:prstGeom prst="irregularSeal1">
            <a:avLst/>
          </a:prstGeom>
          <a:solidFill>
            <a:srgbClr val="FFCCFF"/>
          </a:solidFill>
          <a:ln w="19050">
            <a:solidFill>
              <a:schemeClr val="tx1"/>
            </a:solidFill>
            <a:miter lim="800000"/>
            <a:headEnd/>
            <a:tailEnd/>
          </a:ln>
        </p:spPr>
        <p:txBody>
          <a:bodyPr wrap="none" lIns="91074" tIns="45537" rIns="91074" bIns="45537" anchor="ctr"/>
          <a:lstStyle/>
          <a:p>
            <a:endParaRPr lang="zh-CN" altLang="en-US" dirty="0">
              <a:ea typeface="黑体" pitchFamily="2" charset="-122"/>
            </a:endParaRPr>
          </a:p>
        </p:txBody>
      </p:sp>
      <p:sp>
        <p:nvSpPr>
          <p:cNvPr id="70681" name="Text Box 47"/>
          <p:cNvSpPr txBox="1">
            <a:spLocks noChangeArrowheads="1"/>
          </p:cNvSpPr>
          <p:nvPr/>
        </p:nvSpPr>
        <p:spPr bwMode="auto">
          <a:xfrm>
            <a:off x="1850633" y="1993875"/>
            <a:ext cx="1107256" cy="719828"/>
          </a:xfrm>
          <a:prstGeom prst="rect">
            <a:avLst/>
          </a:prstGeom>
          <a:noFill/>
          <a:ln w="12700">
            <a:noFill/>
            <a:miter lim="800000"/>
            <a:headEnd/>
            <a:tailEnd/>
          </a:ln>
        </p:spPr>
        <p:txBody>
          <a:bodyPr wrap="none" lIns="91074" tIns="45537" rIns="91074" bIns="45537">
            <a:spAutoFit/>
          </a:bodyPr>
          <a:lstStyle/>
          <a:p>
            <a:pPr defTabSz="758952" eaLnBrk="0" hangingPunct="0">
              <a:lnSpc>
                <a:spcPct val="85000"/>
              </a:lnSpc>
            </a:pPr>
            <a:r>
              <a:rPr kumimoji="1" lang="en-US" altLang="zh-CN" sz="2400" dirty="0">
                <a:solidFill>
                  <a:srgbClr val="333399"/>
                </a:solidFill>
                <a:latin typeface="Arial" charset="0"/>
                <a:ea typeface="黑体" pitchFamily="2" charset="-122"/>
              </a:rPr>
              <a:t>A </a:t>
            </a:r>
            <a:r>
              <a:rPr kumimoji="1" lang="zh-CN" altLang="en-US" sz="2400" dirty="0">
                <a:solidFill>
                  <a:srgbClr val="333399"/>
                </a:solidFill>
                <a:latin typeface="Arial" charset="0"/>
                <a:ea typeface="黑体" pitchFamily="2" charset="-122"/>
              </a:rPr>
              <a:t>检测</a:t>
            </a:r>
          </a:p>
          <a:p>
            <a:pPr defTabSz="758952" eaLnBrk="0" hangingPunct="0">
              <a:lnSpc>
                <a:spcPct val="85000"/>
              </a:lnSpc>
            </a:pPr>
            <a:r>
              <a:rPr kumimoji="1" lang="zh-CN" altLang="en-US" sz="2400" dirty="0">
                <a:solidFill>
                  <a:srgbClr val="333399"/>
                </a:solidFill>
                <a:latin typeface="Arial" charset="0"/>
                <a:ea typeface="黑体" pitchFamily="2" charset="-122"/>
              </a:rPr>
              <a:t>到冲突</a:t>
            </a:r>
          </a:p>
        </p:txBody>
      </p:sp>
      <p:grpSp>
        <p:nvGrpSpPr>
          <p:cNvPr id="10" name="Group 48"/>
          <p:cNvGrpSpPr>
            <a:grpSpLocks/>
          </p:cNvGrpSpPr>
          <p:nvPr/>
        </p:nvGrpSpPr>
        <p:grpSpPr bwMode="auto">
          <a:xfrm>
            <a:off x="4628956" y="746716"/>
            <a:ext cx="1774645" cy="1389239"/>
            <a:chOff x="2925" y="1207"/>
            <a:chExt cx="1121" cy="880"/>
          </a:xfrm>
        </p:grpSpPr>
        <p:sp>
          <p:nvSpPr>
            <p:cNvPr id="70693" name="Line 49"/>
            <p:cNvSpPr>
              <a:spLocks noChangeShapeType="1"/>
            </p:cNvSpPr>
            <p:nvPr/>
          </p:nvSpPr>
          <p:spPr bwMode="auto">
            <a:xfrm>
              <a:off x="3787" y="1706"/>
              <a:ext cx="232" cy="381"/>
            </a:xfrm>
            <a:prstGeom prst="line">
              <a:avLst/>
            </a:prstGeom>
            <a:noFill/>
            <a:ln w="28575">
              <a:solidFill>
                <a:srgbClr val="333399"/>
              </a:solidFill>
              <a:round/>
              <a:headEnd/>
              <a:tailEnd type="triangle" w="med" len="lg"/>
            </a:ln>
          </p:spPr>
          <p:txBody>
            <a:bodyPr wrap="none" anchor="ctr"/>
            <a:lstStyle/>
            <a:p>
              <a:endParaRPr lang="zh-CN" altLang="en-US" dirty="0">
                <a:ea typeface="黑体" pitchFamily="2" charset="-122"/>
              </a:endParaRPr>
            </a:p>
          </p:txBody>
        </p:sp>
        <p:grpSp>
          <p:nvGrpSpPr>
            <p:cNvPr id="11" name="Group 50"/>
            <p:cNvGrpSpPr>
              <a:grpSpLocks/>
            </p:cNvGrpSpPr>
            <p:nvPr/>
          </p:nvGrpSpPr>
          <p:grpSpPr bwMode="auto">
            <a:xfrm>
              <a:off x="2925" y="1207"/>
              <a:ext cx="1121" cy="681"/>
              <a:chOff x="3514" y="2256"/>
              <a:chExt cx="1121" cy="681"/>
            </a:xfrm>
          </p:grpSpPr>
          <p:sp>
            <p:nvSpPr>
              <p:cNvPr id="70695" name="AutoShape 51"/>
              <p:cNvSpPr>
                <a:spLocks noChangeArrowheads="1"/>
              </p:cNvSpPr>
              <p:nvPr/>
            </p:nvSpPr>
            <p:spPr bwMode="auto">
              <a:xfrm>
                <a:off x="3514" y="2256"/>
                <a:ext cx="1121" cy="681"/>
              </a:xfrm>
              <a:prstGeom prst="irregularSeal1">
                <a:avLst/>
              </a:prstGeom>
              <a:solidFill>
                <a:srgbClr val="FFCCFF"/>
              </a:solidFill>
              <a:ln w="19050">
                <a:solidFill>
                  <a:schemeClr val="tx1"/>
                </a:solidFill>
                <a:miter lim="800000"/>
                <a:headEnd/>
                <a:tailEnd/>
              </a:ln>
            </p:spPr>
            <p:txBody>
              <a:bodyPr wrap="none" anchor="ctr"/>
              <a:lstStyle/>
              <a:p>
                <a:endParaRPr lang="zh-CN" altLang="en-US" dirty="0">
                  <a:ea typeface="黑体" pitchFamily="2" charset="-122"/>
                </a:endParaRPr>
              </a:p>
            </p:txBody>
          </p:sp>
          <p:sp>
            <p:nvSpPr>
              <p:cNvPr id="70696" name="Text Box 52"/>
              <p:cNvSpPr txBox="1">
                <a:spLocks noChangeArrowheads="1"/>
              </p:cNvSpPr>
              <p:nvPr/>
            </p:nvSpPr>
            <p:spPr bwMode="auto">
              <a:xfrm>
                <a:off x="3701" y="2427"/>
                <a:ext cx="700" cy="234"/>
              </a:xfrm>
              <a:prstGeom prst="rect">
                <a:avLst/>
              </a:prstGeom>
              <a:noFill/>
              <a:ln w="12700">
                <a:noFill/>
                <a:miter lim="800000"/>
                <a:headEnd/>
                <a:tailEnd/>
              </a:ln>
            </p:spPr>
            <p:txBody>
              <a:bodyPr wrap="none">
                <a:spAutoFit/>
              </a:bodyPr>
              <a:lstStyle/>
              <a:p>
                <a:pPr defTabSz="758952" eaLnBrk="0" hangingPunct="0"/>
                <a:r>
                  <a:rPr kumimoji="1" lang="zh-CN" altLang="en-US" dirty="0">
                    <a:solidFill>
                      <a:srgbClr val="333399"/>
                    </a:solidFill>
                    <a:latin typeface="Arial" charset="0"/>
                    <a:ea typeface="黑体" pitchFamily="2" charset="-122"/>
                  </a:rPr>
                  <a:t>开始冲突</a:t>
                </a:r>
              </a:p>
            </p:txBody>
          </p:sp>
        </p:grpSp>
      </p:grpSp>
      <p:sp>
        <p:nvSpPr>
          <p:cNvPr id="70683" name="Line 54"/>
          <p:cNvSpPr>
            <a:spLocks noChangeShapeType="1"/>
          </p:cNvSpPr>
          <p:nvPr/>
        </p:nvSpPr>
        <p:spPr bwMode="auto">
          <a:xfrm>
            <a:off x="7668489" y="4617641"/>
            <a:ext cx="911860" cy="0"/>
          </a:xfrm>
          <a:prstGeom prst="line">
            <a:avLst/>
          </a:prstGeom>
          <a:noFill/>
          <a:ln w="12700">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70684" name="Line 55"/>
          <p:cNvSpPr>
            <a:spLocks noChangeShapeType="1"/>
          </p:cNvSpPr>
          <p:nvPr/>
        </p:nvSpPr>
        <p:spPr bwMode="auto">
          <a:xfrm>
            <a:off x="8292227" y="1316620"/>
            <a:ext cx="0" cy="3288392"/>
          </a:xfrm>
          <a:prstGeom prst="line">
            <a:avLst/>
          </a:prstGeom>
          <a:noFill/>
          <a:ln w="28575">
            <a:solidFill>
              <a:srgbClr val="333399"/>
            </a:solidFill>
            <a:round/>
            <a:headEnd type="triangle" w="sm" len="med"/>
            <a:tailEnd type="triangle" w="sm" len="med"/>
          </a:ln>
        </p:spPr>
        <p:txBody>
          <a:bodyPr wrap="none" lIns="91074" tIns="45537" rIns="91074" bIns="45537" anchor="ctr"/>
          <a:lstStyle/>
          <a:p>
            <a:endParaRPr lang="zh-CN" altLang="en-US" dirty="0">
              <a:ea typeface="黑体" pitchFamily="2" charset="-122"/>
            </a:endParaRPr>
          </a:p>
        </p:txBody>
      </p:sp>
      <p:sp>
        <p:nvSpPr>
          <p:cNvPr id="70685" name="Text Box 56"/>
          <p:cNvSpPr txBox="1">
            <a:spLocks noChangeArrowheads="1"/>
          </p:cNvSpPr>
          <p:nvPr/>
        </p:nvSpPr>
        <p:spPr bwMode="auto">
          <a:xfrm>
            <a:off x="8059513" y="1941777"/>
            <a:ext cx="491703" cy="2307955"/>
          </a:xfrm>
          <a:prstGeom prst="rect">
            <a:avLst/>
          </a:prstGeom>
          <a:solidFill>
            <a:schemeClr val="bg1"/>
          </a:solidFill>
          <a:ln w="12700">
            <a:noFill/>
            <a:miter lim="800000"/>
            <a:headEnd/>
            <a:tailEnd/>
          </a:ln>
        </p:spPr>
        <p:txBody>
          <a:bodyPr wrap="none" lIns="91074" tIns="45537" rIns="91074" bIns="45537">
            <a:spAutoFit/>
          </a:bodyPr>
          <a:lstStyle/>
          <a:p>
            <a:pPr defTabSz="758952" eaLnBrk="0" hangingPunct="0"/>
            <a:r>
              <a:rPr kumimoji="1" lang="zh-CN" altLang="en-US" sz="2400" dirty="0">
                <a:solidFill>
                  <a:srgbClr val="333399"/>
                </a:solidFill>
                <a:latin typeface="Arial" charset="0"/>
                <a:ea typeface="黑体" pitchFamily="2" charset="-122"/>
              </a:rPr>
              <a:t>信</a:t>
            </a:r>
          </a:p>
          <a:p>
            <a:pPr defTabSz="758952" eaLnBrk="0" hangingPunct="0"/>
            <a:r>
              <a:rPr kumimoji="1" lang="zh-CN" altLang="en-US" sz="2400" dirty="0">
                <a:solidFill>
                  <a:srgbClr val="333399"/>
                </a:solidFill>
                <a:latin typeface="Arial" charset="0"/>
                <a:ea typeface="黑体" pitchFamily="2" charset="-122"/>
              </a:rPr>
              <a:t>道</a:t>
            </a:r>
          </a:p>
          <a:p>
            <a:pPr defTabSz="758952" eaLnBrk="0" hangingPunct="0"/>
            <a:r>
              <a:rPr kumimoji="1" lang="zh-CN" altLang="en-US" sz="2400" dirty="0">
                <a:solidFill>
                  <a:srgbClr val="333399"/>
                </a:solidFill>
                <a:latin typeface="Arial" charset="0"/>
                <a:ea typeface="黑体" pitchFamily="2" charset="-122"/>
              </a:rPr>
              <a:t>占</a:t>
            </a:r>
          </a:p>
          <a:p>
            <a:pPr defTabSz="758952" eaLnBrk="0" hangingPunct="0"/>
            <a:r>
              <a:rPr kumimoji="1" lang="zh-CN" altLang="en-US" sz="2400" dirty="0">
                <a:solidFill>
                  <a:srgbClr val="333399"/>
                </a:solidFill>
                <a:latin typeface="Arial" charset="0"/>
                <a:ea typeface="黑体" pitchFamily="2" charset="-122"/>
              </a:rPr>
              <a:t>用</a:t>
            </a:r>
          </a:p>
          <a:p>
            <a:pPr defTabSz="758952" eaLnBrk="0" hangingPunct="0"/>
            <a:r>
              <a:rPr kumimoji="1" lang="zh-CN" altLang="en-US" sz="2400" dirty="0">
                <a:solidFill>
                  <a:srgbClr val="333399"/>
                </a:solidFill>
                <a:latin typeface="Arial" charset="0"/>
                <a:ea typeface="黑体" pitchFamily="2" charset="-122"/>
              </a:rPr>
              <a:t>时</a:t>
            </a:r>
          </a:p>
          <a:p>
            <a:pPr defTabSz="758952" eaLnBrk="0" hangingPunct="0"/>
            <a:r>
              <a:rPr kumimoji="1" lang="zh-CN" altLang="en-US" sz="2400" dirty="0">
                <a:solidFill>
                  <a:srgbClr val="333399"/>
                </a:solidFill>
                <a:latin typeface="Arial" charset="0"/>
                <a:ea typeface="黑体" pitchFamily="2" charset="-122"/>
              </a:rPr>
              <a:t>间</a:t>
            </a:r>
          </a:p>
        </p:txBody>
      </p:sp>
      <p:grpSp>
        <p:nvGrpSpPr>
          <p:cNvPr id="12" name="Group 57"/>
          <p:cNvGrpSpPr>
            <a:grpSpLocks/>
          </p:cNvGrpSpPr>
          <p:nvPr/>
        </p:nvGrpSpPr>
        <p:grpSpPr bwMode="auto">
          <a:xfrm>
            <a:off x="1614753" y="617265"/>
            <a:ext cx="1606837" cy="716721"/>
            <a:chOff x="1020" y="1162"/>
            <a:chExt cx="1015" cy="454"/>
          </a:xfrm>
        </p:grpSpPr>
        <p:sp>
          <p:nvSpPr>
            <p:cNvPr id="70690" name="AutoShape 58"/>
            <p:cNvSpPr>
              <a:spLocks noChangeArrowheads="1"/>
            </p:cNvSpPr>
            <p:nvPr/>
          </p:nvSpPr>
          <p:spPr bwMode="auto">
            <a:xfrm flipH="1">
              <a:off x="1111" y="1171"/>
              <a:ext cx="924" cy="225"/>
            </a:xfrm>
            <a:prstGeom prst="roundRect">
              <a:avLst>
                <a:gd name="adj" fmla="val 35417"/>
              </a:avLst>
            </a:prstGeom>
            <a:solidFill>
              <a:srgbClr val="FFFF99"/>
            </a:solidFill>
            <a:ln w="19050">
              <a:solidFill>
                <a:schemeClr val="tx1"/>
              </a:solidFill>
              <a:round/>
              <a:headEnd/>
              <a:tailEnd/>
            </a:ln>
          </p:spPr>
          <p:txBody>
            <a:bodyPr wrap="none" anchor="ctr"/>
            <a:lstStyle/>
            <a:p>
              <a:endParaRPr lang="zh-CN" altLang="en-US" dirty="0">
                <a:ea typeface="黑体" pitchFamily="2" charset="-122"/>
              </a:endParaRPr>
            </a:p>
          </p:txBody>
        </p:sp>
        <p:sp>
          <p:nvSpPr>
            <p:cNvPr id="70691" name="Text Box 59"/>
            <p:cNvSpPr txBox="1">
              <a:spLocks noChangeArrowheads="1"/>
            </p:cNvSpPr>
            <p:nvPr/>
          </p:nvSpPr>
          <p:spPr bwMode="auto">
            <a:xfrm>
              <a:off x="1111" y="1162"/>
              <a:ext cx="830" cy="234"/>
            </a:xfrm>
            <a:prstGeom prst="rect">
              <a:avLst/>
            </a:prstGeom>
            <a:noFill/>
            <a:ln w="12700">
              <a:noFill/>
              <a:miter lim="800000"/>
              <a:headEnd/>
              <a:tailEnd/>
            </a:ln>
          </p:spPr>
          <p:txBody>
            <a:bodyPr wrap="none">
              <a:spAutoFit/>
            </a:bodyPr>
            <a:lstStyle/>
            <a:p>
              <a:pPr defTabSz="758952" eaLnBrk="0" hangingPunct="0"/>
              <a:r>
                <a:rPr kumimoji="1" lang="en-US" altLang="zh-CN" dirty="0">
                  <a:solidFill>
                    <a:srgbClr val="333399"/>
                  </a:solidFill>
                  <a:latin typeface="Arial" charset="0"/>
                  <a:ea typeface="黑体" pitchFamily="2" charset="-122"/>
                </a:rPr>
                <a:t>A </a:t>
              </a:r>
              <a:r>
                <a:rPr kumimoji="1" lang="zh-CN" altLang="en-US" dirty="0">
                  <a:solidFill>
                    <a:srgbClr val="333399"/>
                  </a:solidFill>
                  <a:latin typeface="Arial" charset="0"/>
                  <a:ea typeface="黑体" pitchFamily="2" charset="-122"/>
                </a:rPr>
                <a:t>发送数据</a:t>
              </a:r>
            </a:p>
          </p:txBody>
        </p:sp>
        <p:sp>
          <p:nvSpPr>
            <p:cNvPr id="70692" name="Line 60"/>
            <p:cNvSpPr>
              <a:spLocks noChangeShapeType="1"/>
            </p:cNvSpPr>
            <p:nvPr/>
          </p:nvSpPr>
          <p:spPr bwMode="auto">
            <a:xfrm flipH="1">
              <a:off x="1020" y="1389"/>
              <a:ext cx="409" cy="227"/>
            </a:xfrm>
            <a:prstGeom prst="line">
              <a:avLst/>
            </a:prstGeom>
            <a:noFill/>
            <a:ln w="19050">
              <a:solidFill>
                <a:srgbClr val="333399"/>
              </a:solidFill>
              <a:round/>
              <a:headEnd/>
              <a:tailEnd type="triangle" w="med" len="lg"/>
            </a:ln>
          </p:spPr>
          <p:txBody>
            <a:bodyPr wrap="none" anchor="ctr"/>
            <a:lstStyle/>
            <a:p>
              <a:endParaRPr lang="zh-CN" altLang="en-US" dirty="0">
                <a:ea typeface="黑体" pitchFamily="2" charset="-122"/>
              </a:endParaRPr>
            </a:p>
          </p:txBody>
        </p:sp>
      </p:grpSp>
      <p:sp>
        <p:nvSpPr>
          <p:cNvPr id="420925" name="Line 61"/>
          <p:cNvSpPr>
            <a:spLocks noChangeShapeType="1"/>
          </p:cNvSpPr>
          <p:nvPr/>
        </p:nvSpPr>
        <p:spPr bwMode="auto">
          <a:xfrm flipH="1">
            <a:off x="1557761" y="1925991"/>
            <a:ext cx="6009411" cy="1002463"/>
          </a:xfrm>
          <a:prstGeom prst="line">
            <a:avLst/>
          </a:prstGeom>
          <a:noFill/>
          <a:ln w="57150">
            <a:solidFill>
              <a:srgbClr val="333399"/>
            </a:solidFill>
            <a:round/>
            <a:headEnd/>
            <a:tailEnd type="triangle" w="sm" len="lg"/>
          </a:ln>
        </p:spPr>
        <p:txBody>
          <a:bodyPr wrap="none" lIns="91074" tIns="45537" rIns="91074" bIns="45537" anchor="ctr"/>
          <a:lstStyle/>
          <a:p>
            <a:endParaRPr lang="zh-CN" altLang="en-US" dirty="0">
              <a:ea typeface="黑体" pitchFamily="2" charset="-122"/>
            </a:endParaRPr>
          </a:p>
        </p:txBody>
      </p:sp>
      <p:sp>
        <p:nvSpPr>
          <p:cNvPr id="70688" name="Rectangle 62"/>
          <p:cNvSpPr>
            <a:spLocks noChangeArrowheads="1"/>
          </p:cNvSpPr>
          <p:nvPr/>
        </p:nvSpPr>
        <p:spPr bwMode="auto">
          <a:xfrm>
            <a:off x="1185735" y="5135448"/>
            <a:ext cx="429017" cy="352045"/>
          </a:xfrm>
          <a:prstGeom prst="rect">
            <a:avLst/>
          </a:prstGeom>
          <a:noFill/>
          <a:ln w="12700">
            <a:noFill/>
            <a:miter lim="800000"/>
            <a:headEnd/>
            <a:tailEnd/>
          </a:ln>
        </p:spPr>
        <p:txBody>
          <a:bodyPr wrap="none" lIns="91074" tIns="45537" rIns="91074" bIns="45537" anchor="ctr"/>
          <a:lstStyle/>
          <a:p>
            <a:endParaRPr lang="zh-CN" altLang="en-US" dirty="0">
              <a:ea typeface="黑体" pitchFamily="2" charset="-122"/>
            </a:endParaRPr>
          </a:p>
        </p:txBody>
      </p:sp>
      <p:sp>
        <p:nvSpPr>
          <p:cNvPr id="420927" name="Text Box 63"/>
          <p:cNvSpPr txBox="1">
            <a:spLocks noChangeArrowheads="1"/>
          </p:cNvSpPr>
          <p:nvPr/>
        </p:nvSpPr>
        <p:spPr bwMode="auto">
          <a:xfrm>
            <a:off x="394190" y="4980738"/>
            <a:ext cx="8206740" cy="1375030"/>
          </a:xfrm>
          <a:prstGeom prst="rect">
            <a:avLst/>
          </a:prstGeom>
          <a:solidFill>
            <a:srgbClr val="FFFF99"/>
          </a:solidFill>
          <a:ln w="9525">
            <a:solidFill>
              <a:srgbClr val="333399"/>
            </a:solidFill>
            <a:miter lim="800000"/>
            <a:headEnd/>
            <a:tailEnd/>
          </a:ln>
        </p:spPr>
        <p:txBody>
          <a:bodyPr lIns="91074" tIns="45537" rIns="91074" bIns="45537">
            <a:spAutoFit/>
          </a:bodyPr>
          <a:lstStyle/>
          <a:p>
            <a:r>
              <a:rPr lang="en-US" altLang="zh-CN" sz="2800" dirty="0">
                <a:solidFill>
                  <a:srgbClr val="333399"/>
                </a:solidFill>
                <a:latin typeface="Arial" charset="0"/>
                <a:ea typeface="黑体" pitchFamily="2" charset="-122"/>
              </a:rPr>
              <a:t>B </a:t>
            </a:r>
            <a:r>
              <a:rPr lang="zh-CN" altLang="en-US" sz="2800" dirty="0">
                <a:solidFill>
                  <a:srgbClr val="333399"/>
                </a:solidFill>
                <a:latin typeface="Arial" charset="0"/>
                <a:ea typeface="黑体" pitchFamily="2" charset="-122"/>
              </a:rPr>
              <a:t>也能够检测到冲突，并立即停止发送数据帧，接着就发送干扰信号。这里为了简单起见，只画出 </a:t>
            </a:r>
            <a:r>
              <a:rPr lang="en-US" altLang="zh-CN" sz="2800" dirty="0">
                <a:solidFill>
                  <a:srgbClr val="333399"/>
                </a:solidFill>
                <a:latin typeface="Arial" charset="0"/>
                <a:ea typeface="黑体" pitchFamily="2" charset="-122"/>
              </a:rPr>
              <a:t>A </a:t>
            </a:r>
            <a:r>
              <a:rPr lang="zh-CN" altLang="en-US" sz="2800" dirty="0">
                <a:solidFill>
                  <a:srgbClr val="333399"/>
                </a:solidFill>
                <a:latin typeface="Arial" charset="0"/>
                <a:ea typeface="黑体" pitchFamily="2" charset="-122"/>
              </a:rPr>
              <a:t>发送干扰信号的情况。</a:t>
            </a:r>
          </a:p>
        </p:txBody>
      </p:sp>
      <p:sp>
        <p:nvSpPr>
          <p:cNvPr id="62" name="灯片编号占位符 61"/>
          <p:cNvSpPr>
            <a:spLocks noGrp="1"/>
          </p:cNvSpPr>
          <p:nvPr>
            <p:ph type="sldNum" sz="quarter" idx="12"/>
          </p:nvPr>
        </p:nvSpPr>
        <p:spPr/>
        <p:txBody>
          <a:bodyPr/>
          <a:lstStyle/>
          <a:p>
            <a:fld id="{B6F15528-21DE-4FAA-801E-634DDDAF4B2B}" type="slidenum">
              <a:rPr lang="en-US" smtClean="0"/>
              <a:pPr/>
              <a:t>66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8000"/>
                                        <p:tgtEl>
                                          <p:spTgt spid="2"/>
                                        </p:tgtEl>
                                      </p:cBhvr>
                                    </p:animEffect>
                                  </p:childTnLst>
                                </p:cTn>
                              </p:par>
                              <p:par>
                                <p:cTn id="8" presetID="1" presetClass="entr" presetSubtype="0" fill="hold" nodeType="withEffect">
                                  <p:stCondLst>
                                    <p:cond delay="3500"/>
                                  </p:stCondLst>
                                  <p:childTnLst>
                                    <p:set>
                                      <p:cBhvr>
                                        <p:cTn id="9" dur="1" fill="hold">
                                          <p:stCondLst>
                                            <p:cond delay="0"/>
                                          </p:stCondLst>
                                        </p:cTn>
                                        <p:tgtEl>
                                          <p:spTgt spid="9"/>
                                        </p:tgtEl>
                                        <p:attrNameLst>
                                          <p:attrName>style.visibility</p:attrName>
                                        </p:attrNameLst>
                                      </p:cBhvr>
                                      <p:to>
                                        <p:strVal val="visible"/>
                                      </p:to>
                                    </p:set>
                                  </p:childTnLst>
                                </p:cTn>
                              </p:par>
                              <p:par>
                                <p:cTn id="10" presetID="22" presetClass="entr" presetSubtype="2" fill="hold" grpId="0" nodeType="withEffect">
                                  <p:stCondLst>
                                    <p:cond delay="3500"/>
                                  </p:stCondLst>
                                  <p:childTnLst>
                                    <p:set>
                                      <p:cBhvr>
                                        <p:cTn id="11" dur="1" fill="hold">
                                          <p:stCondLst>
                                            <p:cond delay="0"/>
                                          </p:stCondLst>
                                        </p:cTn>
                                        <p:tgtEl>
                                          <p:spTgt spid="420925"/>
                                        </p:tgtEl>
                                        <p:attrNameLst>
                                          <p:attrName>style.visibility</p:attrName>
                                        </p:attrNameLst>
                                      </p:cBhvr>
                                      <p:to>
                                        <p:strVal val="visible"/>
                                      </p:to>
                                    </p:set>
                                    <p:animEffect transition="in" filter="wipe(right)">
                                      <p:cBhvr>
                                        <p:cTn id="12" dur="5000"/>
                                        <p:tgtEl>
                                          <p:spTgt spid="420925"/>
                                        </p:tgtEl>
                                      </p:cBhvr>
                                    </p:animEffect>
                                  </p:childTnLst>
                                </p:cTn>
                              </p:par>
                              <p:par>
                                <p:cTn id="13" presetID="1" presetClass="entr" presetSubtype="0" fill="hold" nodeType="withEffect">
                                  <p:stCondLst>
                                    <p:cond delay="4000"/>
                                  </p:stCondLst>
                                  <p:childTnLst>
                                    <p:set>
                                      <p:cBhvr>
                                        <p:cTn id="14" dur="1" fill="hold">
                                          <p:stCondLst>
                                            <p:cond delay="0"/>
                                          </p:stCondLst>
                                        </p:cTn>
                                        <p:tgtEl>
                                          <p:spTgt spid="10"/>
                                        </p:tgtEl>
                                        <p:attrNameLst>
                                          <p:attrName>style.visibility</p:attrName>
                                        </p:attrNameLst>
                                      </p:cBhvr>
                                      <p:to>
                                        <p:strVal val="visible"/>
                                      </p:to>
                                    </p:set>
                                  </p:childTnLst>
                                </p:cTn>
                              </p:par>
                              <p:par>
                                <p:cTn id="15" presetID="35" presetClass="emph" presetSubtype="0" repeatCount="4000" fill="hold" nodeType="withEffect">
                                  <p:stCondLst>
                                    <p:cond delay="4000"/>
                                  </p:stCondLst>
                                  <p:childTnLst>
                                    <p:anim calcmode="discrete" valueType="str">
                                      <p:cBhvr>
                                        <p:cTn id="16" dur="1000" fill="hold"/>
                                        <p:tgtEl>
                                          <p:spTgt spid="10"/>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0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925" grpId="0" animBg="1"/>
      <p:bldP spid="42092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黑体" pitchFamily="2" charset="-122"/>
              </a:rPr>
              <a:t>CSMA/CD</a:t>
            </a:r>
            <a:r>
              <a:rPr lang="zh-CN" altLang="en-US" dirty="0" smtClean="0">
                <a:ea typeface="黑体" pitchFamily="2" charset="-122"/>
              </a:rPr>
              <a:t>的工作方式</a:t>
            </a:r>
            <a:endParaRPr lang="zh-CN" altLang="en-US" dirty="0">
              <a:ea typeface="黑体" pitchFamily="2" charset="-122"/>
            </a:endParaRPr>
          </a:p>
        </p:txBody>
      </p:sp>
      <p:sp>
        <p:nvSpPr>
          <p:cNvPr id="3" name="内容占位符 2"/>
          <p:cNvSpPr>
            <a:spLocks noGrp="1"/>
          </p:cNvSpPr>
          <p:nvPr>
            <p:ph idx="1"/>
          </p:nvPr>
        </p:nvSpPr>
        <p:spPr/>
        <p:txBody>
          <a:bodyPr>
            <a:normAutofit fontScale="70000" lnSpcReduction="20000"/>
          </a:bodyPr>
          <a:lstStyle/>
          <a:p>
            <a:pPr marL="514350" indent="-514350">
              <a:lnSpc>
                <a:spcPct val="120000"/>
              </a:lnSpc>
              <a:buFont typeface="+mj-lt"/>
              <a:buAutoNum type="arabicPeriod"/>
            </a:pPr>
            <a:r>
              <a:rPr lang="zh-CN" altLang="en-US" dirty="0" smtClean="0">
                <a:ea typeface="黑体" pitchFamily="2" charset="-122"/>
              </a:rPr>
              <a:t>适配器从网络层得到一个数据报，封装成以太网帧，并把该帧放到适配器缓存区。</a:t>
            </a:r>
            <a:endParaRPr lang="en-US" altLang="zh-CN" dirty="0" smtClean="0">
              <a:ea typeface="黑体" pitchFamily="2" charset="-122"/>
            </a:endParaRPr>
          </a:p>
          <a:p>
            <a:pPr marL="514350" indent="-514350">
              <a:lnSpc>
                <a:spcPct val="120000"/>
              </a:lnSpc>
              <a:buFont typeface="+mj-lt"/>
              <a:buAutoNum type="arabicPeriod"/>
            </a:pPr>
            <a:r>
              <a:rPr lang="zh-CN" altLang="en-US" dirty="0" smtClean="0">
                <a:ea typeface="黑体" pitchFamily="2" charset="-122"/>
              </a:rPr>
              <a:t>如果适配器侦听到信道空闲（即在</a:t>
            </a:r>
            <a:r>
              <a:rPr lang="en-US" altLang="zh-CN" dirty="0" smtClean="0">
                <a:ea typeface="黑体" pitchFamily="2" charset="-122"/>
              </a:rPr>
              <a:t>96</a:t>
            </a:r>
            <a:r>
              <a:rPr lang="zh-CN" altLang="en-US" dirty="0" smtClean="0">
                <a:ea typeface="黑体" pitchFamily="2" charset="-122"/>
              </a:rPr>
              <a:t>比特时间内，没有信号能量从信道进入到适配器），它开始传输该帧。如果侦听到信道忙，它等待到侦听不到信号能量（加上</a:t>
            </a:r>
            <a:r>
              <a:rPr lang="en-US" altLang="zh-CN" dirty="0" smtClean="0">
                <a:ea typeface="黑体" pitchFamily="2" charset="-122"/>
              </a:rPr>
              <a:t>96</a:t>
            </a:r>
            <a:r>
              <a:rPr lang="zh-CN" altLang="en-US" dirty="0" smtClean="0">
                <a:ea typeface="黑体" pitchFamily="2" charset="-122"/>
              </a:rPr>
              <a:t>比特时间），然后开始传输该帧。</a:t>
            </a:r>
            <a:endParaRPr lang="en-US" altLang="zh-CN" dirty="0" smtClean="0">
              <a:ea typeface="黑体" pitchFamily="2" charset="-122"/>
            </a:endParaRPr>
          </a:p>
          <a:p>
            <a:pPr marL="514350" indent="-514350">
              <a:lnSpc>
                <a:spcPct val="120000"/>
              </a:lnSpc>
              <a:buFont typeface="+mj-lt"/>
              <a:buAutoNum type="arabicPeriod"/>
            </a:pPr>
            <a:r>
              <a:rPr lang="zh-CN" altLang="en-US" dirty="0" smtClean="0">
                <a:ea typeface="黑体" pitchFamily="2" charset="-122"/>
              </a:rPr>
              <a:t>在传输过程中，适配器监听来自其他适配器的信号能量。如果该适配器传输了整个帧，而没有检测到来自其他适配器的信号能量，则完成了该帧的传输。</a:t>
            </a:r>
            <a:endParaRPr lang="en-US" altLang="zh-CN" dirty="0" smtClean="0">
              <a:ea typeface="黑体" pitchFamily="2" charset="-122"/>
            </a:endParaRPr>
          </a:p>
          <a:p>
            <a:pPr marL="514350" indent="-514350">
              <a:lnSpc>
                <a:spcPct val="120000"/>
              </a:lnSpc>
              <a:buFont typeface="+mj-lt"/>
              <a:buAutoNum type="arabicPeriod"/>
            </a:pPr>
            <a:r>
              <a:rPr lang="zh-CN" altLang="en-US" dirty="0" smtClean="0">
                <a:ea typeface="黑体" pitchFamily="2" charset="-122"/>
              </a:rPr>
              <a:t>如果适配器在传输中检测到来自其他适配器的信号能量，它就停止传输帧，而传输一个</a:t>
            </a:r>
            <a:r>
              <a:rPr lang="en-US" altLang="zh-CN" dirty="0" smtClean="0">
                <a:ea typeface="黑体" pitchFamily="2" charset="-122"/>
              </a:rPr>
              <a:t>48</a:t>
            </a:r>
            <a:r>
              <a:rPr lang="zh-CN" altLang="en-US" dirty="0" smtClean="0">
                <a:ea typeface="黑体" pitchFamily="2" charset="-122"/>
              </a:rPr>
              <a:t>比特的阻塞信号。</a:t>
            </a:r>
            <a:endParaRPr lang="en-US" altLang="zh-CN" dirty="0" smtClean="0">
              <a:ea typeface="黑体" pitchFamily="2" charset="-122"/>
            </a:endParaRPr>
          </a:p>
          <a:p>
            <a:pPr marL="514350" indent="-514350">
              <a:lnSpc>
                <a:spcPct val="120000"/>
              </a:lnSpc>
              <a:buFont typeface="+mj-lt"/>
              <a:buAutoNum type="arabicPeriod"/>
            </a:pPr>
            <a:r>
              <a:rPr lang="zh-CN" altLang="en-US" dirty="0" smtClean="0">
                <a:ea typeface="黑体" pitchFamily="2" charset="-122"/>
              </a:rPr>
              <a:t>在传输阻塞信号后，适配器进入一个指数后退阶段。</a:t>
            </a:r>
            <a:endParaRPr lang="zh-CN" altLang="en-US" dirty="0">
              <a:ea typeface="黑体"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pPr algn="ctr" eaLnBrk="1" hangingPunct="1"/>
            <a:r>
              <a:rPr lang="en-US" altLang="zh-CN" dirty="0">
                <a:ea typeface="黑体" pitchFamily="2" charset="-122"/>
              </a:rPr>
              <a:t>3</a:t>
            </a:r>
            <a:r>
              <a:rPr lang="en-US" altLang="zh-CN" dirty="0" smtClean="0">
                <a:ea typeface="黑体" pitchFamily="2" charset="-122"/>
              </a:rPr>
              <a:t>.3.3  </a:t>
            </a:r>
            <a:r>
              <a:rPr lang="zh-CN" altLang="en-US" dirty="0" smtClean="0">
                <a:ea typeface="黑体" pitchFamily="2" charset="-122"/>
              </a:rPr>
              <a:t>以太网的信道利用率 </a:t>
            </a:r>
          </a:p>
        </p:txBody>
      </p:sp>
      <p:sp>
        <p:nvSpPr>
          <p:cNvPr id="431107" name="Rectangle 3"/>
          <p:cNvSpPr>
            <a:spLocks noGrp="1" noChangeArrowheads="1"/>
          </p:cNvSpPr>
          <p:nvPr>
            <p:ph type="body" idx="1"/>
          </p:nvPr>
        </p:nvSpPr>
        <p:spPr>
          <a:xfrm>
            <a:off x="538251" y="1907046"/>
            <a:ext cx="8401461" cy="4295590"/>
          </a:xfrm>
        </p:spPr>
        <p:txBody>
          <a:bodyPr/>
          <a:lstStyle/>
          <a:p>
            <a:pPr eaLnBrk="1" hangingPunct="1"/>
            <a:r>
              <a:rPr lang="zh-CN" altLang="en-US" dirty="0" smtClean="0">
                <a:ea typeface="黑体" pitchFamily="2" charset="-122"/>
              </a:rPr>
              <a:t>以太网的</a:t>
            </a:r>
            <a:r>
              <a:rPr lang="zh-CN" altLang="en-US" dirty="0" smtClean="0">
                <a:latin typeface="黑体" pitchFamily="2" charset="-122"/>
                <a:ea typeface="黑体" pitchFamily="2" charset="-122"/>
              </a:rPr>
              <a:t>信道被占用</a:t>
            </a:r>
            <a:r>
              <a:rPr lang="zh-CN" altLang="en-US" dirty="0" smtClean="0">
                <a:ea typeface="黑体" pitchFamily="2" charset="-122"/>
              </a:rPr>
              <a:t>的情况：</a:t>
            </a:r>
          </a:p>
          <a:p>
            <a:pPr eaLnBrk="1" hangingPunct="1"/>
            <a:r>
              <a:rPr lang="zh-CN" altLang="en-US" dirty="0" smtClean="0">
                <a:ea typeface="黑体" pitchFamily="2" charset="-122"/>
              </a:rPr>
              <a:t>争用期长度为 </a:t>
            </a:r>
            <a:r>
              <a:rPr lang="en-US" altLang="zh-CN" dirty="0" smtClean="0">
                <a:ea typeface="黑体" pitchFamily="2" charset="-122"/>
              </a:rPr>
              <a:t>2</a:t>
            </a:r>
            <a:r>
              <a:rPr lang="en-US" altLang="zh-CN" i="1" dirty="0" smtClean="0">
                <a:ea typeface="黑体" pitchFamily="2" charset="-122"/>
                <a:sym typeface="Symbol" pitchFamily="18" charset="2"/>
              </a:rPr>
              <a:t></a:t>
            </a:r>
            <a:r>
              <a:rPr lang="zh-CN" altLang="en-US" dirty="0" smtClean="0">
                <a:ea typeface="黑体" pitchFamily="2" charset="-122"/>
              </a:rPr>
              <a:t>，即端到端传播时延的两倍。检测到碰撞后不发送干扰信号。</a:t>
            </a:r>
          </a:p>
          <a:p>
            <a:pPr eaLnBrk="1" hangingPunct="1"/>
            <a:r>
              <a:rPr lang="zh-CN" altLang="en-US" dirty="0" smtClean="0">
                <a:ea typeface="黑体" pitchFamily="2" charset="-122"/>
              </a:rPr>
              <a:t>帧长为 </a:t>
            </a:r>
            <a:r>
              <a:rPr lang="en-US" altLang="zh-CN" i="1" dirty="0" smtClean="0">
                <a:latin typeface="Times New Roman" pitchFamily="18" charset="0"/>
                <a:ea typeface="黑体" pitchFamily="2" charset="-122"/>
              </a:rPr>
              <a:t>L</a:t>
            </a:r>
            <a:r>
              <a:rPr lang="en-US" altLang="zh-CN" dirty="0" smtClean="0">
                <a:ea typeface="黑体" pitchFamily="2" charset="-122"/>
              </a:rPr>
              <a:t> </a:t>
            </a:r>
            <a:r>
              <a:rPr lang="en-US" altLang="zh-CN" dirty="0" smtClean="0">
                <a:latin typeface="Times New Roman" pitchFamily="18" charset="0"/>
                <a:ea typeface="黑体" pitchFamily="2" charset="-122"/>
              </a:rPr>
              <a:t>(bit)</a:t>
            </a:r>
            <a:r>
              <a:rPr lang="zh-CN" altLang="en-US" dirty="0" smtClean="0">
                <a:latin typeface="Times New Roman" pitchFamily="18" charset="0"/>
                <a:ea typeface="黑体" pitchFamily="2" charset="-122"/>
              </a:rPr>
              <a:t>，</a:t>
            </a:r>
            <a:r>
              <a:rPr lang="zh-CN" altLang="en-US" dirty="0" smtClean="0">
                <a:ea typeface="黑体" pitchFamily="2" charset="-122"/>
              </a:rPr>
              <a:t>数据发送速率为 </a:t>
            </a:r>
            <a:r>
              <a:rPr lang="en-US" altLang="zh-CN" i="1" dirty="0" smtClean="0">
                <a:latin typeface="Times New Roman" pitchFamily="18" charset="0"/>
                <a:ea typeface="黑体" pitchFamily="2" charset="-122"/>
              </a:rPr>
              <a:t>C </a:t>
            </a:r>
            <a:r>
              <a:rPr lang="en-US" altLang="zh-CN" dirty="0" smtClean="0">
                <a:latin typeface="Times New Roman" pitchFamily="18" charset="0"/>
                <a:ea typeface="黑体" pitchFamily="2" charset="-122"/>
              </a:rPr>
              <a:t>(b/s)</a:t>
            </a:r>
            <a:r>
              <a:rPr lang="zh-CN" altLang="en-US" dirty="0" smtClean="0">
                <a:latin typeface="Times New Roman" pitchFamily="18" charset="0"/>
                <a:ea typeface="黑体" pitchFamily="2" charset="-122"/>
              </a:rPr>
              <a:t>，</a:t>
            </a:r>
            <a:r>
              <a:rPr lang="zh-CN" altLang="en-US" dirty="0" smtClean="0">
                <a:ea typeface="黑体" pitchFamily="2" charset="-122"/>
              </a:rPr>
              <a:t>因而帧的发送时间为 </a:t>
            </a:r>
            <a:r>
              <a:rPr lang="en-US" altLang="zh-CN" i="1" dirty="0" smtClean="0">
                <a:latin typeface="Times New Roman" pitchFamily="18" charset="0"/>
                <a:ea typeface="黑体" pitchFamily="2" charset="-122"/>
              </a:rPr>
              <a:t>L</a:t>
            </a:r>
            <a:r>
              <a:rPr lang="en-US" altLang="zh-CN" dirty="0" smtClean="0">
                <a:latin typeface="Times New Roman" pitchFamily="18" charset="0"/>
                <a:ea typeface="黑体" pitchFamily="2" charset="-122"/>
              </a:rPr>
              <a:t>/</a:t>
            </a:r>
            <a:r>
              <a:rPr lang="en-US" altLang="zh-CN" i="1" dirty="0" smtClean="0">
                <a:latin typeface="Times New Roman" pitchFamily="18" charset="0"/>
                <a:ea typeface="黑体" pitchFamily="2" charset="-122"/>
              </a:rPr>
              <a:t>C</a:t>
            </a:r>
            <a:r>
              <a:rPr lang="en-US" altLang="zh-CN" dirty="0" smtClean="0">
                <a:latin typeface="Times New Roman" pitchFamily="18" charset="0"/>
                <a:ea typeface="黑体" pitchFamily="2" charset="-122"/>
              </a:rPr>
              <a:t> = </a:t>
            </a:r>
            <a:r>
              <a:rPr lang="en-US" altLang="zh-CN" i="1" dirty="0" smtClean="0">
                <a:latin typeface="Times New Roman" pitchFamily="18" charset="0"/>
                <a:ea typeface="黑体" pitchFamily="2" charset="-122"/>
              </a:rPr>
              <a:t>T</a:t>
            </a:r>
            <a:r>
              <a:rPr lang="en-US" altLang="zh-CN" baseline="-25000" dirty="0" smtClean="0">
                <a:latin typeface="Times New Roman" pitchFamily="18" charset="0"/>
                <a:ea typeface="黑体" pitchFamily="2" charset="-122"/>
              </a:rPr>
              <a:t>0</a:t>
            </a:r>
            <a:r>
              <a:rPr lang="en-US" altLang="zh-CN" dirty="0" smtClean="0">
                <a:latin typeface="Times New Roman" pitchFamily="18" charset="0"/>
                <a:ea typeface="黑体" pitchFamily="2" charset="-122"/>
              </a:rPr>
              <a:t> (s)</a:t>
            </a:r>
            <a:r>
              <a:rPr lang="zh-CN" altLang="en-US" dirty="0" smtClean="0">
                <a:latin typeface="Times New Roman" pitchFamily="18" charset="0"/>
                <a:ea typeface="黑体" pitchFamily="2" charset="-122"/>
              </a:rPr>
              <a:t>。</a:t>
            </a:r>
            <a:r>
              <a:rPr lang="zh-CN" altLang="en-US" dirty="0" smtClean="0">
                <a:ea typeface="黑体" pitchFamily="2" charset="-122"/>
              </a:rPr>
              <a:t> </a:t>
            </a:r>
          </a:p>
        </p:txBody>
      </p:sp>
      <p:sp>
        <p:nvSpPr>
          <p:cNvPr id="4" name="灯片编号占位符 3"/>
          <p:cNvSpPr>
            <a:spLocks noGrp="1"/>
          </p:cNvSpPr>
          <p:nvPr>
            <p:ph type="sldNum" sz="quarter" idx="12"/>
          </p:nvPr>
        </p:nvSpPr>
        <p:spPr/>
        <p:txBody>
          <a:bodyPr/>
          <a:lstStyle/>
          <a:p>
            <a:fld id="{B6F15528-21DE-4FAA-801E-634DDDAF4B2B}" type="slidenum">
              <a:rPr lang="en-US" smtClean="0"/>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lstStyle/>
          <a:p>
            <a:pPr algn="ctr" eaLnBrk="1" hangingPunct="1"/>
            <a:r>
              <a:rPr lang="zh-CN" altLang="en-US" dirty="0" smtClean="0">
                <a:ea typeface="黑体" pitchFamily="2" charset="-122"/>
              </a:rPr>
              <a:t>以太网的信道利用率 </a:t>
            </a:r>
          </a:p>
        </p:txBody>
      </p:sp>
      <p:sp>
        <p:nvSpPr>
          <p:cNvPr id="78852" name="Rectangle 3"/>
          <p:cNvSpPr>
            <a:spLocks noGrp="1" noChangeArrowheads="1"/>
          </p:cNvSpPr>
          <p:nvPr>
            <p:ph type="body" idx="1"/>
          </p:nvPr>
        </p:nvSpPr>
        <p:spPr>
          <a:xfrm>
            <a:off x="538251" y="1907047"/>
            <a:ext cx="8186160" cy="2290666"/>
          </a:xfrm>
        </p:spPr>
        <p:txBody>
          <a:bodyPr/>
          <a:lstStyle/>
          <a:p>
            <a:pPr eaLnBrk="1" hangingPunct="1"/>
            <a:r>
              <a:rPr lang="zh-CN" altLang="en-US" sz="2800" dirty="0" smtClean="0">
                <a:ea typeface="黑体" pitchFamily="2" charset="-122"/>
              </a:rPr>
              <a:t>一个帧从开始发送，经可能发生的碰撞后，将再重传数次，到发送成功且信道转为空闲</a:t>
            </a:r>
            <a:r>
              <a:rPr lang="en-US" altLang="zh-CN" sz="2800" dirty="0" smtClean="0">
                <a:ea typeface="黑体" pitchFamily="2" charset="-122"/>
              </a:rPr>
              <a:t>(</a:t>
            </a:r>
            <a:r>
              <a:rPr lang="zh-CN" altLang="en-US" sz="2800" dirty="0" smtClean="0">
                <a:ea typeface="黑体" pitchFamily="2" charset="-122"/>
              </a:rPr>
              <a:t>即再经过时间 </a:t>
            </a:r>
            <a:r>
              <a:rPr lang="zh-CN" altLang="en-US" sz="2800" i="1" dirty="0" smtClean="0">
                <a:ea typeface="黑体" pitchFamily="2" charset="-122"/>
                <a:sym typeface="Symbol" pitchFamily="18" charset="2"/>
              </a:rPr>
              <a:t>  </a:t>
            </a:r>
            <a:r>
              <a:rPr lang="zh-CN" altLang="en-US" sz="2800" dirty="0" smtClean="0">
                <a:ea typeface="黑体" pitchFamily="2" charset="-122"/>
              </a:rPr>
              <a:t>使得信道上无信号在传播</a:t>
            </a:r>
            <a:r>
              <a:rPr lang="en-US" altLang="zh-CN" sz="2800" dirty="0" smtClean="0">
                <a:ea typeface="黑体" pitchFamily="2" charset="-122"/>
              </a:rPr>
              <a:t>)</a:t>
            </a:r>
            <a:r>
              <a:rPr lang="zh-CN" altLang="en-US" sz="2800" dirty="0" smtClean="0">
                <a:ea typeface="黑体" pitchFamily="2" charset="-122"/>
              </a:rPr>
              <a:t>时为止，是发送一帧所需的平均时间。 </a:t>
            </a:r>
          </a:p>
        </p:txBody>
      </p:sp>
      <p:sp>
        <p:nvSpPr>
          <p:cNvPr id="78853" name="Line 4"/>
          <p:cNvSpPr>
            <a:spLocks noChangeShapeType="1"/>
          </p:cNvSpPr>
          <p:nvPr/>
        </p:nvSpPr>
        <p:spPr bwMode="auto">
          <a:xfrm>
            <a:off x="808960" y="5893215"/>
            <a:ext cx="7576670" cy="0"/>
          </a:xfrm>
          <a:prstGeom prst="line">
            <a:avLst/>
          </a:prstGeom>
          <a:noFill/>
          <a:ln w="19050">
            <a:solidFill>
              <a:schemeClr val="tx2"/>
            </a:solidFill>
            <a:round/>
            <a:headEnd type="triangle" w="sm" len="med"/>
            <a:tailEnd type="triangle" w="sm" len="med"/>
          </a:ln>
        </p:spPr>
        <p:txBody>
          <a:bodyPr wrap="none" lIns="91074" tIns="45537" rIns="91074" bIns="45537" anchor="ctr"/>
          <a:lstStyle/>
          <a:p>
            <a:endParaRPr lang="zh-CN" altLang="en-US" dirty="0">
              <a:ea typeface="黑体" pitchFamily="2" charset="-122"/>
            </a:endParaRPr>
          </a:p>
        </p:txBody>
      </p:sp>
      <p:sp>
        <p:nvSpPr>
          <p:cNvPr id="78854" name="Rectangle 5"/>
          <p:cNvSpPr>
            <a:spLocks noChangeArrowheads="1"/>
          </p:cNvSpPr>
          <p:nvPr/>
        </p:nvSpPr>
        <p:spPr bwMode="auto">
          <a:xfrm>
            <a:off x="4598878" y="5735347"/>
            <a:ext cx="419518" cy="396248"/>
          </a:xfrm>
          <a:prstGeom prst="rect">
            <a:avLst/>
          </a:prstGeom>
          <a:solidFill>
            <a:schemeClr val="bg1"/>
          </a:solidFill>
          <a:ln w="9525">
            <a:noFill/>
            <a:miter lim="800000"/>
            <a:headEnd/>
            <a:tailEnd/>
          </a:ln>
        </p:spPr>
        <p:txBody>
          <a:bodyPr wrap="none" lIns="91074" tIns="45537" rIns="91074" bIns="45537" anchor="ctr"/>
          <a:lstStyle/>
          <a:p>
            <a:endParaRPr lang="zh-CN" altLang="en-US" dirty="0">
              <a:ea typeface="黑体" pitchFamily="2" charset="-122"/>
            </a:endParaRPr>
          </a:p>
        </p:txBody>
      </p:sp>
      <p:sp>
        <p:nvSpPr>
          <p:cNvPr id="78855" name="Line 6"/>
          <p:cNvSpPr>
            <a:spLocks noChangeShapeType="1"/>
          </p:cNvSpPr>
          <p:nvPr/>
        </p:nvSpPr>
        <p:spPr bwMode="auto">
          <a:xfrm>
            <a:off x="808960" y="4140880"/>
            <a:ext cx="4040046" cy="0"/>
          </a:xfrm>
          <a:prstGeom prst="line">
            <a:avLst/>
          </a:prstGeom>
          <a:noFill/>
          <a:ln w="19050">
            <a:solidFill>
              <a:schemeClr val="tx2"/>
            </a:solidFill>
            <a:round/>
            <a:headEnd type="triangle" w="sm" len="med"/>
            <a:tailEnd type="triangle" w="sm" len="med"/>
          </a:ln>
        </p:spPr>
        <p:txBody>
          <a:bodyPr wrap="none" lIns="91074" tIns="45537" rIns="91074" bIns="45537" anchor="ctr"/>
          <a:lstStyle/>
          <a:p>
            <a:endParaRPr lang="zh-CN" altLang="en-US" dirty="0">
              <a:ea typeface="黑体" pitchFamily="2" charset="-122"/>
            </a:endParaRPr>
          </a:p>
        </p:txBody>
      </p:sp>
      <p:sp>
        <p:nvSpPr>
          <p:cNvPr id="78856" name="Line 7"/>
          <p:cNvSpPr>
            <a:spLocks noChangeShapeType="1"/>
          </p:cNvSpPr>
          <p:nvPr/>
        </p:nvSpPr>
        <p:spPr bwMode="auto">
          <a:xfrm>
            <a:off x="4849006" y="4140880"/>
            <a:ext cx="3536624" cy="0"/>
          </a:xfrm>
          <a:prstGeom prst="line">
            <a:avLst/>
          </a:prstGeom>
          <a:noFill/>
          <a:ln w="19050">
            <a:solidFill>
              <a:schemeClr val="tx2"/>
            </a:solidFill>
            <a:round/>
            <a:headEnd type="triangle" w="sm" len="med"/>
            <a:tailEnd type="triangle" w="sm" len="med"/>
          </a:ln>
        </p:spPr>
        <p:txBody>
          <a:bodyPr wrap="none" lIns="91074" tIns="45537" rIns="91074" bIns="45537" anchor="ctr"/>
          <a:lstStyle/>
          <a:p>
            <a:endParaRPr lang="zh-CN" altLang="en-US" dirty="0">
              <a:ea typeface="黑体" pitchFamily="2" charset="-122"/>
            </a:endParaRPr>
          </a:p>
        </p:txBody>
      </p:sp>
      <p:sp>
        <p:nvSpPr>
          <p:cNvPr id="78857" name="Line 8"/>
          <p:cNvSpPr>
            <a:spLocks noChangeShapeType="1"/>
          </p:cNvSpPr>
          <p:nvPr/>
        </p:nvSpPr>
        <p:spPr bwMode="auto">
          <a:xfrm>
            <a:off x="7880624" y="5414874"/>
            <a:ext cx="505006" cy="0"/>
          </a:xfrm>
          <a:prstGeom prst="line">
            <a:avLst/>
          </a:prstGeom>
          <a:noFill/>
          <a:ln w="19050">
            <a:solidFill>
              <a:schemeClr val="tx1"/>
            </a:solidFill>
            <a:round/>
            <a:headEnd type="triangle" w="sm" len="med"/>
            <a:tailEnd type="triangle" w="sm" len="med"/>
          </a:ln>
        </p:spPr>
        <p:txBody>
          <a:bodyPr wrap="none" lIns="91074" tIns="45537" rIns="91074" bIns="45537" anchor="ctr"/>
          <a:lstStyle/>
          <a:p>
            <a:endParaRPr lang="zh-CN" altLang="en-US" dirty="0">
              <a:ea typeface="黑体" pitchFamily="2" charset="-122"/>
            </a:endParaRPr>
          </a:p>
        </p:txBody>
      </p:sp>
      <p:sp>
        <p:nvSpPr>
          <p:cNvPr id="78858" name="Rectangle 9"/>
          <p:cNvSpPr>
            <a:spLocks noChangeArrowheads="1"/>
          </p:cNvSpPr>
          <p:nvPr/>
        </p:nvSpPr>
        <p:spPr bwMode="auto">
          <a:xfrm>
            <a:off x="8061096" y="5315418"/>
            <a:ext cx="166225" cy="208386"/>
          </a:xfrm>
          <a:prstGeom prst="rect">
            <a:avLst/>
          </a:prstGeom>
          <a:solidFill>
            <a:schemeClr val="bg1"/>
          </a:solidFill>
          <a:ln w="9525">
            <a:noFill/>
            <a:miter lim="800000"/>
            <a:headEnd/>
            <a:tailEnd/>
          </a:ln>
        </p:spPr>
        <p:txBody>
          <a:bodyPr wrap="none" lIns="91074" tIns="45537" rIns="91074" bIns="45537" anchor="ctr"/>
          <a:lstStyle/>
          <a:p>
            <a:endParaRPr lang="zh-CN" altLang="en-US" dirty="0">
              <a:ea typeface="黑体" pitchFamily="2" charset="-122"/>
            </a:endParaRPr>
          </a:p>
        </p:txBody>
      </p:sp>
      <p:sp>
        <p:nvSpPr>
          <p:cNvPr id="78859" name="Line 10"/>
          <p:cNvSpPr>
            <a:spLocks noChangeShapeType="1"/>
          </p:cNvSpPr>
          <p:nvPr/>
        </p:nvSpPr>
        <p:spPr bwMode="auto">
          <a:xfrm>
            <a:off x="4849006" y="5414874"/>
            <a:ext cx="3031617" cy="0"/>
          </a:xfrm>
          <a:prstGeom prst="line">
            <a:avLst/>
          </a:prstGeom>
          <a:noFill/>
          <a:ln w="19050">
            <a:solidFill>
              <a:schemeClr val="tx2"/>
            </a:solidFill>
            <a:round/>
            <a:headEnd type="triangle" w="sm" len="med"/>
            <a:tailEnd type="triangle" w="sm" len="med"/>
          </a:ln>
        </p:spPr>
        <p:txBody>
          <a:bodyPr wrap="none" lIns="91074" tIns="45537" rIns="91074" bIns="45537" anchor="ctr"/>
          <a:lstStyle/>
          <a:p>
            <a:endParaRPr lang="zh-CN" altLang="en-US" dirty="0">
              <a:ea typeface="黑体" pitchFamily="2" charset="-122"/>
            </a:endParaRPr>
          </a:p>
        </p:txBody>
      </p:sp>
      <p:sp>
        <p:nvSpPr>
          <p:cNvPr id="78860" name="Line 11"/>
          <p:cNvSpPr>
            <a:spLocks noChangeShapeType="1"/>
          </p:cNvSpPr>
          <p:nvPr/>
        </p:nvSpPr>
        <p:spPr bwMode="auto">
          <a:xfrm>
            <a:off x="3838995" y="5414874"/>
            <a:ext cx="1010012" cy="0"/>
          </a:xfrm>
          <a:prstGeom prst="line">
            <a:avLst/>
          </a:prstGeom>
          <a:noFill/>
          <a:ln w="19050">
            <a:solidFill>
              <a:schemeClr val="tx2"/>
            </a:solidFill>
            <a:round/>
            <a:headEnd type="triangle" w="sm" len="med"/>
            <a:tailEnd type="triangle" w="sm" len="med"/>
          </a:ln>
        </p:spPr>
        <p:txBody>
          <a:bodyPr wrap="none" lIns="91074" tIns="45537" rIns="91074" bIns="45537" anchor="ctr"/>
          <a:lstStyle/>
          <a:p>
            <a:endParaRPr lang="zh-CN" altLang="en-US" dirty="0">
              <a:ea typeface="黑体" pitchFamily="2" charset="-122"/>
            </a:endParaRPr>
          </a:p>
        </p:txBody>
      </p:sp>
      <p:sp>
        <p:nvSpPr>
          <p:cNvPr id="78861" name="Rectangle 12"/>
          <p:cNvSpPr>
            <a:spLocks noChangeArrowheads="1"/>
          </p:cNvSpPr>
          <p:nvPr/>
        </p:nvSpPr>
        <p:spPr bwMode="auto">
          <a:xfrm>
            <a:off x="4133449" y="5305946"/>
            <a:ext cx="307120" cy="258904"/>
          </a:xfrm>
          <a:prstGeom prst="rect">
            <a:avLst/>
          </a:prstGeom>
          <a:solidFill>
            <a:schemeClr val="bg1"/>
          </a:solidFill>
          <a:ln w="9525">
            <a:noFill/>
            <a:miter lim="800000"/>
            <a:headEnd/>
            <a:tailEnd/>
          </a:ln>
        </p:spPr>
        <p:txBody>
          <a:bodyPr wrap="none" lIns="91074" tIns="45537" rIns="91074" bIns="45537" anchor="ctr"/>
          <a:lstStyle/>
          <a:p>
            <a:endParaRPr lang="zh-CN" altLang="en-US" dirty="0">
              <a:ea typeface="黑体" pitchFamily="2" charset="-122"/>
            </a:endParaRPr>
          </a:p>
        </p:txBody>
      </p:sp>
      <p:sp>
        <p:nvSpPr>
          <p:cNvPr id="78862" name="Line 13"/>
          <p:cNvSpPr>
            <a:spLocks noChangeShapeType="1"/>
          </p:cNvSpPr>
          <p:nvPr/>
        </p:nvSpPr>
        <p:spPr bwMode="auto">
          <a:xfrm>
            <a:off x="1818971" y="5414874"/>
            <a:ext cx="1011594" cy="0"/>
          </a:xfrm>
          <a:prstGeom prst="line">
            <a:avLst/>
          </a:prstGeom>
          <a:noFill/>
          <a:ln w="19050">
            <a:solidFill>
              <a:schemeClr val="tx2"/>
            </a:solidFill>
            <a:round/>
            <a:headEnd type="triangle" w="sm" len="med"/>
            <a:tailEnd type="triangle" w="sm" len="med"/>
          </a:ln>
        </p:spPr>
        <p:txBody>
          <a:bodyPr wrap="none" lIns="91074" tIns="45537" rIns="91074" bIns="45537" anchor="ctr"/>
          <a:lstStyle/>
          <a:p>
            <a:endParaRPr lang="zh-CN" altLang="en-US" dirty="0">
              <a:ea typeface="黑体" pitchFamily="2" charset="-122"/>
            </a:endParaRPr>
          </a:p>
        </p:txBody>
      </p:sp>
      <p:sp>
        <p:nvSpPr>
          <p:cNvPr id="78863" name="Rectangle 14"/>
          <p:cNvSpPr>
            <a:spLocks noChangeArrowheads="1"/>
          </p:cNvSpPr>
          <p:nvPr/>
        </p:nvSpPr>
        <p:spPr bwMode="auto">
          <a:xfrm>
            <a:off x="2113426" y="5231747"/>
            <a:ext cx="305536" cy="228909"/>
          </a:xfrm>
          <a:prstGeom prst="rect">
            <a:avLst/>
          </a:prstGeom>
          <a:solidFill>
            <a:schemeClr val="bg1"/>
          </a:solidFill>
          <a:ln w="9525">
            <a:noFill/>
            <a:miter lim="800000"/>
            <a:headEnd/>
            <a:tailEnd/>
          </a:ln>
        </p:spPr>
        <p:txBody>
          <a:bodyPr wrap="none" lIns="91074" tIns="45537" rIns="91074" bIns="45537" anchor="ctr"/>
          <a:lstStyle/>
          <a:p>
            <a:endParaRPr lang="zh-CN" altLang="en-US" dirty="0">
              <a:ea typeface="黑体" pitchFamily="2" charset="-122"/>
            </a:endParaRPr>
          </a:p>
        </p:txBody>
      </p:sp>
      <p:sp>
        <p:nvSpPr>
          <p:cNvPr id="78864" name="Line 15"/>
          <p:cNvSpPr>
            <a:spLocks noChangeShapeType="1"/>
          </p:cNvSpPr>
          <p:nvPr/>
        </p:nvSpPr>
        <p:spPr bwMode="auto">
          <a:xfrm>
            <a:off x="808960" y="5414874"/>
            <a:ext cx="1010012" cy="0"/>
          </a:xfrm>
          <a:prstGeom prst="line">
            <a:avLst/>
          </a:prstGeom>
          <a:noFill/>
          <a:ln w="19050">
            <a:solidFill>
              <a:schemeClr val="tx2"/>
            </a:solidFill>
            <a:round/>
            <a:headEnd type="triangle" w="sm" len="med"/>
            <a:tailEnd type="triangle" w="sm" len="med"/>
          </a:ln>
        </p:spPr>
        <p:txBody>
          <a:bodyPr wrap="none" lIns="91074" tIns="45537" rIns="91074" bIns="45537" anchor="ctr"/>
          <a:lstStyle/>
          <a:p>
            <a:endParaRPr lang="zh-CN" altLang="en-US" dirty="0">
              <a:ea typeface="黑体" pitchFamily="2" charset="-122"/>
            </a:endParaRPr>
          </a:p>
        </p:txBody>
      </p:sp>
      <p:sp>
        <p:nvSpPr>
          <p:cNvPr id="78865" name="Freeform 16"/>
          <p:cNvSpPr>
            <a:spLocks/>
          </p:cNvSpPr>
          <p:nvPr/>
        </p:nvSpPr>
        <p:spPr bwMode="auto">
          <a:xfrm>
            <a:off x="4849006" y="4459774"/>
            <a:ext cx="3031617" cy="716721"/>
          </a:xfrm>
          <a:custGeom>
            <a:avLst/>
            <a:gdLst>
              <a:gd name="T0" fmla="*/ 0 w 1728"/>
              <a:gd name="T1" fmla="*/ 432 h 432"/>
              <a:gd name="T2" fmla="*/ 0 w 1728"/>
              <a:gd name="T3" fmla="*/ 0 h 432"/>
              <a:gd name="T4" fmla="*/ 1728 w 1728"/>
              <a:gd name="T5" fmla="*/ 0 h 432"/>
              <a:gd name="T6" fmla="*/ 1728 w 1728"/>
              <a:gd name="T7" fmla="*/ 432 h 432"/>
              <a:gd name="T8" fmla="*/ 0 60000 65536"/>
              <a:gd name="T9" fmla="*/ 0 60000 65536"/>
              <a:gd name="T10" fmla="*/ 0 60000 65536"/>
              <a:gd name="T11" fmla="*/ 0 60000 65536"/>
              <a:gd name="T12" fmla="*/ 0 w 1728"/>
              <a:gd name="T13" fmla="*/ 0 h 432"/>
              <a:gd name="T14" fmla="*/ 1728 w 1728"/>
              <a:gd name="T15" fmla="*/ 432 h 432"/>
            </a:gdLst>
            <a:ahLst/>
            <a:cxnLst>
              <a:cxn ang="T8">
                <a:pos x="T0" y="T1"/>
              </a:cxn>
              <a:cxn ang="T9">
                <a:pos x="T2" y="T3"/>
              </a:cxn>
              <a:cxn ang="T10">
                <a:pos x="T4" y="T5"/>
              </a:cxn>
              <a:cxn ang="T11">
                <a:pos x="T6" y="T7"/>
              </a:cxn>
            </a:cxnLst>
            <a:rect l="T12" t="T13" r="T14" b="T15"/>
            <a:pathLst>
              <a:path w="1728" h="432">
                <a:moveTo>
                  <a:pt x="0" y="432"/>
                </a:moveTo>
                <a:lnTo>
                  <a:pt x="0" y="0"/>
                </a:lnTo>
                <a:lnTo>
                  <a:pt x="1728" y="0"/>
                </a:lnTo>
                <a:lnTo>
                  <a:pt x="1728" y="432"/>
                </a:lnTo>
              </a:path>
            </a:pathLst>
          </a:custGeom>
          <a:solidFill>
            <a:srgbClr val="FFCCFF"/>
          </a:solidFill>
          <a:ln w="28575">
            <a:solidFill>
              <a:schemeClr val="tx2"/>
            </a:solidFill>
            <a:round/>
            <a:headEnd/>
            <a:tailEnd/>
          </a:ln>
        </p:spPr>
        <p:txBody>
          <a:bodyPr wrap="none" lIns="91074" tIns="45537" rIns="91074" bIns="45537" anchor="ctr"/>
          <a:lstStyle/>
          <a:p>
            <a:endParaRPr lang="zh-CN" altLang="en-US" dirty="0">
              <a:ea typeface="黑体" pitchFamily="2" charset="-122"/>
            </a:endParaRPr>
          </a:p>
        </p:txBody>
      </p:sp>
      <p:sp>
        <p:nvSpPr>
          <p:cNvPr id="78866" name="Text Box 17"/>
          <p:cNvSpPr txBox="1">
            <a:spLocks noChangeArrowheads="1"/>
          </p:cNvSpPr>
          <p:nvPr/>
        </p:nvSpPr>
        <p:spPr bwMode="auto">
          <a:xfrm>
            <a:off x="5523403" y="4586068"/>
            <a:ext cx="1953642" cy="461295"/>
          </a:xfrm>
          <a:prstGeom prst="rect">
            <a:avLst/>
          </a:prstGeom>
          <a:noFill/>
          <a:ln w="9525">
            <a:noFill/>
            <a:miter lim="800000"/>
            <a:headEnd/>
            <a:tailEnd/>
          </a:ln>
        </p:spPr>
        <p:txBody>
          <a:bodyPr wrap="none" lIns="91074" tIns="45537" rIns="91074" bIns="45537">
            <a:spAutoFit/>
          </a:bodyPr>
          <a:lstStyle/>
          <a:p>
            <a:r>
              <a:rPr kumimoji="1" lang="zh-CN" altLang="en-US" sz="2400" dirty="0">
                <a:solidFill>
                  <a:srgbClr val="333399"/>
                </a:solidFill>
                <a:latin typeface="Times New Roman" pitchFamily="18" charset="0"/>
                <a:ea typeface="黑体" pitchFamily="2" charset="-122"/>
              </a:rPr>
              <a:t>发  送  成  功 </a:t>
            </a:r>
          </a:p>
        </p:txBody>
      </p:sp>
      <p:sp>
        <p:nvSpPr>
          <p:cNvPr id="78867" name="Text Box 18"/>
          <p:cNvSpPr txBox="1">
            <a:spLocks noChangeArrowheads="1"/>
          </p:cNvSpPr>
          <p:nvPr/>
        </p:nvSpPr>
        <p:spPr bwMode="auto">
          <a:xfrm>
            <a:off x="753551" y="4562387"/>
            <a:ext cx="1184201" cy="461295"/>
          </a:xfrm>
          <a:prstGeom prst="rect">
            <a:avLst/>
          </a:prstGeom>
          <a:noFill/>
          <a:ln w="9525">
            <a:noFill/>
            <a:miter lim="800000"/>
            <a:headEnd/>
            <a:tailEnd/>
          </a:ln>
        </p:spPr>
        <p:txBody>
          <a:bodyPr wrap="none" lIns="91074" tIns="45537" rIns="91074" bIns="45537">
            <a:spAutoFit/>
          </a:bodyPr>
          <a:lstStyle/>
          <a:p>
            <a:r>
              <a:rPr kumimoji="1" lang="zh-CN" altLang="en-US" sz="2400" dirty="0">
                <a:solidFill>
                  <a:srgbClr val="333399"/>
                </a:solidFill>
                <a:latin typeface="Times New Roman" pitchFamily="18" charset="0"/>
                <a:ea typeface="黑体" pitchFamily="2" charset="-122"/>
              </a:rPr>
              <a:t>争用期 </a:t>
            </a:r>
          </a:p>
        </p:txBody>
      </p:sp>
      <p:sp>
        <p:nvSpPr>
          <p:cNvPr id="78868" name="Text Box 19"/>
          <p:cNvSpPr txBox="1">
            <a:spLocks noChangeArrowheads="1"/>
          </p:cNvSpPr>
          <p:nvPr/>
        </p:nvSpPr>
        <p:spPr bwMode="auto">
          <a:xfrm>
            <a:off x="1758814" y="4548179"/>
            <a:ext cx="1184201" cy="461295"/>
          </a:xfrm>
          <a:prstGeom prst="rect">
            <a:avLst/>
          </a:prstGeom>
          <a:noFill/>
          <a:ln w="9525">
            <a:noFill/>
            <a:miter lim="800000"/>
            <a:headEnd/>
            <a:tailEnd/>
          </a:ln>
        </p:spPr>
        <p:txBody>
          <a:bodyPr wrap="none" lIns="91074" tIns="45537" rIns="91074" bIns="45537">
            <a:spAutoFit/>
          </a:bodyPr>
          <a:lstStyle/>
          <a:p>
            <a:r>
              <a:rPr kumimoji="1" lang="zh-CN" altLang="en-US" sz="2400" dirty="0">
                <a:solidFill>
                  <a:srgbClr val="333399"/>
                </a:solidFill>
                <a:latin typeface="Times New Roman" pitchFamily="18" charset="0"/>
                <a:ea typeface="黑体" pitchFamily="2" charset="-122"/>
              </a:rPr>
              <a:t>争用期 </a:t>
            </a:r>
          </a:p>
        </p:txBody>
      </p:sp>
      <p:sp>
        <p:nvSpPr>
          <p:cNvPr id="78869" name="Text Box 20"/>
          <p:cNvSpPr txBox="1">
            <a:spLocks noChangeArrowheads="1"/>
          </p:cNvSpPr>
          <p:nvPr/>
        </p:nvSpPr>
        <p:spPr bwMode="auto">
          <a:xfrm>
            <a:off x="3818414" y="4562387"/>
            <a:ext cx="1184201" cy="461295"/>
          </a:xfrm>
          <a:prstGeom prst="rect">
            <a:avLst/>
          </a:prstGeom>
          <a:noFill/>
          <a:ln w="9525">
            <a:noFill/>
            <a:miter lim="800000"/>
            <a:headEnd/>
            <a:tailEnd/>
          </a:ln>
        </p:spPr>
        <p:txBody>
          <a:bodyPr wrap="none" lIns="91074" tIns="45537" rIns="91074" bIns="45537">
            <a:spAutoFit/>
          </a:bodyPr>
          <a:lstStyle/>
          <a:p>
            <a:r>
              <a:rPr kumimoji="1" lang="zh-CN" altLang="en-US" sz="2400" dirty="0">
                <a:solidFill>
                  <a:srgbClr val="333399"/>
                </a:solidFill>
                <a:latin typeface="Times New Roman" pitchFamily="18" charset="0"/>
                <a:ea typeface="黑体" pitchFamily="2" charset="-122"/>
              </a:rPr>
              <a:t>争用期 </a:t>
            </a:r>
          </a:p>
        </p:txBody>
      </p:sp>
      <p:sp>
        <p:nvSpPr>
          <p:cNvPr id="78870" name="Line 21"/>
          <p:cNvSpPr>
            <a:spLocks noChangeShapeType="1"/>
          </p:cNvSpPr>
          <p:nvPr/>
        </p:nvSpPr>
        <p:spPr bwMode="auto">
          <a:xfrm>
            <a:off x="3838994" y="4459774"/>
            <a:ext cx="0" cy="716721"/>
          </a:xfrm>
          <a:prstGeom prst="line">
            <a:avLst/>
          </a:prstGeom>
          <a:noFill/>
          <a:ln w="28575">
            <a:solidFill>
              <a:schemeClr val="tx2"/>
            </a:solidFill>
            <a:prstDash val="dash"/>
            <a:round/>
            <a:headEnd/>
            <a:tailEnd/>
          </a:ln>
        </p:spPr>
        <p:txBody>
          <a:bodyPr wrap="none" lIns="91074" tIns="45537" rIns="91074" bIns="45537" anchor="ctr"/>
          <a:lstStyle/>
          <a:p>
            <a:endParaRPr lang="zh-CN" altLang="en-US" dirty="0">
              <a:ea typeface="黑体" pitchFamily="2" charset="-122"/>
            </a:endParaRPr>
          </a:p>
        </p:txBody>
      </p:sp>
      <p:sp>
        <p:nvSpPr>
          <p:cNvPr id="78871" name="Line 22"/>
          <p:cNvSpPr>
            <a:spLocks noChangeShapeType="1"/>
          </p:cNvSpPr>
          <p:nvPr/>
        </p:nvSpPr>
        <p:spPr bwMode="auto">
          <a:xfrm>
            <a:off x="2830565" y="4459774"/>
            <a:ext cx="0" cy="716721"/>
          </a:xfrm>
          <a:prstGeom prst="line">
            <a:avLst/>
          </a:prstGeom>
          <a:noFill/>
          <a:ln w="28575">
            <a:solidFill>
              <a:schemeClr val="tx2"/>
            </a:solidFill>
            <a:prstDash val="dash"/>
            <a:round/>
            <a:headEnd/>
            <a:tailEnd/>
          </a:ln>
        </p:spPr>
        <p:txBody>
          <a:bodyPr wrap="none" lIns="91074" tIns="45537" rIns="91074" bIns="45537" anchor="ctr"/>
          <a:lstStyle/>
          <a:p>
            <a:endParaRPr lang="zh-CN" altLang="en-US" dirty="0">
              <a:ea typeface="黑体" pitchFamily="2" charset="-122"/>
            </a:endParaRPr>
          </a:p>
        </p:txBody>
      </p:sp>
      <p:sp>
        <p:nvSpPr>
          <p:cNvPr id="78872" name="Line 23"/>
          <p:cNvSpPr>
            <a:spLocks noChangeShapeType="1"/>
          </p:cNvSpPr>
          <p:nvPr/>
        </p:nvSpPr>
        <p:spPr bwMode="auto">
          <a:xfrm>
            <a:off x="1818971" y="4459774"/>
            <a:ext cx="0" cy="716721"/>
          </a:xfrm>
          <a:prstGeom prst="line">
            <a:avLst/>
          </a:prstGeom>
          <a:noFill/>
          <a:ln w="28575">
            <a:solidFill>
              <a:schemeClr val="tx2"/>
            </a:solidFill>
            <a:prstDash val="dash"/>
            <a:round/>
            <a:headEnd/>
            <a:tailEnd/>
          </a:ln>
        </p:spPr>
        <p:txBody>
          <a:bodyPr wrap="none" lIns="91074" tIns="45537" rIns="91074" bIns="45537" anchor="ctr"/>
          <a:lstStyle/>
          <a:p>
            <a:endParaRPr lang="zh-CN" altLang="en-US" dirty="0">
              <a:ea typeface="黑体" pitchFamily="2" charset="-122"/>
            </a:endParaRPr>
          </a:p>
        </p:txBody>
      </p:sp>
      <p:sp>
        <p:nvSpPr>
          <p:cNvPr id="78873" name="Line 24"/>
          <p:cNvSpPr>
            <a:spLocks noChangeShapeType="1"/>
          </p:cNvSpPr>
          <p:nvPr/>
        </p:nvSpPr>
        <p:spPr bwMode="auto">
          <a:xfrm>
            <a:off x="808960" y="4459774"/>
            <a:ext cx="0" cy="716721"/>
          </a:xfrm>
          <a:prstGeom prst="line">
            <a:avLst/>
          </a:prstGeom>
          <a:noFill/>
          <a:ln w="28575">
            <a:solidFill>
              <a:schemeClr val="tx2"/>
            </a:solidFill>
            <a:prstDash val="dash"/>
            <a:round/>
            <a:headEnd/>
            <a:tailEnd/>
          </a:ln>
        </p:spPr>
        <p:txBody>
          <a:bodyPr wrap="none" lIns="91074" tIns="45537" rIns="91074" bIns="45537" anchor="ctr"/>
          <a:lstStyle/>
          <a:p>
            <a:endParaRPr lang="zh-CN" altLang="en-US" dirty="0">
              <a:ea typeface="黑体" pitchFamily="2" charset="-122"/>
            </a:endParaRPr>
          </a:p>
        </p:txBody>
      </p:sp>
      <p:sp>
        <p:nvSpPr>
          <p:cNvPr id="78874" name="Line 25"/>
          <p:cNvSpPr>
            <a:spLocks noChangeShapeType="1"/>
          </p:cNvSpPr>
          <p:nvPr/>
        </p:nvSpPr>
        <p:spPr bwMode="auto">
          <a:xfrm>
            <a:off x="808960" y="5176495"/>
            <a:ext cx="0" cy="955101"/>
          </a:xfrm>
          <a:prstGeom prst="line">
            <a:avLst/>
          </a:prstGeom>
          <a:noFill/>
          <a:ln w="28575">
            <a:solidFill>
              <a:schemeClr val="tx2"/>
            </a:solidFill>
            <a:round/>
            <a:headEnd/>
            <a:tailEnd/>
          </a:ln>
        </p:spPr>
        <p:txBody>
          <a:bodyPr wrap="none" lIns="91074" tIns="45537" rIns="91074" bIns="45537" anchor="ctr"/>
          <a:lstStyle/>
          <a:p>
            <a:endParaRPr lang="zh-CN" altLang="en-US" dirty="0">
              <a:ea typeface="黑体" pitchFamily="2" charset="-122"/>
            </a:endParaRPr>
          </a:p>
        </p:txBody>
      </p:sp>
      <p:sp>
        <p:nvSpPr>
          <p:cNvPr id="78875" name="Line 26"/>
          <p:cNvSpPr>
            <a:spLocks noChangeShapeType="1"/>
          </p:cNvSpPr>
          <p:nvPr/>
        </p:nvSpPr>
        <p:spPr bwMode="auto">
          <a:xfrm>
            <a:off x="2830565" y="5176494"/>
            <a:ext cx="0" cy="399406"/>
          </a:xfrm>
          <a:prstGeom prst="line">
            <a:avLst/>
          </a:prstGeom>
          <a:noFill/>
          <a:ln w="9525">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78876" name="Line 27"/>
          <p:cNvSpPr>
            <a:spLocks noChangeShapeType="1"/>
          </p:cNvSpPr>
          <p:nvPr/>
        </p:nvSpPr>
        <p:spPr bwMode="auto">
          <a:xfrm>
            <a:off x="3838994" y="5176494"/>
            <a:ext cx="0" cy="399406"/>
          </a:xfrm>
          <a:prstGeom prst="line">
            <a:avLst/>
          </a:prstGeom>
          <a:noFill/>
          <a:ln w="9525">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78877" name="Line 28"/>
          <p:cNvSpPr>
            <a:spLocks noChangeShapeType="1"/>
          </p:cNvSpPr>
          <p:nvPr/>
        </p:nvSpPr>
        <p:spPr bwMode="auto">
          <a:xfrm>
            <a:off x="4849006" y="5176494"/>
            <a:ext cx="0" cy="399406"/>
          </a:xfrm>
          <a:prstGeom prst="line">
            <a:avLst/>
          </a:prstGeom>
          <a:noFill/>
          <a:ln w="9525">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78878" name="Line 29"/>
          <p:cNvSpPr>
            <a:spLocks noChangeShapeType="1"/>
          </p:cNvSpPr>
          <p:nvPr/>
        </p:nvSpPr>
        <p:spPr bwMode="auto">
          <a:xfrm>
            <a:off x="7880623" y="5176494"/>
            <a:ext cx="0" cy="399406"/>
          </a:xfrm>
          <a:prstGeom prst="line">
            <a:avLst/>
          </a:prstGeom>
          <a:noFill/>
          <a:ln w="9525">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78879" name="Line 30"/>
          <p:cNvSpPr>
            <a:spLocks noChangeShapeType="1"/>
          </p:cNvSpPr>
          <p:nvPr/>
        </p:nvSpPr>
        <p:spPr bwMode="auto">
          <a:xfrm>
            <a:off x="8385630" y="5176494"/>
            <a:ext cx="0" cy="876167"/>
          </a:xfrm>
          <a:prstGeom prst="line">
            <a:avLst/>
          </a:prstGeom>
          <a:noFill/>
          <a:ln w="28575">
            <a:solidFill>
              <a:schemeClr val="tx2"/>
            </a:solidFill>
            <a:round/>
            <a:headEnd/>
            <a:tailEnd/>
          </a:ln>
        </p:spPr>
        <p:txBody>
          <a:bodyPr wrap="none" lIns="91074" tIns="45537" rIns="91074" bIns="45537" anchor="ctr"/>
          <a:lstStyle/>
          <a:p>
            <a:endParaRPr lang="zh-CN" altLang="en-US" dirty="0">
              <a:ea typeface="黑体" pitchFamily="2" charset="-122"/>
            </a:endParaRPr>
          </a:p>
        </p:txBody>
      </p:sp>
      <p:sp>
        <p:nvSpPr>
          <p:cNvPr id="78880" name="Line 31"/>
          <p:cNvSpPr>
            <a:spLocks noChangeShapeType="1"/>
          </p:cNvSpPr>
          <p:nvPr/>
        </p:nvSpPr>
        <p:spPr bwMode="auto">
          <a:xfrm>
            <a:off x="1818971" y="5176494"/>
            <a:ext cx="0" cy="399406"/>
          </a:xfrm>
          <a:prstGeom prst="line">
            <a:avLst/>
          </a:prstGeom>
          <a:noFill/>
          <a:ln w="9525">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78881" name="Rectangle 32"/>
          <p:cNvSpPr>
            <a:spLocks noChangeArrowheads="1"/>
          </p:cNvSpPr>
          <p:nvPr/>
        </p:nvSpPr>
        <p:spPr bwMode="auto">
          <a:xfrm>
            <a:off x="1114496" y="5184387"/>
            <a:ext cx="315035" cy="328366"/>
          </a:xfrm>
          <a:prstGeom prst="rect">
            <a:avLst/>
          </a:prstGeom>
          <a:solidFill>
            <a:schemeClr val="bg1"/>
          </a:solidFill>
          <a:ln w="9525">
            <a:noFill/>
            <a:miter lim="800000"/>
            <a:headEnd/>
            <a:tailEnd/>
          </a:ln>
        </p:spPr>
        <p:txBody>
          <a:bodyPr wrap="none" lIns="91074" tIns="45537" rIns="91074" bIns="45537" anchor="ctr"/>
          <a:lstStyle/>
          <a:p>
            <a:endParaRPr lang="zh-CN" altLang="en-US" dirty="0">
              <a:ea typeface="黑体" pitchFamily="2" charset="-122"/>
            </a:endParaRPr>
          </a:p>
        </p:txBody>
      </p:sp>
      <p:sp>
        <p:nvSpPr>
          <p:cNvPr id="78882" name="Text Box 33"/>
          <p:cNvSpPr txBox="1">
            <a:spLocks noChangeArrowheads="1"/>
          </p:cNvSpPr>
          <p:nvPr/>
        </p:nvSpPr>
        <p:spPr bwMode="auto">
          <a:xfrm>
            <a:off x="1051172" y="5200174"/>
            <a:ext cx="498115" cy="368962"/>
          </a:xfrm>
          <a:prstGeom prst="rect">
            <a:avLst/>
          </a:prstGeom>
          <a:noFill/>
          <a:ln w="9525">
            <a:noFill/>
            <a:miter lim="800000"/>
            <a:headEnd/>
            <a:tailEnd/>
          </a:ln>
        </p:spPr>
        <p:txBody>
          <a:bodyPr wrap="none" lIns="91074" tIns="45537" rIns="91074" bIns="45537">
            <a:spAutoFit/>
          </a:bodyPr>
          <a:lstStyle/>
          <a:p>
            <a:r>
              <a:rPr kumimoji="1" lang="en-US" altLang="zh-CN" i="1" dirty="0" smtClean="0">
                <a:solidFill>
                  <a:srgbClr val="333399"/>
                </a:solidFill>
                <a:latin typeface="Times New Roman" pitchFamily="18" charset="0"/>
                <a:ea typeface="黑体" pitchFamily="2" charset="-122"/>
              </a:rPr>
              <a:t>  2τ</a:t>
            </a:r>
            <a:endParaRPr kumimoji="1" lang="en-US" altLang="zh-CN" i="1" dirty="0">
              <a:solidFill>
                <a:srgbClr val="333399"/>
              </a:solidFill>
              <a:latin typeface="Times New Roman" pitchFamily="18" charset="0"/>
              <a:ea typeface="黑体" pitchFamily="2" charset="-122"/>
            </a:endParaRPr>
          </a:p>
        </p:txBody>
      </p:sp>
      <p:sp>
        <p:nvSpPr>
          <p:cNvPr id="78884" name="Text Box 35"/>
          <p:cNvSpPr txBox="1">
            <a:spLocks noChangeArrowheads="1"/>
          </p:cNvSpPr>
          <p:nvPr/>
        </p:nvSpPr>
        <p:spPr bwMode="auto">
          <a:xfrm>
            <a:off x="2058017" y="5200174"/>
            <a:ext cx="382699" cy="368962"/>
          </a:xfrm>
          <a:prstGeom prst="rect">
            <a:avLst/>
          </a:prstGeom>
          <a:noFill/>
          <a:ln w="9525">
            <a:noFill/>
            <a:miter lim="800000"/>
            <a:headEnd/>
            <a:tailEnd/>
          </a:ln>
        </p:spPr>
        <p:txBody>
          <a:bodyPr wrap="none" lIns="91074" tIns="45537" rIns="91074" bIns="45537">
            <a:spAutoFit/>
          </a:bodyPr>
          <a:lstStyle/>
          <a:p>
            <a:r>
              <a:rPr kumimoji="1" lang="en-US" altLang="zh-CN" i="1" dirty="0" smtClean="0">
                <a:solidFill>
                  <a:srgbClr val="333399"/>
                </a:solidFill>
                <a:latin typeface="Times New Roman" pitchFamily="18" charset="0"/>
                <a:ea typeface="黑体" pitchFamily="2" charset="-122"/>
              </a:rPr>
              <a:t>2τ</a:t>
            </a:r>
            <a:endParaRPr kumimoji="1" lang="en-US" altLang="zh-CN" i="1" dirty="0">
              <a:solidFill>
                <a:srgbClr val="333399"/>
              </a:solidFill>
              <a:latin typeface="Times New Roman" pitchFamily="18" charset="0"/>
              <a:ea typeface="黑体" pitchFamily="2" charset="-122"/>
            </a:endParaRPr>
          </a:p>
        </p:txBody>
      </p:sp>
      <p:sp>
        <p:nvSpPr>
          <p:cNvPr id="78886" name="Text Box 37"/>
          <p:cNvSpPr txBox="1">
            <a:spLocks noChangeArrowheads="1"/>
          </p:cNvSpPr>
          <p:nvPr/>
        </p:nvSpPr>
        <p:spPr bwMode="auto">
          <a:xfrm>
            <a:off x="4092289" y="5200174"/>
            <a:ext cx="382699" cy="368962"/>
          </a:xfrm>
          <a:prstGeom prst="rect">
            <a:avLst/>
          </a:prstGeom>
          <a:noFill/>
          <a:ln w="9525">
            <a:noFill/>
            <a:miter lim="800000"/>
            <a:headEnd/>
            <a:tailEnd/>
          </a:ln>
        </p:spPr>
        <p:txBody>
          <a:bodyPr wrap="none" lIns="91074" tIns="45537" rIns="91074" bIns="45537">
            <a:spAutoFit/>
          </a:bodyPr>
          <a:lstStyle/>
          <a:p>
            <a:r>
              <a:rPr kumimoji="1" lang="en-US" altLang="zh-CN" i="1" dirty="0" smtClean="0">
                <a:solidFill>
                  <a:srgbClr val="333399"/>
                </a:solidFill>
                <a:latin typeface="Times New Roman" pitchFamily="18" charset="0"/>
                <a:ea typeface="黑体" pitchFamily="2" charset="-122"/>
              </a:rPr>
              <a:t>2τ</a:t>
            </a:r>
            <a:endParaRPr kumimoji="1" lang="en-US" altLang="zh-CN" i="1" dirty="0">
              <a:solidFill>
                <a:srgbClr val="333399"/>
              </a:solidFill>
              <a:latin typeface="Times New Roman" pitchFamily="18" charset="0"/>
              <a:ea typeface="黑体" pitchFamily="2" charset="-122"/>
            </a:endParaRPr>
          </a:p>
        </p:txBody>
      </p:sp>
      <p:sp>
        <p:nvSpPr>
          <p:cNvPr id="78888" name="Rectangle 39"/>
          <p:cNvSpPr>
            <a:spLocks noChangeArrowheads="1"/>
          </p:cNvSpPr>
          <p:nvPr/>
        </p:nvSpPr>
        <p:spPr bwMode="auto">
          <a:xfrm>
            <a:off x="6261122" y="5255428"/>
            <a:ext cx="251711" cy="320472"/>
          </a:xfrm>
          <a:prstGeom prst="rect">
            <a:avLst/>
          </a:prstGeom>
          <a:solidFill>
            <a:schemeClr val="bg1"/>
          </a:solidFill>
          <a:ln w="9525">
            <a:noFill/>
            <a:miter lim="800000"/>
            <a:headEnd/>
            <a:tailEnd/>
          </a:ln>
        </p:spPr>
        <p:txBody>
          <a:bodyPr wrap="none" lIns="91074" tIns="45537" rIns="91074" bIns="45537" anchor="ctr"/>
          <a:lstStyle/>
          <a:p>
            <a:endParaRPr lang="zh-CN" altLang="en-US" dirty="0">
              <a:ea typeface="黑体" pitchFamily="2" charset="-122"/>
            </a:endParaRPr>
          </a:p>
        </p:txBody>
      </p:sp>
      <p:sp>
        <p:nvSpPr>
          <p:cNvPr id="78889" name="Text Box 40"/>
          <p:cNvSpPr txBox="1">
            <a:spLocks noChangeArrowheads="1"/>
          </p:cNvSpPr>
          <p:nvPr/>
        </p:nvSpPr>
        <p:spPr bwMode="auto">
          <a:xfrm>
            <a:off x="6189883" y="5211226"/>
            <a:ext cx="389111" cy="368962"/>
          </a:xfrm>
          <a:prstGeom prst="rect">
            <a:avLst/>
          </a:prstGeom>
          <a:noFill/>
          <a:ln w="9525">
            <a:noFill/>
            <a:miter lim="800000"/>
            <a:headEnd/>
            <a:tailEnd/>
          </a:ln>
        </p:spPr>
        <p:txBody>
          <a:bodyPr wrap="none" lIns="91074" tIns="45537" rIns="91074" bIns="45537">
            <a:spAutoFit/>
          </a:bodyPr>
          <a:lstStyle/>
          <a:p>
            <a:r>
              <a:rPr kumimoji="1" lang="en-US" altLang="zh-CN" i="1">
                <a:solidFill>
                  <a:srgbClr val="333399"/>
                </a:solidFill>
                <a:latin typeface="Times New Roman" pitchFamily="18" charset="0"/>
                <a:ea typeface="黑体" pitchFamily="2" charset="-122"/>
              </a:rPr>
              <a:t>T</a:t>
            </a:r>
            <a:r>
              <a:rPr kumimoji="1" lang="en-US" altLang="zh-CN" baseline="-25000">
                <a:solidFill>
                  <a:srgbClr val="333399"/>
                </a:solidFill>
                <a:latin typeface="Times New Roman" pitchFamily="18" charset="0"/>
                <a:ea typeface="黑体" pitchFamily="2" charset="-122"/>
              </a:rPr>
              <a:t>0</a:t>
            </a:r>
            <a:endParaRPr kumimoji="1" lang="en-US" altLang="zh-CN">
              <a:solidFill>
                <a:srgbClr val="333399"/>
              </a:solidFill>
              <a:latin typeface="Times New Roman" pitchFamily="18" charset="0"/>
              <a:ea typeface="黑体" pitchFamily="2" charset="-122"/>
            </a:endParaRPr>
          </a:p>
        </p:txBody>
      </p:sp>
      <p:sp>
        <p:nvSpPr>
          <p:cNvPr id="78890" name="Text Box 41"/>
          <p:cNvSpPr txBox="1">
            <a:spLocks noChangeArrowheads="1"/>
          </p:cNvSpPr>
          <p:nvPr/>
        </p:nvSpPr>
        <p:spPr bwMode="auto">
          <a:xfrm>
            <a:off x="7891706" y="5200174"/>
            <a:ext cx="382699" cy="368962"/>
          </a:xfrm>
          <a:prstGeom prst="rect">
            <a:avLst/>
          </a:prstGeom>
          <a:noFill/>
          <a:ln w="9525">
            <a:noFill/>
            <a:miter lim="800000"/>
            <a:headEnd/>
            <a:tailEnd/>
          </a:ln>
        </p:spPr>
        <p:txBody>
          <a:bodyPr wrap="none" lIns="91074" tIns="45537" rIns="91074" bIns="45537">
            <a:spAutoFit/>
          </a:bodyPr>
          <a:lstStyle/>
          <a:p>
            <a:r>
              <a:rPr kumimoji="1" lang="en-US" altLang="zh-CN" i="1" dirty="0" smtClean="0">
                <a:solidFill>
                  <a:schemeClr val="tx2"/>
                </a:solidFill>
                <a:latin typeface="Times New Roman" pitchFamily="18" charset="0"/>
                <a:ea typeface="黑体" pitchFamily="2" charset="-122"/>
              </a:rPr>
              <a:t>  τ</a:t>
            </a:r>
            <a:endParaRPr kumimoji="1" lang="en-US" altLang="zh-CN" i="1" dirty="0">
              <a:solidFill>
                <a:schemeClr val="tx2"/>
              </a:solidFill>
              <a:latin typeface="Times New Roman" pitchFamily="18" charset="0"/>
              <a:ea typeface="黑体" pitchFamily="2" charset="-122"/>
            </a:endParaRPr>
          </a:p>
        </p:txBody>
      </p:sp>
      <p:sp>
        <p:nvSpPr>
          <p:cNvPr id="78891" name="Text Box 42"/>
          <p:cNvSpPr txBox="1">
            <a:spLocks noChangeArrowheads="1"/>
          </p:cNvSpPr>
          <p:nvPr/>
        </p:nvSpPr>
        <p:spPr bwMode="auto">
          <a:xfrm>
            <a:off x="8596180" y="4805504"/>
            <a:ext cx="248047" cy="368962"/>
          </a:xfrm>
          <a:prstGeom prst="rect">
            <a:avLst/>
          </a:prstGeom>
          <a:noFill/>
          <a:ln w="9525">
            <a:noFill/>
            <a:miter lim="800000"/>
            <a:headEnd/>
            <a:tailEnd/>
          </a:ln>
        </p:spPr>
        <p:txBody>
          <a:bodyPr wrap="none" lIns="91074" tIns="45537" rIns="91074" bIns="45537">
            <a:spAutoFit/>
          </a:bodyPr>
          <a:lstStyle/>
          <a:p>
            <a:r>
              <a:rPr kumimoji="1" lang="en-US" altLang="zh-CN" i="1">
                <a:solidFill>
                  <a:schemeClr val="tx2"/>
                </a:solidFill>
                <a:latin typeface="Times New Roman" pitchFamily="18" charset="0"/>
                <a:ea typeface="黑体" pitchFamily="2" charset="-122"/>
              </a:rPr>
              <a:t>t</a:t>
            </a:r>
          </a:p>
        </p:txBody>
      </p:sp>
      <p:sp>
        <p:nvSpPr>
          <p:cNvPr id="78892" name="Line 43"/>
          <p:cNvSpPr>
            <a:spLocks noChangeShapeType="1"/>
          </p:cNvSpPr>
          <p:nvPr/>
        </p:nvSpPr>
        <p:spPr bwMode="auto">
          <a:xfrm>
            <a:off x="4849006" y="3981432"/>
            <a:ext cx="0" cy="397828"/>
          </a:xfrm>
          <a:prstGeom prst="line">
            <a:avLst/>
          </a:prstGeom>
          <a:noFill/>
          <a:ln w="28575">
            <a:solidFill>
              <a:schemeClr val="tx2"/>
            </a:solidFill>
            <a:round/>
            <a:headEnd/>
            <a:tailEnd/>
          </a:ln>
        </p:spPr>
        <p:txBody>
          <a:bodyPr wrap="none" lIns="91074" tIns="45537" rIns="91074" bIns="45537" anchor="ctr"/>
          <a:lstStyle/>
          <a:p>
            <a:endParaRPr lang="zh-CN" altLang="en-US" dirty="0">
              <a:ea typeface="黑体" pitchFamily="2" charset="-122"/>
            </a:endParaRPr>
          </a:p>
        </p:txBody>
      </p:sp>
      <p:sp>
        <p:nvSpPr>
          <p:cNvPr id="78893" name="Line 44"/>
          <p:cNvSpPr>
            <a:spLocks noChangeShapeType="1"/>
          </p:cNvSpPr>
          <p:nvPr/>
        </p:nvSpPr>
        <p:spPr bwMode="auto">
          <a:xfrm>
            <a:off x="8385630" y="3981432"/>
            <a:ext cx="0" cy="1195062"/>
          </a:xfrm>
          <a:prstGeom prst="line">
            <a:avLst/>
          </a:prstGeom>
          <a:noFill/>
          <a:ln w="28575">
            <a:solidFill>
              <a:schemeClr val="tx2"/>
            </a:solidFill>
            <a:round/>
            <a:headEnd/>
            <a:tailEnd/>
          </a:ln>
        </p:spPr>
        <p:txBody>
          <a:bodyPr wrap="none" lIns="91074" tIns="45537" rIns="91074" bIns="45537" anchor="ctr"/>
          <a:lstStyle/>
          <a:p>
            <a:endParaRPr lang="zh-CN" altLang="en-US" dirty="0">
              <a:ea typeface="黑体" pitchFamily="2" charset="-122"/>
            </a:endParaRPr>
          </a:p>
        </p:txBody>
      </p:sp>
      <p:sp>
        <p:nvSpPr>
          <p:cNvPr id="78894" name="Text Box 45"/>
          <p:cNvSpPr txBox="1">
            <a:spLocks noChangeArrowheads="1"/>
          </p:cNvSpPr>
          <p:nvPr/>
        </p:nvSpPr>
        <p:spPr bwMode="auto">
          <a:xfrm>
            <a:off x="6028408" y="3896184"/>
            <a:ext cx="1184201" cy="461295"/>
          </a:xfrm>
          <a:prstGeom prst="rect">
            <a:avLst/>
          </a:prstGeom>
          <a:solidFill>
            <a:schemeClr val="bg1"/>
          </a:solidFill>
          <a:ln w="9525">
            <a:noFill/>
            <a:miter lim="800000"/>
            <a:headEnd/>
            <a:tailEnd/>
          </a:ln>
        </p:spPr>
        <p:txBody>
          <a:bodyPr wrap="none" lIns="91074" tIns="45537" rIns="91074" bIns="45537">
            <a:spAutoFit/>
          </a:bodyPr>
          <a:lstStyle/>
          <a:p>
            <a:r>
              <a:rPr kumimoji="1" lang="zh-CN" altLang="en-US" sz="2400" dirty="0">
                <a:solidFill>
                  <a:srgbClr val="333399"/>
                </a:solidFill>
                <a:latin typeface="Times New Roman" pitchFamily="18" charset="0"/>
                <a:ea typeface="黑体" pitchFamily="2" charset="-122"/>
              </a:rPr>
              <a:t>占用期 </a:t>
            </a:r>
          </a:p>
        </p:txBody>
      </p:sp>
      <p:sp>
        <p:nvSpPr>
          <p:cNvPr id="78895" name="Text Box 46"/>
          <p:cNvSpPr txBox="1">
            <a:spLocks noChangeArrowheads="1"/>
          </p:cNvSpPr>
          <p:nvPr/>
        </p:nvSpPr>
        <p:spPr bwMode="auto">
          <a:xfrm>
            <a:off x="2149837" y="3896184"/>
            <a:ext cx="1491977" cy="461295"/>
          </a:xfrm>
          <a:prstGeom prst="rect">
            <a:avLst/>
          </a:prstGeom>
          <a:solidFill>
            <a:schemeClr val="bg1"/>
          </a:solidFill>
          <a:ln w="9525">
            <a:noFill/>
            <a:miter lim="800000"/>
            <a:headEnd/>
            <a:tailEnd/>
          </a:ln>
        </p:spPr>
        <p:txBody>
          <a:bodyPr wrap="none" lIns="91074" tIns="45537" rIns="91074" bIns="45537">
            <a:spAutoFit/>
          </a:bodyPr>
          <a:lstStyle/>
          <a:p>
            <a:r>
              <a:rPr kumimoji="1" lang="zh-CN" altLang="en-US" sz="2400" dirty="0">
                <a:solidFill>
                  <a:srgbClr val="333399"/>
                </a:solidFill>
                <a:latin typeface="Times New Roman" pitchFamily="18" charset="0"/>
                <a:ea typeface="黑体" pitchFamily="2" charset="-122"/>
              </a:rPr>
              <a:t>发生碰撞 </a:t>
            </a:r>
          </a:p>
        </p:txBody>
      </p:sp>
      <p:sp>
        <p:nvSpPr>
          <p:cNvPr id="78896" name="Line 47"/>
          <p:cNvSpPr>
            <a:spLocks noChangeShapeType="1"/>
          </p:cNvSpPr>
          <p:nvPr/>
        </p:nvSpPr>
        <p:spPr bwMode="auto">
          <a:xfrm>
            <a:off x="808960" y="3981433"/>
            <a:ext cx="0" cy="378883"/>
          </a:xfrm>
          <a:prstGeom prst="line">
            <a:avLst/>
          </a:prstGeom>
          <a:noFill/>
          <a:ln w="28575">
            <a:solidFill>
              <a:schemeClr val="tx2"/>
            </a:solidFill>
            <a:round/>
            <a:headEnd/>
            <a:tailEnd/>
          </a:ln>
        </p:spPr>
        <p:txBody>
          <a:bodyPr wrap="none" lIns="91074" tIns="45537" rIns="91074" bIns="45537" anchor="ctr"/>
          <a:lstStyle/>
          <a:p>
            <a:endParaRPr lang="zh-CN" altLang="en-US" dirty="0">
              <a:ea typeface="黑体" pitchFamily="2" charset="-122"/>
            </a:endParaRPr>
          </a:p>
        </p:txBody>
      </p:sp>
      <p:sp>
        <p:nvSpPr>
          <p:cNvPr id="78897" name="Text Box 48"/>
          <p:cNvSpPr txBox="1">
            <a:spLocks noChangeArrowheads="1"/>
          </p:cNvSpPr>
          <p:nvPr/>
        </p:nvSpPr>
        <p:spPr bwMode="auto">
          <a:xfrm>
            <a:off x="2979376" y="5629575"/>
            <a:ext cx="3569469" cy="461295"/>
          </a:xfrm>
          <a:prstGeom prst="rect">
            <a:avLst/>
          </a:prstGeom>
          <a:solidFill>
            <a:schemeClr val="bg1"/>
          </a:solidFill>
          <a:ln w="9525">
            <a:noFill/>
            <a:miter lim="800000"/>
            <a:headEnd/>
            <a:tailEnd/>
          </a:ln>
        </p:spPr>
        <p:txBody>
          <a:bodyPr wrap="none" lIns="91074" tIns="45537" rIns="91074" bIns="45537">
            <a:spAutoFit/>
          </a:bodyPr>
          <a:lstStyle/>
          <a:p>
            <a:r>
              <a:rPr kumimoji="1" lang="zh-CN" altLang="zh-CN" sz="2400" dirty="0">
                <a:solidFill>
                  <a:srgbClr val="333399"/>
                </a:solidFill>
                <a:latin typeface="Times New Roman" pitchFamily="18" charset="0"/>
                <a:ea typeface="黑体" pitchFamily="2" charset="-122"/>
              </a:rPr>
              <a:t>发送一帧所需的平均时间</a:t>
            </a:r>
            <a:endParaRPr kumimoji="1" lang="zh-CN" altLang="en-US" sz="2400" dirty="0">
              <a:solidFill>
                <a:srgbClr val="333399"/>
              </a:solidFill>
              <a:latin typeface="Times New Roman" pitchFamily="18" charset="0"/>
              <a:ea typeface="黑体" pitchFamily="2" charset="-122"/>
            </a:endParaRPr>
          </a:p>
        </p:txBody>
      </p:sp>
      <p:sp>
        <p:nvSpPr>
          <p:cNvPr id="78898" name="Text Box 49"/>
          <p:cNvSpPr txBox="1">
            <a:spLocks noChangeArrowheads="1"/>
          </p:cNvSpPr>
          <p:nvPr/>
        </p:nvSpPr>
        <p:spPr bwMode="auto">
          <a:xfrm>
            <a:off x="3158266" y="4567124"/>
            <a:ext cx="414759" cy="368962"/>
          </a:xfrm>
          <a:prstGeom prst="rect">
            <a:avLst/>
          </a:prstGeom>
          <a:noFill/>
          <a:ln w="9525">
            <a:noFill/>
            <a:miter lim="800000"/>
            <a:headEnd/>
            <a:tailEnd/>
          </a:ln>
        </p:spPr>
        <p:txBody>
          <a:bodyPr wrap="none" lIns="91074" tIns="45537" rIns="91074" bIns="45537">
            <a:spAutoFit/>
          </a:bodyPr>
          <a:lstStyle/>
          <a:p>
            <a:r>
              <a:rPr kumimoji="1" lang="en-US" altLang="zh-CN">
                <a:solidFill>
                  <a:srgbClr val="333399"/>
                </a:solidFill>
                <a:latin typeface="Times New Roman" pitchFamily="18" charset="0"/>
                <a:ea typeface="黑体" pitchFamily="2" charset="-122"/>
              </a:rPr>
              <a:t>…</a:t>
            </a:r>
          </a:p>
        </p:txBody>
      </p:sp>
      <p:sp>
        <p:nvSpPr>
          <p:cNvPr id="78899" name="Line 50"/>
          <p:cNvSpPr>
            <a:spLocks noChangeShapeType="1"/>
          </p:cNvSpPr>
          <p:nvPr/>
        </p:nvSpPr>
        <p:spPr bwMode="auto">
          <a:xfrm>
            <a:off x="303954" y="5176494"/>
            <a:ext cx="8418874" cy="0"/>
          </a:xfrm>
          <a:prstGeom prst="line">
            <a:avLst/>
          </a:prstGeom>
          <a:noFill/>
          <a:ln w="19050">
            <a:solidFill>
              <a:schemeClr val="tx2"/>
            </a:solidFill>
            <a:round/>
            <a:headEnd/>
            <a:tailEnd type="triangle" w="sm" len="med"/>
          </a:ln>
        </p:spPr>
        <p:txBody>
          <a:bodyPr wrap="none" lIns="91074" tIns="45537" rIns="91074" bIns="45537" anchor="ctr"/>
          <a:lstStyle/>
          <a:p>
            <a:endParaRPr lang="zh-CN" altLang="en-US" dirty="0">
              <a:ea typeface="黑体" pitchFamily="2" charset="-122"/>
            </a:endParaRPr>
          </a:p>
        </p:txBody>
      </p:sp>
      <p:sp>
        <p:nvSpPr>
          <p:cNvPr id="51" name="灯片编号占位符 50"/>
          <p:cNvSpPr>
            <a:spLocks noGrp="1"/>
          </p:cNvSpPr>
          <p:nvPr>
            <p:ph type="sldNum" sz="quarter" idx="12"/>
          </p:nvPr>
        </p:nvSpPr>
        <p:spPr/>
        <p:txBody>
          <a:bodyPr/>
          <a:lstStyle/>
          <a:p>
            <a:fld id="{B6F15528-21DE-4FAA-801E-634DDDAF4B2B}" type="slidenum">
              <a:rPr lang="en-US" smtClean="0"/>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5050" y="1478599"/>
            <a:ext cx="8106434" cy="352947"/>
          </a:xfrm>
          <a:prstGeom prst="roundRect">
            <a:avLst>
              <a:gd name="adj" fmla="val 16667"/>
            </a:avLst>
          </a:prstGeom>
          <a:solidFill>
            <a:srgbClr val="00B050"/>
          </a:solidFill>
          <a:ln>
            <a:noFill/>
          </a:ln>
          <a:effectLst/>
          <a:extLst/>
        </p:spPr>
        <p:txBody>
          <a:bodyPr wrap="none" anchor="ctr"/>
          <a:lstStyle/>
          <a:p>
            <a:endParaRPr lang="zh-CN" altLang="en-US" sz="1795"/>
          </a:p>
        </p:txBody>
      </p:sp>
      <p:sp>
        <p:nvSpPr>
          <p:cNvPr id="129" name="圆角矩形 128"/>
          <p:cNvSpPr/>
          <p:nvPr/>
        </p:nvSpPr>
        <p:spPr>
          <a:xfrm>
            <a:off x="503669" y="2012525"/>
            <a:ext cx="8111262" cy="319150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dirty="0"/>
          </a:p>
        </p:txBody>
      </p:sp>
      <p:grpSp>
        <p:nvGrpSpPr>
          <p:cNvPr id="9" name="组合 8"/>
          <p:cNvGrpSpPr/>
          <p:nvPr/>
        </p:nvGrpSpPr>
        <p:grpSpPr>
          <a:xfrm>
            <a:off x="1257236" y="2694038"/>
            <a:ext cx="2397765" cy="299418"/>
            <a:chOff x="1042371" y="1853844"/>
            <a:chExt cx="2404444" cy="300252"/>
          </a:xfrm>
        </p:grpSpPr>
        <p:sp>
          <p:nvSpPr>
            <p:cNvPr id="51" name="Line 6"/>
            <p:cNvSpPr>
              <a:spLocks noChangeShapeType="1"/>
            </p:cNvSpPr>
            <p:nvPr/>
          </p:nvSpPr>
          <p:spPr bwMode="auto">
            <a:xfrm>
              <a:off x="1192497" y="2003970"/>
              <a:ext cx="2104192" cy="0"/>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795"/>
            </a:p>
          </p:txBody>
        </p:sp>
        <p:sp>
          <p:nvSpPr>
            <p:cNvPr id="2" name="椭圆 1"/>
            <p:cNvSpPr/>
            <p:nvPr/>
          </p:nvSpPr>
          <p:spPr>
            <a:xfrm>
              <a:off x="1042371" y="1853844"/>
              <a:ext cx="300252" cy="300252"/>
            </a:xfrm>
            <a:prstGeom prst="ellipse">
              <a:avLst/>
            </a:prstGeom>
            <a:solidFill>
              <a:srgbClr val="CC00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55" name="椭圆 54"/>
            <p:cNvSpPr/>
            <p:nvPr/>
          </p:nvSpPr>
          <p:spPr>
            <a:xfrm>
              <a:off x="3146563" y="1853844"/>
              <a:ext cx="300252" cy="300252"/>
            </a:xfrm>
            <a:prstGeom prst="ellipse">
              <a:avLst/>
            </a:prstGeom>
            <a:solidFill>
              <a:srgbClr val="CC00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grpSp>
      <p:grpSp>
        <p:nvGrpSpPr>
          <p:cNvPr id="8" name="组合 7"/>
          <p:cNvGrpSpPr/>
          <p:nvPr/>
        </p:nvGrpSpPr>
        <p:grpSpPr>
          <a:xfrm>
            <a:off x="5060009" y="2290251"/>
            <a:ext cx="2803461" cy="1111472"/>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headEnd/>
              <a:tailEnd/>
            </a:ln>
            <a:extLst/>
          </p:spPr>
          <p:txBody>
            <a:bodyPr/>
            <a:lstStyle/>
            <a:p>
              <a:endParaRPr lang="zh-CN" altLang="en-US" sz="1795"/>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70" name="椭圆 69"/>
            <p:cNvSpPr/>
            <p:nvPr/>
          </p:nvSpPr>
          <p:spPr>
            <a:xfrm>
              <a:off x="5712342" y="1448932"/>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71" name="椭圆 70"/>
            <p:cNvSpPr/>
            <p:nvPr/>
          </p:nvSpPr>
          <p:spPr>
            <a:xfrm>
              <a:off x="6842078" y="1448932"/>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72" name="椭圆 71"/>
            <p:cNvSpPr/>
            <p:nvPr/>
          </p:nvSpPr>
          <p:spPr>
            <a:xfrm>
              <a:off x="5357496"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73" name="椭圆 72"/>
            <p:cNvSpPr/>
            <p:nvPr/>
          </p:nvSpPr>
          <p:spPr>
            <a:xfrm>
              <a:off x="6241568"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74" name="椭圆 73"/>
            <p:cNvSpPr/>
            <p:nvPr/>
          </p:nvSpPr>
          <p:spPr>
            <a:xfrm>
              <a:off x="7161654"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grpSp>
      <p:sp>
        <p:nvSpPr>
          <p:cNvPr id="3" name="矩形 2"/>
          <p:cNvSpPr/>
          <p:nvPr/>
        </p:nvSpPr>
        <p:spPr>
          <a:xfrm>
            <a:off x="1311676" y="3538459"/>
            <a:ext cx="2288887" cy="1028187"/>
          </a:xfrm>
          <a:prstGeom prst="rect">
            <a:avLst/>
          </a:prstGeom>
        </p:spPr>
        <p:txBody>
          <a:bodyPr wrap="square">
            <a:spAutoFit/>
          </a:bodyPr>
          <a:lstStyle/>
          <a:p>
            <a:pPr algn="ctr" eaLnBrk="0" hangingPunct="0">
              <a:buClr>
                <a:srgbClr val="0070C0"/>
              </a:buClr>
            </a:pPr>
            <a:r>
              <a:rPr lang="en-US" altLang="zh-CN" sz="1396" b="1" dirty="0">
                <a:solidFill>
                  <a:srgbClr val="0000FF"/>
                </a:solidFill>
                <a:latin typeface="微软雅黑" pitchFamily="34" charset="-122"/>
                <a:ea typeface="微软雅黑" pitchFamily="34" charset="-122"/>
              </a:rPr>
              <a:t>(a) </a:t>
            </a:r>
            <a:r>
              <a:rPr lang="zh-CN" altLang="en-US" sz="1396" b="1" dirty="0">
                <a:solidFill>
                  <a:srgbClr val="0000FF"/>
                </a:solidFill>
                <a:latin typeface="微软雅黑" pitchFamily="34" charset="-122"/>
                <a:ea typeface="微软雅黑" pitchFamily="34" charset="-122"/>
              </a:rPr>
              <a:t>点对点信道</a:t>
            </a:r>
            <a:endParaRPr lang="en-US" altLang="zh-CN" sz="1396" b="1" dirty="0">
              <a:solidFill>
                <a:srgbClr val="0000FF"/>
              </a:solidFill>
              <a:latin typeface="微软雅黑" pitchFamily="34" charset="-122"/>
              <a:ea typeface="微软雅黑" pitchFamily="34" charset="-122"/>
            </a:endParaRPr>
          </a:p>
          <a:p>
            <a:pPr algn="ctr" eaLnBrk="0" hangingPunct="0">
              <a:buClr>
                <a:srgbClr val="0070C0"/>
              </a:buClr>
            </a:pPr>
            <a:endParaRPr lang="en-US" altLang="zh-CN" sz="1396" b="1" dirty="0">
              <a:solidFill>
                <a:srgbClr val="0000FF"/>
              </a:solidFill>
              <a:latin typeface="微软雅黑" pitchFamily="34" charset="-122"/>
              <a:ea typeface="微软雅黑" pitchFamily="34" charset="-122"/>
            </a:endParaRPr>
          </a:p>
          <a:p>
            <a:pPr marL="284950" indent="-284950" eaLnBrk="0" hangingPunct="0">
              <a:spcBef>
                <a:spcPts val="598"/>
              </a:spcBef>
              <a:buClr>
                <a:srgbClr val="0070C0"/>
              </a:buClr>
              <a:buFont typeface="Wingdings" pitchFamily="2" charset="2"/>
              <a:buChar char="l"/>
            </a:pPr>
            <a:r>
              <a:rPr lang="zh-CN" altLang="en-US" sz="1396" b="1" dirty="0">
                <a:latin typeface="微软雅黑" pitchFamily="34" charset="-122"/>
                <a:ea typeface="微软雅黑" pitchFamily="34" charset="-122"/>
              </a:rPr>
              <a:t>这种信道使用一对一的</a:t>
            </a:r>
            <a:r>
              <a:rPr lang="zh-CN" altLang="en-US" sz="1396" b="1" dirty="0">
                <a:solidFill>
                  <a:srgbClr val="0000FF"/>
                </a:solidFill>
                <a:latin typeface="微软雅黑" pitchFamily="34" charset="-122"/>
                <a:ea typeface="微软雅黑" pitchFamily="34" charset="-122"/>
              </a:rPr>
              <a:t>点对点</a:t>
            </a:r>
            <a:r>
              <a:rPr lang="zh-CN" altLang="en-US" sz="1396" b="1" dirty="0">
                <a:latin typeface="微软雅黑" pitchFamily="34" charset="-122"/>
                <a:ea typeface="微软雅黑" pitchFamily="34" charset="-122"/>
              </a:rPr>
              <a:t>通信方式。</a:t>
            </a:r>
          </a:p>
        </p:txBody>
      </p:sp>
      <p:sp>
        <p:nvSpPr>
          <p:cNvPr id="4" name="矩形 3"/>
          <p:cNvSpPr/>
          <p:nvPr/>
        </p:nvSpPr>
        <p:spPr>
          <a:xfrm>
            <a:off x="4907279" y="3538458"/>
            <a:ext cx="3108923" cy="1319763"/>
          </a:xfrm>
          <a:prstGeom prst="rect">
            <a:avLst/>
          </a:prstGeom>
        </p:spPr>
        <p:txBody>
          <a:bodyPr wrap="square">
            <a:spAutoFit/>
          </a:bodyPr>
          <a:lstStyle/>
          <a:p>
            <a:pPr algn="ctr" eaLnBrk="0" hangingPunct="0">
              <a:buClr>
                <a:srgbClr val="0070C0"/>
              </a:buClr>
            </a:pPr>
            <a:r>
              <a:rPr lang="en-US" altLang="zh-CN" sz="1396" b="1" dirty="0">
                <a:solidFill>
                  <a:srgbClr val="0000FF"/>
                </a:solidFill>
                <a:latin typeface="微软雅黑" pitchFamily="34" charset="-122"/>
                <a:ea typeface="微软雅黑" pitchFamily="34" charset="-122"/>
              </a:rPr>
              <a:t>(b) </a:t>
            </a:r>
            <a:r>
              <a:rPr lang="zh-CN" altLang="en-US" sz="1396" b="1" dirty="0">
                <a:solidFill>
                  <a:srgbClr val="0000FF"/>
                </a:solidFill>
                <a:latin typeface="微软雅黑" pitchFamily="34" charset="-122"/>
                <a:ea typeface="微软雅黑" pitchFamily="34" charset="-122"/>
              </a:rPr>
              <a:t>广播信道</a:t>
            </a:r>
            <a:endParaRPr lang="en-US" altLang="zh-CN" sz="1396" b="1" dirty="0">
              <a:solidFill>
                <a:srgbClr val="0000FF"/>
              </a:solidFill>
              <a:latin typeface="微软雅黑" pitchFamily="34" charset="-122"/>
              <a:ea typeface="微软雅黑" pitchFamily="34" charset="-122"/>
            </a:endParaRPr>
          </a:p>
          <a:p>
            <a:pPr algn="ctr" eaLnBrk="0" hangingPunct="0">
              <a:buClr>
                <a:srgbClr val="0070C0"/>
              </a:buClr>
            </a:pPr>
            <a:endParaRPr lang="en-US" altLang="zh-CN" sz="1396" b="1" dirty="0">
              <a:solidFill>
                <a:srgbClr val="0000FF"/>
              </a:solidFill>
              <a:latin typeface="微软雅黑" pitchFamily="34" charset="-122"/>
              <a:ea typeface="微软雅黑" pitchFamily="34" charset="-122"/>
            </a:endParaRPr>
          </a:p>
          <a:p>
            <a:pPr marL="284950" indent="-284950" eaLnBrk="0" hangingPunct="0">
              <a:spcBef>
                <a:spcPts val="598"/>
              </a:spcBef>
              <a:buClr>
                <a:srgbClr val="0070C0"/>
              </a:buClr>
              <a:buFont typeface="Wingdings" pitchFamily="2" charset="2"/>
              <a:buChar char="l"/>
            </a:pPr>
            <a:r>
              <a:rPr lang="zh-CN" altLang="en-US" sz="1396" b="1" dirty="0">
                <a:latin typeface="微软雅黑" pitchFamily="34" charset="-122"/>
                <a:ea typeface="微软雅黑" pitchFamily="34" charset="-122"/>
              </a:rPr>
              <a:t>使用一对多的</a:t>
            </a:r>
            <a:r>
              <a:rPr lang="zh-CN" altLang="en-US" sz="1396" b="1" dirty="0">
                <a:solidFill>
                  <a:srgbClr val="0000FF"/>
                </a:solidFill>
                <a:latin typeface="微软雅黑" pitchFamily="34" charset="-122"/>
                <a:ea typeface="微软雅黑" pitchFamily="34" charset="-122"/>
              </a:rPr>
              <a:t>广播通信</a:t>
            </a:r>
            <a:r>
              <a:rPr lang="zh-CN" altLang="en-US" sz="1396" b="1" dirty="0">
                <a:latin typeface="微软雅黑" pitchFamily="34" charset="-122"/>
                <a:ea typeface="微软雅黑" pitchFamily="34" charset="-122"/>
              </a:rPr>
              <a:t>方式。</a:t>
            </a:r>
            <a:endParaRPr lang="en-US" altLang="zh-CN" sz="1396" b="1" dirty="0">
              <a:latin typeface="微软雅黑" pitchFamily="34" charset="-122"/>
              <a:ea typeface="微软雅黑" pitchFamily="34" charset="-122"/>
            </a:endParaRPr>
          </a:p>
          <a:p>
            <a:pPr marL="284950" indent="-284950" eaLnBrk="0" hangingPunct="0">
              <a:spcBef>
                <a:spcPts val="598"/>
              </a:spcBef>
              <a:buClr>
                <a:srgbClr val="0070C0"/>
              </a:buClr>
              <a:buFont typeface="Wingdings" pitchFamily="2" charset="2"/>
              <a:buChar char="l"/>
            </a:pPr>
            <a:r>
              <a:rPr lang="zh-CN" altLang="en-US" sz="1396" b="1" dirty="0">
                <a:latin typeface="微软雅黑" pitchFamily="34" charset="-122"/>
                <a:ea typeface="微软雅黑" pitchFamily="34" charset="-122"/>
              </a:rPr>
              <a:t>因此必须使用专用的共享信道协议来协调这些主机的数据发送。</a:t>
            </a:r>
          </a:p>
        </p:txBody>
      </p:sp>
      <p:sp>
        <p:nvSpPr>
          <p:cNvPr id="7" name="矩形 6"/>
          <p:cNvSpPr/>
          <p:nvPr/>
        </p:nvSpPr>
        <p:spPr>
          <a:xfrm>
            <a:off x="3092776" y="1463718"/>
            <a:ext cx="2741835" cy="398999"/>
          </a:xfrm>
          <a:prstGeom prst="rect">
            <a:avLst/>
          </a:prstGeom>
        </p:spPr>
        <p:txBody>
          <a:bodyPr wrap="none">
            <a:spAutoFit/>
          </a:bodyPr>
          <a:lstStyle/>
          <a:p>
            <a:pPr algn="ctr"/>
            <a:r>
              <a:rPr lang="zh-CN" altLang="en-US" sz="1994" b="1" dirty="0">
                <a:solidFill>
                  <a:schemeClr val="bg1"/>
                </a:solidFill>
                <a:ea typeface="微软雅黑" pitchFamily="34" charset="-122"/>
              </a:rPr>
              <a:t>数据链路层使用的信道</a:t>
            </a:r>
          </a:p>
        </p:txBody>
      </p:sp>
      <p:grpSp>
        <p:nvGrpSpPr>
          <p:cNvPr id="19" name="组合 18"/>
          <p:cNvGrpSpPr/>
          <p:nvPr/>
        </p:nvGrpSpPr>
        <p:grpSpPr>
          <a:xfrm>
            <a:off x="5734269" y="2589669"/>
            <a:ext cx="1550080" cy="543696"/>
            <a:chOff x="5750242" y="1749184"/>
            <a:chExt cx="1554398" cy="545210"/>
          </a:xfrm>
        </p:grpSpPr>
        <p:cxnSp>
          <p:nvCxnSpPr>
            <p:cNvPr id="10" name="直接箭头连接符 9"/>
            <p:cNvCxnSpPr/>
            <p:nvPr/>
          </p:nvCxnSpPr>
          <p:spPr>
            <a:xfrm>
              <a:off x="5750242" y="2115597"/>
              <a:ext cx="1550798" cy="0"/>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6993187"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304640"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650178" y="2712506"/>
            <a:ext cx="1669927"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063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afterEffect">
                                  <p:stCondLst>
                                    <p:cond delay="0"/>
                                  </p:stCondLst>
                                  <p:endCondLst>
                                    <p:cond evt="onNext" delay="0">
                                      <p:tgtEl>
                                        <p:sldTgt/>
                                      </p:tgtEl>
                                    </p:cond>
                                  </p:end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000"/>
                                        <p:tgtEl>
                                          <p:spTgt spid="21"/>
                                        </p:tgtEl>
                                      </p:cBhvr>
                                    </p:animEffect>
                                  </p:childTnLst>
                                </p:cTn>
                              </p:par>
                              <p:par>
                                <p:cTn id="8" presetID="22" presetClass="entr" presetSubtype="8" repeatCount="indefinite" fill="hold" nodeType="withEffect">
                                  <p:stCondLst>
                                    <p:cond delay="0"/>
                                  </p:stCondLst>
                                  <p:endCondLst>
                                    <p:cond evt="onNext" delay="0">
                                      <p:tgtEl>
                                        <p:sldTgt/>
                                      </p:tgtEl>
                                    </p:cond>
                                  </p:end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p:txBody>
          <a:bodyPr/>
          <a:lstStyle/>
          <a:p>
            <a:pPr algn="ctr" eaLnBrk="1" hangingPunct="1"/>
            <a:r>
              <a:rPr lang="zh-CN" altLang="en-US" dirty="0" smtClean="0">
                <a:ea typeface="黑体" pitchFamily="2" charset="-122"/>
              </a:rPr>
              <a:t>参数 </a:t>
            </a:r>
            <a:r>
              <a:rPr lang="en-US" altLang="zh-CN" i="1" dirty="0" smtClean="0">
                <a:ea typeface="黑体" pitchFamily="2" charset="-122"/>
              </a:rPr>
              <a:t>a</a:t>
            </a:r>
            <a:r>
              <a:rPr lang="en-US" altLang="zh-CN" dirty="0" smtClean="0">
                <a:ea typeface="黑体" pitchFamily="2" charset="-122"/>
              </a:rPr>
              <a:t> </a:t>
            </a:r>
          </a:p>
        </p:txBody>
      </p:sp>
      <p:sp>
        <p:nvSpPr>
          <p:cNvPr id="1030" name="Rectangle 3"/>
          <p:cNvSpPr>
            <a:spLocks noGrp="1" noChangeArrowheads="1"/>
          </p:cNvSpPr>
          <p:nvPr>
            <p:ph type="body" idx="1"/>
          </p:nvPr>
        </p:nvSpPr>
        <p:spPr/>
        <p:txBody>
          <a:bodyPr/>
          <a:lstStyle/>
          <a:p>
            <a:pPr eaLnBrk="1" hangingPunct="1"/>
            <a:r>
              <a:rPr lang="zh-CN" altLang="en-US" sz="2800" dirty="0" smtClean="0">
                <a:ea typeface="黑体" pitchFamily="2" charset="-122"/>
              </a:rPr>
              <a:t>要提高以太网的信道利用率，就必须减小 </a:t>
            </a:r>
            <a:r>
              <a:rPr lang="zh-CN" altLang="en-US" sz="2800" i="1" dirty="0" smtClean="0">
                <a:ea typeface="黑体" pitchFamily="2" charset="-122"/>
                <a:sym typeface="Symbol" pitchFamily="18" charset="2"/>
              </a:rPr>
              <a:t> </a:t>
            </a:r>
            <a:r>
              <a:rPr lang="zh-CN" altLang="en-US" sz="2800" dirty="0" smtClean="0">
                <a:ea typeface="黑体" pitchFamily="2" charset="-122"/>
              </a:rPr>
              <a:t>与 </a:t>
            </a:r>
            <a:r>
              <a:rPr lang="en-US" altLang="zh-CN" sz="2800" i="1" dirty="0" smtClean="0">
                <a:ea typeface="黑体" pitchFamily="2" charset="-122"/>
              </a:rPr>
              <a:t>T</a:t>
            </a:r>
            <a:r>
              <a:rPr lang="en-US" altLang="zh-CN" sz="2800" baseline="-25000" dirty="0" smtClean="0">
                <a:ea typeface="黑体" pitchFamily="2" charset="-122"/>
              </a:rPr>
              <a:t>0 </a:t>
            </a:r>
            <a:r>
              <a:rPr lang="zh-CN" altLang="en-US" sz="2800" dirty="0" smtClean="0">
                <a:ea typeface="黑体" pitchFamily="2" charset="-122"/>
              </a:rPr>
              <a:t>之比。在以太网中定义了参数 </a:t>
            </a:r>
            <a:r>
              <a:rPr lang="en-US" altLang="zh-CN" sz="2800" i="1" dirty="0" smtClean="0">
                <a:ea typeface="黑体" pitchFamily="2" charset="-122"/>
              </a:rPr>
              <a:t>a</a:t>
            </a:r>
            <a:r>
              <a:rPr lang="zh-CN" altLang="en-US" sz="2800" dirty="0" smtClean="0">
                <a:ea typeface="黑体" pitchFamily="2" charset="-122"/>
              </a:rPr>
              <a:t>，它是以太网单程端到端时延 </a:t>
            </a:r>
            <a:r>
              <a:rPr lang="zh-CN" altLang="en-US" sz="2800" i="1" dirty="0" smtClean="0">
                <a:ea typeface="黑体" pitchFamily="2" charset="-122"/>
                <a:sym typeface="Symbol" pitchFamily="18" charset="2"/>
              </a:rPr>
              <a:t> </a:t>
            </a:r>
            <a:r>
              <a:rPr lang="zh-CN" altLang="en-US" sz="2800" dirty="0" smtClean="0">
                <a:ea typeface="黑体" pitchFamily="2" charset="-122"/>
              </a:rPr>
              <a:t>与帧的发送时间 </a:t>
            </a:r>
            <a:r>
              <a:rPr lang="en-US" altLang="zh-CN" sz="2800" i="1" dirty="0" smtClean="0">
                <a:ea typeface="黑体" pitchFamily="2" charset="-122"/>
              </a:rPr>
              <a:t>T</a:t>
            </a:r>
            <a:r>
              <a:rPr lang="en-US" altLang="zh-CN" sz="2800" baseline="-25000" dirty="0" smtClean="0">
                <a:ea typeface="黑体" pitchFamily="2" charset="-122"/>
              </a:rPr>
              <a:t>0 </a:t>
            </a:r>
            <a:r>
              <a:rPr lang="zh-CN" altLang="en-US" sz="2800" dirty="0" smtClean="0">
                <a:ea typeface="黑体" pitchFamily="2" charset="-122"/>
              </a:rPr>
              <a:t>之比： </a:t>
            </a:r>
          </a:p>
        </p:txBody>
      </p:sp>
      <p:sp>
        <p:nvSpPr>
          <p:cNvPr id="1031" name="Rectangle 5"/>
          <p:cNvSpPr>
            <a:spLocks noChangeArrowheads="1"/>
          </p:cNvSpPr>
          <p:nvPr/>
        </p:nvSpPr>
        <p:spPr bwMode="auto">
          <a:xfrm>
            <a:off x="0" y="-184481"/>
            <a:ext cx="183991" cy="368962"/>
          </a:xfrm>
          <a:prstGeom prst="rect">
            <a:avLst/>
          </a:prstGeom>
          <a:noFill/>
          <a:ln w="9525">
            <a:noFill/>
            <a:miter lim="800000"/>
            <a:headEnd/>
            <a:tailEnd/>
          </a:ln>
        </p:spPr>
        <p:txBody>
          <a:bodyPr wrap="none" lIns="91074" tIns="45537" rIns="91074" bIns="45537" anchor="ctr">
            <a:spAutoFit/>
          </a:bodyPr>
          <a:lstStyle/>
          <a:p>
            <a:endParaRPr lang="zh-CN" altLang="en-US" dirty="0">
              <a:ea typeface="黑体" pitchFamily="2" charset="-122"/>
            </a:endParaRPr>
          </a:p>
        </p:txBody>
      </p:sp>
      <p:graphicFrame>
        <p:nvGraphicFramePr>
          <p:cNvPr id="1026" name="Object 4"/>
          <p:cNvGraphicFramePr>
            <a:graphicFrameLocks noChangeAspect="1"/>
          </p:cNvGraphicFramePr>
          <p:nvPr/>
        </p:nvGraphicFramePr>
        <p:xfrm>
          <a:off x="0" y="0"/>
          <a:ext cx="398939" cy="397828"/>
        </p:xfrm>
        <a:graphic>
          <a:graphicData uri="http://schemas.openxmlformats.org/presentationml/2006/ole">
            <mc:AlternateContent xmlns:mc="http://schemas.openxmlformats.org/markup-compatibility/2006">
              <mc:Choice xmlns:v="urn:schemas-microsoft-com:vml" Requires="v">
                <p:oleObj spid="_x0000_s188450" name="公式" r:id="rId4" imgW="431613" imgH="431613" progId="Equation.3">
                  <p:embed/>
                </p:oleObj>
              </mc:Choice>
              <mc:Fallback>
                <p:oleObj name="公式" r:id="rId4" imgW="431613" imgH="431613"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98939" cy="3978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2" name="Rectangle 7"/>
          <p:cNvSpPr>
            <a:spLocks noChangeArrowheads="1"/>
          </p:cNvSpPr>
          <p:nvPr/>
        </p:nvSpPr>
        <p:spPr bwMode="auto">
          <a:xfrm>
            <a:off x="0" y="3026555"/>
            <a:ext cx="183991" cy="368962"/>
          </a:xfrm>
          <a:prstGeom prst="rect">
            <a:avLst/>
          </a:prstGeom>
          <a:noFill/>
          <a:ln w="9525">
            <a:noFill/>
            <a:miter lim="800000"/>
            <a:headEnd/>
            <a:tailEnd/>
          </a:ln>
        </p:spPr>
        <p:txBody>
          <a:bodyPr wrap="none" lIns="91074" tIns="45537" rIns="91074" bIns="45537" anchor="ctr">
            <a:spAutoFit/>
          </a:bodyPr>
          <a:lstStyle/>
          <a:p>
            <a:endParaRPr lang="zh-CN" altLang="en-US" dirty="0">
              <a:ea typeface="黑体" pitchFamily="2" charset="-122"/>
            </a:endParaRPr>
          </a:p>
        </p:txBody>
      </p:sp>
      <p:graphicFrame>
        <p:nvGraphicFramePr>
          <p:cNvPr id="1027" name="Object 6"/>
          <p:cNvGraphicFramePr>
            <a:graphicFrameLocks noChangeAspect="1"/>
          </p:cNvGraphicFramePr>
          <p:nvPr/>
        </p:nvGraphicFramePr>
        <p:xfrm>
          <a:off x="3984639" y="2980549"/>
          <a:ext cx="1220562" cy="1217163"/>
        </p:xfrm>
        <a:graphic>
          <a:graphicData uri="http://schemas.openxmlformats.org/presentationml/2006/ole">
            <mc:AlternateContent xmlns:mc="http://schemas.openxmlformats.org/markup-compatibility/2006">
              <mc:Choice xmlns:v="urn:schemas-microsoft-com:vml" Requires="v">
                <p:oleObj spid="_x0000_s188451" name="公式" r:id="rId6" imgW="431613" imgH="431613" progId="Equation.3">
                  <p:embed/>
                </p:oleObj>
              </mc:Choice>
              <mc:Fallback>
                <p:oleObj name="公式" r:id="rId6" imgW="431613" imgH="431613"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4639" y="2980549"/>
                        <a:ext cx="1220562" cy="1217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 name="Text Box 9"/>
          <p:cNvSpPr txBox="1">
            <a:spLocks noChangeArrowheads="1"/>
          </p:cNvSpPr>
          <p:nvPr/>
        </p:nvSpPr>
        <p:spPr bwMode="auto">
          <a:xfrm>
            <a:off x="1112913" y="4205606"/>
            <a:ext cx="7471178" cy="2246399"/>
          </a:xfrm>
          <a:prstGeom prst="rect">
            <a:avLst/>
          </a:prstGeom>
          <a:noFill/>
          <a:ln w="9525">
            <a:noFill/>
            <a:miter lim="800000"/>
            <a:headEnd/>
            <a:tailEnd/>
          </a:ln>
        </p:spPr>
        <p:txBody>
          <a:bodyPr wrap="none" lIns="91074" tIns="45537" rIns="91074" bIns="45537">
            <a:spAutoFit/>
          </a:bodyPr>
          <a:lstStyle/>
          <a:p>
            <a:pPr>
              <a:buFontTx/>
              <a:buChar char="•"/>
            </a:pPr>
            <a:r>
              <a:rPr lang="en-US" altLang="zh-CN" sz="2800" i="1" dirty="0">
                <a:solidFill>
                  <a:schemeClr val="tx2"/>
                </a:solidFill>
                <a:latin typeface="Arial" charset="0"/>
                <a:ea typeface="黑体" pitchFamily="2" charset="-122"/>
              </a:rPr>
              <a:t>  a</a:t>
            </a:r>
            <a:r>
              <a:rPr lang="en-US" altLang="zh-CN" sz="2800" dirty="0">
                <a:solidFill>
                  <a:schemeClr val="tx2"/>
                </a:solidFill>
                <a:latin typeface="Arial" charset="0"/>
                <a:ea typeface="黑体" pitchFamily="2" charset="-122"/>
              </a:rPr>
              <a:t>→0 </a:t>
            </a:r>
            <a:r>
              <a:rPr lang="zh-CN" altLang="en-US" sz="2800" dirty="0">
                <a:solidFill>
                  <a:schemeClr val="tx2"/>
                </a:solidFill>
                <a:latin typeface="Arial" charset="0"/>
                <a:ea typeface="黑体" pitchFamily="2" charset="-122"/>
              </a:rPr>
              <a:t>表示一发生碰撞就立即可以检测出来，</a:t>
            </a:r>
          </a:p>
          <a:p>
            <a:r>
              <a:rPr lang="zh-CN" altLang="en-US" sz="2800" dirty="0">
                <a:solidFill>
                  <a:schemeClr val="tx2"/>
                </a:solidFill>
                <a:latin typeface="Arial" charset="0"/>
                <a:ea typeface="黑体" pitchFamily="2" charset="-122"/>
              </a:rPr>
              <a:t>   并立即停止发送，因而信道利用率很高。</a:t>
            </a:r>
          </a:p>
          <a:p>
            <a:pPr>
              <a:buFontTx/>
              <a:buChar char="•"/>
            </a:pPr>
            <a:r>
              <a:rPr lang="zh-CN" altLang="en-US" sz="2800" i="1" dirty="0">
                <a:solidFill>
                  <a:schemeClr val="tx2"/>
                </a:solidFill>
                <a:latin typeface="Arial" charset="0"/>
                <a:ea typeface="黑体" pitchFamily="2" charset="-122"/>
              </a:rPr>
              <a:t>  </a:t>
            </a:r>
            <a:r>
              <a:rPr lang="en-US" altLang="zh-CN" sz="2800" i="1" dirty="0">
                <a:solidFill>
                  <a:schemeClr val="tx2"/>
                </a:solidFill>
                <a:latin typeface="Arial" charset="0"/>
                <a:ea typeface="黑体" pitchFamily="2" charset="-122"/>
              </a:rPr>
              <a:t>a </a:t>
            </a:r>
            <a:r>
              <a:rPr lang="zh-CN" altLang="en-US" sz="2800" dirty="0">
                <a:solidFill>
                  <a:schemeClr val="tx2"/>
                </a:solidFill>
                <a:latin typeface="Arial" charset="0"/>
                <a:ea typeface="黑体" pitchFamily="2" charset="-122"/>
              </a:rPr>
              <a:t>越大，表明争用期所占的比例增大，每发</a:t>
            </a:r>
          </a:p>
          <a:p>
            <a:r>
              <a:rPr lang="zh-CN" altLang="en-US" sz="2800" dirty="0">
                <a:solidFill>
                  <a:schemeClr val="tx2"/>
                </a:solidFill>
                <a:latin typeface="Arial" charset="0"/>
                <a:ea typeface="黑体" pitchFamily="2" charset="-122"/>
              </a:rPr>
              <a:t>   生一次碰撞就浪费许多信道资源，使得信道</a:t>
            </a:r>
          </a:p>
          <a:p>
            <a:r>
              <a:rPr lang="zh-CN" altLang="en-US" sz="2800" dirty="0">
                <a:solidFill>
                  <a:schemeClr val="tx2"/>
                </a:solidFill>
                <a:latin typeface="Arial" charset="0"/>
                <a:ea typeface="黑体" pitchFamily="2" charset="-122"/>
              </a:rPr>
              <a:t>   利用率明显降低。 </a:t>
            </a:r>
          </a:p>
        </p:txBody>
      </p:sp>
      <p:sp>
        <p:nvSpPr>
          <p:cNvPr id="10" name="灯片编号占位符 9"/>
          <p:cNvSpPr>
            <a:spLocks noGrp="1"/>
          </p:cNvSpPr>
          <p:nvPr>
            <p:ph type="sldNum" sz="quarter" idx="12"/>
          </p:nvPr>
        </p:nvSpPr>
        <p:spPr/>
        <p:txBody>
          <a:bodyPr/>
          <a:lstStyle/>
          <a:p>
            <a:fld id="{B6F15528-21DE-4FAA-801E-634DDDAF4B2B}" type="slidenum">
              <a:rPr lang="en-US" smtClean="0"/>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p:txBody>
          <a:bodyPr/>
          <a:lstStyle/>
          <a:p>
            <a:pPr algn="ctr" eaLnBrk="1" hangingPunct="1"/>
            <a:r>
              <a:rPr lang="zh-CN" altLang="en-US" dirty="0" smtClean="0">
                <a:ea typeface="黑体" pitchFamily="2" charset="-122"/>
              </a:rPr>
              <a:t>对以太网参数的要求</a:t>
            </a:r>
          </a:p>
        </p:txBody>
      </p:sp>
      <p:sp>
        <p:nvSpPr>
          <p:cNvPr id="79876" name="Rectangle 3"/>
          <p:cNvSpPr>
            <a:spLocks noGrp="1" noChangeArrowheads="1"/>
          </p:cNvSpPr>
          <p:nvPr>
            <p:ph type="body" idx="1"/>
          </p:nvPr>
        </p:nvSpPr>
        <p:spPr/>
        <p:txBody>
          <a:bodyPr/>
          <a:lstStyle/>
          <a:p>
            <a:pPr eaLnBrk="1" hangingPunct="1"/>
            <a:r>
              <a:rPr lang="zh-CN" altLang="en-US" dirty="0" smtClean="0">
                <a:ea typeface="黑体" pitchFamily="2" charset="-122"/>
              </a:rPr>
              <a:t>当数据率一定时，以太网的连线的长度受到限制，否则 </a:t>
            </a:r>
            <a:r>
              <a:rPr lang="zh-CN" altLang="en-US" i="1" dirty="0" smtClean="0">
                <a:ea typeface="黑体" pitchFamily="2" charset="-122"/>
                <a:sym typeface="Symbol" pitchFamily="18" charset="2"/>
              </a:rPr>
              <a:t> </a:t>
            </a:r>
            <a:r>
              <a:rPr lang="zh-CN" altLang="en-US" dirty="0" smtClean="0">
                <a:ea typeface="黑体" pitchFamily="2" charset="-122"/>
              </a:rPr>
              <a:t>的数值会太大。</a:t>
            </a:r>
          </a:p>
          <a:p>
            <a:pPr eaLnBrk="1" hangingPunct="1"/>
            <a:r>
              <a:rPr lang="zh-CN" altLang="en-US" dirty="0" smtClean="0">
                <a:ea typeface="黑体" pitchFamily="2" charset="-122"/>
              </a:rPr>
              <a:t>以太网的帧长不能太短，否则 </a:t>
            </a:r>
            <a:r>
              <a:rPr lang="en-US" altLang="zh-CN" i="1" dirty="0" smtClean="0">
                <a:ea typeface="黑体" pitchFamily="2" charset="-122"/>
              </a:rPr>
              <a:t>T</a:t>
            </a:r>
            <a:r>
              <a:rPr lang="en-US" altLang="zh-CN" baseline="-25000" dirty="0" smtClean="0">
                <a:ea typeface="黑体" pitchFamily="2" charset="-122"/>
              </a:rPr>
              <a:t>0 </a:t>
            </a:r>
            <a:r>
              <a:rPr lang="zh-CN" altLang="en-US" dirty="0" smtClean="0">
                <a:ea typeface="黑体" pitchFamily="2" charset="-122"/>
              </a:rPr>
              <a:t>的值会太小，使 </a:t>
            </a:r>
            <a:r>
              <a:rPr lang="en-US" altLang="zh-CN" i="1" dirty="0" smtClean="0">
                <a:ea typeface="黑体" pitchFamily="2" charset="-122"/>
              </a:rPr>
              <a:t>a </a:t>
            </a:r>
            <a:r>
              <a:rPr lang="zh-CN" altLang="en-US" dirty="0" smtClean="0">
                <a:ea typeface="黑体" pitchFamily="2" charset="-122"/>
              </a:rPr>
              <a:t>值太大。 </a:t>
            </a:r>
          </a:p>
        </p:txBody>
      </p:sp>
      <p:sp>
        <p:nvSpPr>
          <p:cNvPr id="4" name="灯片编号占位符 3"/>
          <p:cNvSpPr>
            <a:spLocks noGrp="1"/>
          </p:cNvSpPr>
          <p:nvPr>
            <p:ph type="sldNum" sz="quarter" idx="12"/>
          </p:nvPr>
        </p:nvSpPr>
        <p:spPr/>
        <p:txBody>
          <a:bodyPr/>
          <a:lstStyle/>
          <a:p>
            <a:fld id="{B6F15528-21DE-4FAA-801E-634DDDAF4B2B}" type="slidenum">
              <a:rPr lang="en-US" smtClean="0"/>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body" idx="1"/>
          </p:nvPr>
        </p:nvSpPr>
        <p:spPr>
          <a:xfrm>
            <a:off x="609491" y="1763387"/>
            <a:ext cx="8114921" cy="2649026"/>
          </a:xfrm>
        </p:spPr>
        <p:txBody>
          <a:bodyPr>
            <a:normAutofit fontScale="85000" lnSpcReduction="20000"/>
          </a:bodyPr>
          <a:lstStyle/>
          <a:p>
            <a:pPr algn="just" eaLnBrk="1" hangingPunct="1">
              <a:lnSpc>
                <a:spcPct val="110000"/>
              </a:lnSpc>
            </a:pPr>
            <a:r>
              <a:rPr lang="zh-CN" altLang="en-US" sz="2800" dirty="0" smtClean="0">
                <a:ea typeface="黑体" pitchFamily="2" charset="-122"/>
              </a:rPr>
              <a:t>在</a:t>
            </a:r>
            <a:r>
              <a:rPr lang="zh-CN" altLang="en-US" sz="2800" dirty="0" smtClean="0">
                <a:solidFill>
                  <a:schemeClr val="hlink"/>
                </a:solidFill>
                <a:ea typeface="黑体" pitchFamily="2" charset="-122"/>
              </a:rPr>
              <a:t>理想化</a:t>
            </a:r>
            <a:r>
              <a:rPr lang="zh-CN" altLang="en-US" sz="2800" dirty="0" smtClean="0">
                <a:ea typeface="黑体" pitchFamily="2" charset="-122"/>
              </a:rPr>
              <a:t>的情况下，以太网上的各站发送数据都不会产生碰撞（这显然已经不是 </a:t>
            </a:r>
            <a:r>
              <a:rPr lang="en-US" altLang="zh-CN" sz="2800" dirty="0" smtClean="0">
                <a:ea typeface="黑体" pitchFamily="2" charset="-122"/>
              </a:rPr>
              <a:t>CSMA/CD</a:t>
            </a:r>
            <a:r>
              <a:rPr lang="zh-CN" altLang="en-US" sz="2800" dirty="0" smtClean="0">
                <a:ea typeface="黑体" pitchFamily="2" charset="-122"/>
              </a:rPr>
              <a:t>，而是需要使用一种特殊的调度方法），即总线一旦空闲就有某一个站立即发送数据。</a:t>
            </a:r>
          </a:p>
          <a:p>
            <a:pPr algn="just" eaLnBrk="1" hangingPunct="1">
              <a:lnSpc>
                <a:spcPct val="110000"/>
              </a:lnSpc>
            </a:pPr>
            <a:r>
              <a:rPr lang="zh-CN" altLang="en-US" sz="2800" dirty="0" smtClean="0">
                <a:ea typeface="黑体" pitchFamily="2" charset="-122"/>
              </a:rPr>
              <a:t>发送一帧占用线路的时间是 </a:t>
            </a:r>
            <a:r>
              <a:rPr lang="en-US" altLang="zh-CN" sz="2800" i="1" dirty="0" smtClean="0">
                <a:ea typeface="黑体" pitchFamily="2" charset="-122"/>
              </a:rPr>
              <a:t>T</a:t>
            </a:r>
            <a:r>
              <a:rPr lang="en-US" altLang="zh-CN" sz="2800" baseline="-25000" dirty="0" smtClean="0">
                <a:ea typeface="黑体" pitchFamily="2" charset="-122"/>
              </a:rPr>
              <a:t>0</a:t>
            </a:r>
            <a:r>
              <a:rPr lang="en-US" altLang="zh-CN" sz="2800" dirty="0" smtClean="0">
                <a:ea typeface="黑体" pitchFamily="2" charset="-122"/>
              </a:rPr>
              <a:t> + </a:t>
            </a:r>
            <a:r>
              <a:rPr lang="en-US" altLang="zh-CN" sz="2800" i="1" dirty="0" smtClean="0">
                <a:ea typeface="黑体" pitchFamily="2" charset="-122"/>
                <a:sym typeface="Symbol" pitchFamily="18" charset="2"/>
              </a:rPr>
              <a:t></a:t>
            </a:r>
            <a:r>
              <a:rPr lang="zh-CN" altLang="en-US" sz="2800" dirty="0" smtClean="0">
                <a:ea typeface="黑体" pitchFamily="2" charset="-122"/>
              </a:rPr>
              <a:t>，而帧本身的发送时间是 </a:t>
            </a:r>
            <a:r>
              <a:rPr lang="en-US" altLang="zh-CN" sz="2800" i="1" dirty="0" smtClean="0">
                <a:ea typeface="黑体" pitchFamily="2" charset="-122"/>
              </a:rPr>
              <a:t>T</a:t>
            </a:r>
            <a:r>
              <a:rPr lang="en-US" altLang="zh-CN" sz="2800" baseline="-25000" dirty="0" smtClean="0">
                <a:ea typeface="黑体" pitchFamily="2" charset="-122"/>
              </a:rPr>
              <a:t>0</a:t>
            </a:r>
            <a:r>
              <a:rPr lang="zh-CN" altLang="en-US" sz="2800" dirty="0" smtClean="0">
                <a:ea typeface="黑体" pitchFamily="2" charset="-122"/>
              </a:rPr>
              <a:t>。于是我们可计算出</a:t>
            </a:r>
            <a:r>
              <a:rPr lang="zh-CN" altLang="en-US" sz="2800" dirty="0" smtClean="0">
                <a:solidFill>
                  <a:schemeClr val="hlink"/>
                </a:solidFill>
                <a:ea typeface="黑体" pitchFamily="2" charset="-122"/>
              </a:rPr>
              <a:t>理想情况下</a:t>
            </a:r>
            <a:r>
              <a:rPr lang="zh-CN" altLang="en-US" sz="2800" dirty="0" smtClean="0">
                <a:ea typeface="黑体" pitchFamily="2" charset="-122"/>
              </a:rPr>
              <a:t>的极限信道利用率 </a:t>
            </a:r>
            <a:r>
              <a:rPr lang="en-US" altLang="zh-CN" sz="2800" i="1" dirty="0" err="1" smtClean="0">
                <a:ea typeface="黑体" pitchFamily="2" charset="-122"/>
              </a:rPr>
              <a:t>S</a:t>
            </a:r>
            <a:r>
              <a:rPr lang="en-US" altLang="zh-CN" sz="2800" baseline="-25000" dirty="0" err="1" smtClean="0">
                <a:ea typeface="黑体" pitchFamily="2" charset="-122"/>
              </a:rPr>
              <a:t>max</a:t>
            </a:r>
            <a:r>
              <a:rPr lang="zh-CN" altLang="en-US" sz="2800" dirty="0" smtClean="0">
                <a:ea typeface="黑体" pitchFamily="2" charset="-122"/>
              </a:rPr>
              <a:t>为： </a:t>
            </a:r>
          </a:p>
        </p:txBody>
      </p:sp>
      <p:sp>
        <p:nvSpPr>
          <p:cNvPr id="2053" name="Rectangle 3"/>
          <p:cNvSpPr>
            <a:spLocks noChangeArrowheads="1"/>
          </p:cNvSpPr>
          <p:nvPr/>
        </p:nvSpPr>
        <p:spPr bwMode="auto">
          <a:xfrm>
            <a:off x="0" y="-184481"/>
            <a:ext cx="183991" cy="368962"/>
          </a:xfrm>
          <a:prstGeom prst="rect">
            <a:avLst/>
          </a:prstGeom>
          <a:noFill/>
          <a:ln w="9525">
            <a:noFill/>
            <a:miter lim="800000"/>
            <a:headEnd/>
            <a:tailEnd/>
          </a:ln>
        </p:spPr>
        <p:txBody>
          <a:bodyPr wrap="none" lIns="91074" tIns="45537" rIns="91074" bIns="45537" anchor="ctr">
            <a:spAutoFit/>
          </a:bodyPr>
          <a:lstStyle/>
          <a:p>
            <a:endParaRPr lang="zh-CN" altLang="en-US" dirty="0">
              <a:ea typeface="黑体" pitchFamily="2" charset="-122"/>
            </a:endParaRPr>
          </a:p>
        </p:txBody>
      </p:sp>
      <p:sp>
        <p:nvSpPr>
          <p:cNvPr id="2054" name="Rectangle 4"/>
          <p:cNvSpPr>
            <a:spLocks noGrp="1" noChangeArrowheads="1"/>
          </p:cNvSpPr>
          <p:nvPr>
            <p:ph type="title"/>
          </p:nvPr>
        </p:nvSpPr>
        <p:spPr/>
        <p:txBody>
          <a:bodyPr/>
          <a:lstStyle/>
          <a:p>
            <a:pPr algn="ctr" eaLnBrk="1" hangingPunct="1"/>
            <a:r>
              <a:rPr lang="zh-CN" altLang="en-US" dirty="0" smtClean="0">
                <a:ea typeface="黑体" pitchFamily="2" charset="-122"/>
              </a:rPr>
              <a:t>信道利用率的最大值 </a:t>
            </a:r>
            <a:r>
              <a:rPr lang="en-US" altLang="zh-CN" i="1" dirty="0" err="1" smtClean="0">
                <a:ea typeface="黑体" pitchFamily="2" charset="-122"/>
              </a:rPr>
              <a:t>S</a:t>
            </a:r>
            <a:r>
              <a:rPr lang="en-US" altLang="zh-CN" baseline="-25000" dirty="0" err="1" smtClean="0">
                <a:ea typeface="黑体" pitchFamily="2" charset="-122"/>
              </a:rPr>
              <a:t>max</a:t>
            </a:r>
            <a:r>
              <a:rPr lang="en-US" altLang="zh-CN" dirty="0" smtClean="0">
                <a:ea typeface="黑体" pitchFamily="2" charset="-122"/>
              </a:rPr>
              <a:t> </a:t>
            </a:r>
          </a:p>
        </p:txBody>
      </p:sp>
      <p:sp>
        <p:nvSpPr>
          <p:cNvPr id="2055" name="Rectangle 9"/>
          <p:cNvSpPr>
            <a:spLocks noChangeArrowheads="1"/>
          </p:cNvSpPr>
          <p:nvPr/>
        </p:nvSpPr>
        <p:spPr bwMode="auto">
          <a:xfrm>
            <a:off x="0" y="3045499"/>
            <a:ext cx="183991" cy="368962"/>
          </a:xfrm>
          <a:prstGeom prst="rect">
            <a:avLst/>
          </a:prstGeom>
          <a:noFill/>
          <a:ln w="9525">
            <a:noFill/>
            <a:miter lim="800000"/>
            <a:headEnd/>
            <a:tailEnd/>
          </a:ln>
        </p:spPr>
        <p:txBody>
          <a:bodyPr wrap="none" lIns="91074" tIns="45537" rIns="91074" bIns="45537" anchor="ctr">
            <a:spAutoFit/>
          </a:bodyPr>
          <a:lstStyle/>
          <a:p>
            <a:endParaRPr lang="zh-CN" altLang="en-US" dirty="0">
              <a:ea typeface="黑体" pitchFamily="2" charset="-122"/>
            </a:endParaRPr>
          </a:p>
        </p:txBody>
      </p:sp>
      <p:graphicFrame>
        <p:nvGraphicFramePr>
          <p:cNvPr id="2050" name="Object 8"/>
          <p:cNvGraphicFramePr>
            <a:graphicFrameLocks noChangeAspect="1"/>
          </p:cNvGraphicFramePr>
          <p:nvPr/>
        </p:nvGraphicFramePr>
        <p:xfrm>
          <a:off x="2692837" y="5304367"/>
          <a:ext cx="3375148" cy="1112970"/>
        </p:xfrm>
        <a:graphic>
          <a:graphicData uri="http://schemas.openxmlformats.org/presentationml/2006/ole">
            <mc:AlternateContent xmlns:mc="http://schemas.openxmlformats.org/markup-compatibility/2006">
              <mc:Choice xmlns:v="urn:schemas-microsoft-com:vml" Requires="v">
                <p:oleObj spid="_x0000_s189458" name="公式" r:id="rId4" imgW="1282700" imgH="431800" progId="Equation.3">
                  <p:embed/>
                </p:oleObj>
              </mc:Choice>
              <mc:Fallback>
                <p:oleObj name="公式" r:id="rId4" imgW="1282700" imgH="4318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2837" y="5304367"/>
                        <a:ext cx="3375148" cy="11129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灯片编号占位符 7"/>
          <p:cNvSpPr>
            <a:spLocks noGrp="1"/>
          </p:cNvSpPr>
          <p:nvPr>
            <p:ph type="sldNum" sz="quarter" idx="12"/>
          </p:nvPr>
        </p:nvSpPr>
        <p:spPr/>
        <p:txBody>
          <a:bodyPr/>
          <a:lstStyle/>
          <a:p>
            <a:fld id="{B6F15528-21DE-4FAA-801E-634DDDAF4B2B}" type="slidenum">
              <a:rPr lang="en-US" smtClean="0"/>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normAutofit fontScale="90000"/>
          </a:bodyPr>
          <a:lstStyle/>
          <a:p>
            <a:pPr algn="ctr" eaLnBrk="1" hangingPunct="1"/>
            <a:r>
              <a:rPr lang="en-US" altLang="zh-CN" dirty="0">
                <a:ea typeface="黑体" pitchFamily="2" charset="-122"/>
              </a:rPr>
              <a:t>3</a:t>
            </a:r>
            <a:r>
              <a:rPr lang="en-US" altLang="zh-CN" dirty="0" smtClean="0">
                <a:ea typeface="黑体" pitchFamily="2" charset="-122"/>
              </a:rPr>
              <a:t>.4   </a:t>
            </a:r>
            <a:r>
              <a:rPr lang="zh-CN" altLang="en-US" dirty="0" smtClean="0">
                <a:ea typeface="黑体" pitchFamily="2" charset="-122"/>
              </a:rPr>
              <a:t>以太网的</a:t>
            </a:r>
            <a:r>
              <a:rPr lang="zh-CN" altLang="en-US" sz="3200" dirty="0" smtClean="0">
                <a:ea typeface="黑体" pitchFamily="2" charset="-122"/>
              </a:rPr>
              <a:t> </a:t>
            </a:r>
            <a:r>
              <a:rPr lang="en-US" altLang="zh-CN" dirty="0" smtClean="0">
                <a:ea typeface="黑体" pitchFamily="2" charset="-122"/>
              </a:rPr>
              <a:t>MAC</a:t>
            </a:r>
            <a:r>
              <a:rPr lang="en-US" altLang="zh-CN" sz="3200" b="1" dirty="0" smtClean="0">
                <a:ea typeface="黑体" pitchFamily="2" charset="-122"/>
              </a:rPr>
              <a:t> </a:t>
            </a:r>
            <a:r>
              <a:rPr lang="zh-CN" altLang="en-US" dirty="0" smtClean="0">
                <a:ea typeface="黑体" pitchFamily="2" charset="-122"/>
              </a:rPr>
              <a:t>层</a:t>
            </a:r>
            <a:br>
              <a:rPr lang="zh-CN" altLang="en-US" dirty="0" smtClean="0">
                <a:ea typeface="黑体" pitchFamily="2" charset="-122"/>
              </a:rPr>
            </a:br>
            <a:r>
              <a:rPr lang="en-US" altLang="zh-CN" sz="3600" dirty="0" smtClean="0">
                <a:ea typeface="黑体" pitchFamily="2" charset="-122"/>
              </a:rPr>
              <a:t>1.  MAC</a:t>
            </a:r>
            <a:r>
              <a:rPr lang="en-US" altLang="zh-CN" sz="2000" dirty="0" smtClean="0">
                <a:ea typeface="黑体" pitchFamily="2" charset="-122"/>
              </a:rPr>
              <a:t> </a:t>
            </a:r>
            <a:r>
              <a:rPr lang="zh-CN" altLang="en-US" sz="3600" dirty="0" smtClean="0">
                <a:ea typeface="黑体" pitchFamily="2" charset="-122"/>
              </a:rPr>
              <a:t>层的硬件地址</a:t>
            </a:r>
            <a:r>
              <a:rPr lang="zh-CN" altLang="en-US" dirty="0" smtClean="0">
                <a:ea typeface="黑体" pitchFamily="2" charset="-122"/>
              </a:rPr>
              <a:t> </a:t>
            </a:r>
          </a:p>
        </p:txBody>
      </p:sp>
      <p:sp>
        <p:nvSpPr>
          <p:cNvPr id="440323" name="Rectangle 3"/>
          <p:cNvSpPr>
            <a:spLocks noGrp="1" noChangeArrowheads="1"/>
          </p:cNvSpPr>
          <p:nvPr>
            <p:ph type="body" idx="1"/>
          </p:nvPr>
        </p:nvSpPr>
        <p:spPr>
          <a:xfrm>
            <a:off x="824791" y="1907046"/>
            <a:ext cx="8114921" cy="4295590"/>
          </a:xfrm>
        </p:spPr>
        <p:txBody>
          <a:bodyPr>
            <a:normAutofit fontScale="70000" lnSpcReduction="20000"/>
          </a:bodyPr>
          <a:lstStyle/>
          <a:p>
            <a:pPr eaLnBrk="1" hangingPunct="1">
              <a:lnSpc>
                <a:spcPct val="120000"/>
              </a:lnSpc>
            </a:pPr>
            <a:r>
              <a:rPr lang="zh-CN" altLang="en-US" dirty="0" smtClean="0">
                <a:ea typeface="黑体" pitchFamily="2" charset="-122"/>
              </a:rPr>
              <a:t>在局域网中，</a:t>
            </a:r>
            <a:r>
              <a:rPr lang="zh-CN" altLang="en-US" dirty="0" smtClean="0">
                <a:solidFill>
                  <a:schemeClr val="hlink"/>
                </a:solidFill>
                <a:ea typeface="黑体" pitchFamily="2" charset="-122"/>
              </a:rPr>
              <a:t>硬件地址</a:t>
            </a:r>
            <a:r>
              <a:rPr lang="zh-CN" altLang="en-US" dirty="0" smtClean="0">
                <a:ea typeface="黑体" pitchFamily="2" charset="-122"/>
              </a:rPr>
              <a:t>又称为</a:t>
            </a:r>
            <a:r>
              <a:rPr lang="zh-CN" altLang="en-US" dirty="0" smtClean="0">
                <a:solidFill>
                  <a:schemeClr val="hlink"/>
                </a:solidFill>
                <a:ea typeface="黑体" pitchFamily="2" charset="-122"/>
              </a:rPr>
              <a:t>物理地址</a:t>
            </a:r>
            <a:r>
              <a:rPr lang="zh-CN" altLang="en-US" dirty="0" smtClean="0">
                <a:ea typeface="黑体" pitchFamily="2" charset="-122"/>
              </a:rPr>
              <a:t>，或 </a:t>
            </a:r>
            <a:r>
              <a:rPr lang="en-US" altLang="zh-CN" dirty="0" smtClean="0">
                <a:solidFill>
                  <a:schemeClr val="hlink"/>
                </a:solidFill>
                <a:ea typeface="黑体" pitchFamily="2" charset="-122"/>
              </a:rPr>
              <a:t>MAC </a:t>
            </a:r>
            <a:r>
              <a:rPr lang="zh-CN" altLang="en-US" dirty="0" smtClean="0">
                <a:solidFill>
                  <a:schemeClr val="hlink"/>
                </a:solidFill>
                <a:ea typeface="黑体" pitchFamily="2" charset="-122"/>
              </a:rPr>
              <a:t>地址，</a:t>
            </a:r>
            <a:r>
              <a:rPr lang="zh-CN" altLang="en-US" dirty="0" smtClean="0">
                <a:ea typeface="黑体" pitchFamily="2" charset="-122"/>
              </a:rPr>
              <a:t>共</a:t>
            </a:r>
            <a:r>
              <a:rPr lang="en-US" altLang="zh-CN" dirty="0" smtClean="0">
                <a:ea typeface="黑体" pitchFamily="2" charset="-122"/>
              </a:rPr>
              <a:t>48</a:t>
            </a:r>
            <a:r>
              <a:rPr lang="zh-CN" altLang="en-US" dirty="0" smtClean="0">
                <a:ea typeface="黑体" pitchFamily="2" charset="-122"/>
              </a:rPr>
              <a:t>位。</a:t>
            </a:r>
            <a:endParaRPr lang="en-US" altLang="zh-CN" dirty="0" smtClean="0">
              <a:ea typeface="黑体" pitchFamily="2" charset="-122"/>
            </a:endParaRPr>
          </a:p>
          <a:p>
            <a:pPr>
              <a:lnSpc>
                <a:spcPct val="120000"/>
              </a:lnSpc>
            </a:pPr>
            <a:r>
              <a:rPr lang="en-US" altLang="zh-CN" dirty="0" smtClean="0">
                <a:ea typeface="黑体" pitchFamily="2" charset="-122"/>
              </a:rPr>
              <a:t>IEEE </a:t>
            </a:r>
            <a:r>
              <a:rPr lang="zh-CN" altLang="en-US" dirty="0" smtClean="0">
                <a:ea typeface="黑体" pitchFamily="2" charset="-122"/>
              </a:rPr>
              <a:t>的</a:t>
            </a:r>
            <a:r>
              <a:rPr lang="zh-CN" altLang="en-US" dirty="0" smtClean="0">
                <a:solidFill>
                  <a:schemeClr val="hlink"/>
                </a:solidFill>
                <a:ea typeface="黑体" pitchFamily="2" charset="-122"/>
              </a:rPr>
              <a:t>注册管理机构</a:t>
            </a:r>
            <a:r>
              <a:rPr lang="zh-CN" altLang="en-US" dirty="0" smtClean="0">
                <a:ea typeface="黑体" pitchFamily="2" charset="-122"/>
              </a:rPr>
              <a:t> </a:t>
            </a:r>
            <a:r>
              <a:rPr lang="en-US" altLang="zh-CN" dirty="0" smtClean="0">
                <a:ea typeface="黑体" pitchFamily="2" charset="-122"/>
              </a:rPr>
              <a:t>RA </a:t>
            </a:r>
            <a:r>
              <a:rPr lang="zh-CN" altLang="en-US" dirty="0" smtClean="0">
                <a:ea typeface="黑体" pitchFamily="2" charset="-122"/>
              </a:rPr>
              <a:t>负责向厂家分配地址字段的前三个字节</a:t>
            </a:r>
            <a:r>
              <a:rPr lang="en-US" altLang="zh-CN" dirty="0" smtClean="0">
                <a:ea typeface="黑体" pitchFamily="2" charset="-122"/>
              </a:rPr>
              <a:t>(</a:t>
            </a:r>
            <a:r>
              <a:rPr lang="zh-CN" altLang="en-US" dirty="0" smtClean="0">
                <a:ea typeface="黑体" pitchFamily="2" charset="-122"/>
              </a:rPr>
              <a:t>即高位 </a:t>
            </a:r>
            <a:r>
              <a:rPr lang="en-US" altLang="zh-CN" dirty="0" smtClean="0">
                <a:ea typeface="黑体" pitchFamily="2" charset="-122"/>
              </a:rPr>
              <a:t>24 </a:t>
            </a:r>
            <a:r>
              <a:rPr lang="zh-CN" altLang="en-US" dirty="0" smtClean="0">
                <a:ea typeface="黑体" pitchFamily="2" charset="-122"/>
              </a:rPr>
              <a:t>位</a:t>
            </a:r>
            <a:r>
              <a:rPr lang="en-US" altLang="zh-CN" dirty="0" smtClean="0">
                <a:ea typeface="黑体" pitchFamily="2" charset="-122"/>
              </a:rPr>
              <a:t>)</a:t>
            </a:r>
            <a:r>
              <a:rPr lang="zh-CN" altLang="en-US" dirty="0" smtClean="0">
                <a:ea typeface="黑体" pitchFamily="2" charset="-122"/>
              </a:rPr>
              <a:t>。</a:t>
            </a:r>
          </a:p>
          <a:p>
            <a:pPr>
              <a:lnSpc>
                <a:spcPct val="120000"/>
              </a:lnSpc>
            </a:pPr>
            <a:r>
              <a:rPr lang="zh-CN" altLang="en-US" dirty="0" smtClean="0">
                <a:ea typeface="黑体" pitchFamily="2" charset="-122"/>
              </a:rPr>
              <a:t>地址字段中的后三个字节</a:t>
            </a:r>
            <a:r>
              <a:rPr lang="en-US" altLang="zh-CN" dirty="0" smtClean="0">
                <a:ea typeface="黑体" pitchFamily="2" charset="-122"/>
              </a:rPr>
              <a:t>(</a:t>
            </a:r>
            <a:r>
              <a:rPr lang="zh-CN" altLang="en-US" dirty="0" smtClean="0">
                <a:ea typeface="黑体" pitchFamily="2" charset="-122"/>
              </a:rPr>
              <a:t>即低位 </a:t>
            </a:r>
            <a:r>
              <a:rPr lang="en-US" altLang="zh-CN" dirty="0" smtClean="0">
                <a:ea typeface="黑体" pitchFamily="2" charset="-122"/>
              </a:rPr>
              <a:t>24 </a:t>
            </a:r>
            <a:r>
              <a:rPr lang="zh-CN" altLang="en-US" dirty="0" smtClean="0">
                <a:ea typeface="黑体" pitchFamily="2" charset="-122"/>
              </a:rPr>
              <a:t>位</a:t>
            </a:r>
            <a:r>
              <a:rPr lang="en-US" altLang="zh-CN" dirty="0" smtClean="0">
                <a:ea typeface="黑体" pitchFamily="2" charset="-122"/>
              </a:rPr>
              <a:t>)</a:t>
            </a:r>
            <a:r>
              <a:rPr lang="zh-CN" altLang="en-US" dirty="0" smtClean="0">
                <a:ea typeface="黑体" pitchFamily="2" charset="-122"/>
              </a:rPr>
              <a:t>由厂家自行指派，称为</a:t>
            </a:r>
            <a:r>
              <a:rPr lang="zh-CN" altLang="en-US" dirty="0" smtClean="0">
                <a:solidFill>
                  <a:schemeClr val="hlink"/>
                </a:solidFill>
                <a:ea typeface="黑体" pitchFamily="2" charset="-122"/>
              </a:rPr>
              <a:t>扩展标识符</a:t>
            </a:r>
            <a:r>
              <a:rPr lang="zh-CN" altLang="en-US" dirty="0" smtClean="0">
                <a:ea typeface="黑体" pitchFamily="2" charset="-122"/>
              </a:rPr>
              <a:t>，必须保证生产出的适配器没有重复地址。</a:t>
            </a:r>
          </a:p>
          <a:p>
            <a:pPr>
              <a:lnSpc>
                <a:spcPct val="120000"/>
              </a:lnSpc>
            </a:pPr>
            <a:r>
              <a:rPr lang="zh-CN" altLang="en-US" dirty="0" smtClean="0">
                <a:ea typeface="黑体" pitchFamily="2" charset="-122"/>
              </a:rPr>
              <a:t>一个地址块可以生成</a:t>
            </a:r>
            <a:r>
              <a:rPr lang="en-US" altLang="zh-CN" dirty="0" smtClean="0">
                <a:ea typeface="黑体" pitchFamily="2" charset="-122"/>
              </a:rPr>
              <a:t>2</a:t>
            </a:r>
            <a:r>
              <a:rPr lang="en-US" altLang="zh-CN" baseline="30000" dirty="0" smtClean="0">
                <a:ea typeface="黑体" pitchFamily="2" charset="-122"/>
              </a:rPr>
              <a:t>24</a:t>
            </a:r>
            <a:r>
              <a:rPr lang="zh-CN" altLang="en-US" dirty="0" smtClean="0">
                <a:ea typeface="黑体" pitchFamily="2" charset="-122"/>
              </a:rPr>
              <a:t>个不同的地址。这种 </a:t>
            </a:r>
            <a:r>
              <a:rPr lang="en-US" altLang="zh-CN" dirty="0" smtClean="0">
                <a:ea typeface="黑体" pitchFamily="2" charset="-122"/>
              </a:rPr>
              <a:t>48 </a:t>
            </a:r>
            <a:r>
              <a:rPr lang="zh-CN" altLang="en-US" dirty="0" smtClean="0">
                <a:ea typeface="黑体" pitchFamily="2" charset="-122"/>
              </a:rPr>
              <a:t>位地址称为 </a:t>
            </a:r>
            <a:r>
              <a:rPr lang="en-US" altLang="zh-CN" dirty="0" smtClean="0">
                <a:ea typeface="黑体" pitchFamily="2" charset="-122"/>
              </a:rPr>
              <a:t>MAC-48</a:t>
            </a:r>
            <a:r>
              <a:rPr lang="zh-CN" altLang="en-US" dirty="0" smtClean="0">
                <a:ea typeface="黑体" pitchFamily="2" charset="-122"/>
              </a:rPr>
              <a:t>，它的通用名称是</a:t>
            </a:r>
            <a:r>
              <a:rPr lang="en-US" altLang="zh-CN" dirty="0" smtClean="0">
                <a:ea typeface="黑体" pitchFamily="2" charset="-122"/>
              </a:rPr>
              <a:t>EUI-48</a:t>
            </a:r>
            <a:r>
              <a:rPr lang="zh-CN" altLang="en-US" dirty="0" smtClean="0">
                <a:ea typeface="黑体" pitchFamily="2" charset="-122"/>
              </a:rPr>
              <a:t>。</a:t>
            </a:r>
          </a:p>
          <a:p>
            <a:pPr>
              <a:lnSpc>
                <a:spcPct val="120000"/>
              </a:lnSpc>
            </a:pPr>
            <a:r>
              <a:rPr lang="zh-CN" altLang="en-US" dirty="0" smtClean="0">
                <a:ea typeface="黑体" pitchFamily="2" charset="-122"/>
              </a:rPr>
              <a:t>“</a:t>
            </a:r>
            <a:r>
              <a:rPr lang="en-US" altLang="zh-CN" dirty="0" smtClean="0">
                <a:ea typeface="黑体" pitchFamily="2" charset="-122"/>
              </a:rPr>
              <a:t>MAC</a:t>
            </a:r>
            <a:r>
              <a:rPr lang="zh-CN" altLang="en-US" dirty="0" smtClean="0">
                <a:ea typeface="黑体" pitchFamily="2" charset="-122"/>
              </a:rPr>
              <a:t>地址”实际上就是适配器地址或适配器标识符</a:t>
            </a:r>
            <a:r>
              <a:rPr lang="en-US" altLang="zh-CN" dirty="0" smtClean="0">
                <a:ea typeface="黑体" pitchFamily="2" charset="-122"/>
              </a:rPr>
              <a:t>EUI-48</a:t>
            </a:r>
            <a:r>
              <a:rPr lang="zh-CN" altLang="en-US" dirty="0" smtClean="0">
                <a:ea typeface="黑体" pitchFamily="2" charset="-122"/>
              </a:rPr>
              <a:t>。</a:t>
            </a:r>
          </a:p>
          <a:p>
            <a:pPr eaLnBrk="1" hangingPunct="1"/>
            <a:endParaRPr lang="zh-CN" altLang="en-US" dirty="0" smtClean="0">
              <a:ea typeface="黑体"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pPr algn="ctr" eaLnBrk="1" hangingPunct="1"/>
            <a:r>
              <a:rPr lang="zh-CN" altLang="en-US" sz="4800" dirty="0" smtClean="0">
                <a:ea typeface="黑体" pitchFamily="2" charset="-122"/>
              </a:rPr>
              <a:t>适配器检查 </a:t>
            </a:r>
            <a:r>
              <a:rPr lang="en-US" altLang="zh-CN" sz="4800" dirty="0" smtClean="0">
                <a:ea typeface="黑体" pitchFamily="2" charset="-122"/>
              </a:rPr>
              <a:t>MAC </a:t>
            </a:r>
            <a:r>
              <a:rPr lang="zh-CN" altLang="en-US" sz="4800" dirty="0" smtClean="0">
                <a:ea typeface="黑体" pitchFamily="2" charset="-122"/>
              </a:rPr>
              <a:t>地址 </a:t>
            </a:r>
          </a:p>
        </p:txBody>
      </p:sp>
      <p:sp>
        <p:nvSpPr>
          <p:cNvPr id="443395" name="Rectangle 3"/>
          <p:cNvSpPr>
            <a:spLocks noGrp="1" noChangeArrowheads="1"/>
          </p:cNvSpPr>
          <p:nvPr>
            <p:ph type="body" idx="1"/>
          </p:nvPr>
        </p:nvSpPr>
        <p:spPr>
          <a:xfrm>
            <a:off x="824791" y="1907046"/>
            <a:ext cx="8114921" cy="4295590"/>
          </a:xfrm>
        </p:spPr>
        <p:txBody>
          <a:bodyPr/>
          <a:lstStyle/>
          <a:p>
            <a:pPr eaLnBrk="1" hangingPunct="1">
              <a:lnSpc>
                <a:spcPct val="90000"/>
              </a:lnSpc>
            </a:pPr>
            <a:r>
              <a:rPr lang="zh-CN" altLang="en-US" dirty="0" smtClean="0">
                <a:ea typeface="黑体" pitchFamily="2" charset="-122"/>
              </a:rPr>
              <a:t>适配器从网络上每收到一个 </a:t>
            </a:r>
            <a:r>
              <a:rPr lang="en-US" altLang="zh-CN" dirty="0" smtClean="0">
                <a:ea typeface="黑体" pitchFamily="2" charset="-122"/>
              </a:rPr>
              <a:t>MAC </a:t>
            </a:r>
            <a:r>
              <a:rPr lang="zh-CN" altLang="en-US" dirty="0" smtClean="0">
                <a:ea typeface="黑体" pitchFamily="2" charset="-122"/>
              </a:rPr>
              <a:t>帧就首先用硬件检查 </a:t>
            </a:r>
            <a:r>
              <a:rPr lang="en-US" altLang="zh-CN" dirty="0" smtClean="0">
                <a:ea typeface="黑体" pitchFamily="2" charset="-122"/>
              </a:rPr>
              <a:t>MAC </a:t>
            </a:r>
            <a:r>
              <a:rPr lang="zh-CN" altLang="en-US" dirty="0" smtClean="0">
                <a:ea typeface="黑体" pitchFamily="2" charset="-122"/>
              </a:rPr>
              <a:t>帧中的 </a:t>
            </a:r>
            <a:r>
              <a:rPr lang="en-US" altLang="zh-CN" dirty="0" smtClean="0">
                <a:ea typeface="黑体" pitchFamily="2" charset="-122"/>
              </a:rPr>
              <a:t>MAC </a:t>
            </a:r>
            <a:r>
              <a:rPr lang="zh-CN" altLang="en-US" dirty="0" smtClean="0">
                <a:ea typeface="黑体" pitchFamily="2" charset="-122"/>
              </a:rPr>
              <a:t>地址</a:t>
            </a:r>
            <a:r>
              <a:rPr lang="en-US" altLang="zh-CN" dirty="0" smtClean="0">
                <a:ea typeface="黑体" pitchFamily="2" charset="-122"/>
              </a:rPr>
              <a:t>.</a:t>
            </a:r>
          </a:p>
          <a:p>
            <a:pPr lvl="1" eaLnBrk="1" hangingPunct="1">
              <a:lnSpc>
                <a:spcPct val="90000"/>
              </a:lnSpc>
            </a:pPr>
            <a:r>
              <a:rPr lang="zh-CN" altLang="en-US" dirty="0" smtClean="0">
                <a:solidFill>
                  <a:srgbClr val="333399"/>
                </a:solidFill>
                <a:ea typeface="黑体" pitchFamily="2" charset="-122"/>
              </a:rPr>
              <a:t>如果是发往本站的帧则收下，然后再进行其他的处理。</a:t>
            </a:r>
          </a:p>
          <a:p>
            <a:pPr lvl="1" eaLnBrk="1" hangingPunct="1">
              <a:lnSpc>
                <a:spcPct val="90000"/>
              </a:lnSpc>
            </a:pPr>
            <a:r>
              <a:rPr lang="zh-CN" altLang="en-US" dirty="0" smtClean="0">
                <a:solidFill>
                  <a:srgbClr val="333399"/>
                </a:solidFill>
                <a:ea typeface="黑体" pitchFamily="2" charset="-122"/>
              </a:rPr>
              <a:t>否则就将此帧丢弃，不再进行其他的处理。</a:t>
            </a:r>
          </a:p>
          <a:p>
            <a:pPr eaLnBrk="1" hangingPunct="1">
              <a:lnSpc>
                <a:spcPct val="90000"/>
              </a:lnSpc>
            </a:pPr>
            <a:r>
              <a:rPr lang="zh-CN" altLang="en-US" dirty="0" smtClean="0">
                <a:ea typeface="黑体" pitchFamily="2" charset="-122"/>
              </a:rPr>
              <a:t>“发往本站的帧”包括以下三种帧： </a:t>
            </a:r>
          </a:p>
          <a:p>
            <a:pPr lvl="1" eaLnBrk="1" hangingPunct="1">
              <a:lnSpc>
                <a:spcPct val="90000"/>
              </a:lnSpc>
            </a:pPr>
            <a:r>
              <a:rPr lang="zh-CN" altLang="en-US" dirty="0" smtClean="0">
                <a:solidFill>
                  <a:srgbClr val="333399"/>
                </a:solidFill>
                <a:latin typeface="Arial" charset="0"/>
                <a:ea typeface="黑体" pitchFamily="2" charset="-122"/>
              </a:rPr>
              <a:t>单播</a:t>
            </a:r>
            <a:r>
              <a:rPr lang="en-US" altLang="zh-CN" dirty="0" smtClean="0">
                <a:solidFill>
                  <a:srgbClr val="333399"/>
                </a:solidFill>
                <a:latin typeface="Arial" charset="0"/>
                <a:ea typeface="黑体" pitchFamily="2" charset="-122"/>
              </a:rPr>
              <a:t>(</a:t>
            </a:r>
            <a:r>
              <a:rPr lang="en-US" altLang="zh-CN" dirty="0" err="1" smtClean="0">
                <a:solidFill>
                  <a:srgbClr val="333399"/>
                </a:solidFill>
                <a:latin typeface="Arial" charset="0"/>
                <a:ea typeface="黑体" pitchFamily="2" charset="-122"/>
              </a:rPr>
              <a:t>unicast</a:t>
            </a:r>
            <a:r>
              <a:rPr lang="en-US" altLang="zh-CN" dirty="0" smtClean="0">
                <a:solidFill>
                  <a:srgbClr val="333399"/>
                </a:solidFill>
                <a:latin typeface="Arial" charset="0"/>
                <a:ea typeface="黑体" pitchFamily="2" charset="-122"/>
              </a:rPr>
              <a:t>)</a:t>
            </a:r>
            <a:r>
              <a:rPr lang="zh-CN" altLang="en-US" dirty="0" smtClean="0">
                <a:solidFill>
                  <a:srgbClr val="333399"/>
                </a:solidFill>
                <a:latin typeface="Arial" charset="0"/>
                <a:ea typeface="黑体" pitchFamily="2" charset="-122"/>
              </a:rPr>
              <a:t>帧（一对一）</a:t>
            </a:r>
          </a:p>
          <a:p>
            <a:pPr lvl="1" eaLnBrk="1" hangingPunct="1">
              <a:lnSpc>
                <a:spcPct val="90000"/>
              </a:lnSpc>
            </a:pPr>
            <a:r>
              <a:rPr lang="zh-CN" altLang="en-US" dirty="0" smtClean="0">
                <a:solidFill>
                  <a:srgbClr val="333399"/>
                </a:solidFill>
                <a:latin typeface="Arial" charset="0"/>
                <a:ea typeface="黑体" pitchFamily="2" charset="-122"/>
              </a:rPr>
              <a:t>广播</a:t>
            </a:r>
            <a:r>
              <a:rPr lang="en-US" altLang="zh-CN" dirty="0" smtClean="0">
                <a:solidFill>
                  <a:srgbClr val="333399"/>
                </a:solidFill>
                <a:latin typeface="Arial" charset="0"/>
                <a:ea typeface="黑体" pitchFamily="2" charset="-122"/>
              </a:rPr>
              <a:t>(broadcast)</a:t>
            </a:r>
            <a:r>
              <a:rPr lang="zh-CN" altLang="en-US" dirty="0" smtClean="0">
                <a:solidFill>
                  <a:srgbClr val="333399"/>
                </a:solidFill>
                <a:latin typeface="Arial" charset="0"/>
                <a:ea typeface="黑体" pitchFamily="2" charset="-122"/>
              </a:rPr>
              <a:t>帧（一对全体）</a:t>
            </a:r>
          </a:p>
          <a:p>
            <a:pPr lvl="1" eaLnBrk="1" hangingPunct="1">
              <a:lnSpc>
                <a:spcPct val="90000"/>
              </a:lnSpc>
            </a:pPr>
            <a:r>
              <a:rPr lang="zh-CN" altLang="en-US" dirty="0" smtClean="0">
                <a:solidFill>
                  <a:srgbClr val="333399"/>
                </a:solidFill>
                <a:latin typeface="Arial" charset="0"/>
                <a:ea typeface="黑体" pitchFamily="2" charset="-122"/>
              </a:rPr>
              <a:t>多播</a:t>
            </a:r>
            <a:r>
              <a:rPr lang="en-US" altLang="zh-CN" dirty="0" smtClean="0">
                <a:solidFill>
                  <a:srgbClr val="333399"/>
                </a:solidFill>
                <a:latin typeface="Arial" charset="0"/>
                <a:ea typeface="黑体" pitchFamily="2" charset="-122"/>
              </a:rPr>
              <a:t>(multicast)</a:t>
            </a:r>
            <a:r>
              <a:rPr lang="zh-CN" altLang="en-US" dirty="0" smtClean="0">
                <a:solidFill>
                  <a:srgbClr val="333399"/>
                </a:solidFill>
                <a:latin typeface="Arial" charset="0"/>
                <a:ea typeface="黑体" pitchFamily="2" charset="-122"/>
              </a:rPr>
              <a:t>帧（一对多）</a:t>
            </a:r>
          </a:p>
        </p:txBody>
      </p:sp>
      <p:sp>
        <p:nvSpPr>
          <p:cNvPr id="4" name="灯片编号占位符 3"/>
          <p:cNvSpPr>
            <a:spLocks noGrp="1"/>
          </p:cNvSpPr>
          <p:nvPr>
            <p:ph type="sldNum" sz="quarter" idx="12"/>
          </p:nvPr>
        </p:nvSpPr>
        <p:spPr/>
        <p:txBody>
          <a:bodyPr/>
          <a:lstStyle/>
          <a:p>
            <a:fld id="{B6F15528-21DE-4FAA-801E-634DDDAF4B2B}" type="slidenum">
              <a:rPr lang="en-US" smtClean="0"/>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p:txBody>
          <a:bodyPr/>
          <a:lstStyle/>
          <a:p>
            <a:pPr algn="ctr" eaLnBrk="1" hangingPunct="1"/>
            <a:r>
              <a:rPr lang="en-US" altLang="zh-CN" dirty="0" smtClean="0">
                <a:ea typeface="黑体" pitchFamily="2" charset="-122"/>
              </a:rPr>
              <a:t>2. MAC</a:t>
            </a:r>
            <a:r>
              <a:rPr lang="en-US" altLang="zh-CN" b="1" dirty="0" smtClean="0">
                <a:ea typeface="黑体" pitchFamily="2" charset="-122"/>
              </a:rPr>
              <a:t> </a:t>
            </a:r>
            <a:r>
              <a:rPr lang="zh-CN" altLang="en-US" dirty="0" smtClean="0">
                <a:ea typeface="黑体" pitchFamily="2" charset="-122"/>
              </a:rPr>
              <a:t>帧的格式 </a:t>
            </a:r>
          </a:p>
        </p:txBody>
      </p:sp>
      <p:sp>
        <p:nvSpPr>
          <p:cNvPr id="5" name="Line 2"/>
          <p:cNvSpPr>
            <a:spLocks noChangeShapeType="1"/>
          </p:cNvSpPr>
          <p:nvPr/>
        </p:nvSpPr>
        <p:spPr bwMode="auto">
          <a:xfrm>
            <a:off x="151977" y="4470823"/>
            <a:ext cx="8890635" cy="0"/>
          </a:xfrm>
          <a:prstGeom prst="line">
            <a:avLst/>
          </a:prstGeom>
          <a:noFill/>
          <a:ln w="38100" cmpd="dbl">
            <a:solidFill>
              <a:schemeClr val="tx1"/>
            </a:solidFill>
            <a:prstDash val="dash"/>
            <a:round/>
            <a:headEnd/>
            <a:tailEnd/>
          </a:ln>
        </p:spPr>
        <p:txBody>
          <a:bodyPr lIns="91074" tIns="45537" rIns="91074" bIns="45537"/>
          <a:lstStyle/>
          <a:p>
            <a:endParaRPr lang="zh-CN" altLang="en-US" dirty="0">
              <a:ea typeface="黑体" pitchFamily="2" charset="-122"/>
            </a:endParaRPr>
          </a:p>
        </p:txBody>
      </p:sp>
      <p:sp>
        <p:nvSpPr>
          <p:cNvPr id="6" name="Rectangle 3"/>
          <p:cNvSpPr>
            <a:spLocks noChangeArrowheads="1"/>
          </p:cNvSpPr>
          <p:nvPr/>
        </p:nvSpPr>
        <p:spPr bwMode="auto">
          <a:xfrm>
            <a:off x="1549846" y="4704468"/>
            <a:ext cx="6395685" cy="492548"/>
          </a:xfrm>
          <a:prstGeom prst="rect">
            <a:avLst/>
          </a:prstGeom>
          <a:solidFill>
            <a:srgbClr val="FFCCFF"/>
          </a:solidFill>
          <a:ln w="12700">
            <a:noFill/>
            <a:miter lim="800000"/>
            <a:headEnd/>
            <a:tailEnd/>
          </a:ln>
        </p:spPr>
        <p:txBody>
          <a:bodyPr wrap="none" lIns="91074" tIns="45537" rIns="91074" bIns="45537" anchor="ctr"/>
          <a:lstStyle/>
          <a:p>
            <a:endParaRPr lang="zh-CN" altLang="en-US" dirty="0">
              <a:ea typeface="黑体" pitchFamily="2" charset="-122"/>
            </a:endParaRPr>
          </a:p>
        </p:txBody>
      </p:sp>
      <p:sp>
        <p:nvSpPr>
          <p:cNvPr id="7" name="Rectangle 4"/>
          <p:cNvSpPr>
            <a:spLocks noChangeArrowheads="1"/>
          </p:cNvSpPr>
          <p:nvPr/>
        </p:nvSpPr>
        <p:spPr bwMode="auto">
          <a:xfrm>
            <a:off x="1543514" y="4704468"/>
            <a:ext cx="6402017" cy="486234"/>
          </a:xfrm>
          <a:prstGeom prst="rect">
            <a:avLst/>
          </a:prstGeom>
          <a:noFill/>
          <a:ln w="28575">
            <a:solidFill>
              <a:schemeClr val="folHlink"/>
            </a:solidFill>
            <a:miter lim="800000"/>
            <a:headEnd/>
            <a:tailEnd/>
          </a:ln>
        </p:spPr>
        <p:txBody>
          <a:bodyPr wrap="none" lIns="91074" tIns="45537" rIns="91074" bIns="45537" anchor="ctr"/>
          <a:lstStyle/>
          <a:p>
            <a:endParaRPr lang="zh-CN" altLang="en-US" dirty="0">
              <a:ea typeface="黑体" pitchFamily="2" charset="-122"/>
            </a:endParaRPr>
          </a:p>
        </p:txBody>
      </p:sp>
      <p:sp>
        <p:nvSpPr>
          <p:cNvPr id="8" name="Rectangle 5"/>
          <p:cNvSpPr>
            <a:spLocks noChangeArrowheads="1"/>
          </p:cNvSpPr>
          <p:nvPr/>
        </p:nvSpPr>
        <p:spPr bwMode="auto">
          <a:xfrm>
            <a:off x="4244266" y="4808661"/>
            <a:ext cx="904967" cy="335630"/>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sz="1600" dirty="0">
                <a:solidFill>
                  <a:srgbClr val="333399"/>
                </a:solidFill>
                <a:latin typeface="Times New Roman" pitchFamily="18" charset="0"/>
                <a:ea typeface="黑体" pitchFamily="2" charset="-122"/>
              </a:rPr>
              <a:t>MAC </a:t>
            </a:r>
            <a:r>
              <a:rPr kumimoji="1" lang="zh-CN" altLang="en-US" sz="1600" dirty="0">
                <a:solidFill>
                  <a:srgbClr val="333399"/>
                </a:solidFill>
                <a:latin typeface="Times New Roman" pitchFamily="18" charset="0"/>
                <a:ea typeface="黑体" pitchFamily="2" charset="-122"/>
              </a:rPr>
              <a:t>帧</a:t>
            </a:r>
          </a:p>
        </p:txBody>
      </p:sp>
      <p:sp>
        <p:nvSpPr>
          <p:cNvPr id="9" name="Rectangle 6"/>
          <p:cNvSpPr>
            <a:spLocks noChangeArrowheads="1"/>
          </p:cNvSpPr>
          <p:nvPr/>
        </p:nvSpPr>
        <p:spPr bwMode="auto">
          <a:xfrm>
            <a:off x="8220989" y="4788139"/>
            <a:ext cx="797565" cy="335630"/>
          </a:xfrm>
          <a:prstGeom prst="rect">
            <a:avLst/>
          </a:prstGeom>
          <a:noFill/>
          <a:ln w="12700">
            <a:noFill/>
            <a:miter lim="800000"/>
            <a:headEnd/>
            <a:tailEnd/>
          </a:ln>
        </p:spPr>
        <p:txBody>
          <a:bodyPr wrap="none" lIns="90126" tIns="44272" rIns="90126" bIns="44272">
            <a:spAutoFit/>
          </a:bodyPr>
          <a:lstStyle/>
          <a:p>
            <a:pPr defTabSz="758952" eaLnBrk="0" hangingPunct="0"/>
            <a:r>
              <a:rPr kumimoji="1" lang="zh-CN" altLang="en-US" sz="1600" dirty="0">
                <a:solidFill>
                  <a:srgbClr val="333399"/>
                </a:solidFill>
                <a:latin typeface="Times New Roman" pitchFamily="18" charset="0"/>
                <a:ea typeface="黑体" pitchFamily="2" charset="-122"/>
              </a:rPr>
              <a:t>物理层</a:t>
            </a:r>
          </a:p>
        </p:txBody>
      </p:sp>
      <p:sp>
        <p:nvSpPr>
          <p:cNvPr id="10" name="Rectangle 7"/>
          <p:cNvSpPr>
            <a:spLocks noChangeArrowheads="1"/>
          </p:cNvSpPr>
          <p:nvPr/>
        </p:nvSpPr>
        <p:spPr bwMode="auto">
          <a:xfrm>
            <a:off x="8190909" y="3864610"/>
            <a:ext cx="904967" cy="335630"/>
          </a:xfrm>
          <a:prstGeom prst="rect">
            <a:avLst/>
          </a:prstGeom>
          <a:solidFill>
            <a:schemeClr val="bg1"/>
          </a:solidFill>
          <a:ln w="12700">
            <a:noFill/>
            <a:miter lim="800000"/>
            <a:headEnd/>
            <a:tailEnd/>
          </a:ln>
        </p:spPr>
        <p:txBody>
          <a:bodyPr wrap="none" lIns="90126" tIns="44272" rIns="90126" bIns="44272">
            <a:spAutoFit/>
          </a:bodyPr>
          <a:lstStyle/>
          <a:p>
            <a:pPr defTabSz="758952" eaLnBrk="0" hangingPunct="0"/>
            <a:r>
              <a:rPr kumimoji="1" lang="en-US" altLang="zh-CN" sz="1600" dirty="0">
                <a:solidFill>
                  <a:srgbClr val="333399"/>
                </a:solidFill>
                <a:latin typeface="Times New Roman" pitchFamily="18" charset="0"/>
                <a:ea typeface="黑体" pitchFamily="2" charset="-122"/>
              </a:rPr>
              <a:t>MAC </a:t>
            </a:r>
            <a:r>
              <a:rPr kumimoji="1" lang="zh-CN" altLang="en-US" sz="1600" dirty="0">
                <a:solidFill>
                  <a:srgbClr val="333399"/>
                </a:solidFill>
                <a:latin typeface="Times New Roman" pitchFamily="18" charset="0"/>
                <a:ea typeface="黑体" pitchFamily="2" charset="-122"/>
              </a:rPr>
              <a:t>层</a:t>
            </a:r>
          </a:p>
        </p:txBody>
      </p:sp>
      <p:sp>
        <p:nvSpPr>
          <p:cNvPr id="11" name="Line 8"/>
          <p:cNvSpPr>
            <a:spLocks noChangeShapeType="1"/>
          </p:cNvSpPr>
          <p:nvPr/>
        </p:nvSpPr>
        <p:spPr bwMode="auto">
          <a:xfrm flipH="1">
            <a:off x="1541930" y="4197712"/>
            <a:ext cx="1584" cy="511493"/>
          </a:xfrm>
          <a:prstGeom prst="line">
            <a:avLst/>
          </a:prstGeom>
          <a:noFill/>
          <a:ln w="12700">
            <a:solidFill>
              <a:schemeClr val="tx1"/>
            </a:solidFill>
            <a:prstDash val="dash"/>
            <a:round/>
            <a:headEnd/>
            <a:tailEnd/>
          </a:ln>
        </p:spPr>
        <p:txBody>
          <a:bodyPr lIns="91074" tIns="45537" rIns="91074" bIns="45537"/>
          <a:lstStyle/>
          <a:p>
            <a:endParaRPr lang="zh-CN" altLang="en-US" dirty="0">
              <a:ea typeface="黑体" pitchFamily="2" charset="-122"/>
            </a:endParaRPr>
          </a:p>
        </p:txBody>
      </p:sp>
      <p:sp>
        <p:nvSpPr>
          <p:cNvPr id="12" name="Line 9"/>
          <p:cNvSpPr>
            <a:spLocks noChangeShapeType="1"/>
          </p:cNvSpPr>
          <p:nvPr/>
        </p:nvSpPr>
        <p:spPr bwMode="auto">
          <a:xfrm>
            <a:off x="7934449" y="4268752"/>
            <a:ext cx="11082" cy="429401"/>
          </a:xfrm>
          <a:prstGeom prst="line">
            <a:avLst/>
          </a:prstGeom>
          <a:noFill/>
          <a:ln w="12700">
            <a:solidFill>
              <a:schemeClr val="tx1"/>
            </a:solidFill>
            <a:prstDash val="dash"/>
            <a:round/>
            <a:headEnd/>
            <a:tailEnd/>
          </a:ln>
        </p:spPr>
        <p:txBody>
          <a:bodyPr lIns="91074" tIns="45537" rIns="91074" bIns="45537"/>
          <a:lstStyle/>
          <a:p>
            <a:endParaRPr lang="zh-CN" altLang="en-US" dirty="0">
              <a:ea typeface="黑体" pitchFamily="2" charset="-122"/>
            </a:endParaRPr>
          </a:p>
        </p:txBody>
      </p:sp>
      <p:sp>
        <p:nvSpPr>
          <p:cNvPr id="13" name="Rectangle 10"/>
          <p:cNvSpPr>
            <a:spLocks noChangeArrowheads="1"/>
          </p:cNvSpPr>
          <p:nvPr/>
        </p:nvSpPr>
        <p:spPr bwMode="auto">
          <a:xfrm>
            <a:off x="8325472" y="2955290"/>
            <a:ext cx="613605" cy="335630"/>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sz="1600" dirty="0">
                <a:solidFill>
                  <a:srgbClr val="333399"/>
                </a:solidFill>
                <a:latin typeface="Times New Roman" pitchFamily="18" charset="0"/>
                <a:ea typeface="黑体" pitchFamily="2" charset="-122"/>
              </a:rPr>
              <a:t>IP </a:t>
            </a:r>
            <a:r>
              <a:rPr kumimoji="1" lang="zh-CN" altLang="en-US" sz="1600" dirty="0">
                <a:solidFill>
                  <a:srgbClr val="333399"/>
                </a:solidFill>
                <a:latin typeface="Times New Roman" pitchFamily="18" charset="0"/>
                <a:ea typeface="黑体" pitchFamily="2" charset="-122"/>
              </a:rPr>
              <a:t>层</a:t>
            </a:r>
          </a:p>
        </p:txBody>
      </p:sp>
      <p:sp>
        <p:nvSpPr>
          <p:cNvPr id="14" name="Line 11"/>
          <p:cNvSpPr>
            <a:spLocks noChangeShapeType="1"/>
          </p:cNvSpPr>
          <p:nvPr/>
        </p:nvSpPr>
        <p:spPr bwMode="auto">
          <a:xfrm>
            <a:off x="8173496" y="3485727"/>
            <a:ext cx="818457" cy="11051"/>
          </a:xfrm>
          <a:prstGeom prst="line">
            <a:avLst/>
          </a:prstGeom>
          <a:noFill/>
          <a:ln w="12700">
            <a:solidFill>
              <a:schemeClr val="tx1"/>
            </a:solidFill>
            <a:prstDash val="lgDash"/>
            <a:round/>
            <a:headEnd/>
            <a:tailEnd/>
          </a:ln>
        </p:spPr>
        <p:txBody>
          <a:bodyPr wrap="none" lIns="91074" tIns="45537" rIns="91074" bIns="45537" anchor="ctr"/>
          <a:lstStyle/>
          <a:p>
            <a:endParaRPr lang="zh-CN" altLang="en-US" dirty="0">
              <a:ea typeface="黑体" pitchFamily="2" charset="-122"/>
            </a:endParaRPr>
          </a:p>
        </p:txBody>
      </p:sp>
      <p:grpSp>
        <p:nvGrpSpPr>
          <p:cNvPr id="15" name="Group 15"/>
          <p:cNvGrpSpPr>
            <a:grpSpLocks/>
          </p:cNvGrpSpPr>
          <p:nvPr/>
        </p:nvGrpSpPr>
        <p:grpSpPr bwMode="auto">
          <a:xfrm>
            <a:off x="1043257" y="3444681"/>
            <a:ext cx="6916521" cy="1405026"/>
            <a:chOff x="659" y="2182"/>
            <a:chExt cx="4369" cy="890"/>
          </a:xfrm>
        </p:grpSpPr>
        <p:sp>
          <p:nvSpPr>
            <p:cNvPr id="16"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p:spPr>
          <p:txBody>
            <a:bodyPr wrap="none" anchor="ctr"/>
            <a:lstStyle/>
            <a:p>
              <a:endParaRPr lang="zh-CN" altLang="en-US" dirty="0">
                <a:ea typeface="黑体" pitchFamily="2" charset="-122"/>
              </a:endParaRPr>
            </a:p>
          </p:txBody>
        </p:sp>
        <p:grpSp>
          <p:nvGrpSpPr>
            <p:cNvPr id="17" name="Group 17"/>
            <p:cNvGrpSpPr>
              <a:grpSpLocks/>
            </p:cNvGrpSpPr>
            <p:nvPr/>
          </p:nvGrpSpPr>
          <p:grpSpPr bwMode="auto">
            <a:xfrm>
              <a:off x="659" y="2182"/>
              <a:ext cx="4369" cy="506"/>
              <a:chOff x="659" y="2182"/>
              <a:chExt cx="4369" cy="506"/>
            </a:xfrm>
          </p:grpSpPr>
          <p:sp>
            <p:nvSpPr>
              <p:cNvPr id="18" name="Rectangle 18"/>
              <p:cNvSpPr>
                <a:spLocks noChangeArrowheads="1"/>
              </p:cNvSpPr>
              <p:nvPr/>
            </p:nvSpPr>
            <p:spPr bwMode="auto">
              <a:xfrm>
                <a:off x="974" y="2400"/>
                <a:ext cx="4045" cy="288"/>
              </a:xfrm>
              <a:prstGeom prst="rect">
                <a:avLst/>
              </a:prstGeom>
              <a:solidFill>
                <a:srgbClr val="FFCCFF"/>
              </a:solidFill>
              <a:ln w="19050">
                <a:solidFill>
                  <a:schemeClr val="folHlink"/>
                </a:solidFill>
                <a:miter lim="800000"/>
                <a:headEnd/>
                <a:tailEnd/>
              </a:ln>
              <a:effectLst>
                <a:outerShdw dist="35921" dir="2700000" algn="ctr" rotWithShape="0">
                  <a:schemeClr val="bg2"/>
                </a:outerShdw>
              </a:effectLst>
            </p:spPr>
            <p:txBody>
              <a:bodyPr wrap="none" anchor="ctr"/>
              <a:lstStyle/>
              <a:p>
                <a:pPr>
                  <a:defRPr/>
                </a:pPr>
                <a:endParaRPr lang="zh-CN" altLang="en-US" dirty="0">
                  <a:ea typeface="黑体" pitchFamily="2" charset="-122"/>
                </a:endParaRPr>
              </a:p>
            </p:txBody>
          </p:sp>
          <p:sp>
            <p:nvSpPr>
              <p:cNvPr id="19" name="Line 19"/>
              <p:cNvSpPr>
                <a:spLocks noChangeShapeType="1"/>
              </p:cNvSpPr>
              <p:nvPr/>
            </p:nvSpPr>
            <p:spPr bwMode="auto">
              <a:xfrm>
                <a:off x="1563" y="2400"/>
                <a:ext cx="0" cy="288"/>
              </a:xfrm>
              <a:prstGeom prst="line">
                <a:avLst/>
              </a:prstGeom>
              <a:noFill/>
              <a:ln w="12700">
                <a:solidFill>
                  <a:schemeClr val="tx1"/>
                </a:solidFill>
                <a:round/>
                <a:headEnd/>
                <a:tailEnd/>
              </a:ln>
            </p:spPr>
            <p:txBody>
              <a:bodyPr wrap="none" anchor="ctr"/>
              <a:lstStyle/>
              <a:p>
                <a:endParaRPr lang="zh-CN" altLang="en-US" dirty="0">
                  <a:ea typeface="黑体" pitchFamily="2" charset="-122"/>
                </a:endParaRPr>
              </a:p>
            </p:txBody>
          </p:sp>
          <p:sp>
            <p:nvSpPr>
              <p:cNvPr id="20" name="Line 20"/>
              <p:cNvSpPr>
                <a:spLocks noChangeShapeType="1"/>
              </p:cNvSpPr>
              <p:nvPr/>
            </p:nvSpPr>
            <p:spPr bwMode="auto">
              <a:xfrm>
                <a:off x="2139" y="2400"/>
                <a:ext cx="0" cy="288"/>
              </a:xfrm>
              <a:prstGeom prst="line">
                <a:avLst/>
              </a:prstGeom>
              <a:noFill/>
              <a:ln w="12700">
                <a:solidFill>
                  <a:schemeClr val="tx1"/>
                </a:solidFill>
                <a:round/>
                <a:headEnd/>
                <a:tailEnd/>
              </a:ln>
            </p:spPr>
            <p:txBody>
              <a:bodyPr wrap="none" anchor="ctr"/>
              <a:lstStyle/>
              <a:p>
                <a:endParaRPr lang="zh-CN" altLang="en-US" dirty="0">
                  <a:ea typeface="黑体" pitchFamily="2" charset="-122"/>
                </a:endParaRPr>
              </a:p>
            </p:txBody>
          </p:sp>
          <p:sp>
            <p:nvSpPr>
              <p:cNvPr id="21" name="Line 21"/>
              <p:cNvSpPr>
                <a:spLocks noChangeShapeType="1"/>
              </p:cNvSpPr>
              <p:nvPr/>
            </p:nvSpPr>
            <p:spPr bwMode="auto">
              <a:xfrm>
                <a:off x="2715" y="2400"/>
                <a:ext cx="0" cy="288"/>
              </a:xfrm>
              <a:prstGeom prst="line">
                <a:avLst/>
              </a:prstGeom>
              <a:noFill/>
              <a:ln w="12700">
                <a:solidFill>
                  <a:schemeClr val="tx1"/>
                </a:solidFill>
                <a:round/>
                <a:headEnd/>
                <a:tailEnd/>
              </a:ln>
            </p:spPr>
            <p:txBody>
              <a:bodyPr wrap="none" anchor="ctr"/>
              <a:lstStyle/>
              <a:p>
                <a:endParaRPr lang="zh-CN" altLang="en-US" dirty="0">
                  <a:ea typeface="黑体" pitchFamily="2" charset="-122"/>
                </a:endParaRPr>
              </a:p>
            </p:txBody>
          </p:sp>
          <p:sp>
            <p:nvSpPr>
              <p:cNvPr id="22" name="Line 22"/>
              <p:cNvSpPr>
                <a:spLocks noChangeShapeType="1"/>
              </p:cNvSpPr>
              <p:nvPr/>
            </p:nvSpPr>
            <p:spPr bwMode="auto">
              <a:xfrm>
                <a:off x="4683" y="2400"/>
                <a:ext cx="0" cy="288"/>
              </a:xfrm>
              <a:prstGeom prst="line">
                <a:avLst/>
              </a:prstGeom>
              <a:noFill/>
              <a:ln w="12700">
                <a:solidFill>
                  <a:schemeClr val="tx1"/>
                </a:solidFill>
                <a:round/>
                <a:headEnd/>
                <a:tailEnd/>
              </a:ln>
            </p:spPr>
            <p:txBody>
              <a:bodyPr wrap="none" anchor="ctr"/>
              <a:lstStyle/>
              <a:p>
                <a:endParaRPr lang="zh-CN" altLang="en-US" dirty="0">
                  <a:ea typeface="黑体" pitchFamily="2" charset="-122"/>
                </a:endParaRPr>
              </a:p>
            </p:txBody>
          </p:sp>
          <p:sp>
            <p:nvSpPr>
              <p:cNvPr id="23" name="Rectangle 23"/>
              <p:cNvSpPr>
                <a:spLocks noChangeArrowheads="1"/>
              </p:cNvSpPr>
              <p:nvPr/>
            </p:nvSpPr>
            <p:spPr bwMode="auto">
              <a:xfrm>
                <a:off x="963" y="2445"/>
                <a:ext cx="634"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zh-CN" altLang="en-US" sz="1600" dirty="0">
                    <a:solidFill>
                      <a:srgbClr val="333399"/>
                    </a:solidFill>
                    <a:latin typeface="Times New Roman" pitchFamily="18" charset="0"/>
                    <a:ea typeface="黑体" pitchFamily="2" charset="-122"/>
                  </a:rPr>
                  <a:t>目的地址</a:t>
                </a:r>
              </a:p>
            </p:txBody>
          </p:sp>
          <p:sp>
            <p:nvSpPr>
              <p:cNvPr id="24" name="Rectangle 24"/>
              <p:cNvSpPr>
                <a:spLocks noChangeArrowheads="1"/>
              </p:cNvSpPr>
              <p:nvPr/>
            </p:nvSpPr>
            <p:spPr bwMode="auto">
              <a:xfrm>
                <a:off x="1609" y="2445"/>
                <a:ext cx="504"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zh-CN" altLang="en-US" sz="1600" dirty="0">
                    <a:solidFill>
                      <a:srgbClr val="333399"/>
                    </a:solidFill>
                    <a:latin typeface="Times New Roman" pitchFamily="18" charset="0"/>
                    <a:ea typeface="黑体" pitchFamily="2" charset="-122"/>
                  </a:rPr>
                  <a:t>源地址</a:t>
                </a:r>
              </a:p>
            </p:txBody>
          </p:sp>
          <p:sp>
            <p:nvSpPr>
              <p:cNvPr id="25" name="Rectangle 25"/>
              <p:cNvSpPr>
                <a:spLocks noChangeArrowheads="1"/>
              </p:cNvSpPr>
              <p:nvPr/>
            </p:nvSpPr>
            <p:spPr bwMode="auto">
              <a:xfrm>
                <a:off x="2241" y="2445"/>
                <a:ext cx="375"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zh-CN" altLang="en-US" sz="1600" dirty="0">
                    <a:solidFill>
                      <a:srgbClr val="333399"/>
                    </a:solidFill>
                    <a:latin typeface="Times New Roman" pitchFamily="18" charset="0"/>
                    <a:ea typeface="黑体" pitchFamily="2" charset="-122"/>
                  </a:rPr>
                  <a:t>类型</a:t>
                </a:r>
              </a:p>
            </p:txBody>
          </p:sp>
          <p:sp>
            <p:nvSpPr>
              <p:cNvPr id="26" name="Rectangle 26"/>
              <p:cNvSpPr>
                <a:spLocks noChangeArrowheads="1"/>
              </p:cNvSpPr>
              <p:nvPr/>
            </p:nvSpPr>
            <p:spPr bwMode="auto">
              <a:xfrm>
                <a:off x="3406" y="2445"/>
                <a:ext cx="634"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zh-CN" altLang="en-US" sz="1600" dirty="0">
                    <a:solidFill>
                      <a:srgbClr val="333399"/>
                    </a:solidFill>
                    <a:latin typeface="Times New Roman" pitchFamily="18" charset="0"/>
                    <a:ea typeface="黑体" pitchFamily="2" charset="-122"/>
                  </a:rPr>
                  <a:t>数        据</a:t>
                </a:r>
              </a:p>
            </p:txBody>
          </p:sp>
          <p:sp>
            <p:nvSpPr>
              <p:cNvPr id="27" name="Rectangle 27"/>
              <p:cNvSpPr>
                <a:spLocks noChangeArrowheads="1"/>
              </p:cNvSpPr>
              <p:nvPr/>
            </p:nvSpPr>
            <p:spPr bwMode="auto">
              <a:xfrm>
                <a:off x="4683" y="2445"/>
                <a:ext cx="345"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en-US" altLang="zh-CN" sz="1600" dirty="0">
                    <a:solidFill>
                      <a:srgbClr val="333399"/>
                    </a:solidFill>
                    <a:latin typeface="Times New Roman" pitchFamily="18" charset="0"/>
                    <a:ea typeface="黑体" pitchFamily="2" charset="-122"/>
                  </a:rPr>
                  <a:t>FCS</a:t>
                </a:r>
              </a:p>
            </p:txBody>
          </p:sp>
          <p:sp>
            <p:nvSpPr>
              <p:cNvPr id="28" name="Rectangle 28"/>
              <p:cNvSpPr>
                <a:spLocks noChangeArrowheads="1"/>
              </p:cNvSpPr>
              <p:nvPr/>
            </p:nvSpPr>
            <p:spPr bwMode="auto">
              <a:xfrm>
                <a:off x="1193" y="2205"/>
                <a:ext cx="180"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en-US" altLang="zh-CN" sz="1600" dirty="0">
                    <a:solidFill>
                      <a:srgbClr val="333399"/>
                    </a:solidFill>
                    <a:latin typeface="Times New Roman" pitchFamily="18" charset="0"/>
                    <a:ea typeface="黑体" pitchFamily="2" charset="-122"/>
                  </a:rPr>
                  <a:t>6</a:t>
                </a:r>
              </a:p>
            </p:txBody>
          </p:sp>
          <p:sp>
            <p:nvSpPr>
              <p:cNvPr id="29" name="Rectangle 29"/>
              <p:cNvSpPr>
                <a:spLocks noChangeArrowheads="1"/>
              </p:cNvSpPr>
              <p:nvPr/>
            </p:nvSpPr>
            <p:spPr bwMode="auto">
              <a:xfrm>
                <a:off x="1810" y="2205"/>
                <a:ext cx="180"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en-US" altLang="zh-CN" sz="1600" dirty="0">
                    <a:solidFill>
                      <a:srgbClr val="333399"/>
                    </a:solidFill>
                    <a:latin typeface="Times New Roman" pitchFamily="18" charset="0"/>
                    <a:ea typeface="黑体" pitchFamily="2" charset="-122"/>
                  </a:rPr>
                  <a:t>6</a:t>
                </a:r>
              </a:p>
            </p:txBody>
          </p:sp>
          <p:sp>
            <p:nvSpPr>
              <p:cNvPr id="30" name="Rectangle 30"/>
              <p:cNvSpPr>
                <a:spLocks noChangeArrowheads="1"/>
              </p:cNvSpPr>
              <p:nvPr/>
            </p:nvSpPr>
            <p:spPr bwMode="auto">
              <a:xfrm>
                <a:off x="2379" y="2205"/>
                <a:ext cx="180"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en-US" altLang="zh-CN" sz="1600" dirty="0">
                    <a:solidFill>
                      <a:srgbClr val="333399"/>
                    </a:solidFill>
                    <a:latin typeface="Times New Roman" pitchFamily="18" charset="0"/>
                    <a:ea typeface="黑体" pitchFamily="2" charset="-122"/>
                  </a:rPr>
                  <a:t>2</a:t>
                </a:r>
              </a:p>
            </p:txBody>
          </p:sp>
          <p:sp>
            <p:nvSpPr>
              <p:cNvPr id="31" name="Rectangle 31"/>
              <p:cNvSpPr>
                <a:spLocks noChangeArrowheads="1"/>
              </p:cNvSpPr>
              <p:nvPr/>
            </p:nvSpPr>
            <p:spPr bwMode="auto">
              <a:xfrm>
                <a:off x="4786" y="2205"/>
                <a:ext cx="180"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en-US" altLang="zh-CN" sz="1600" dirty="0">
                    <a:solidFill>
                      <a:srgbClr val="333399"/>
                    </a:solidFill>
                    <a:latin typeface="Times New Roman" pitchFamily="18" charset="0"/>
                    <a:ea typeface="黑体" pitchFamily="2" charset="-122"/>
                  </a:rPr>
                  <a:t>4</a:t>
                </a:r>
              </a:p>
            </p:txBody>
          </p:sp>
          <p:sp>
            <p:nvSpPr>
              <p:cNvPr id="32" name="Rectangle 32"/>
              <p:cNvSpPr>
                <a:spLocks noChangeArrowheads="1"/>
              </p:cNvSpPr>
              <p:nvPr/>
            </p:nvSpPr>
            <p:spPr bwMode="auto">
              <a:xfrm>
                <a:off x="659" y="2182"/>
                <a:ext cx="375"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zh-CN" altLang="en-US" sz="1600" dirty="0">
                    <a:solidFill>
                      <a:srgbClr val="333399"/>
                    </a:solidFill>
                    <a:latin typeface="Times New Roman" pitchFamily="18" charset="0"/>
                    <a:ea typeface="黑体" pitchFamily="2" charset="-122"/>
                  </a:rPr>
                  <a:t>字节</a:t>
                </a:r>
              </a:p>
            </p:txBody>
          </p:sp>
          <p:sp>
            <p:nvSpPr>
              <p:cNvPr id="33" name="Text Box 33"/>
              <p:cNvSpPr txBox="1">
                <a:spLocks noChangeArrowheads="1"/>
              </p:cNvSpPr>
              <p:nvPr/>
            </p:nvSpPr>
            <p:spPr bwMode="auto">
              <a:xfrm>
                <a:off x="3777" y="2185"/>
                <a:ext cx="640" cy="214"/>
              </a:xfrm>
              <a:prstGeom prst="rect">
                <a:avLst/>
              </a:prstGeom>
              <a:noFill/>
              <a:ln w="12700">
                <a:noFill/>
                <a:miter lim="800000"/>
                <a:headEnd/>
                <a:tailEnd/>
              </a:ln>
            </p:spPr>
            <p:txBody>
              <a:bodyPr wrap="none">
                <a:spAutoFit/>
              </a:bodyPr>
              <a:lstStyle/>
              <a:p>
                <a:pPr defTabSz="758952" eaLnBrk="0" hangingPunct="0"/>
                <a:r>
                  <a:rPr kumimoji="1" lang="en-US" altLang="zh-CN" sz="1600" dirty="0">
                    <a:solidFill>
                      <a:srgbClr val="333399"/>
                    </a:solidFill>
                    <a:latin typeface="Times New Roman" pitchFamily="18" charset="0"/>
                    <a:ea typeface="黑体" pitchFamily="2" charset="-122"/>
                  </a:rPr>
                  <a:t>46 ~ 1500</a:t>
                </a:r>
              </a:p>
            </p:txBody>
          </p:sp>
        </p:grpSp>
      </p:grpSp>
      <p:grpSp>
        <p:nvGrpSpPr>
          <p:cNvPr id="34" name="Group 34"/>
          <p:cNvGrpSpPr>
            <a:grpSpLocks/>
          </p:cNvGrpSpPr>
          <p:nvPr/>
        </p:nvGrpSpPr>
        <p:grpSpPr bwMode="auto">
          <a:xfrm>
            <a:off x="4298090" y="2955290"/>
            <a:ext cx="3115522" cy="985097"/>
            <a:chOff x="2715" y="1872"/>
            <a:chExt cx="1968" cy="624"/>
          </a:xfrm>
        </p:grpSpPr>
        <p:sp>
          <p:nvSpPr>
            <p:cNvPr id="35"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p:spPr>
          <p:txBody>
            <a:bodyPr wrap="none" anchor="ctr"/>
            <a:lstStyle/>
            <a:p>
              <a:endParaRPr lang="zh-CN" altLang="en-US" dirty="0">
                <a:ea typeface="黑体" pitchFamily="2" charset="-122"/>
              </a:endParaRPr>
            </a:p>
          </p:txBody>
        </p:sp>
        <p:sp>
          <p:nvSpPr>
            <p:cNvPr id="36"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58952" eaLnBrk="0" hangingPunct="0">
                <a:defRPr/>
              </a:pPr>
              <a:r>
                <a:rPr kumimoji="1" lang="en-US" altLang="zh-CN" sz="1600" dirty="0">
                  <a:solidFill>
                    <a:srgbClr val="333399"/>
                  </a:solidFill>
                  <a:latin typeface="Times New Roman" pitchFamily="18" charset="0"/>
                  <a:ea typeface="黑体" pitchFamily="2" charset="-122"/>
                </a:rPr>
                <a:t>IP </a:t>
              </a:r>
              <a:r>
                <a:rPr kumimoji="1" lang="zh-CN" altLang="en-US" sz="1600" dirty="0">
                  <a:solidFill>
                    <a:srgbClr val="333399"/>
                  </a:solidFill>
                  <a:latin typeface="Times New Roman" pitchFamily="18" charset="0"/>
                  <a:ea typeface="黑体" pitchFamily="2" charset="-122"/>
                </a:rPr>
                <a:t>数据报</a:t>
              </a:r>
            </a:p>
          </p:txBody>
        </p:sp>
      </p:grpSp>
      <p:sp>
        <p:nvSpPr>
          <p:cNvPr id="37" name="AutoShape 38"/>
          <p:cNvSpPr>
            <a:spLocks noChangeArrowheads="1"/>
          </p:cNvSpPr>
          <p:nvPr/>
        </p:nvSpPr>
        <p:spPr bwMode="auto">
          <a:xfrm>
            <a:off x="2835315" y="2121747"/>
            <a:ext cx="3375148" cy="502020"/>
          </a:xfrm>
          <a:prstGeom prst="wedgeRoundRectCallout">
            <a:avLst>
              <a:gd name="adj1" fmla="val -75375"/>
              <a:gd name="adj2" fmla="val 306917"/>
              <a:gd name="adj3" fmla="val 16667"/>
            </a:avLst>
          </a:prstGeom>
          <a:solidFill>
            <a:srgbClr val="FFFF99"/>
          </a:solidFill>
          <a:ln w="9525">
            <a:solidFill>
              <a:schemeClr val="tx1"/>
            </a:solidFill>
            <a:miter lim="800000"/>
            <a:headEnd/>
            <a:tailEnd/>
          </a:ln>
        </p:spPr>
        <p:txBody>
          <a:bodyPr lIns="91074" tIns="45537" rIns="91074" bIns="45537"/>
          <a:lstStyle/>
          <a:p>
            <a:pPr algn="ctr"/>
            <a:r>
              <a:rPr lang="zh-CN" altLang="en-US" sz="2400" dirty="0">
                <a:solidFill>
                  <a:srgbClr val="333399"/>
                </a:solidFill>
                <a:latin typeface="Arial" charset="0"/>
                <a:ea typeface="黑体" pitchFamily="2" charset="-122"/>
              </a:rPr>
              <a:t>目的地址字段 </a:t>
            </a:r>
            <a:r>
              <a:rPr lang="en-US" altLang="zh-CN" sz="2400" dirty="0">
                <a:solidFill>
                  <a:srgbClr val="333399"/>
                </a:solidFill>
                <a:latin typeface="Arial" charset="0"/>
                <a:ea typeface="黑体" pitchFamily="2" charset="-122"/>
              </a:rPr>
              <a:t>6 </a:t>
            </a:r>
            <a:r>
              <a:rPr lang="zh-CN" altLang="en-US" sz="2400" dirty="0">
                <a:solidFill>
                  <a:srgbClr val="333399"/>
                </a:solidFill>
                <a:latin typeface="Arial" charset="0"/>
                <a:ea typeface="黑体" pitchFamily="2" charset="-122"/>
              </a:rPr>
              <a:t>字节</a:t>
            </a:r>
          </a:p>
        </p:txBody>
      </p:sp>
      <p:sp>
        <p:nvSpPr>
          <p:cNvPr id="38" name="灯片编号占位符 37"/>
          <p:cNvSpPr>
            <a:spLocks noGrp="1"/>
          </p:cNvSpPr>
          <p:nvPr>
            <p:ph type="sldNum" sz="quarter" idx="12"/>
          </p:nvPr>
        </p:nvSpPr>
        <p:spPr/>
        <p:txBody>
          <a:bodyPr/>
          <a:lstStyle/>
          <a:p>
            <a:fld id="{B6F15528-21DE-4FAA-801E-634DDDAF4B2B}" type="slidenum">
              <a:rPr lang="en-US" smtClean="0"/>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Line 2"/>
          <p:cNvSpPr>
            <a:spLocks noChangeShapeType="1"/>
          </p:cNvSpPr>
          <p:nvPr/>
        </p:nvSpPr>
        <p:spPr bwMode="auto">
          <a:xfrm>
            <a:off x="151977" y="4470823"/>
            <a:ext cx="8890635" cy="0"/>
          </a:xfrm>
          <a:prstGeom prst="line">
            <a:avLst/>
          </a:prstGeom>
          <a:noFill/>
          <a:ln w="38100" cmpd="dbl">
            <a:solidFill>
              <a:schemeClr val="folHlink"/>
            </a:solidFill>
            <a:prstDash val="dash"/>
            <a:round/>
            <a:headEnd/>
            <a:tailEnd/>
          </a:ln>
        </p:spPr>
        <p:txBody>
          <a:bodyPr lIns="91074" tIns="45537" rIns="91074" bIns="45537"/>
          <a:lstStyle/>
          <a:p>
            <a:endParaRPr lang="zh-CN" altLang="en-US" dirty="0">
              <a:ea typeface="黑体" pitchFamily="2" charset="-122"/>
            </a:endParaRPr>
          </a:p>
        </p:txBody>
      </p:sp>
      <p:sp>
        <p:nvSpPr>
          <p:cNvPr id="87044" name="Rectangle 3"/>
          <p:cNvSpPr>
            <a:spLocks noChangeArrowheads="1"/>
          </p:cNvSpPr>
          <p:nvPr/>
        </p:nvSpPr>
        <p:spPr bwMode="auto">
          <a:xfrm>
            <a:off x="1549846" y="4704468"/>
            <a:ext cx="6395685" cy="492548"/>
          </a:xfrm>
          <a:prstGeom prst="rect">
            <a:avLst/>
          </a:prstGeom>
          <a:solidFill>
            <a:srgbClr val="FFCCFF"/>
          </a:solidFill>
          <a:ln w="12700">
            <a:noFill/>
            <a:miter lim="800000"/>
            <a:headEnd/>
            <a:tailEnd/>
          </a:ln>
        </p:spPr>
        <p:txBody>
          <a:bodyPr wrap="none" lIns="91074" tIns="45537" rIns="91074" bIns="45537" anchor="ctr"/>
          <a:lstStyle/>
          <a:p>
            <a:endParaRPr lang="zh-CN" altLang="en-US" dirty="0">
              <a:ea typeface="黑体" pitchFamily="2" charset="-122"/>
            </a:endParaRPr>
          </a:p>
        </p:txBody>
      </p:sp>
      <p:sp>
        <p:nvSpPr>
          <p:cNvPr id="87045" name="Rectangle 4"/>
          <p:cNvSpPr>
            <a:spLocks noChangeArrowheads="1"/>
          </p:cNvSpPr>
          <p:nvPr/>
        </p:nvSpPr>
        <p:spPr bwMode="auto">
          <a:xfrm>
            <a:off x="1543514" y="4704468"/>
            <a:ext cx="6402017" cy="486234"/>
          </a:xfrm>
          <a:prstGeom prst="rect">
            <a:avLst/>
          </a:prstGeom>
          <a:noFill/>
          <a:ln w="28575">
            <a:solidFill>
              <a:schemeClr val="tx1"/>
            </a:solidFill>
            <a:miter lim="800000"/>
            <a:headEnd/>
            <a:tailEnd/>
          </a:ln>
        </p:spPr>
        <p:txBody>
          <a:bodyPr wrap="none" lIns="91074" tIns="45537" rIns="91074" bIns="45537" anchor="ctr"/>
          <a:lstStyle/>
          <a:p>
            <a:endParaRPr lang="zh-CN" altLang="en-US" dirty="0">
              <a:ea typeface="黑体" pitchFamily="2" charset="-122"/>
            </a:endParaRPr>
          </a:p>
        </p:txBody>
      </p:sp>
      <p:sp>
        <p:nvSpPr>
          <p:cNvPr id="87046" name="Rectangle 5"/>
          <p:cNvSpPr>
            <a:spLocks noChangeArrowheads="1"/>
          </p:cNvSpPr>
          <p:nvPr/>
        </p:nvSpPr>
        <p:spPr bwMode="auto">
          <a:xfrm>
            <a:off x="4244266" y="4808661"/>
            <a:ext cx="904967" cy="335630"/>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sz="1600" dirty="0">
                <a:solidFill>
                  <a:srgbClr val="333399"/>
                </a:solidFill>
                <a:latin typeface="Times New Roman" pitchFamily="18" charset="0"/>
                <a:ea typeface="黑体" pitchFamily="2" charset="-122"/>
              </a:rPr>
              <a:t>MAC </a:t>
            </a:r>
            <a:r>
              <a:rPr kumimoji="1" lang="zh-CN" altLang="en-US" sz="1600" dirty="0">
                <a:solidFill>
                  <a:srgbClr val="333399"/>
                </a:solidFill>
                <a:latin typeface="Times New Roman" pitchFamily="18" charset="0"/>
                <a:ea typeface="黑体" pitchFamily="2" charset="-122"/>
              </a:rPr>
              <a:t>帧</a:t>
            </a:r>
          </a:p>
        </p:txBody>
      </p:sp>
      <p:sp>
        <p:nvSpPr>
          <p:cNvPr id="87047" name="Rectangle 6"/>
          <p:cNvSpPr>
            <a:spLocks noChangeArrowheads="1"/>
          </p:cNvSpPr>
          <p:nvPr/>
        </p:nvSpPr>
        <p:spPr bwMode="auto">
          <a:xfrm>
            <a:off x="8220989" y="4788139"/>
            <a:ext cx="797565" cy="335630"/>
          </a:xfrm>
          <a:prstGeom prst="rect">
            <a:avLst/>
          </a:prstGeom>
          <a:noFill/>
          <a:ln w="12700">
            <a:noFill/>
            <a:miter lim="800000"/>
            <a:headEnd/>
            <a:tailEnd/>
          </a:ln>
        </p:spPr>
        <p:txBody>
          <a:bodyPr wrap="none" lIns="90126" tIns="44272" rIns="90126" bIns="44272">
            <a:spAutoFit/>
          </a:bodyPr>
          <a:lstStyle/>
          <a:p>
            <a:pPr defTabSz="758952" eaLnBrk="0" hangingPunct="0"/>
            <a:r>
              <a:rPr kumimoji="1" lang="zh-CN" altLang="en-US" sz="1600" dirty="0">
                <a:solidFill>
                  <a:srgbClr val="333399"/>
                </a:solidFill>
                <a:latin typeface="Times New Roman" pitchFamily="18" charset="0"/>
                <a:ea typeface="黑体" pitchFamily="2" charset="-122"/>
              </a:rPr>
              <a:t>物理层</a:t>
            </a:r>
          </a:p>
        </p:txBody>
      </p:sp>
      <p:sp>
        <p:nvSpPr>
          <p:cNvPr id="87048" name="Rectangle 7"/>
          <p:cNvSpPr>
            <a:spLocks noChangeArrowheads="1"/>
          </p:cNvSpPr>
          <p:nvPr/>
        </p:nvSpPr>
        <p:spPr bwMode="auto">
          <a:xfrm>
            <a:off x="8190909" y="3864610"/>
            <a:ext cx="904967" cy="335630"/>
          </a:xfrm>
          <a:prstGeom prst="rect">
            <a:avLst/>
          </a:prstGeom>
          <a:solidFill>
            <a:schemeClr val="bg1"/>
          </a:solidFill>
          <a:ln w="12700">
            <a:noFill/>
            <a:miter lim="800000"/>
            <a:headEnd/>
            <a:tailEnd/>
          </a:ln>
        </p:spPr>
        <p:txBody>
          <a:bodyPr wrap="none" lIns="90126" tIns="44272" rIns="90126" bIns="44272">
            <a:spAutoFit/>
          </a:bodyPr>
          <a:lstStyle/>
          <a:p>
            <a:pPr defTabSz="758952" eaLnBrk="0" hangingPunct="0"/>
            <a:r>
              <a:rPr kumimoji="1" lang="en-US" altLang="zh-CN" sz="1600" dirty="0">
                <a:solidFill>
                  <a:srgbClr val="333399"/>
                </a:solidFill>
                <a:latin typeface="Times New Roman" pitchFamily="18" charset="0"/>
                <a:ea typeface="黑体" pitchFamily="2" charset="-122"/>
              </a:rPr>
              <a:t>MAC </a:t>
            </a:r>
            <a:r>
              <a:rPr kumimoji="1" lang="zh-CN" altLang="en-US" sz="1600" dirty="0">
                <a:solidFill>
                  <a:srgbClr val="333399"/>
                </a:solidFill>
                <a:latin typeface="Times New Roman" pitchFamily="18" charset="0"/>
                <a:ea typeface="黑体" pitchFamily="2" charset="-122"/>
              </a:rPr>
              <a:t>层</a:t>
            </a:r>
          </a:p>
        </p:txBody>
      </p:sp>
      <p:sp>
        <p:nvSpPr>
          <p:cNvPr id="87049" name="Line 8"/>
          <p:cNvSpPr>
            <a:spLocks noChangeShapeType="1"/>
          </p:cNvSpPr>
          <p:nvPr/>
        </p:nvSpPr>
        <p:spPr bwMode="auto">
          <a:xfrm flipH="1">
            <a:off x="1541930" y="4197712"/>
            <a:ext cx="1584" cy="511493"/>
          </a:xfrm>
          <a:prstGeom prst="line">
            <a:avLst/>
          </a:prstGeom>
          <a:noFill/>
          <a:ln w="12700">
            <a:solidFill>
              <a:schemeClr val="tx1"/>
            </a:solidFill>
            <a:prstDash val="dash"/>
            <a:round/>
            <a:headEnd/>
            <a:tailEnd/>
          </a:ln>
        </p:spPr>
        <p:txBody>
          <a:bodyPr lIns="91074" tIns="45537" rIns="91074" bIns="45537"/>
          <a:lstStyle/>
          <a:p>
            <a:endParaRPr lang="zh-CN" altLang="en-US" dirty="0">
              <a:ea typeface="黑体" pitchFamily="2" charset="-122"/>
            </a:endParaRPr>
          </a:p>
        </p:txBody>
      </p:sp>
      <p:sp>
        <p:nvSpPr>
          <p:cNvPr id="87050" name="Line 9"/>
          <p:cNvSpPr>
            <a:spLocks noChangeShapeType="1"/>
          </p:cNvSpPr>
          <p:nvPr/>
        </p:nvSpPr>
        <p:spPr bwMode="auto">
          <a:xfrm>
            <a:off x="7934449" y="4268752"/>
            <a:ext cx="11082" cy="429401"/>
          </a:xfrm>
          <a:prstGeom prst="line">
            <a:avLst/>
          </a:prstGeom>
          <a:noFill/>
          <a:ln w="12700">
            <a:solidFill>
              <a:schemeClr val="tx1"/>
            </a:solidFill>
            <a:prstDash val="dash"/>
            <a:round/>
            <a:headEnd/>
            <a:tailEnd/>
          </a:ln>
        </p:spPr>
        <p:txBody>
          <a:bodyPr lIns="91074" tIns="45537" rIns="91074" bIns="45537"/>
          <a:lstStyle/>
          <a:p>
            <a:endParaRPr lang="zh-CN" altLang="en-US" dirty="0">
              <a:ea typeface="黑体" pitchFamily="2" charset="-122"/>
            </a:endParaRPr>
          </a:p>
        </p:txBody>
      </p:sp>
      <p:sp>
        <p:nvSpPr>
          <p:cNvPr id="87051" name="Rectangle 10"/>
          <p:cNvSpPr>
            <a:spLocks noChangeArrowheads="1"/>
          </p:cNvSpPr>
          <p:nvPr/>
        </p:nvSpPr>
        <p:spPr bwMode="auto">
          <a:xfrm>
            <a:off x="8325472" y="2955290"/>
            <a:ext cx="613605" cy="335630"/>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sz="1600" dirty="0">
                <a:solidFill>
                  <a:srgbClr val="333399"/>
                </a:solidFill>
                <a:latin typeface="Times New Roman" pitchFamily="18" charset="0"/>
                <a:ea typeface="黑体" pitchFamily="2" charset="-122"/>
              </a:rPr>
              <a:t>IP </a:t>
            </a:r>
            <a:r>
              <a:rPr kumimoji="1" lang="zh-CN" altLang="en-US" sz="1600" dirty="0">
                <a:solidFill>
                  <a:srgbClr val="333399"/>
                </a:solidFill>
                <a:latin typeface="Times New Roman" pitchFamily="18" charset="0"/>
                <a:ea typeface="黑体" pitchFamily="2" charset="-122"/>
              </a:rPr>
              <a:t>层</a:t>
            </a:r>
          </a:p>
        </p:txBody>
      </p:sp>
      <p:sp>
        <p:nvSpPr>
          <p:cNvPr id="87052" name="Line 11"/>
          <p:cNvSpPr>
            <a:spLocks noChangeShapeType="1"/>
          </p:cNvSpPr>
          <p:nvPr/>
        </p:nvSpPr>
        <p:spPr bwMode="auto">
          <a:xfrm>
            <a:off x="8173496" y="3485727"/>
            <a:ext cx="818457" cy="11051"/>
          </a:xfrm>
          <a:prstGeom prst="line">
            <a:avLst/>
          </a:prstGeom>
          <a:noFill/>
          <a:ln w="12700">
            <a:solidFill>
              <a:schemeClr val="tx1"/>
            </a:solidFill>
            <a:prstDash val="lgDash"/>
            <a:round/>
            <a:headEnd/>
            <a:tailEnd/>
          </a:ln>
        </p:spPr>
        <p:txBody>
          <a:bodyPr wrap="none" lIns="91074" tIns="45537" rIns="91074" bIns="45537" anchor="ctr"/>
          <a:lstStyle/>
          <a:p>
            <a:endParaRPr lang="zh-CN" altLang="en-US" dirty="0">
              <a:ea typeface="黑体" pitchFamily="2" charset="-122"/>
            </a:endParaRPr>
          </a:p>
        </p:txBody>
      </p:sp>
      <p:grpSp>
        <p:nvGrpSpPr>
          <p:cNvPr id="2" name="Group 15"/>
          <p:cNvGrpSpPr>
            <a:grpSpLocks/>
          </p:cNvGrpSpPr>
          <p:nvPr/>
        </p:nvGrpSpPr>
        <p:grpSpPr bwMode="auto">
          <a:xfrm>
            <a:off x="1043257" y="3444681"/>
            <a:ext cx="6916521" cy="1405026"/>
            <a:chOff x="659" y="2182"/>
            <a:chExt cx="4369" cy="890"/>
          </a:xfrm>
        </p:grpSpPr>
        <p:sp>
          <p:nvSpPr>
            <p:cNvPr id="87059"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p:spPr>
          <p:txBody>
            <a:bodyPr wrap="none" anchor="ctr"/>
            <a:lstStyle/>
            <a:p>
              <a:endParaRPr lang="zh-CN" altLang="en-US" dirty="0">
                <a:ea typeface="黑体" pitchFamily="2" charset="-122"/>
              </a:endParaRPr>
            </a:p>
          </p:txBody>
        </p:sp>
        <p:grpSp>
          <p:nvGrpSpPr>
            <p:cNvPr id="3" name="Group 17"/>
            <p:cNvGrpSpPr>
              <a:grpSpLocks/>
            </p:cNvGrpSpPr>
            <p:nvPr/>
          </p:nvGrpSpPr>
          <p:grpSpPr bwMode="auto">
            <a:xfrm>
              <a:off x="659" y="2182"/>
              <a:ext cx="4369" cy="506"/>
              <a:chOff x="659" y="2182"/>
              <a:chExt cx="4369" cy="506"/>
            </a:xfrm>
          </p:grpSpPr>
          <p:sp>
            <p:nvSpPr>
              <p:cNvPr id="447506" name="Rectangle 18"/>
              <p:cNvSpPr>
                <a:spLocks noChangeArrowheads="1"/>
              </p:cNvSpPr>
              <p:nvPr/>
            </p:nvSpPr>
            <p:spPr bwMode="auto">
              <a:xfrm>
                <a:off x="974" y="2400"/>
                <a:ext cx="4045" cy="288"/>
              </a:xfrm>
              <a:prstGeom prst="rect">
                <a:avLst/>
              </a:prstGeom>
              <a:solidFill>
                <a:srgbClr val="FFCCFF"/>
              </a:solidFill>
              <a:ln w="19050">
                <a:solidFill>
                  <a:schemeClr val="folHlink"/>
                </a:solidFill>
                <a:miter lim="800000"/>
                <a:headEnd/>
                <a:tailEnd/>
              </a:ln>
              <a:effectLst>
                <a:outerShdw dist="35921" dir="2700000" algn="ctr" rotWithShape="0">
                  <a:schemeClr val="bg2"/>
                </a:outerShdw>
              </a:effectLst>
            </p:spPr>
            <p:txBody>
              <a:bodyPr wrap="none" anchor="ctr"/>
              <a:lstStyle/>
              <a:p>
                <a:pPr>
                  <a:defRPr/>
                </a:pPr>
                <a:endParaRPr lang="zh-CN" altLang="en-US" dirty="0">
                  <a:ea typeface="黑体" pitchFamily="2" charset="-122"/>
                </a:endParaRPr>
              </a:p>
            </p:txBody>
          </p:sp>
          <p:sp>
            <p:nvSpPr>
              <p:cNvPr id="87062" name="Line 19"/>
              <p:cNvSpPr>
                <a:spLocks noChangeShapeType="1"/>
              </p:cNvSpPr>
              <p:nvPr/>
            </p:nvSpPr>
            <p:spPr bwMode="auto">
              <a:xfrm>
                <a:off x="1563" y="2400"/>
                <a:ext cx="0" cy="288"/>
              </a:xfrm>
              <a:prstGeom prst="line">
                <a:avLst/>
              </a:prstGeom>
              <a:noFill/>
              <a:ln w="12700">
                <a:solidFill>
                  <a:schemeClr val="tx1"/>
                </a:solidFill>
                <a:round/>
                <a:headEnd/>
                <a:tailEnd/>
              </a:ln>
            </p:spPr>
            <p:txBody>
              <a:bodyPr wrap="none" anchor="ctr"/>
              <a:lstStyle/>
              <a:p>
                <a:endParaRPr lang="zh-CN" altLang="en-US" dirty="0">
                  <a:ea typeface="黑体" pitchFamily="2" charset="-122"/>
                </a:endParaRPr>
              </a:p>
            </p:txBody>
          </p:sp>
          <p:sp>
            <p:nvSpPr>
              <p:cNvPr id="87063" name="Line 20"/>
              <p:cNvSpPr>
                <a:spLocks noChangeShapeType="1"/>
              </p:cNvSpPr>
              <p:nvPr/>
            </p:nvSpPr>
            <p:spPr bwMode="auto">
              <a:xfrm>
                <a:off x="2139" y="2400"/>
                <a:ext cx="0" cy="288"/>
              </a:xfrm>
              <a:prstGeom prst="line">
                <a:avLst/>
              </a:prstGeom>
              <a:noFill/>
              <a:ln w="12700">
                <a:solidFill>
                  <a:schemeClr val="tx1"/>
                </a:solidFill>
                <a:round/>
                <a:headEnd/>
                <a:tailEnd/>
              </a:ln>
            </p:spPr>
            <p:txBody>
              <a:bodyPr wrap="none" anchor="ctr"/>
              <a:lstStyle/>
              <a:p>
                <a:endParaRPr lang="zh-CN" altLang="en-US" dirty="0">
                  <a:ea typeface="黑体" pitchFamily="2" charset="-122"/>
                </a:endParaRPr>
              </a:p>
            </p:txBody>
          </p:sp>
          <p:sp>
            <p:nvSpPr>
              <p:cNvPr id="87064" name="Line 21"/>
              <p:cNvSpPr>
                <a:spLocks noChangeShapeType="1"/>
              </p:cNvSpPr>
              <p:nvPr/>
            </p:nvSpPr>
            <p:spPr bwMode="auto">
              <a:xfrm>
                <a:off x="2715" y="2400"/>
                <a:ext cx="0" cy="288"/>
              </a:xfrm>
              <a:prstGeom prst="line">
                <a:avLst/>
              </a:prstGeom>
              <a:noFill/>
              <a:ln w="12700">
                <a:solidFill>
                  <a:schemeClr val="tx1"/>
                </a:solidFill>
                <a:round/>
                <a:headEnd/>
                <a:tailEnd/>
              </a:ln>
            </p:spPr>
            <p:txBody>
              <a:bodyPr wrap="none" anchor="ctr"/>
              <a:lstStyle/>
              <a:p>
                <a:endParaRPr lang="zh-CN" altLang="en-US" dirty="0">
                  <a:ea typeface="黑体" pitchFamily="2" charset="-122"/>
                </a:endParaRPr>
              </a:p>
            </p:txBody>
          </p:sp>
          <p:sp>
            <p:nvSpPr>
              <p:cNvPr id="87065" name="Line 22"/>
              <p:cNvSpPr>
                <a:spLocks noChangeShapeType="1"/>
              </p:cNvSpPr>
              <p:nvPr/>
            </p:nvSpPr>
            <p:spPr bwMode="auto">
              <a:xfrm>
                <a:off x="4683" y="2400"/>
                <a:ext cx="0" cy="288"/>
              </a:xfrm>
              <a:prstGeom prst="line">
                <a:avLst/>
              </a:prstGeom>
              <a:noFill/>
              <a:ln w="12700">
                <a:solidFill>
                  <a:schemeClr val="tx1"/>
                </a:solidFill>
                <a:round/>
                <a:headEnd/>
                <a:tailEnd/>
              </a:ln>
            </p:spPr>
            <p:txBody>
              <a:bodyPr wrap="none" anchor="ctr"/>
              <a:lstStyle/>
              <a:p>
                <a:endParaRPr lang="zh-CN" altLang="en-US" dirty="0">
                  <a:ea typeface="黑体" pitchFamily="2" charset="-122"/>
                </a:endParaRPr>
              </a:p>
            </p:txBody>
          </p:sp>
          <p:sp>
            <p:nvSpPr>
              <p:cNvPr id="87066" name="Rectangle 23"/>
              <p:cNvSpPr>
                <a:spLocks noChangeArrowheads="1"/>
              </p:cNvSpPr>
              <p:nvPr/>
            </p:nvSpPr>
            <p:spPr bwMode="auto">
              <a:xfrm>
                <a:off x="963" y="2445"/>
                <a:ext cx="634"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zh-CN" altLang="en-US" sz="1600" dirty="0">
                    <a:solidFill>
                      <a:srgbClr val="333399"/>
                    </a:solidFill>
                    <a:latin typeface="Times New Roman" pitchFamily="18" charset="0"/>
                    <a:ea typeface="黑体" pitchFamily="2" charset="-122"/>
                  </a:rPr>
                  <a:t>目的地址</a:t>
                </a:r>
              </a:p>
            </p:txBody>
          </p:sp>
          <p:sp>
            <p:nvSpPr>
              <p:cNvPr id="87067" name="Rectangle 24"/>
              <p:cNvSpPr>
                <a:spLocks noChangeArrowheads="1"/>
              </p:cNvSpPr>
              <p:nvPr/>
            </p:nvSpPr>
            <p:spPr bwMode="auto">
              <a:xfrm>
                <a:off x="1609" y="2445"/>
                <a:ext cx="504"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zh-CN" altLang="en-US" sz="1600" dirty="0">
                    <a:solidFill>
                      <a:srgbClr val="333399"/>
                    </a:solidFill>
                    <a:latin typeface="Times New Roman" pitchFamily="18" charset="0"/>
                    <a:ea typeface="黑体" pitchFamily="2" charset="-122"/>
                  </a:rPr>
                  <a:t>源地址</a:t>
                </a:r>
              </a:p>
            </p:txBody>
          </p:sp>
          <p:sp>
            <p:nvSpPr>
              <p:cNvPr id="87068" name="Rectangle 25"/>
              <p:cNvSpPr>
                <a:spLocks noChangeArrowheads="1"/>
              </p:cNvSpPr>
              <p:nvPr/>
            </p:nvSpPr>
            <p:spPr bwMode="auto">
              <a:xfrm>
                <a:off x="2241" y="2445"/>
                <a:ext cx="375"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zh-CN" altLang="en-US" sz="1600" dirty="0">
                    <a:solidFill>
                      <a:srgbClr val="333399"/>
                    </a:solidFill>
                    <a:latin typeface="Times New Roman" pitchFamily="18" charset="0"/>
                    <a:ea typeface="黑体" pitchFamily="2" charset="-122"/>
                  </a:rPr>
                  <a:t>类型</a:t>
                </a:r>
              </a:p>
            </p:txBody>
          </p:sp>
          <p:sp>
            <p:nvSpPr>
              <p:cNvPr id="87069" name="Rectangle 26"/>
              <p:cNvSpPr>
                <a:spLocks noChangeArrowheads="1"/>
              </p:cNvSpPr>
              <p:nvPr/>
            </p:nvSpPr>
            <p:spPr bwMode="auto">
              <a:xfrm>
                <a:off x="3406" y="2445"/>
                <a:ext cx="634"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zh-CN" altLang="en-US" sz="1600" dirty="0">
                    <a:solidFill>
                      <a:srgbClr val="333399"/>
                    </a:solidFill>
                    <a:latin typeface="Times New Roman" pitchFamily="18" charset="0"/>
                    <a:ea typeface="黑体" pitchFamily="2" charset="-122"/>
                  </a:rPr>
                  <a:t>数        据</a:t>
                </a:r>
              </a:p>
            </p:txBody>
          </p:sp>
          <p:sp>
            <p:nvSpPr>
              <p:cNvPr id="87070" name="Rectangle 27"/>
              <p:cNvSpPr>
                <a:spLocks noChangeArrowheads="1"/>
              </p:cNvSpPr>
              <p:nvPr/>
            </p:nvSpPr>
            <p:spPr bwMode="auto">
              <a:xfrm>
                <a:off x="4683" y="2445"/>
                <a:ext cx="345"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en-US" altLang="zh-CN" sz="1600" dirty="0">
                    <a:solidFill>
                      <a:srgbClr val="333399"/>
                    </a:solidFill>
                    <a:latin typeface="Times New Roman" pitchFamily="18" charset="0"/>
                    <a:ea typeface="黑体" pitchFamily="2" charset="-122"/>
                  </a:rPr>
                  <a:t>FCS</a:t>
                </a:r>
              </a:p>
            </p:txBody>
          </p:sp>
          <p:sp>
            <p:nvSpPr>
              <p:cNvPr id="87071" name="Rectangle 28"/>
              <p:cNvSpPr>
                <a:spLocks noChangeArrowheads="1"/>
              </p:cNvSpPr>
              <p:nvPr/>
            </p:nvSpPr>
            <p:spPr bwMode="auto">
              <a:xfrm>
                <a:off x="1193" y="2205"/>
                <a:ext cx="180"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en-US" altLang="zh-CN" sz="1600" dirty="0">
                    <a:solidFill>
                      <a:srgbClr val="333399"/>
                    </a:solidFill>
                    <a:latin typeface="Times New Roman" pitchFamily="18" charset="0"/>
                    <a:ea typeface="黑体" pitchFamily="2" charset="-122"/>
                  </a:rPr>
                  <a:t>6</a:t>
                </a:r>
              </a:p>
            </p:txBody>
          </p:sp>
          <p:sp>
            <p:nvSpPr>
              <p:cNvPr id="87072" name="Rectangle 29"/>
              <p:cNvSpPr>
                <a:spLocks noChangeArrowheads="1"/>
              </p:cNvSpPr>
              <p:nvPr/>
            </p:nvSpPr>
            <p:spPr bwMode="auto">
              <a:xfrm>
                <a:off x="1810" y="2205"/>
                <a:ext cx="180"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en-US" altLang="zh-CN" sz="1600" dirty="0">
                    <a:solidFill>
                      <a:srgbClr val="333399"/>
                    </a:solidFill>
                    <a:latin typeface="Times New Roman" pitchFamily="18" charset="0"/>
                    <a:ea typeface="黑体" pitchFamily="2" charset="-122"/>
                  </a:rPr>
                  <a:t>6</a:t>
                </a:r>
              </a:p>
            </p:txBody>
          </p:sp>
          <p:sp>
            <p:nvSpPr>
              <p:cNvPr id="87073" name="Rectangle 30"/>
              <p:cNvSpPr>
                <a:spLocks noChangeArrowheads="1"/>
              </p:cNvSpPr>
              <p:nvPr/>
            </p:nvSpPr>
            <p:spPr bwMode="auto">
              <a:xfrm>
                <a:off x="2379" y="2205"/>
                <a:ext cx="180"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en-US" altLang="zh-CN" sz="1600" dirty="0">
                    <a:solidFill>
                      <a:srgbClr val="333399"/>
                    </a:solidFill>
                    <a:latin typeface="Times New Roman" pitchFamily="18" charset="0"/>
                    <a:ea typeface="黑体" pitchFamily="2" charset="-122"/>
                  </a:rPr>
                  <a:t>2</a:t>
                </a:r>
              </a:p>
            </p:txBody>
          </p:sp>
          <p:sp>
            <p:nvSpPr>
              <p:cNvPr id="87074" name="Rectangle 31"/>
              <p:cNvSpPr>
                <a:spLocks noChangeArrowheads="1"/>
              </p:cNvSpPr>
              <p:nvPr/>
            </p:nvSpPr>
            <p:spPr bwMode="auto">
              <a:xfrm>
                <a:off x="4786" y="2205"/>
                <a:ext cx="180"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en-US" altLang="zh-CN" sz="1600" dirty="0">
                    <a:solidFill>
                      <a:srgbClr val="333399"/>
                    </a:solidFill>
                    <a:latin typeface="Times New Roman" pitchFamily="18" charset="0"/>
                    <a:ea typeface="黑体" pitchFamily="2" charset="-122"/>
                  </a:rPr>
                  <a:t>4</a:t>
                </a:r>
              </a:p>
            </p:txBody>
          </p:sp>
          <p:sp>
            <p:nvSpPr>
              <p:cNvPr id="87075" name="Rectangle 32"/>
              <p:cNvSpPr>
                <a:spLocks noChangeArrowheads="1"/>
              </p:cNvSpPr>
              <p:nvPr/>
            </p:nvSpPr>
            <p:spPr bwMode="auto">
              <a:xfrm>
                <a:off x="659" y="2182"/>
                <a:ext cx="375"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zh-CN" altLang="en-US" sz="1600" dirty="0">
                    <a:solidFill>
                      <a:srgbClr val="333399"/>
                    </a:solidFill>
                    <a:latin typeface="Times New Roman" pitchFamily="18" charset="0"/>
                    <a:ea typeface="黑体" pitchFamily="2" charset="-122"/>
                  </a:rPr>
                  <a:t>字节</a:t>
                </a:r>
              </a:p>
            </p:txBody>
          </p:sp>
          <p:sp>
            <p:nvSpPr>
              <p:cNvPr id="87076" name="Text Box 33"/>
              <p:cNvSpPr txBox="1">
                <a:spLocks noChangeArrowheads="1"/>
              </p:cNvSpPr>
              <p:nvPr/>
            </p:nvSpPr>
            <p:spPr bwMode="auto">
              <a:xfrm>
                <a:off x="3777" y="2185"/>
                <a:ext cx="640" cy="214"/>
              </a:xfrm>
              <a:prstGeom prst="rect">
                <a:avLst/>
              </a:prstGeom>
              <a:noFill/>
              <a:ln w="12700">
                <a:noFill/>
                <a:miter lim="800000"/>
                <a:headEnd/>
                <a:tailEnd/>
              </a:ln>
            </p:spPr>
            <p:txBody>
              <a:bodyPr wrap="none">
                <a:spAutoFit/>
              </a:bodyPr>
              <a:lstStyle/>
              <a:p>
                <a:pPr defTabSz="758952" eaLnBrk="0" hangingPunct="0"/>
                <a:r>
                  <a:rPr kumimoji="1" lang="en-US" altLang="zh-CN" sz="1600" dirty="0">
                    <a:solidFill>
                      <a:srgbClr val="333399"/>
                    </a:solidFill>
                    <a:latin typeface="Times New Roman" pitchFamily="18" charset="0"/>
                    <a:ea typeface="黑体" pitchFamily="2" charset="-122"/>
                  </a:rPr>
                  <a:t>46 ~ 1500</a:t>
                </a:r>
              </a:p>
            </p:txBody>
          </p:sp>
        </p:grpSp>
      </p:grpSp>
      <p:grpSp>
        <p:nvGrpSpPr>
          <p:cNvPr id="4" name="Group 34"/>
          <p:cNvGrpSpPr>
            <a:grpSpLocks/>
          </p:cNvGrpSpPr>
          <p:nvPr/>
        </p:nvGrpSpPr>
        <p:grpSpPr bwMode="auto">
          <a:xfrm>
            <a:off x="4298090" y="2955290"/>
            <a:ext cx="3115522" cy="985097"/>
            <a:chOff x="2715" y="1872"/>
            <a:chExt cx="1968" cy="624"/>
          </a:xfrm>
        </p:grpSpPr>
        <p:sp>
          <p:nvSpPr>
            <p:cNvPr id="87057"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tx1"/>
              </a:solidFill>
              <a:miter lim="800000"/>
              <a:headEnd/>
              <a:tailEnd/>
            </a:ln>
          </p:spPr>
          <p:txBody>
            <a:bodyPr wrap="none" anchor="ctr"/>
            <a:lstStyle/>
            <a:p>
              <a:endParaRPr lang="zh-CN" altLang="en-US" dirty="0">
                <a:ea typeface="黑体" pitchFamily="2" charset="-122"/>
              </a:endParaRPr>
            </a:p>
          </p:txBody>
        </p:sp>
        <p:sp>
          <p:nvSpPr>
            <p:cNvPr id="447524" name="Rectangle 36"/>
            <p:cNvSpPr>
              <a:spLocks noChangeArrowheads="1"/>
            </p:cNvSpPr>
            <p:nvPr/>
          </p:nvSpPr>
          <p:spPr bwMode="auto">
            <a:xfrm>
              <a:off x="2715" y="1872"/>
              <a:ext cx="1968" cy="240"/>
            </a:xfrm>
            <a:prstGeom prst="rect">
              <a:avLst/>
            </a:prstGeom>
            <a:solidFill>
              <a:srgbClr val="CCECFF"/>
            </a:solidFill>
            <a:ln w="19050">
              <a:solidFill>
                <a:schemeClr val="tx1"/>
              </a:solidFill>
              <a:miter lim="800000"/>
              <a:headEnd/>
              <a:tailEnd/>
            </a:ln>
            <a:effectLst>
              <a:outerShdw dist="35921" dir="2700000" algn="ctr" rotWithShape="0">
                <a:schemeClr val="bg2"/>
              </a:outerShdw>
            </a:effectLst>
          </p:spPr>
          <p:txBody>
            <a:bodyPr wrap="none" anchor="ctr"/>
            <a:lstStyle/>
            <a:p>
              <a:pPr algn="ctr" defTabSz="758952" eaLnBrk="0" hangingPunct="0">
                <a:defRPr/>
              </a:pPr>
              <a:r>
                <a:rPr kumimoji="1" lang="en-US" altLang="zh-CN" sz="1600" dirty="0">
                  <a:solidFill>
                    <a:srgbClr val="333399"/>
                  </a:solidFill>
                  <a:latin typeface="Times New Roman" pitchFamily="18" charset="0"/>
                  <a:ea typeface="黑体" pitchFamily="2" charset="-122"/>
                </a:rPr>
                <a:t>IP </a:t>
              </a:r>
              <a:r>
                <a:rPr kumimoji="1" lang="zh-CN" altLang="en-US" sz="1600" dirty="0">
                  <a:solidFill>
                    <a:srgbClr val="333399"/>
                  </a:solidFill>
                  <a:latin typeface="Times New Roman" pitchFamily="18" charset="0"/>
                  <a:ea typeface="黑体" pitchFamily="2" charset="-122"/>
                </a:rPr>
                <a:t>数据报</a:t>
              </a:r>
            </a:p>
          </p:txBody>
        </p:sp>
      </p:grpSp>
      <p:sp>
        <p:nvSpPr>
          <p:cNvPr id="87055" name="Rectangle 37"/>
          <p:cNvSpPr>
            <a:spLocks noGrp="1" noChangeArrowheads="1"/>
          </p:cNvSpPr>
          <p:nvPr>
            <p:ph type="title"/>
          </p:nvPr>
        </p:nvSpPr>
        <p:spPr>
          <a:xfrm>
            <a:off x="897613" y="187864"/>
            <a:ext cx="7771390" cy="764081"/>
          </a:xfrm>
        </p:spPr>
        <p:txBody>
          <a:bodyPr/>
          <a:lstStyle/>
          <a:p>
            <a:pPr algn="ctr" eaLnBrk="1" hangingPunct="1"/>
            <a:r>
              <a:rPr lang="zh-CN" altLang="en-US" dirty="0" smtClean="0">
                <a:ea typeface="黑体" pitchFamily="2" charset="-122"/>
              </a:rPr>
              <a:t>以太网 </a:t>
            </a:r>
            <a:r>
              <a:rPr lang="en-US" altLang="zh-CN" dirty="0" smtClean="0">
                <a:ea typeface="黑体" pitchFamily="2" charset="-122"/>
              </a:rPr>
              <a:t> </a:t>
            </a:r>
            <a:r>
              <a:rPr lang="zh-CN" altLang="en-US" dirty="0" smtClean="0">
                <a:ea typeface="黑体" pitchFamily="2" charset="-122"/>
              </a:rPr>
              <a:t>的 </a:t>
            </a:r>
            <a:r>
              <a:rPr lang="en-US" altLang="zh-CN" dirty="0" smtClean="0">
                <a:ea typeface="黑体" pitchFamily="2" charset="-122"/>
              </a:rPr>
              <a:t>MAC </a:t>
            </a:r>
            <a:r>
              <a:rPr lang="zh-CN" altLang="en-US" dirty="0" smtClean="0">
                <a:ea typeface="黑体" pitchFamily="2" charset="-122"/>
              </a:rPr>
              <a:t>帧格式</a:t>
            </a:r>
          </a:p>
        </p:txBody>
      </p:sp>
      <p:sp>
        <p:nvSpPr>
          <p:cNvPr id="87056" name="AutoShape 38"/>
          <p:cNvSpPr>
            <a:spLocks noChangeArrowheads="1"/>
          </p:cNvSpPr>
          <p:nvPr/>
        </p:nvSpPr>
        <p:spPr bwMode="auto">
          <a:xfrm>
            <a:off x="2835315" y="2121747"/>
            <a:ext cx="2944548" cy="502020"/>
          </a:xfrm>
          <a:prstGeom prst="wedgeRoundRectCallout">
            <a:avLst>
              <a:gd name="adj1" fmla="val -43278"/>
              <a:gd name="adj2" fmla="val 314153"/>
              <a:gd name="adj3" fmla="val 16667"/>
            </a:avLst>
          </a:prstGeom>
          <a:solidFill>
            <a:srgbClr val="FFFF99"/>
          </a:solidFill>
          <a:ln w="9525">
            <a:solidFill>
              <a:schemeClr val="tx1"/>
            </a:solidFill>
            <a:miter lim="800000"/>
            <a:headEnd/>
            <a:tailEnd/>
          </a:ln>
        </p:spPr>
        <p:txBody>
          <a:bodyPr lIns="91074" tIns="45537" rIns="91074" bIns="45537"/>
          <a:lstStyle/>
          <a:p>
            <a:pPr algn="ctr"/>
            <a:r>
              <a:rPr lang="zh-CN" altLang="en-US" sz="2400" dirty="0">
                <a:solidFill>
                  <a:srgbClr val="333399"/>
                </a:solidFill>
                <a:latin typeface="Arial" charset="0"/>
                <a:ea typeface="黑体" pitchFamily="2" charset="-122"/>
              </a:rPr>
              <a:t>源地址字段 </a:t>
            </a:r>
            <a:r>
              <a:rPr lang="en-US" altLang="zh-CN" sz="2400" dirty="0">
                <a:solidFill>
                  <a:srgbClr val="333399"/>
                </a:solidFill>
                <a:latin typeface="Arial" charset="0"/>
                <a:ea typeface="黑体" pitchFamily="2" charset="-122"/>
              </a:rPr>
              <a:t>6 </a:t>
            </a:r>
            <a:r>
              <a:rPr lang="zh-CN" altLang="en-US" sz="2400" dirty="0">
                <a:solidFill>
                  <a:srgbClr val="333399"/>
                </a:solidFill>
                <a:latin typeface="Arial" charset="0"/>
                <a:ea typeface="黑体" pitchFamily="2" charset="-122"/>
              </a:rPr>
              <a:t>字节</a:t>
            </a:r>
          </a:p>
        </p:txBody>
      </p:sp>
      <p:sp>
        <p:nvSpPr>
          <p:cNvPr id="36" name="灯片编号占位符 35"/>
          <p:cNvSpPr>
            <a:spLocks noGrp="1"/>
          </p:cNvSpPr>
          <p:nvPr>
            <p:ph type="sldNum" sz="quarter" idx="12"/>
          </p:nvPr>
        </p:nvSpPr>
        <p:spPr/>
        <p:txBody>
          <a:bodyPr/>
          <a:lstStyle/>
          <a:p>
            <a:fld id="{B6F15528-21DE-4FAA-801E-634DDDAF4B2B}" type="slidenum">
              <a:rPr lang="en-US" smtClean="0"/>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Line 2"/>
          <p:cNvSpPr>
            <a:spLocks noChangeShapeType="1"/>
          </p:cNvSpPr>
          <p:nvPr/>
        </p:nvSpPr>
        <p:spPr bwMode="auto">
          <a:xfrm>
            <a:off x="151977" y="4470823"/>
            <a:ext cx="8890635" cy="0"/>
          </a:xfrm>
          <a:prstGeom prst="line">
            <a:avLst/>
          </a:prstGeom>
          <a:noFill/>
          <a:ln w="38100" cmpd="dbl">
            <a:solidFill>
              <a:schemeClr val="tx1"/>
            </a:solidFill>
            <a:prstDash val="dash"/>
            <a:round/>
            <a:headEnd/>
            <a:tailEnd/>
          </a:ln>
        </p:spPr>
        <p:txBody>
          <a:bodyPr lIns="91074" tIns="45537" rIns="91074" bIns="45537"/>
          <a:lstStyle/>
          <a:p>
            <a:endParaRPr lang="zh-CN" altLang="en-US" dirty="0">
              <a:ea typeface="黑体" pitchFamily="2" charset="-122"/>
            </a:endParaRPr>
          </a:p>
        </p:txBody>
      </p:sp>
      <p:sp>
        <p:nvSpPr>
          <p:cNvPr id="88068" name="Rectangle 3"/>
          <p:cNvSpPr>
            <a:spLocks noChangeArrowheads="1"/>
          </p:cNvSpPr>
          <p:nvPr/>
        </p:nvSpPr>
        <p:spPr bwMode="auto">
          <a:xfrm>
            <a:off x="1549846" y="4704468"/>
            <a:ext cx="6395685" cy="492548"/>
          </a:xfrm>
          <a:prstGeom prst="rect">
            <a:avLst/>
          </a:prstGeom>
          <a:solidFill>
            <a:srgbClr val="FFCCFF"/>
          </a:solidFill>
          <a:ln w="12700">
            <a:noFill/>
            <a:miter lim="800000"/>
            <a:headEnd/>
            <a:tailEnd/>
          </a:ln>
        </p:spPr>
        <p:txBody>
          <a:bodyPr wrap="none" lIns="91074" tIns="45537" rIns="91074" bIns="45537" anchor="ctr"/>
          <a:lstStyle/>
          <a:p>
            <a:endParaRPr lang="zh-CN" altLang="en-US" dirty="0">
              <a:ea typeface="黑体" pitchFamily="2" charset="-122"/>
            </a:endParaRPr>
          </a:p>
        </p:txBody>
      </p:sp>
      <p:sp>
        <p:nvSpPr>
          <p:cNvPr id="88069" name="Rectangle 4"/>
          <p:cNvSpPr>
            <a:spLocks noChangeArrowheads="1"/>
          </p:cNvSpPr>
          <p:nvPr/>
        </p:nvSpPr>
        <p:spPr bwMode="auto">
          <a:xfrm>
            <a:off x="1543514" y="4704468"/>
            <a:ext cx="6402017" cy="486234"/>
          </a:xfrm>
          <a:prstGeom prst="rect">
            <a:avLst/>
          </a:prstGeom>
          <a:noFill/>
          <a:ln w="28575">
            <a:solidFill>
              <a:schemeClr val="folHlink"/>
            </a:solidFill>
            <a:miter lim="800000"/>
            <a:headEnd/>
            <a:tailEnd/>
          </a:ln>
        </p:spPr>
        <p:txBody>
          <a:bodyPr wrap="none" lIns="91074" tIns="45537" rIns="91074" bIns="45537" anchor="ctr"/>
          <a:lstStyle/>
          <a:p>
            <a:endParaRPr lang="zh-CN" altLang="en-US" dirty="0">
              <a:ea typeface="黑体" pitchFamily="2" charset="-122"/>
            </a:endParaRPr>
          </a:p>
        </p:txBody>
      </p:sp>
      <p:sp>
        <p:nvSpPr>
          <p:cNvPr id="88070" name="Rectangle 5"/>
          <p:cNvSpPr>
            <a:spLocks noChangeArrowheads="1"/>
          </p:cNvSpPr>
          <p:nvPr/>
        </p:nvSpPr>
        <p:spPr bwMode="auto">
          <a:xfrm>
            <a:off x="4244266" y="4808661"/>
            <a:ext cx="904967" cy="335630"/>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sz="1600" dirty="0">
                <a:solidFill>
                  <a:srgbClr val="333399"/>
                </a:solidFill>
                <a:latin typeface="Times New Roman" pitchFamily="18" charset="0"/>
                <a:ea typeface="黑体" pitchFamily="2" charset="-122"/>
              </a:rPr>
              <a:t>MAC </a:t>
            </a:r>
            <a:r>
              <a:rPr kumimoji="1" lang="zh-CN" altLang="en-US" sz="1600" dirty="0">
                <a:solidFill>
                  <a:srgbClr val="333399"/>
                </a:solidFill>
                <a:latin typeface="Times New Roman" pitchFamily="18" charset="0"/>
                <a:ea typeface="黑体" pitchFamily="2" charset="-122"/>
              </a:rPr>
              <a:t>帧</a:t>
            </a:r>
          </a:p>
        </p:txBody>
      </p:sp>
      <p:sp>
        <p:nvSpPr>
          <p:cNvPr id="88071" name="Rectangle 6"/>
          <p:cNvSpPr>
            <a:spLocks noChangeArrowheads="1"/>
          </p:cNvSpPr>
          <p:nvPr/>
        </p:nvSpPr>
        <p:spPr bwMode="auto">
          <a:xfrm>
            <a:off x="8220989" y="4788139"/>
            <a:ext cx="797565" cy="335630"/>
          </a:xfrm>
          <a:prstGeom prst="rect">
            <a:avLst/>
          </a:prstGeom>
          <a:noFill/>
          <a:ln w="12700">
            <a:noFill/>
            <a:miter lim="800000"/>
            <a:headEnd/>
            <a:tailEnd/>
          </a:ln>
        </p:spPr>
        <p:txBody>
          <a:bodyPr wrap="none" lIns="90126" tIns="44272" rIns="90126" bIns="44272">
            <a:spAutoFit/>
          </a:bodyPr>
          <a:lstStyle/>
          <a:p>
            <a:pPr defTabSz="758952" eaLnBrk="0" hangingPunct="0"/>
            <a:r>
              <a:rPr kumimoji="1" lang="zh-CN" altLang="en-US" sz="1600" dirty="0">
                <a:solidFill>
                  <a:srgbClr val="333399"/>
                </a:solidFill>
                <a:latin typeface="Times New Roman" pitchFamily="18" charset="0"/>
                <a:ea typeface="黑体" pitchFamily="2" charset="-122"/>
              </a:rPr>
              <a:t>物理层</a:t>
            </a:r>
          </a:p>
        </p:txBody>
      </p:sp>
      <p:sp>
        <p:nvSpPr>
          <p:cNvPr id="88072" name="Rectangle 7"/>
          <p:cNvSpPr>
            <a:spLocks noChangeArrowheads="1"/>
          </p:cNvSpPr>
          <p:nvPr/>
        </p:nvSpPr>
        <p:spPr bwMode="auto">
          <a:xfrm>
            <a:off x="8190909" y="3864610"/>
            <a:ext cx="904967" cy="335630"/>
          </a:xfrm>
          <a:prstGeom prst="rect">
            <a:avLst/>
          </a:prstGeom>
          <a:solidFill>
            <a:schemeClr val="bg1"/>
          </a:solidFill>
          <a:ln w="12700">
            <a:noFill/>
            <a:miter lim="800000"/>
            <a:headEnd/>
            <a:tailEnd/>
          </a:ln>
        </p:spPr>
        <p:txBody>
          <a:bodyPr wrap="none" lIns="90126" tIns="44272" rIns="90126" bIns="44272">
            <a:spAutoFit/>
          </a:bodyPr>
          <a:lstStyle/>
          <a:p>
            <a:pPr defTabSz="758952" eaLnBrk="0" hangingPunct="0"/>
            <a:r>
              <a:rPr kumimoji="1" lang="en-US" altLang="zh-CN" sz="1600" dirty="0">
                <a:solidFill>
                  <a:srgbClr val="333399"/>
                </a:solidFill>
                <a:latin typeface="Times New Roman" pitchFamily="18" charset="0"/>
                <a:ea typeface="黑体" pitchFamily="2" charset="-122"/>
              </a:rPr>
              <a:t>MAC </a:t>
            </a:r>
            <a:r>
              <a:rPr kumimoji="1" lang="zh-CN" altLang="en-US" sz="1600" dirty="0">
                <a:solidFill>
                  <a:srgbClr val="333399"/>
                </a:solidFill>
                <a:latin typeface="Times New Roman" pitchFamily="18" charset="0"/>
                <a:ea typeface="黑体" pitchFamily="2" charset="-122"/>
              </a:rPr>
              <a:t>层</a:t>
            </a:r>
          </a:p>
        </p:txBody>
      </p:sp>
      <p:sp>
        <p:nvSpPr>
          <p:cNvPr id="88073" name="Line 8"/>
          <p:cNvSpPr>
            <a:spLocks noChangeShapeType="1"/>
          </p:cNvSpPr>
          <p:nvPr/>
        </p:nvSpPr>
        <p:spPr bwMode="auto">
          <a:xfrm flipH="1">
            <a:off x="1541930" y="4197712"/>
            <a:ext cx="1584" cy="511493"/>
          </a:xfrm>
          <a:prstGeom prst="line">
            <a:avLst/>
          </a:prstGeom>
          <a:noFill/>
          <a:ln w="12700">
            <a:solidFill>
              <a:schemeClr val="tx1"/>
            </a:solidFill>
            <a:prstDash val="dash"/>
            <a:round/>
            <a:headEnd/>
            <a:tailEnd/>
          </a:ln>
        </p:spPr>
        <p:txBody>
          <a:bodyPr lIns="91074" tIns="45537" rIns="91074" bIns="45537"/>
          <a:lstStyle/>
          <a:p>
            <a:endParaRPr lang="zh-CN" altLang="en-US" dirty="0">
              <a:ea typeface="黑体" pitchFamily="2" charset="-122"/>
            </a:endParaRPr>
          </a:p>
        </p:txBody>
      </p:sp>
      <p:sp>
        <p:nvSpPr>
          <p:cNvPr id="88074" name="Line 9"/>
          <p:cNvSpPr>
            <a:spLocks noChangeShapeType="1"/>
          </p:cNvSpPr>
          <p:nvPr/>
        </p:nvSpPr>
        <p:spPr bwMode="auto">
          <a:xfrm>
            <a:off x="7934449" y="4268752"/>
            <a:ext cx="11082" cy="429401"/>
          </a:xfrm>
          <a:prstGeom prst="line">
            <a:avLst/>
          </a:prstGeom>
          <a:noFill/>
          <a:ln w="12700">
            <a:solidFill>
              <a:schemeClr val="tx1"/>
            </a:solidFill>
            <a:prstDash val="dash"/>
            <a:round/>
            <a:headEnd/>
            <a:tailEnd/>
          </a:ln>
        </p:spPr>
        <p:txBody>
          <a:bodyPr lIns="91074" tIns="45537" rIns="91074" bIns="45537"/>
          <a:lstStyle/>
          <a:p>
            <a:endParaRPr lang="zh-CN" altLang="en-US" dirty="0">
              <a:ea typeface="黑体" pitchFamily="2" charset="-122"/>
            </a:endParaRPr>
          </a:p>
        </p:txBody>
      </p:sp>
      <p:sp>
        <p:nvSpPr>
          <p:cNvPr id="88075" name="Rectangle 10"/>
          <p:cNvSpPr>
            <a:spLocks noChangeArrowheads="1"/>
          </p:cNvSpPr>
          <p:nvPr/>
        </p:nvSpPr>
        <p:spPr bwMode="auto">
          <a:xfrm>
            <a:off x="8325472" y="2955290"/>
            <a:ext cx="613605" cy="335630"/>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sz="1600" dirty="0">
                <a:solidFill>
                  <a:srgbClr val="333399"/>
                </a:solidFill>
                <a:latin typeface="Times New Roman" pitchFamily="18" charset="0"/>
                <a:ea typeface="黑体" pitchFamily="2" charset="-122"/>
              </a:rPr>
              <a:t>IP </a:t>
            </a:r>
            <a:r>
              <a:rPr kumimoji="1" lang="zh-CN" altLang="en-US" sz="1600" dirty="0">
                <a:solidFill>
                  <a:srgbClr val="333399"/>
                </a:solidFill>
                <a:latin typeface="Times New Roman" pitchFamily="18" charset="0"/>
                <a:ea typeface="黑体" pitchFamily="2" charset="-122"/>
              </a:rPr>
              <a:t>层</a:t>
            </a:r>
          </a:p>
        </p:txBody>
      </p:sp>
      <p:sp>
        <p:nvSpPr>
          <p:cNvPr id="88076" name="Line 11"/>
          <p:cNvSpPr>
            <a:spLocks noChangeShapeType="1"/>
          </p:cNvSpPr>
          <p:nvPr/>
        </p:nvSpPr>
        <p:spPr bwMode="auto">
          <a:xfrm>
            <a:off x="8173496" y="3485727"/>
            <a:ext cx="818457" cy="11051"/>
          </a:xfrm>
          <a:prstGeom prst="line">
            <a:avLst/>
          </a:prstGeom>
          <a:noFill/>
          <a:ln w="12700">
            <a:solidFill>
              <a:schemeClr val="tx1"/>
            </a:solidFill>
            <a:prstDash val="lgDash"/>
            <a:round/>
            <a:headEnd/>
            <a:tailEnd/>
          </a:ln>
        </p:spPr>
        <p:txBody>
          <a:bodyPr wrap="none" lIns="91074" tIns="45537" rIns="91074" bIns="45537" anchor="ctr"/>
          <a:lstStyle/>
          <a:p>
            <a:endParaRPr lang="zh-CN" altLang="en-US" dirty="0">
              <a:ea typeface="黑体" pitchFamily="2" charset="-122"/>
            </a:endParaRPr>
          </a:p>
        </p:txBody>
      </p:sp>
      <p:grpSp>
        <p:nvGrpSpPr>
          <p:cNvPr id="2" name="Group 15"/>
          <p:cNvGrpSpPr>
            <a:grpSpLocks/>
          </p:cNvGrpSpPr>
          <p:nvPr/>
        </p:nvGrpSpPr>
        <p:grpSpPr bwMode="auto">
          <a:xfrm>
            <a:off x="1043257" y="3444681"/>
            <a:ext cx="6916521" cy="1405026"/>
            <a:chOff x="659" y="2182"/>
            <a:chExt cx="4369" cy="890"/>
          </a:xfrm>
        </p:grpSpPr>
        <p:sp>
          <p:nvSpPr>
            <p:cNvPr id="8808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p:spPr>
          <p:txBody>
            <a:bodyPr wrap="none" anchor="ctr"/>
            <a:lstStyle/>
            <a:p>
              <a:endParaRPr lang="zh-CN" altLang="en-US" dirty="0">
                <a:ea typeface="黑体" pitchFamily="2" charset="-122"/>
              </a:endParaRPr>
            </a:p>
          </p:txBody>
        </p:sp>
        <p:grpSp>
          <p:nvGrpSpPr>
            <p:cNvPr id="3" name="Group 17"/>
            <p:cNvGrpSpPr>
              <a:grpSpLocks/>
            </p:cNvGrpSpPr>
            <p:nvPr/>
          </p:nvGrpSpPr>
          <p:grpSpPr bwMode="auto">
            <a:xfrm>
              <a:off x="659" y="2182"/>
              <a:ext cx="4369" cy="506"/>
              <a:chOff x="659" y="2182"/>
              <a:chExt cx="4369" cy="506"/>
            </a:xfrm>
          </p:grpSpPr>
          <p:sp>
            <p:nvSpPr>
              <p:cNvPr id="448530" name="Rectangle 18"/>
              <p:cNvSpPr>
                <a:spLocks noChangeArrowheads="1"/>
              </p:cNvSpPr>
              <p:nvPr/>
            </p:nvSpPr>
            <p:spPr bwMode="auto">
              <a:xfrm>
                <a:off x="974" y="2400"/>
                <a:ext cx="4045" cy="288"/>
              </a:xfrm>
              <a:prstGeom prst="rect">
                <a:avLst/>
              </a:prstGeom>
              <a:solidFill>
                <a:srgbClr val="FFCCFF"/>
              </a:solidFill>
              <a:ln w="19050">
                <a:solidFill>
                  <a:schemeClr val="folHlink"/>
                </a:solidFill>
                <a:miter lim="800000"/>
                <a:headEnd/>
                <a:tailEnd/>
              </a:ln>
              <a:effectLst>
                <a:outerShdw dist="35921" dir="2700000" algn="ctr" rotWithShape="0">
                  <a:schemeClr val="bg2"/>
                </a:outerShdw>
              </a:effectLst>
            </p:spPr>
            <p:txBody>
              <a:bodyPr wrap="none" anchor="ctr"/>
              <a:lstStyle/>
              <a:p>
                <a:pPr>
                  <a:defRPr/>
                </a:pPr>
                <a:endParaRPr lang="zh-CN" altLang="en-US" dirty="0">
                  <a:ea typeface="黑体" pitchFamily="2" charset="-122"/>
                </a:endParaRPr>
              </a:p>
            </p:txBody>
          </p:sp>
          <p:sp>
            <p:nvSpPr>
              <p:cNvPr id="88087" name="Line 19"/>
              <p:cNvSpPr>
                <a:spLocks noChangeShapeType="1"/>
              </p:cNvSpPr>
              <p:nvPr/>
            </p:nvSpPr>
            <p:spPr bwMode="auto">
              <a:xfrm>
                <a:off x="1563" y="2400"/>
                <a:ext cx="0" cy="288"/>
              </a:xfrm>
              <a:prstGeom prst="line">
                <a:avLst/>
              </a:prstGeom>
              <a:noFill/>
              <a:ln w="12700">
                <a:solidFill>
                  <a:schemeClr val="tx1"/>
                </a:solidFill>
                <a:round/>
                <a:headEnd/>
                <a:tailEnd/>
              </a:ln>
            </p:spPr>
            <p:txBody>
              <a:bodyPr wrap="none" anchor="ctr"/>
              <a:lstStyle/>
              <a:p>
                <a:endParaRPr lang="zh-CN" altLang="en-US" dirty="0">
                  <a:ea typeface="黑体" pitchFamily="2" charset="-122"/>
                </a:endParaRPr>
              </a:p>
            </p:txBody>
          </p:sp>
          <p:sp>
            <p:nvSpPr>
              <p:cNvPr id="88088" name="Line 20"/>
              <p:cNvSpPr>
                <a:spLocks noChangeShapeType="1"/>
              </p:cNvSpPr>
              <p:nvPr/>
            </p:nvSpPr>
            <p:spPr bwMode="auto">
              <a:xfrm>
                <a:off x="2139" y="2400"/>
                <a:ext cx="0" cy="288"/>
              </a:xfrm>
              <a:prstGeom prst="line">
                <a:avLst/>
              </a:prstGeom>
              <a:noFill/>
              <a:ln w="12700">
                <a:solidFill>
                  <a:schemeClr val="tx1"/>
                </a:solidFill>
                <a:round/>
                <a:headEnd/>
                <a:tailEnd/>
              </a:ln>
            </p:spPr>
            <p:txBody>
              <a:bodyPr wrap="none" anchor="ctr"/>
              <a:lstStyle/>
              <a:p>
                <a:endParaRPr lang="zh-CN" altLang="en-US" dirty="0">
                  <a:ea typeface="黑体" pitchFamily="2" charset="-122"/>
                </a:endParaRPr>
              </a:p>
            </p:txBody>
          </p:sp>
          <p:sp>
            <p:nvSpPr>
              <p:cNvPr id="88089" name="Line 21"/>
              <p:cNvSpPr>
                <a:spLocks noChangeShapeType="1"/>
              </p:cNvSpPr>
              <p:nvPr/>
            </p:nvSpPr>
            <p:spPr bwMode="auto">
              <a:xfrm>
                <a:off x="2715" y="2400"/>
                <a:ext cx="0" cy="288"/>
              </a:xfrm>
              <a:prstGeom prst="line">
                <a:avLst/>
              </a:prstGeom>
              <a:noFill/>
              <a:ln w="12700">
                <a:solidFill>
                  <a:schemeClr val="tx1"/>
                </a:solidFill>
                <a:round/>
                <a:headEnd/>
                <a:tailEnd/>
              </a:ln>
            </p:spPr>
            <p:txBody>
              <a:bodyPr wrap="none" anchor="ctr"/>
              <a:lstStyle/>
              <a:p>
                <a:endParaRPr lang="zh-CN" altLang="en-US" dirty="0">
                  <a:ea typeface="黑体" pitchFamily="2" charset="-122"/>
                </a:endParaRPr>
              </a:p>
            </p:txBody>
          </p:sp>
          <p:sp>
            <p:nvSpPr>
              <p:cNvPr id="88090" name="Line 22"/>
              <p:cNvSpPr>
                <a:spLocks noChangeShapeType="1"/>
              </p:cNvSpPr>
              <p:nvPr/>
            </p:nvSpPr>
            <p:spPr bwMode="auto">
              <a:xfrm>
                <a:off x="4683" y="2400"/>
                <a:ext cx="0" cy="288"/>
              </a:xfrm>
              <a:prstGeom prst="line">
                <a:avLst/>
              </a:prstGeom>
              <a:noFill/>
              <a:ln w="12700">
                <a:solidFill>
                  <a:schemeClr val="tx1"/>
                </a:solidFill>
                <a:round/>
                <a:headEnd/>
                <a:tailEnd/>
              </a:ln>
            </p:spPr>
            <p:txBody>
              <a:bodyPr wrap="none" anchor="ctr"/>
              <a:lstStyle/>
              <a:p>
                <a:endParaRPr lang="zh-CN" altLang="en-US" dirty="0">
                  <a:ea typeface="黑体" pitchFamily="2" charset="-122"/>
                </a:endParaRPr>
              </a:p>
            </p:txBody>
          </p:sp>
          <p:sp>
            <p:nvSpPr>
              <p:cNvPr id="88091" name="Rectangle 23"/>
              <p:cNvSpPr>
                <a:spLocks noChangeArrowheads="1"/>
              </p:cNvSpPr>
              <p:nvPr/>
            </p:nvSpPr>
            <p:spPr bwMode="auto">
              <a:xfrm>
                <a:off x="963" y="2445"/>
                <a:ext cx="634"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zh-CN" altLang="en-US" sz="1600" dirty="0">
                    <a:solidFill>
                      <a:srgbClr val="333399"/>
                    </a:solidFill>
                    <a:latin typeface="Times New Roman" pitchFamily="18" charset="0"/>
                    <a:ea typeface="黑体" pitchFamily="2" charset="-122"/>
                  </a:rPr>
                  <a:t>目的地址</a:t>
                </a:r>
              </a:p>
            </p:txBody>
          </p:sp>
          <p:sp>
            <p:nvSpPr>
              <p:cNvPr id="88092" name="Rectangle 24"/>
              <p:cNvSpPr>
                <a:spLocks noChangeArrowheads="1"/>
              </p:cNvSpPr>
              <p:nvPr/>
            </p:nvSpPr>
            <p:spPr bwMode="auto">
              <a:xfrm>
                <a:off x="1609" y="2445"/>
                <a:ext cx="504"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zh-CN" altLang="en-US" sz="1600" dirty="0">
                    <a:solidFill>
                      <a:srgbClr val="333399"/>
                    </a:solidFill>
                    <a:latin typeface="Times New Roman" pitchFamily="18" charset="0"/>
                    <a:ea typeface="黑体" pitchFamily="2" charset="-122"/>
                  </a:rPr>
                  <a:t>源地址</a:t>
                </a:r>
              </a:p>
            </p:txBody>
          </p:sp>
          <p:sp>
            <p:nvSpPr>
              <p:cNvPr id="88093" name="Rectangle 25"/>
              <p:cNvSpPr>
                <a:spLocks noChangeArrowheads="1"/>
              </p:cNvSpPr>
              <p:nvPr/>
            </p:nvSpPr>
            <p:spPr bwMode="auto">
              <a:xfrm>
                <a:off x="2241" y="2445"/>
                <a:ext cx="375"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zh-CN" altLang="en-US" sz="1600" dirty="0">
                    <a:solidFill>
                      <a:srgbClr val="333399"/>
                    </a:solidFill>
                    <a:latin typeface="Times New Roman" pitchFamily="18" charset="0"/>
                    <a:ea typeface="黑体" pitchFamily="2" charset="-122"/>
                  </a:rPr>
                  <a:t>类型</a:t>
                </a:r>
              </a:p>
            </p:txBody>
          </p:sp>
          <p:sp>
            <p:nvSpPr>
              <p:cNvPr id="88094" name="Rectangle 26"/>
              <p:cNvSpPr>
                <a:spLocks noChangeArrowheads="1"/>
              </p:cNvSpPr>
              <p:nvPr/>
            </p:nvSpPr>
            <p:spPr bwMode="auto">
              <a:xfrm>
                <a:off x="3406" y="2445"/>
                <a:ext cx="634"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zh-CN" altLang="en-US" sz="1600" dirty="0">
                    <a:solidFill>
                      <a:srgbClr val="333399"/>
                    </a:solidFill>
                    <a:latin typeface="Times New Roman" pitchFamily="18" charset="0"/>
                    <a:ea typeface="黑体" pitchFamily="2" charset="-122"/>
                  </a:rPr>
                  <a:t>数        据</a:t>
                </a:r>
              </a:p>
            </p:txBody>
          </p:sp>
          <p:sp>
            <p:nvSpPr>
              <p:cNvPr id="88095" name="Rectangle 27"/>
              <p:cNvSpPr>
                <a:spLocks noChangeArrowheads="1"/>
              </p:cNvSpPr>
              <p:nvPr/>
            </p:nvSpPr>
            <p:spPr bwMode="auto">
              <a:xfrm>
                <a:off x="4683" y="2445"/>
                <a:ext cx="345"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en-US" altLang="zh-CN" sz="1600" dirty="0">
                    <a:solidFill>
                      <a:srgbClr val="333399"/>
                    </a:solidFill>
                    <a:latin typeface="Times New Roman" pitchFamily="18" charset="0"/>
                    <a:ea typeface="黑体" pitchFamily="2" charset="-122"/>
                  </a:rPr>
                  <a:t>FCS</a:t>
                </a:r>
              </a:p>
            </p:txBody>
          </p:sp>
          <p:sp>
            <p:nvSpPr>
              <p:cNvPr id="88096" name="Rectangle 28"/>
              <p:cNvSpPr>
                <a:spLocks noChangeArrowheads="1"/>
              </p:cNvSpPr>
              <p:nvPr/>
            </p:nvSpPr>
            <p:spPr bwMode="auto">
              <a:xfrm>
                <a:off x="1193" y="2205"/>
                <a:ext cx="180"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en-US" altLang="zh-CN" sz="1600" dirty="0">
                    <a:solidFill>
                      <a:srgbClr val="333399"/>
                    </a:solidFill>
                    <a:latin typeface="Times New Roman" pitchFamily="18" charset="0"/>
                    <a:ea typeface="黑体" pitchFamily="2" charset="-122"/>
                  </a:rPr>
                  <a:t>6</a:t>
                </a:r>
              </a:p>
            </p:txBody>
          </p:sp>
          <p:sp>
            <p:nvSpPr>
              <p:cNvPr id="88097" name="Rectangle 29"/>
              <p:cNvSpPr>
                <a:spLocks noChangeArrowheads="1"/>
              </p:cNvSpPr>
              <p:nvPr/>
            </p:nvSpPr>
            <p:spPr bwMode="auto">
              <a:xfrm>
                <a:off x="1810" y="2205"/>
                <a:ext cx="180"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en-US" altLang="zh-CN" sz="1600" dirty="0">
                    <a:solidFill>
                      <a:srgbClr val="333399"/>
                    </a:solidFill>
                    <a:latin typeface="Times New Roman" pitchFamily="18" charset="0"/>
                    <a:ea typeface="黑体" pitchFamily="2" charset="-122"/>
                  </a:rPr>
                  <a:t>6</a:t>
                </a:r>
              </a:p>
            </p:txBody>
          </p:sp>
          <p:sp>
            <p:nvSpPr>
              <p:cNvPr id="88098" name="Rectangle 30"/>
              <p:cNvSpPr>
                <a:spLocks noChangeArrowheads="1"/>
              </p:cNvSpPr>
              <p:nvPr/>
            </p:nvSpPr>
            <p:spPr bwMode="auto">
              <a:xfrm>
                <a:off x="2379" y="2205"/>
                <a:ext cx="180"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en-US" altLang="zh-CN" sz="1600" dirty="0">
                    <a:solidFill>
                      <a:srgbClr val="333399"/>
                    </a:solidFill>
                    <a:latin typeface="Times New Roman" pitchFamily="18" charset="0"/>
                    <a:ea typeface="黑体" pitchFamily="2" charset="-122"/>
                  </a:rPr>
                  <a:t>2</a:t>
                </a:r>
              </a:p>
            </p:txBody>
          </p:sp>
          <p:sp>
            <p:nvSpPr>
              <p:cNvPr id="88099" name="Rectangle 31"/>
              <p:cNvSpPr>
                <a:spLocks noChangeArrowheads="1"/>
              </p:cNvSpPr>
              <p:nvPr/>
            </p:nvSpPr>
            <p:spPr bwMode="auto">
              <a:xfrm>
                <a:off x="4786" y="2205"/>
                <a:ext cx="180"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en-US" altLang="zh-CN" sz="1600" dirty="0">
                    <a:solidFill>
                      <a:srgbClr val="333399"/>
                    </a:solidFill>
                    <a:latin typeface="Times New Roman" pitchFamily="18" charset="0"/>
                    <a:ea typeface="黑体" pitchFamily="2" charset="-122"/>
                  </a:rPr>
                  <a:t>4</a:t>
                </a:r>
              </a:p>
            </p:txBody>
          </p:sp>
          <p:sp>
            <p:nvSpPr>
              <p:cNvPr id="88100" name="Rectangle 32"/>
              <p:cNvSpPr>
                <a:spLocks noChangeArrowheads="1"/>
              </p:cNvSpPr>
              <p:nvPr/>
            </p:nvSpPr>
            <p:spPr bwMode="auto">
              <a:xfrm>
                <a:off x="659" y="2182"/>
                <a:ext cx="375"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zh-CN" altLang="en-US" sz="1600" dirty="0">
                    <a:solidFill>
                      <a:srgbClr val="333399"/>
                    </a:solidFill>
                    <a:latin typeface="Times New Roman" pitchFamily="18" charset="0"/>
                    <a:ea typeface="黑体" pitchFamily="2" charset="-122"/>
                  </a:rPr>
                  <a:t>字节</a:t>
                </a:r>
              </a:p>
            </p:txBody>
          </p:sp>
          <p:sp>
            <p:nvSpPr>
              <p:cNvPr id="88101" name="Text Box 33"/>
              <p:cNvSpPr txBox="1">
                <a:spLocks noChangeArrowheads="1"/>
              </p:cNvSpPr>
              <p:nvPr/>
            </p:nvSpPr>
            <p:spPr bwMode="auto">
              <a:xfrm>
                <a:off x="3777" y="2185"/>
                <a:ext cx="640" cy="214"/>
              </a:xfrm>
              <a:prstGeom prst="rect">
                <a:avLst/>
              </a:prstGeom>
              <a:noFill/>
              <a:ln w="12700">
                <a:noFill/>
                <a:miter lim="800000"/>
                <a:headEnd/>
                <a:tailEnd/>
              </a:ln>
            </p:spPr>
            <p:txBody>
              <a:bodyPr wrap="none">
                <a:spAutoFit/>
              </a:bodyPr>
              <a:lstStyle/>
              <a:p>
                <a:pPr defTabSz="758952" eaLnBrk="0" hangingPunct="0"/>
                <a:r>
                  <a:rPr kumimoji="1" lang="en-US" altLang="zh-CN" sz="1600" dirty="0">
                    <a:solidFill>
                      <a:srgbClr val="333399"/>
                    </a:solidFill>
                    <a:latin typeface="Times New Roman" pitchFamily="18" charset="0"/>
                    <a:ea typeface="黑体" pitchFamily="2" charset="-122"/>
                  </a:rPr>
                  <a:t>46 ~ 1500</a:t>
                </a:r>
              </a:p>
            </p:txBody>
          </p:sp>
        </p:grpSp>
      </p:grpSp>
      <p:grpSp>
        <p:nvGrpSpPr>
          <p:cNvPr id="4" name="Group 34"/>
          <p:cNvGrpSpPr>
            <a:grpSpLocks/>
          </p:cNvGrpSpPr>
          <p:nvPr/>
        </p:nvGrpSpPr>
        <p:grpSpPr bwMode="auto">
          <a:xfrm>
            <a:off x="4298090" y="2955290"/>
            <a:ext cx="3115522" cy="985097"/>
            <a:chOff x="2715" y="1872"/>
            <a:chExt cx="1968" cy="624"/>
          </a:xfrm>
        </p:grpSpPr>
        <p:sp>
          <p:nvSpPr>
            <p:cNvPr id="8808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tx1"/>
              </a:solidFill>
              <a:miter lim="800000"/>
              <a:headEnd/>
              <a:tailEnd/>
            </a:ln>
          </p:spPr>
          <p:txBody>
            <a:bodyPr wrap="none" anchor="ctr"/>
            <a:lstStyle/>
            <a:p>
              <a:endParaRPr lang="zh-CN" altLang="en-US" dirty="0">
                <a:ea typeface="黑体" pitchFamily="2" charset="-122"/>
              </a:endParaRPr>
            </a:p>
          </p:txBody>
        </p:sp>
        <p:sp>
          <p:nvSpPr>
            <p:cNvPr id="448548" name="Rectangle 36"/>
            <p:cNvSpPr>
              <a:spLocks noChangeArrowheads="1"/>
            </p:cNvSpPr>
            <p:nvPr/>
          </p:nvSpPr>
          <p:spPr bwMode="auto">
            <a:xfrm>
              <a:off x="2715" y="1872"/>
              <a:ext cx="1968" cy="240"/>
            </a:xfrm>
            <a:prstGeom prst="rect">
              <a:avLst/>
            </a:prstGeom>
            <a:solidFill>
              <a:srgbClr val="CCECFF"/>
            </a:solidFill>
            <a:ln w="19050">
              <a:solidFill>
                <a:schemeClr val="tx1"/>
              </a:solidFill>
              <a:miter lim="800000"/>
              <a:headEnd/>
              <a:tailEnd/>
            </a:ln>
            <a:effectLst>
              <a:outerShdw dist="35921" dir="2700000" algn="ctr" rotWithShape="0">
                <a:schemeClr val="bg2"/>
              </a:outerShdw>
            </a:effectLst>
          </p:spPr>
          <p:txBody>
            <a:bodyPr wrap="none" anchor="ctr"/>
            <a:lstStyle/>
            <a:p>
              <a:pPr algn="ctr" defTabSz="758952" eaLnBrk="0" hangingPunct="0">
                <a:defRPr/>
              </a:pPr>
              <a:r>
                <a:rPr kumimoji="1" lang="en-US" altLang="zh-CN" sz="1600" dirty="0">
                  <a:solidFill>
                    <a:srgbClr val="333399"/>
                  </a:solidFill>
                  <a:latin typeface="Times New Roman" pitchFamily="18" charset="0"/>
                  <a:ea typeface="黑体" pitchFamily="2" charset="-122"/>
                </a:rPr>
                <a:t>IP </a:t>
              </a:r>
              <a:r>
                <a:rPr kumimoji="1" lang="zh-CN" altLang="en-US" sz="1600" dirty="0">
                  <a:solidFill>
                    <a:srgbClr val="333399"/>
                  </a:solidFill>
                  <a:latin typeface="Times New Roman" pitchFamily="18" charset="0"/>
                  <a:ea typeface="黑体" pitchFamily="2" charset="-122"/>
                </a:rPr>
                <a:t>数据报</a:t>
              </a:r>
            </a:p>
          </p:txBody>
        </p:sp>
      </p:grpSp>
      <p:sp>
        <p:nvSpPr>
          <p:cNvPr id="88079" name="Rectangle 37"/>
          <p:cNvSpPr>
            <a:spLocks noGrp="1" noChangeArrowheads="1"/>
          </p:cNvSpPr>
          <p:nvPr>
            <p:ph type="title"/>
          </p:nvPr>
        </p:nvSpPr>
        <p:spPr>
          <a:xfrm>
            <a:off x="897613" y="187864"/>
            <a:ext cx="7771390" cy="764081"/>
          </a:xfrm>
        </p:spPr>
        <p:txBody>
          <a:bodyPr/>
          <a:lstStyle/>
          <a:p>
            <a:pPr algn="ctr" eaLnBrk="1" hangingPunct="1"/>
            <a:r>
              <a:rPr lang="zh-CN" altLang="en-US" dirty="0" smtClean="0">
                <a:ea typeface="黑体" pitchFamily="2" charset="-122"/>
              </a:rPr>
              <a:t>以太网 </a:t>
            </a:r>
            <a:r>
              <a:rPr lang="en-US" altLang="zh-CN" dirty="0" smtClean="0">
                <a:ea typeface="黑体" pitchFamily="2" charset="-122"/>
              </a:rPr>
              <a:t> </a:t>
            </a:r>
            <a:r>
              <a:rPr lang="zh-CN" altLang="en-US" dirty="0" smtClean="0">
                <a:ea typeface="黑体" pitchFamily="2" charset="-122"/>
              </a:rPr>
              <a:t>的 </a:t>
            </a:r>
            <a:r>
              <a:rPr lang="en-US" altLang="zh-CN" dirty="0" smtClean="0">
                <a:ea typeface="黑体" pitchFamily="2" charset="-122"/>
              </a:rPr>
              <a:t>MAC </a:t>
            </a:r>
            <a:r>
              <a:rPr lang="zh-CN" altLang="en-US" dirty="0" smtClean="0">
                <a:ea typeface="黑体" pitchFamily="2" charset="-122"/>
              </a:rPr>
              <a:t>帧格式</a:t>
            </a:r>
          </a:p>
        </p:txBody>
      </p:sp>
      <p:sp>
        <p:nvSpPr>
          <p:cNvPr id="88080" name="AutoShape 38"/>
          <p:cNvSpPr>
            <a:spLocks noChangeArrowheads="1"/>
          </p:cNvSpPr>
          <p:nvPr/>
        </p:nvSpPr>
        <p:spPr bwMode="auto">
          <a:xfrm>
            <a:off x="2979376" y="2121747"/>
            <a:ext cx="2727665" cy="502020"/>
          </a:xfrm>
          <a:prstGeom prst="wedgeRoundRectCallout">
            <a:avLst>
              <a:gd name="adj1" fmla="val -23130"/>
              <a:gd name="adj2" fmla="val 310380"/>
              <a:gd name="adj3" fmla="val 16667"/>
            </a:avLst>
          </a:prstGeom>
          <a:solidFill>
            <a:srgbClr val="FFFF99"/>
          </a:solidFill>
          <a:ln w="9525">
            <a:solidFill>
              <a:schemeClr val="tx1"/>
            </a:solidFill>
            <a:miter lim="800000"/>
            <a:headEnd/>
            <a:tailEnd/>
          </a:ln>
        </p:spPr>
        <p:txBody>
          <a:bodyPr lIns="91074" tIns="45537" rIns="91074" bIns="45537"/>
          <a:lstStyle/>
          <a:p>
            <a:pPr algn="ctr"/>
            <a:r>
              <a:rPr lang="zh-CN" altLang="en-US" sz="2400" dirty="0">
                <a:solidFill>
                  <a:srgbClr val="333399"/>
                </a:solidFill>
                <a:latin typeface="Arial" charset="0"/>
                <a:ea typeface="黑体" pitchFamily="2" charset="-122"/>
              </a:rPr>
              <a:t>类型字段 </a:t>
            </a:r>
            <a:r>
              <a:rPr lang="en-US" altLang="zh-CN" sz="2400" dirty="0">
                <a:solidFill>
                  <a:srgbClr val="333399"/>
                </a:solidFill>
                <a:latin typeface="Arial" charset="0"/>
                <a:ea typeface="黑体" pitchFamily="2" charset="-122"/>
              </a:rPr>
              <a:t>2 </a:t>
            </a:r>
            <a:r>
              <a:rPr lang="zh-CN" altLang="en-US" sz="2400" dirty="0">
                <a:solidFill>
                  <a:srgbClr val="333399"/>
                </a:solidFill>
                <a:latin typeface="Arial" charset="0"/>
                <a:ea typeface="黑体" pitchFamily="2" charset="-122"/>
              </a:rPr>
              <a:t>字节</a:t>
            </a:r>
          </a:p>
        </p:txBody>
      </p:sp>
      <p:sp>
        <p:nvSpPr>
          <p:cNvPr id="448551" name="Text Box 39"/>
          <p:cNvSpPr txBox="1">
            <a:spLocks noChangeArrowheads="1"/>
          </p:cNvSpPr>
          <p:nvPr/>
        </p:nvSpPr>
        <p:spPr bwMode="auto">
          <a:xfrm>
            <a:off x="662773" y="1117706"/>
            <a:ext cx="7894372" cy="830627"/>
          </a:xfrm>
          <a:prstGeom prst="rect">
            <a:avLst/>
          </a:prstGeom>
          <a:solidFill>
            <a:srgbClr val="CCECFF"/>
          </a:solidFill>
          <a:ln w="9525">
            <a:solidFill>
              <a:srgbClr val="333399"/>
            </a:solidFill>
            <a:miter lim="800000"/>
            <a:headEnd/>
            <a:tailEnd/>
          </a:ln>
        </p:spPr>
        <p:txBody>
          <a:bodyPr wrap="none" lIns="91074" tIns="45537" rIns="91074" bIns="45537">
            <a:spAutoFit/>
          </a:bodyPr>
          <a:lstStyle/>
          <a:p>
            <a:pPr algn="ctr"/>
            <a:r>
              <a:rPr lang="zh-CN" altLang="en-US" sz="2400" dirty="0">
                <a:solidFill>
                  <a:srgbClr val="333399"/>
                </a:solidFill>
                <a:latin typeface="Arial" charset="0"/>
                <a:ea typeface="黑体" pitchFamily="2" charset="-122"/>
              </a:rPr>
              <a:t>类型字段用来标志</a:t>
            </a:r>
            <a:r>
              <a:rPr lang="zh-CN" altLang="en-US" sz="2400" dirty="0">
                <a:solidFill>
                  <a:schemeClr val="hlink"/>
                </a:solidFill>
                <a:latin typeface="Arial" charset="0"/>
                <a:ea typeface="黑体" pitchFamily="2" charset="-122"/>
              </a:rPr>
              <a:t>上一层</a:t>
            </a:r>
            <a:r>
              <a:rPr lang="zh-CN" altLang="en-US" sz="2400" dirty="0">
                <a:solidFill>
                  <a:srgbClr val="333399"/>
                </a:solidFill>
                <a:latin typeface="Arial" charset="0"/>
                <a:ea typeface="黑体" pitchFamily="2" charset="-122"/>
              </a:rPr>
              <a:t>使用的是什么协议，</a:t>
            </a:r>
          </a:p>
          <a:p>
            <a:pPr algn="ctr"/>
            <a:r>
              <a:rPr lang="zh-CN" altLang="en-US" sz="2400" dirty="0">
                <a:solidFill>
                  <a:srgbClr val="333399"/>
                </a:solidFill>
                <a:latin typeface="Arial" charset="0"/>
                <a:ea typeface="黑体" pitchFamily="2" charset="-122"/>
              </a:rPr>
              <a:t>以便把收到的 </a:t>
            </a:r>
            <a:r>
              <a:rPr lang="en-US" altLang="zh-CN" sz="2400" dirty="0">
                <a:solidFill>
                  <a:srgbClr val="333399"/>
                </a:solidFill>
                <a:latin typeface="Arial" charset="0"/>
                <a:ea typeface="黑体" pitchFamily="2" charset="-122"/>
              </a:rPr>
              <a:t>MAC </a:t>
            </a:r>
            <a:r>
              <a:rPr lang="zh-CN" altLang="en-US" sz="2400" dirty="0">
                <a:solidFill>
                  <a:srgbClr val="333399"/>
                </a:solidFill>
                <a:latin typeface="Arial" charset="0"/>
                <a:ea typeface="黑体" pitchFamily="2" charset="-122"/>
              </a:rPr>
              <a:t>帧的数据上交给上一层的这个协议。 </a:t>
            </a:r>
          </a:p>
        </p:txBody>
      </p:sp>
      <p:sp>
        <p:nvSpPr>
          <p:cNvPr id="37" name="灯片编号占位符 36"/>
          <p:cNvSpPr>
            <a:spLocks noGrp="1"/>
          </p:cNvSpPr>
          <p:nvPr>
            <p:ph type="sldNum" sz="quarter" idx="12"/>
          </p:nvPr>
        </p:nvSpPr>
        <p:spPr/>
        <p:txBody>
          <a:bodyPr/>
          <a:lstStyle/>
          <a:p>
            <a:fld id="{B6F15528-21DE-4FAA-801E-634DDDAF4B2B}" type="slidenum">
              <a:rPr lang="en-US" smtClean="0"/>
              <a:pPr/>
              <a:t>77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8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51"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Line 2"/>
          <p:cNvSpPr>
            <a:spLocks noChangeShapeType="1"/>
          </p:cNvSpPr>
          <p:nvPr/>
        </p:nvSpPr>
        <p:spPr bwMode="auto">
          <a:xfrm>
            <a:off x="151977" y="4470823"/>
            <a:ext cx="8890635" cy="0"/>
          </a:xfrm>
          <a:prstGeom prst="line">
            <a:avLst/>
          </a:prstGeom>
          <a:noFill/>
          <a:ln w="38100" cmpd="dbl">
            <a:solidFill>
              <a:schemeClr val="folHlink"/>
            </a:solidFill>
            <a:prstDash val="dash"/>
            <a:round/>
            <a:headEnd/>
            <a:tailEnd/>
          </a:ln>
        </p:spPr>
        <p:txBody>
          <a:bodyPr lIns="91074" tIns="45537" rIns="91074" bIns="45537"/>
          <a:lstStyle/>
          <a:p>
            <a:endParaRPr lang="zh-CN" altLang="en-US" dirty="0">
              <a:ea typeface="黑体" pitchFamily="2" charset="-122"/>
            </a:endParaRPr>
          </a:p>
        </p:txBody>
      </p:sp>
      <p:sp>
        <p:nvSpPr>
          <p:cNvPr id="89092" name="Rectangle 3"/>
          <p:cNvSpPr>
            <a:spLocks noChangeArrowheads="1"/>
          </p:cNvSpPr>
          <p:nvPr/>
        </p:nvSpPr>
        <p:spPr bwMode="auto">
          <a:xfrm>
            <a:off x="1549846" y="4704468"/>
            <a:ext cx="6395685" cy="492548"/>
          </a:xfrm>
          <a:prstGeom prst="rect">
            <a:avLst/>
          </a:prstGeom>
          <a:solidFill>
            <a:srgbClr val="FFCCFF"/>
          </a:solidFill>
          <a:ln w="12700">
            <a:noFill/>
            <a:miter lim="800000"/>
            <a:headEnd/>
            <a:tailEnd/>
          </a:ln>
        </p:spPr>
        <p:txBody>
          <a:bodyPr wrap="none" lIns="91074" tIns="45537" rIns="91074" bIns="45537" anchor="ctr"/>
          <a:lstStyle/>
          <a:p>
            <a:endParaRPr lang="zh-CN" altLang="en-US" dirty="0">
              <a:ea typeface="黑体" pitchFamily="2" charset="-122"/>
            </a:endParaRPr>
          </a:p>
        </p:txBody>
      </p:sp>
      <p:sp>
        <p:nvSpPr>
          <p:cNvPr id="89093" name="Rectangle 4"/>
          <p:cNvSpPr>
            <a:spLocks noChangeArrowheads="1"/>
          </p:cNvSpPr>
          <p:nvPr/>
        </p:nvSpPr>
        <p:spPr bwMode="auto">
          <a:xfrm>
            <a:off x="1543514" y="4704468"/>
            <a:ext cx="6402017" cy="486234"/>
          </a:xfrm>
          <a:prstGeom prst="rect">
            <a:avLst/>
          </a:prstGeom>
          <a:noFill/>
          <a:ln w="28575">
            <a:solidFill>
              <a:schemeClr val="tx1"/>
            </a:solidFill>
            <a:miter lim="800000"/>
            <a:headEnd/>
            <a:tailEnd/>
          </a:ln>
        </p:spPr>
        <p:txBody>
          <a:bodyPr wrap="none" lIns="91074" tIns="45537" rIns="91074" bIns="45537" anchor="ctr"/>
          <a:lstStyle/>
          <a:p>
            <a:endParaRPr lang="zh-CN" altLang="en-US" dirty="0">
              <a:ea typeface="黑体" pitchFamily="2" charset="-122"/>
            </a:endParaRPr>
          </a:p>
        </p:txBody>
      </p:sp>
      <p:sp>
        <p:nvSpPr>
          <p:cNvPr id="89094" name="Rectangle 5"/>
          <p:cNvSpPr>
            <a:spLocks noChangeArrowheads="1"/>
          </p:cNvSpPr>
          <p:nvPr/>
        </p:nvSpPr>
        <p:spPr bwMode="auto">
          <a:xfrm>
            <a:off x="4244266" y="4808661"/>
            <a:ext cx="904967" cy="335630"/>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sz="1600" dirty="0">
                <a:solidFill>
                  <a:srgbClr val="333399"/>
                </a:solidFill>
                <a:latin typeface="Times New Roman" pitchFamily="18" charset="0"/>
                <a:ea typeface="黑体" pitchFamily="2" charset="-122"/>
              </a:rPr>
              <a:t>MAC </a:t>
            </a:r>
            <a:r>
              <a:rPr kumimoji="1" lang="zh-CN" altLang="en-US" sz="1600" dirty="0">
                <a:solidFill>
                  <a:srgbClr val="333399"/>
                </a:solidFill>
                <a:latin typeface="Times New Roman" pitchFamily="18" charset="0"/>
                <a:ea typeface="黑体" pitchFamily="2" charset="-122"/>
              </a:rPr>
              <a:t>帧</a:t>
            </a:r>
          </a:p>
        </p:txBody>
      </p:sp>
      <p:sp>
        <p:nvSpPr>
          <p:cNvPr id="89095" name="Rectangle 6"/>
          <p:cNvSpPr>
            <a:spLocks noChangeArrowheads="1"/>
          </p:cNvSpPr>
          <p:nvPr/>
        </p:nvSpPr>
        <p:spPr bwMode="auto">
          <a:xfrm>
            <a:off x="8220989" y="4788139"/>
            <a:ext cx="797565" cy="335630"/>
          </a:xfrm>
          <a:prstGeom prst="rect">
            <a:avLst/>
          </a:prstGeom>
          <a:noFill/>
          <a:ln w="12700">
            <a:noFill/>
            <a:miter lim="800000"/>
            <a:headEnd/>
            <a:tailEnd/>
          </a:ln>
        </p:spPr>
        <p:txBody>
          <a:bodyPr wrap="none" lIns="90126" tIns="44272" rIns="90126" bIns="44272">
            <a:spAutoFit/>
          </a:bodyPr>
          <a:lstStyle/>
          <a:p>
            <a:pPr defTabSz="758952" eaLnBrk="0" hangingPunct="0"/>
            <a:r>
              <a:rPr kumimoji="1" lang="zh-CN" altLang="en-US" sz="1600" dirty="0">
                <a:solidFill>
                  <a:srgbClr val="333399"/>
                </a:solidFill>
                <a:latin typeface="Times New Roman" pitchFamily="18" charset="0"/>
                <a:ea typeface="黑体" pitchFamily="2" charset="-122"/>
              </a:rPr>
              <a:t>物理层</a:t>
            </a:r>
          </a:p>
        </p:txBody>
      </p:sp>
      <p:sp>
        <p:nvSpPr>
          <p:cNvPr id="89096" name="Rectangle 7"/>
          <p:cNvSpPr>
            <a:spLocks noChangeArrowheads="1"/>
          </p:cNvSpPr>
          <p:nvPr/>
        </p:nvSpPr>
        <p:spPr bwMode="auto">
          <a:xfrm>
            <a:off x="8190909" y="3864610"/>
            <a:ext cx="904967" cy="335630"/>
          </a:xfrm>
          <a:prstGeom prst="rect">
            <a:avLst/>
          </a:prstGeom>
          <a:solidFill>
            <a:schemeClr val="bg1"/>
          </a:solidFill>
          <a:ln w="12700">
            <a:noFill/>
            <a:miter lim="800000"/>
            <a:headEnd/>
            <a:tailEnd/>
          </a:ln>
        </p:spPr>
        <p:txBody>
          <a:bodyPr wrap="none" lIns="90126" tIns="44272" rIns="90126" bIns="44272">
            <a:spAutoFit/>
          </a:bodyPr>
          <a:lstStyle/>
          <a:p>
            <a:pPr defTabSz="758952" eaLnBrk="0" hangingPunct="0"/>
            <a:r>
              <a:rPr kumimoji="1" lang="en-US" altLang="zh-CN" sz="1600" dirty="0">
                <a:solidFill>
                  <a:srgbClr val="333399"/>
                </a:solidFill>
                <a:latin typeface="Times New Roman" pitchFamily="18" charset="0"/>
                <a:ea typeface="黑体" pitchFamily="2" charset="-122"/>
              </a:rPr>
              <a:t>MAC </a:t>
            </a:r>
            <a:r>
              <a:rPr kumimoji="1" lang="zh-CN" altLang="en-US" sz="1600" dirty="0">
                <a:solidFill>
                  <a:srgbClr val="333399"/>
                </a:solidFill>
                <a:latin typeface="Times New Roman" pitchFamily="18" charset="0"/>
                <a:ea typeface="黑体" pitchFamily="2" charset="-122"/>
              </a:rPr>
              <a:t>层</a:t>
            </a:r>
          </a:p>
        </p:txBody>
      </p:sp>
      <p:sp>
        <p:nvSpPr>
          <p:cNvPr id="89097" name="Line 8"/>
          <p:cNvSpPr>
            <a:spLocks noChangeShapeType="1"/>
          </p:cNvSpPr>
          <p:nvPr/>
        </p:nvSpPr>
        <p:spPr bwMode="auto">
          <a:xfrm flipH="1">
            <a:off x="1541930" y="4197712"/>
            <a:ext cx="1584" cy="511493"/>
          </a:xfrm>
          <a:prstGeom prst="line">
            <a:avLst/>
          </a:prstGeom>
          <a:noFill/>
          <a:ln w="12700">
            <a:solidFill>
              <a:schemeClr val="tx1"/>
            </a:solidFill>
            <a:prstDash val="dash"/>
            <a:round/>
            <a:headEnd/>
            <a:tailEnd/>
          </a:ln>
        </p:spPr>
        <p:txBody>
          <a:bodyPr lIns="91074" tIns="45537" rIns="91074" bIns="45537"/>
          <a:lstStyle/>
          <a:p>
            <a:endParaRPr lang="zh-CN" altLang="en-US" dirty="0">
              <a:ea typeface="黑体" pitchFamily="2" charset="-122"/>
            </a:endParaRPr>
          </a:p>
        </p:txBody>
      </p:sp>
      <p:sp>
        <p:nvSpPr>
          <p:cNvPr id="89098" name="Line 9"/>
          <p:cNvSpPr>
            <a:spLocks noChangeShapeType="1"/>
          </p:cNvSpPr>
          <p:nvPr/>
        </p:nvSpPr>
        <p:spPr bwMode="auto">
          <a:xfrm>
            <a:off x="7934449" y="4268752"/>
            <a:ext cx="11082" cy="429401"/>
          </a:xfrm>
          <a:prstGeom prst="line">
            <a:avLst/>
          </a:prstGeom>
          <a:noFill/>
          <a:ln w="12700">
            <a:solidFill>
              <a:schemeClr val="tx1"/>
            </a:solidFill>
            <a:prstDash val="dash"/>
            <a:round/>
            <a:headEnd/>
            <a:tailEnd/>
          </a:ln>
        </p:spPr>
        <p:txBody>
          <a:bodyPr lIns="91074" tIns="45537" rIns="91074" bIns="45537"/>
          <a:lstStyle/>
          <a:p>
            <a:endParaRPr lang="zh-CN" altLang="en-US" dirty="0">
              <a:ea typeface="黑体" pitchFamily="2" charset="-122"/>
            </a:endParaRPr>
          </a:p>
        </p:txBody>
      </p:sp>
      <p:sp>
        <p:nvSpPr>
          <p:cNvPr id="89099" name="Rectangle 10"/>
          <p:cNvSpPr>
            <a:spLocks noChangeArrowheads="1"/>
          </p:cNvSpPr>
          <p:nvPr/>
        </p:nvSpPr>
        <p:spPr bwMode="auto">
          <a:xfrm>
            <a:off x="8325472" y="2955290"/>
            <a:ext cx="613605" cy="335630"/>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sz="1600" dirty="0">
                <a:solidFill>
                  <a:srgbClr val="333399"/>
                </a:solidFill>
                <a:latin typeface="Times New Roman" pitchFamily="18" charset="0"/>
                <a:ea typeface="黑体" pitchFamily="2" charset="-122"/>
              </a:rPr>
              <a:t>IP </a:t>
            </a:r>
            <a:r>
              <a:rPr kumimoji="1" lang="zh-CN" altLang="en-US" sz="1600" dirty="0">
                <a:solidFill>
                  <a:srgbClr val="333399"/>
                </a:solidFill>
                <a:latin typeface="Times New Roman" pitchFamily="18" charset="0"/>
                <a:ea typeface="黑体" pitchFamily="2" charset="-122"/>
              </a:rPr>
              <a:t>层</a:t>
            </a:r>
          </a:p>
        </p:txBody>
      </p:sp>
      <p:sp>
        <p:nvSpPr>
          <p:cNvPr id="89100" name="Line 11"/>
          <p:cNvSpPr>
            <a:spLocks noChangeShapeType="1"/>
          </p:cNvSpPr>
          <p:nvPr/>
        </p:nvSpPr>
        <p:spPr bwMode="auto">
          <a:xfrm>
            <a:off x="8173496" y="3485727"/>
            <a:ext cx="818457" cy="11051"/>
          </a:xfrm>
          <a:prstGeom prst="line">
            <a:avLst/>
          </a:prstGeom>
          <a:noFill/>
          <a:ln w="12700">
            <a:solidFill>
              <a:schemeClr val="tx1"/>
            </a:solidFill>
            <a:prstDash val="lgDash"/>
            <a:round/>
            <a:headEnd/>
            <a:tailEnd/>
          </a:ln>
        </p:spPr>
        <p:txBody>
          <a:bodyPr wrap="none" lIns="91074" tIns="45537" rIns="91074" bIns="45537" anchor="ctr"/>
          <a:lstStyle/>
          <a:p>
            <a:endParaRPr lang="zh-CN" altLang="en-US" dirty="0">
              <a:ea typeface="黑体" pitchFamily="2" charset="-122"/>
            </a:endParaRPr>
          </a:p>
        </p:txBody>
      </p:sp>
      <p:grpSp>
        <p:nvGrpSpPr>
          <p:cNvPr id="2" name="Group 15"/>
          <p:cNvGrpSpPr>
            <a:grpSpLocks/>
          </p:cNvGrpSpPr>
          <p:nvPr/>
        </p:nvGrpSpPr>
        <p:grpSpPr bwMode="auto">
          <a:xfrm>
            <a:off x="1043257" y="3444681"/>
            <a:ext cx="6916521" cy="1405026"/>
            <a:chOff x="659" y="2182"/>
            <a:chExt cx="4369" cy="890"/>
          </a:xfrm>
        </p:grpSpPr>
        <p:sp>
          <p:nvSpPr>
            <p:cNvPr id="89108"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p:spPr>
          <p:txBody>
            <a:bodyPr wrap="none" anchor="ctr"/>
            <a:lstStyle/>
            <a:p>
              <a:endParaRPr lang="zh-CN" altLang="en-US" dirty="0">
                <a:ea typeface="黑体" pitchFamily="2" charset="-122"/>
              </a:endParaRPr>
            </a:p>
          </p:txBody>
        </p:sp>
        <p:grpSp>
          <p:nvGrpSpPr>
            <p:cNvPr id="3" name="Group 17"/>
            <p:cNvGrpSpPr>
              <a:grpSpLocks/>
            </p:cNvGrpSpPr>
            <p:nvPr/>
          </p:nvGrpSpPr>
          <p:grpSpPr bwMode="auto">
            <a:xfrm>
              <a:off x="659" y="2182"/>
              <a:ext cx="4369" cy="506"/>
              <a:chOff x="659" y="2182"/>
              <a:chExt cx="4369" cy="506"/>
            </a:xfrm>
          </p:grpSpPr>
          <p:sp>
            <p:nvSpPr>
              <p:cNvPr id="449554" name="Rectangle 18"/>
              <p:cNvSpPr>
                <a:spLocks noChangeArrowheads="1"/>
              </p:cNvSpPr>
              <p:nvPr/>
            </p:nvSpPr>
            <p:spPr bwMode="auto">
              <a:xfrm>
                <a:off x="974" y="2400"/>
                <a:ext cx="4045" cy="288"/>
              </a:xfrm>
              <a:prstGeom prst="rect">
                <a:avLst/>
              </a:prstGeom>
              <a:solidFill>
                <a:srgbClr val="FFCCFF"/>
              </a:solidFill>
              <a:ln w="19050">
                <a:solidFill>
                  <a:schemeClr val="folHlink"/>
                </a:solidFill>
                <a:miter lim="800000"/>
                <a:headEnd/>
                <a:tailEnd/>
              </a:ln>
              <a:effectLst>
                <a:outerShdw dist="35921" dir="2700000" algn="ctr" rotWithShape="0">
                  <a:schemeClr val="bg2"/>
                </a:outerShdw>
              </a:effectLst>
            </p:spPr>
            <p:txBody>
              <a:bodyPr wrap="none" anchor="ctr"/>
              <a:lstStyle/>
              <a:p>
                <a:pPr>
                  <a:defRPr/>
                </a:pPr>
                <a:endParaRPr lang="zh-CN" altLang="en-US" dirty="0">
                  <a:ea typeface="黑体" pitchFamily="2" charset="-122"/>
                </a:endParaRPr>
              </a:p>
            </p:txBody>
          </p:sp>
          <p:sp>
            <p:nvSpPr>
              <p:cNvPr id="89111" name="Line 19"/>
              <p:cNvSpPr>
                <a:spLocks noChangeShapeType="1"/>
              </p:cNvSpPr>
              <p:nvPr/>
            </p:nvSpPr>
            <p:spPr bwMode="auto">
              <a:xfrm>
                <a:off x="1563" y="2400"/>
                <a:ext cx="0" cy="288"/>
              </a:xfrm>
              <a:prstGeom prst="line">
                <a:avLst/>
              </a:prstGeom>
              <a:noFill/>
              <a:ln w="12700">
                <a:solidFill>
                  <a:schemeClr val="tx1"/>
                </a:solidFill>
                <a:round/>
                <a:headEnd/>
                <a:tailEnd/>
              </a:ln>
            </p:spPr>
            <p:txBody>
              <a:bodyPr wrap="none" anchor="ctr"/>
              <a:lstStyle/>
              <a:p>
                <a:endParaRPr lang="zh-CN" altLang="en-US" dirty="0">
                  <a:ea typeface="黑体" pitchFamily="2" charset="-122"/>
                </a:endParaRPr>
              </a:p>
            </p:txBody>
          </p:sp>
          <p:sp>
            <p:nvSpPr>
              <p:cNvPr id="89112" name="Line 20"/>
              <p:cNvSpPr>
                <a:spLocks noChangeShapeType="1"/>
              </p:cNvSpPr>
              <p:nvPr/>
            </p:nvSpPr>
            <p:spPr bwMode="auto">
              <a:xfrm>
                <a:off x="2139" y="2400"/>
                <a:ext cx="0" cy="288"/>
              </a:xfrm>
              <a:prstGeom prst="line">
                <a:avLst/>
              </a:prstGeom>
              <a:noFill/>
              <a:ln w="12700">
                <a:solidFill>
                  <a:schemeClr val="tx1"/>
                </a:solidFill>
                <a:round/>
                <a:headEnd/>
                <a:tailEnd/>
              </a:ln>
            </p:spPr>
            <p:txBody>
              <a:bodyPr wrap="none" anchor="ctr"/>
              <a:lstStyle/>
              <a:p>
                <a:endParaRPr lang="zh-CN" altLang="en-US" dirty="0">
                  <a:ea typeface="黑体" pitchFamily="2" charset="-122"/>
                </a:endParaRPr>
              </a:p>
            </p:txBody>
          </p:sp>
          <p:sp>
            <p:nvSpPr>
              <p:cNvPr id="89113" name="Line 21"/>
              <p:cNvSpPr>
                <a:spLocks noChangeShapeType="1"/>
              </p:cNvSpPr>
              <p:nvPr/>
            </p:nvSpPr>
            <p:spPr bwMode="auto">
              <a:xfrm>
                <a:off x="2715" y="2400"/>
                <a:ext cx="0" cy="288"/>
              </a:xfrm>
              <a:prstGeom prst="line">
                <a:avLst/>
              </a:prstGeom>
              <a:noFill/>
              <a:ln w="12700">
                <a:solidFill>
                  <a:schemeClr val="tx1"/>
                </a:solidFill>
                <a:round/>
                <a:headEnd/>
                <a:tailEnd/>
              </a:ln>
            </p:spPr>
            <p:txBody>
              <a:bodyPr wrap="none" anchor="ctr"/>
              <a:lstStyle/>
              <a:p>
                <a:endParaRPr lang="zh-CN" altLang="en-US" dirty="0">
                  <a:ea typeface="黑体" pitchFamily="2" charset="-122"/>
                </a:endParaRPr>
              </a:p>
            </p:txBody>
          </p:sp>
          <p:sp>
            <p:nvSpPr>
              <p:cNvPr id="89114" name="Line 22"/>
              <p:cNvSpPr>
                <a:spLocks noChangeShapeType="1"/>
              </p:cNvSpPr>
              <p:nvPr/>
            </p:nvSpPr>
            <p:spPr bwMode="auto">
              <a:xfrm>
                <a:off x="4683" y="2400"/>
                <a:ext cx="0" cy="288"/>
              </a:xfrm>
              <a:prstGeom prst="line">
                <a:avLst/>
              </a:prstGeom>
              <a:noFill/>
              <a:ln w="12700">
                <a:solidFill>
                  <a:schemeClr val="tx1"/>
                </a:solidFill>
                <a:round/>
                <a:headEnd/>
                <a:tailEnd/>
              </a:ln>
            </p:spPr>
            <p:txBody>
              <a:bodyPr wrap="none" anchor="ctr"/>
              <a:lstStyle/>
              <a:p>
                <a:endParaRPr lang="zh-CN" altLang="en-US" dirty="0">
                  <a:ea typeface="黑体" pitchFamily="2" charset="-122"/>
                </a:endParaRPr>
              </a:p>
            </p:txBody>
          </p:sp>
          <p:sp>
            <p:nvSpPr>
              <p:cNvPr id="89115" name="Rectangle 23"/>
              <p:cNvSpPr>
                <a:spLocks noChangeArrowheads="1"/>
              </p:cNvSpPr>
              <p:nvPr/>
            </p:nvSpPr>
            <p:spPr bwMode="auto">
              <a:xfrm>
                <a:off x="963" y="2445"/>
                <a:ext cx="634"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zh-CN" altLang="en-US" sz="1600" dirty="0">
                    <a:solidFill>
                      <a:srgbClr val="333399"/>
                    </a:solidFill>
                    <a:latin typeface="Times New Roman" pitchFamily="18" charset="0"/>
                    <a:ea typeface="黑体" pitchFamily="2" charset="-122"/>
                  </a:rPr>
                  <a:t>目的地址</a:t>
                </a:r>
              </a:p>
            </p:txBody>
          </p:sp>
          <p:sp>
            <p:nvSpPr>
              <p:cNvPr id="89116" name="Rectangle 24"/>
              <p:cNvSpPr>
                <a:spLocks noChangeArrowheads="1"/>
              </p:cNvSpPr>
              <p:nvPr/>
            </p:nvSpPr>
            <p:spPr bwMode="auto">
              <a:xfrm>
                <a:off x="1609" y="2445"/>
                <a:ext cx="504"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zh-CN" altLang="en-US" sz="1600" dirty="0">
                    <a:solidFill>
                      <a:srgbClr val="333399"/>
                    </a:solidFill>
                    <a:latin typeface="Times New Roman" pitchFamily="18" charset="0"/>
                    <a:ea typeface="黑体" pitchFamily="2" charset="-122"/>
                  </a:rPr>
                  <a:t>源地址</a:t>
                </a:r>
              </a:p>
            </p:txBody>
          </p:sp>
          <p:sp>
            <p:nvSpPr>
              <p:cNvPr id="89117" name="Rectangle 25"/>
              <p:cNvSpPr>
                <a:spLocks noChangeArrowheads="1"/>
              </p:cNvSpPr>
              <p:nvPr/>
            </p:nvSpPr>
            <p:spPr bwMode="auto">
              <a:xfrm>
                <a:off x="2241" y="2445"/>
                <a:ext cx="375"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zh-CN" altLang="en-US" sz="1600" dirty="0">
                    <a:solidFill>
                      <a:srgbClr val="333399"/>
                    </a:solidFill>
                    <a:latin typeface="Times New Roman" pitchFamily="18" charset="0"/>
                    <a:ea typeface="黑体" pitchFamily="2" charset="-122"/>
                  </a:rPr>
                  <a:t>类型</a:t>
                </a:r>
              </a:p>
            </p:txBody>
          </p:sp>
          <p:sp>
            <p:nvSpPr>
              <p:cNvPr id="89118" name="Rectangle 26"/>
              <p:cNvSpPr>
                <a:spLocks noChangeArrowheads="1"/>
              </p:cNvSpPr>
              <p:nvPr/>
            </p:nvSpPr>
            <p:spPr bwMode="auto">
              <a:xfrm>
                <a:off x="3406" y="2445"/>
                <a:ext cx="634"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zh-CN" altLang="en-US" sz="1600" dirty="0">
                    <a:solidFill>
                      <a:srgbClr val="333399"/>
                    </a:solidFill>
                    <a:latin typeface="Times New Roman" pitchFamily="18" charset="0"/>
                    <a:ea typeface="黑体" pitchFamily="2" charset="-122"/>
                  </a:rPr>
                  <a:t>数        据</a:t>
                </a:r>
              </a:p>
            </p:txBody>
          </p:sp>
          <p:sp>
            <p:nvSpPr>
              <p:cNvPr id="89119" name="Rectangle 27"/>
              <p:cNvSpPr>
                <a:spLocks noChangeArrowheads="1"/>
              </p:cNvSpPr>
              <p:nvPr/>
            </p:nvSpPr>
            <p:spPr bwMode="auto">
              <a:xfrm>
                <a:off x="4683" y="2445"/>
                <a:ext cx="345"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en-US" altLang="zh-CN" sz="1600" dirty="0">
                    <a:solidFill>
                      <a:srgbClr val="333399"/>
                    </a:solidFill>
                    <a:latin typeface="Times New Roman" pitchFamily="18" charset="0"/>
                    <a:ea typeface="黑体" pitchFamily="2" charset="-122"/>
                  </a:rPr>
                  <a:t>FCS</a:t>
                </a:r>
              </a:p>
            </p:txBody>
          </p:sp>
          <p:sp>
            <p:nvSpPr>
              <p:cNvPr id="89120" name="Rectangle 28"/>
              <p:cNvSpPr>
                <a:spLocks noChangeArrowheads="1"/>
              </p:cNvSpPr>
              <p:nvPr/>
            </p:nvSpPr>
            <p:spPr bwMode="auto">
              <a:xfrm>
                <a:off x="1193" y="2205"/>
                <a:ext cx="180"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en-US" altLang="zh-CN" sz="1600" dirty="0">
                    <a:solidFill>
                      <a:srgbClr val="333399"/>
                    </a:solidFill>
                    <a:latin typeface="Times New Roman" pitchFamily="18" charset="0"/>
                    <a:ea typeface="黑体" pitchFamily="2" charset="-122"/>
                  </a:rPr>
                  <a:t>6</a:t>
                </a:r>
              </a:p>
            </p:txBody>
          </p:sp>
          <p:sp>
            <p:nvSpPr>
              <p:cNvPr id="89121" name="Rectangle 29"/>
              <p:cNvSpPr>
                <a:spLocks noChangeArrowheads="1"/>
              </p:cNvSpPr>
              <p:nvPr/>
            </p:nvSpPr>
            <p:spPr bwMode="auto">
              <a:xfrm>
                <a:off x="1810" y="2205"/>
                <a:ext cx="180"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en-US" altLang="zh-CN" sz="1600" dirty="0">
                    <a:solidFill>
                      <a:srgbClr val="333399"/>
                    </a:solidFill>
                    <a:latin typeface="Times New Roman" pitchFamily="18" charset="0"/>
                    <a:ea typeface="黑体" pitchFamily="2" charset="-122"/>
                  </a:rPr>
                  <a:t>6</a:t>
                </a:r>
              </a:p>
            </p:txBody>
          </p:sp>
          <p:sp>
            <p:nvSpPr>
              <p:cNvPr id="89122" name="Rectangle 30"/>
              <p:cNvSpPr>
                <a:spLocks noChangeArrowheads="1"/>
              </p:cNvSpPr>
              <p:nvPr/>
            </p:nvSpPr>
            <p:spPr bwMode="auto">
              <a:xfrm>
                <a:off x="2379" y="2205"/>
                <a:ext cx="180"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en-US" altLang="zh-CN" sz="1600" dirty="0">
                    <a:solidFill>
                      <a:srgbClr val="333399"/>
                    </a:solidFill>
                    <a:latin typeface="Times New Roman" pitchFamily="18" charset="0"/>
                    <a:ea typeface="黑体" pitchFamily="2" charset="-122"/>
                  </a:rPr>
                  <a:t>2</a:t>
                </a:r>
              </a:p>
            </p:txBody>
          </p:sp>
          <p:sp>
            <p:nvSpPr>
              <p:cNvPr id="89123" name="Rectangle 31"/>
              <p:cNvSpPr>
                <a:spLocks noChangeArrowheads="1"/>
              </p:cNvSpPr>
              <p:nvPr/>
            </p:nvSpPr>
            <p:spPr bwMode="auto">
              <a:xfrm>
                <a:off x="4786" y="2205"/>
                <a:ext cx="180"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en-US" altLang="zh-CN" sz="1600" dirty="0">
                    <a:solidFill>
                      <a:srgbClr val="333399"/>
                    </a:solidFill>
                    <a:latin typeface="Times New Roman" pitchFamily="18" charset="0"/>
                    <a:ea typeface="黑体" pitchFamily="2" charset="-122"/>
                  </a:rPr>
                  <a:t>4</a:t>
                </a:r>
              </a:p>
            </p:txBody>
          </p:sp>
          <p:sp>
            <p:nvSpPr>
              <p:cNvPr id="89124" name="Rectangle 32"/>
              <p:cNvSpPr>
                <a:spLocks noChangeArrowheads="1"/>
              </p:cNvSpPr>
              <p:nvPr/>
            </p:nvSpPr>
            <p:spPr bwMode="auto">
              <a:xfrm>
                <a:off x="659" y="2182"/>
                <a:ext cx="375"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zh-CN" altLang="en-US" sz="1600" dirty="0">
                    <a:solidFill>
                      <a:srgbClr val="333399"/>
                    </a:solidFill>
                    <a:latin typeface="Times New Roman" pitchFamily="18" charset="0"/>
                    <a:ea typeface="黑体" pitchFamily="2" charset="-122"/>
                  </a:rPr>
                  <a:t>字节</a:t>
                </a:r>
              </a:p>
            </p:txBody>
          </p:sp>
          <p:sp>
            <p:nvSpPr>
              <p:cNvPr id="89125" name="Text Box 33"/>
              <p:cNvSpPr txBox="1">
                <a:spLocks noChangeArrowheads="1"/>
              </p:cNvSpPr>
              <p:nvPr/>
            </p:nvSpPr>
            <p:spPr bwMode="auto">
              <a:xfrm>
                <a:off x="3777" y="2185"/>
                <a:ext cx="640" cy="214"/>
              </a:xfrm>
              <a:prstGeom prst="rect">
                <a:avLst/>
              </a:prstGeom>
              <a:noFill/>
              <a:ln w="12700">
                <a:noFill/>
                <a:miter lim="800000"/>
                <a:headEnd/>
                <a:tailEnd/>
              </a:ln>
            </p:spPr>
            <p:txBody>
              <a:bodyPr wrap="none">
                <a:spAutoFit/>
              </a:bodyPr>
              <a:lstStyle/>
              <a:p>
                <a:pPr defTabSz="758952" eaLnBrk="0" hangingPunct="0"/>
                <a:r>
                  <a:rPr kumimoji="1" lang="en-US" altLang="zh-CN" sz="1600" dirty="0">
                    <a:solidFill>
                      <a:srgbClr val="333399"/>
                    </a:solidFill>
                    <a:latin typeface="Times New Roman" pitchFamily="18" charset="0"/>
                    <a:ea typeface="黑体" pitchFamily="2" charset="-122"/>
                  </a:rPr>
                  <a:t>46 ~ 1500</a:t>
                </a:r>
              </a:p>
            </p:txBody>
          </p:sp>
        </p:grpSp>
      </p:grpSp>
      <p:grpSp>
        <p:nvGrpSpPr>
          <p:cNvPr id="4" name="Group 34"/>
          <p:cNvGrpSpPr>
            <a:grpSpLocks/>
          </p:cNvGrpSpPr>
          <p:nvPr/>
        </p:nvGrpSpPr>
        <p:grpSpPr bwMode="auto">
          <a:xfrm>
            <a:off x="4298090" y="2955290"/>
            <a:ext cx="3115522" cy="985097"/>
            <a:chOff x="2715" y="1872"/>
            <a:chExt cx="1968" cy="624"/>
          </a:xfrm>
        </p:grpSpPr>
        <p:sp>
          <p:nvSpPr>
            <p:cNvPr id="89106"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tx1"/>
              </a:solidFill>
              <a:miter lim="800000"/>
              <a:headEnd/>
              <a:tailEnd/>
            </a:ln>
          </p:spPr>
          <p:txBody>
            <a:bodyPr wrap="none" anchor="ctr"/>
            <a:lstStyle/>
            <a:p>
              <a:endParaRPr lang="zh-CN" altLang="en-US" dirty="0">
                <a:ea typeface="黑体" pitchFamily="2" charset="-122"/>
              </a:endParaRPr>
            </a:p>
          </p:txBody>
        </p:sp>
        <p:sp>
          <p:nvSpPr>
            <p:cNvPr id="449572" name="Rectangle 36"/>
            <p:cNvSpPr>
              <a:spLocks noChangeArrowheads="1"/>
            </p:cNvSpPr>
            <p:nvPr/>
          </p:nvSpPr>
          <p:spPr bwMode="auto">
            <a:xfrm>
              <a:off x="2715" y="1872"/>
              <a:ext cx="1968" cy="240"/>
            </a:xfrm>
            <a:prstGeom prst="rect">
              <a:avLst/>
            </a:prstGeom>
            <a:solidFill>
              <a:srgbClr val="CCECFF"/>
            </a:solidFill>
            <a:ln w="19050">
              <a:solidFill>
                <a:schemeClr val="tx1"/>
              </a:solidFill>
              <a:miter lim="800000"/>
              <a:headEnd/>
              <a:tailEnd/>
            </a:ln>
            <a:effectLst>
              <a:outerShdw dist="35921" dir="2700000" algn="ctr" rotWithShape="0">
                <a:schemeClr val="bg2"/>
              </a:outerShdw>
            </a:effectLst>
          </p:spPr>
          <p:txBody>
            <a:bodyPr wrap="none" anchor="ctr"/>
            <a:lstStyle/>
            <a:p>
              <a:pPr algn="ctr" defTabSz="758952" eaLnBrk="0" hangingPunct="0">
                <a:defRPr/>
              </a:pPr>
              <a:r>
                <a:rPr kumimoji="1" lang="en-US" altLang="zh-CN" sz="1600" dirty="0">
                  <a:solidFill>
                    <a:srgbClr val="333399"/>
                  </a:solidFill>
                  <a:latin typeface="Times New Roman" pitchFamily="18" charset="0"/>
                  <a:ea typeface="黑体" pitchFamily="2" charset="-122"/>
                </a:rPr>
                <a:t>IP </a:t>
              </a:r>
              <a:r>
                <a:rPr kumimoji="1" lang="zh-CN" altLang="en-US" sz="1600" dirty="0">
                  <a:solidFill>
                    <a:srgbClr val="333399"/>
                  </a:solidFill>
                  <a:latin typeface="Times New Roman" pitchFamily="18" charset="0"/>
                  <a:ea typeface="黑体" pitchFamily="2" charset="-122"/>
                </a:rPr>
                <a:t>数据报</a:t>
              </a:r>
            </a:p>
          </p:txBody>
        </p:sp>
      </p:grpSp>
      <p:sp>
        <p:nvSpPr>
          <p:cNvPr id="89103" name="Rectangle 37"/>
          <p:cNvSpPr>
            <a:spLocks noGrp="1" noChangeArrowheads="1"/>
          </p:cNvSpPr>
          <p:nvPr>
            <p:ph type="title"/>
          </p:nvPr>
        </p:nvSpPr>
        <p:spPr>
          <a:xfrm>
            <a:off x="897613" y="187864"/>
            <a:ext cx="7771390" cy="764081"/>
          </a:xfrm>
        </p:spPr>
        <p:txBody>
          <a:bodyPr/>
          <a:lstStyle/>
          <a:p>
            <a:pPr algn="ctr" eaLnBrk="1" hangingPunct="1"/>
            <a:r>
              <a:rPr lang="zh-CN" altLang="en-US" dirty="0" smtClean="0">
                <a:ea typeface="黑体" pitchFamily="2" charset="-122"/>
              </a:rPr>
              <a:t>以太网 的 </a:t>
            </a:r>
            <a:r>
              <a:rPr lang="en-US" altLang="zh-CN" dirty="0" smtClean="0">
                <a:ea typeface="黑体" pitchFamily="2" charset="-122"/>
              </a:rPr>
              <a:t>MAC </a:t>
            </a:r>
            <a:r>
              <a:rPr lang="zh-CN" altLang="en-US" dirty="0" smtClean="0">
                <a:ea typeface="黑体" pitchFamily="2" charset="-122"/>
              </a:rPr>
              <a:t>帧格式</a:t>
            </a:r>
          </a:p>
        </p:txBody>
      </p:sp>
      <p:sp>
        <p:nvSpPr>
          <p:cNvPr id="89104" name="AutoShape 38"/>
          <p:cNvSpPr>
            <a:spLocks noChangeArrowheads="1"/>
          </p:cNvSpPr>
          <p:nvPr/>
        </p:nvSpPr>
        <p:spPr bwMode="auto">
          <a:xfrm>
            <a:off x="2548776" y="2121747"/>
            <a:ext cx="3661688" cy="502020"/>
          </a:xfrm>
          <a:prstGeom prst="wedgeRoundRectCallout">
            <a:avLst>
              <a:gd name="adj1" fmla="val 12042"/>
              <a:gd name="adj2" fmla="val 310380"/>
              <a:gd name="adj3" fmla="val 16667"/>
            </a:avLst>
          </a:prstGeom>
          <a:solidFill>
            <a:srgbClr val="FFFF99"/>
          </a:solidFill>
          <a:ln w="9525">
            <a:solidFill>
              <a:schemeClr val="tx1"/>
            </a:solidFill>
            <a:miter lim="800000"/>
            <a:headEnd/>
            <a:tailEnd/>
          </a:ln>
        </p:spPr>
        <p:txBody>
          <a:bodyPr lIns="91074" tIns="45537" rIns="91074" bIns="45537"/>
          <a:lstStyle/>
          <a:p>
            <a:pPr algn="ctr"/>
            <a:r>
              <a:rPr lang="zh-CN" altLang="en-US" sz="2400" dirty="0">
                <a:solidFill>
                  <a:srgbClr val="333399"/>
                </a:solidFill>
                <a:latin typeface="Arial" charset="0"/>
                <a:ea typeface="黑体" pitchFamily="2" charset="-122"/>
              </a:rPr>
              <a:t>数据字段 </a:t>
            </a:r>
            <a:r>
              <a:rPr kumimoji="1" lang="en-US" altLang="zh-CN" dirty="0">
                <a:solidFill>
                  <a:srgbClr val="333399"/>
                </a:solidFill>
                <a:latin typeface="Arial" charset="0"/>
                <a:ea typeface="黑体" pitchFamily="2" charset="-122"/>
              </a:rPr>
              <a:t>46 ~ 1500</a:t>
            </a:r>
            <a:r>
              <a:rPr lang="en-US" altLang="zh-CN" sz="2400" dirty="0">
                <a:solidFill>
                  <a:srgbClr val="333399"/>
                </a:solidFill>
                <a:latin typeface="Arial" charset="0"/>
                <a:ea typeface="黑体" pitchFamily="2" charset="-122"/>
              </a:rPr>
              <a:t> </a:t>
            </a:r>
            <a:r>
              <a:rPr lang="zh-CN" altLang="en-US" sz="2400" dirty="0">
                <a:solidFill>
                  <a:srgbClr val="333399"/>
                </a:solidFill>
                <a:latin typeface="Arial" charset="0"/>
                <a:ea typeface="黑体" pitchFamily="2" charset="-122"/>
              </a:rPr>
              <a:t>字节</a:t>
            </a:r>
          </a:p>
        </p:txBody>
      </p:sp>
      <p:sp>
        <p:nvSpPr>
          <p:cNvPr id="449575" name="Text Box 39"/>
          <p:cNvSpPr txBox="1">
            <a:spLocks noChangeArrowheads="1"/>
          </p:cNvSpPr>
          <p:nvPr/>
        </p:nvSpPr>
        <p:spPr bwMode="auto">
          <a:xfrm>
            <a:off x="1265464" y="1130335"/>
            <a:ext cx="6695325" cy="830627"/>
          </a:xfrm>
          <a:prstGeom prst="rect">
            <a:avLst/>
          </a:prstGeom>
          <a:solidFill>
            <a:srgbClr val="CCECFF"/>
          </a:solidFill>
          <a:ln w="9525">
            <a:solidFill>
              <a:srgbClr val="333399"/>
            </a:solidFill>
            <a:miter lim="800000"/>
            <a:headEnd/>
            <a:tailEnd/>
          </a:ln>
        </p:spPr>
        <p:txBody>
          <a:bodyPr wrap="none" lIns="91074" tIns="45537" rIns="91074" bIns="45537">
            <a:spAutoFit/>
          </a:bodyPr>
          <a:lstStyle/>
          <a:p>
            <a:pPr algn="ctr"/>
            <a:r>
              <a:rPr lang="zh-CN" altLang="en-US" sz="2400" dirty="0">
                <a:ea typeface="黑体" pitchFamily="2" charset="-122"/>
              </a:rPr>
              <a:t>数据字段的正式名称是 </a:t>
            </a:r>
            <a:r>
              <a:rPr lang="en-US" altLang="zh-CN" sz="2400" dirty="0">
                <a:latin typeface="Arial" charset="0"/>
                <a:ea typeface="黑体" pitchFamily="2" charset="-122"/>
              </a:rPr>
              <a:t>MAC</a:t>
            </a:r>
            <a:r>
              <a:rPr lang="en-US" altLang="zh-CN" sz="2400" b="1" dirty="0">
                <a:ea typeface="黑体" pitchFamily="2" charset="-122"/>
              </a:rPr>
              <a:t> </a:t>
            </a:r>
            <a:r>
              <a:rPr lang="zh-CN" altLang="en-US" sz="2400" dirty="0">
                <a:ea typeface="黑体" pitchFamily="2" charset="-122"/>
              </a:rPr>
              <a:t>客户数据字段</a:t>
            </a:r>
          </a:p>
          <a:p>
            <a:pPr algn="ctr"/>
            <a:r>
              <a:rPr lang="zh-CN" altLang="en-US" dirty="0">
                <a:ea typeface="黑体" pitchFamily="2" charset="-122"/>
              </a:rPr>
              <a:t>最小长度 </a:t>
            </a:r>
            <a:r>
              <a:rPr lang="en-US" altLang="zh-CN" dirty="0">
                <a:ea typeface="黑体" pitchFamily="2" charset="-122"/>
              </a:rPr>
              <a:t>64 </a:t>
            </a:r>
            <a:r>
              <a:rPr lang="zh-CN" altLang="en-US" dirty="0">
                <a:ea typeface="黑体" pitchFamily="2" charset="-122"/>
              </a:rPr>
              <a:t>字节 </a:t>
            </a:r>
            <a:r>
              <a:rPr lang="zh-CN" altLang="en-US" dirty="0">
                <a:ea typeface="黑体" pitchFamily="2" charset="-122"/>
                <a:sym typeface="Symbol" pitchFamily="18" charset="2"/>
              </a:rPr>
              <a:t></a:t>
            </a:r>
            <a:r>
              <a:rPr lang="zh-CN" altLang="en-US" dirty="0">
                <a:ea typeface="黑体" pitchFamily="2" charset="-122"/>
              </a:rPr>
              <a:t> </a:t>
            </a:r>
            <a:r>
              <a:rPr lang="en-US" altLang="zh-CN" dirty="0">
                <a:ea typeface="黑体" pitchFamily="2" charset="-122"/>
              </a:rPr>
              <a:t>18 </a:t>
            </a:r>
            <a:r>
              <a:rPr lang="zh-CN" altLang="en-US" dirty="0">
                <a:ea typeface="黑体" pitchFamily="2" charset="-122"/>
              </a:rPr>
              <a:t>字节的首部和尾部 </a:t>
            </a:r>
            <a:r>
              <a:rPr lang="en-US" altLang="zh-CN" dirty="0">
                <a:ea typeface="黑体" pitchFamily="2" charset="-122"/>
              </a:rPr>
              <a:t>= </a:t>
            </a:r>
            <a:r>
              <a:rPr lang="zh-CN" altLang="en-US" dirty="0">
                <a:ea typeface="黑体" pitchFamily="2" charset="-122"/>
              </a:rPr>
              <a:t>数据字段的最小长度 </a:t>
            </a:r>
            <a:r>
              <a:rPr lang="zh-CN" altLang="en-US" sz="2400" dirty="0">
                <a:ea typeface="黑体" pitchFamily="2" charset="-122"/>
              </a:rPr>
              <a:t> </a:t>
            </a:r>
          </a:p>
        </p:txBody>
      </p:sp>
      <p:sp>
        <p:nvSpPr>
          <p:cNvPr id="37" name="灯片编号占位符 36"/>
          <p:cNvSpPr>
            <a:spLocks noGrp="1"/>
          </p:cNvSpPr>
          <p:nvPr>
            <p:ph type="sldNum" sz="quarter" idx="12"/>
          </p:nvPr>
        </p:nvSpPr>
        <p:spPr/>
        <p:txBody>
          <a:bodyPr/>
          <a:lstStyle/>
          <a:p>
            <a:fld id="{B6F15528-21DE-4FAA-801E-634DDDAF4B2B}" type="slidenum">
              <a:rPr lang="en-US" smtClean="0"/>
              <a:pPr/>
              <a:t>78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75"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Line 2"/>
          <p:cNvSpPr>
            <a:spLocks noChangeShapeType="1"/>
          </p:cNvSpPr>
          <p:nvPr/>
        </p:nvSpPr>
        <p:spPr bwMode="auto">
          <a:xfrm>
            <a:off x="151977" y="4470823"/>
            <a:ext cx="8890635" cy="0"/>
          </a:xfrm>
          <a:prstGeom prst="line">
            <a:avLst/>
          </a:prstGeom>
          <a:noFill/>
          <a:ln w="38100" cmpd="dbl">
            <a:solidFill>
              <a:schemeClr val="folHlink"/>
            </a:solidFill>
            <a:prstDash val="dash"/>
            <a:round/>
            <a:headEnd/>
            <a:tailEnd/>
          </a:ln>
        </p:spPr>
        <p:txBody>
          <a:bodyPr lIns="91074" tIns="45537" rIns="91074" bIns="45537"/>
          <a:lstStyle/>
          <a:p>
            <a:endParaRPr lang="zh-CN" altLang="en-US" dirty="0">
              <a:ea typeface="黑体" pitchFamily="2" charset="-122"/>
            </a:endParaRPr>
          </a:p>
        </p:txBody>
      </p:sp>
      <p:sp>
        <p:nvSpPr>
          <p:cNvPr id="90116" name="Rectangle 3"/>
          <p:cNvSpPr>
            <a:spLocks noChangeArrowheads="1"/>
          </p:cNvSpPr>
          <p:nvPr/>
        </p:nvSpPr>
        <p:spPr bwMode="auto">
          <a:xfrm>
            <a:off x="1549846" y="4704468"/>
            <a:ext cx="6395685" cy="492548"/>
          </a:xfrm>
          <a:prstGeom prst="rect">
            <a:avLst/>
          </a:prstGeom>
          <a:solidFill>
            <a:srgbClr val="FFCCFF"/>
          </a:solidFill>
          <a:ln w="12700">
            <a:noFill/>
            <a:miter lim="800000"/>
            <a:headEnd/>
            <a:tailEnd/>
          </a:ln>
        </p:spPr>
        <p:txBody>
          <a:bodyPr wrap="none" lIns="91074" tIns="45537" rIns="91074" bIns="45537" anchor="ctr"/>
          <a:lstStyle/>
          <a:p>
            <a:endParaRPr lang="zh-CN" altLang="en-US" dirty="0">
              <a:ea typeface="黑体" pitchFamily="2" charset="-122"/>
            </a:endParaRPr>
          </a:p>
        </p:txBody>
      </p:sp>
      <p:sp>
        <p:nvSpPr>
          <p:cNvPr id="90117" name="Rectangle 4"/>
          <p:cNvSpPr>
            <a:spLocks noChangeArrowheads="1"/>
          </p:cNvSpPr>
          <p:nvPr/>
        </p:nvSpPr>
        <p:spPr bwMode="auto">
          <a:xfrm>
            <a:off x="1543514" y="4704468"/>
            <a:ext cx="6402017" cy="486234"/>
          </a:xfrm>
          <a:prstGeom prst="rect">
            <a:avLst/>
          </a:prstGeom>
          <a:noFill/>
          <a:ln w="28575">
            <a:solidFill>
              <a:schemeClr val="folHlink"/>
            </a:solidFill>
            <a:miter lim="800000"/>
            <a:headEnd/>
            <a:tailEnd/>
          </a:ln>
        </p:spPr>
        <p:txBody>
          <a:bodyPr wrap="none" lIns="91074" tIns="45537" rIns="91074" bIns="45537" anchor="ctr"/>
          <a:lstStyle/>
          <a:p>
            <a:endParaRPr lang="zh-CN" altLang="en-US" dirty="0">
              <a:ea typeface="黑体" pitchFamily="2" charset="-122"/>
            </a:endParaRPr>
          </a:p>
        </p:txBody>
      </p:sp>
      <p:sp>
        <p:nvSpPr>
          <p:cNvPr id="90118" name="Rectangle 5"/>
          <p:cNvSpPr>
            <a:spLocks noChangeArrowheads="1"/>
          </p:cNvSpPr>
          <p:nvPr/>
        </p:nvSpPr>
        <p:spPr bwMode="auto">
          <a:xfrm>
            <a:off x="4244266" y="4808661"/>
            <a:ext cx="904967" cy="335630"/>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sz="1600" dirty="0">
                <a:solidFill>
                  <a:srgbClr val="333399"/>
                </a:solidFill>
                <a:latin typeface="Times New Roman" pitchFamily="18" charset="0"/>
                <a:ea typeface="黑体" pitchFamily="2" charset="-122"/>
              </a:rPr>
              <a:t>MAC </a:t>
            </a:r>
            <a:r>
              <a:rPr kumimoji="1" lang="zh-CN" altLang="en-US" sz="1600" dirty="0">
                <a:solidFill>
                  <a:srgbClr val="333399"/>
                </a:solidFill>
                <a:latin typeface="Times New Roman" pitchFamily="18" charset="0"/>
                <a:ea typeface="黑体" pitchFamily="2" charset="-122"/>
              </a:rPr>
              <a:t>帧</a:t>
            </a:r>
          </a:p>
        </p:txBody>
      </p:sp>
      <p:sp>
        <p:nvSpPr>
          <p:cNvPr id="90119" name="Rectangle 6"/>
          <p:cNvSpPr>
            <a:spLocks noChangeArrowheads="1"/>
          </p:cNvSpPr>
          <p:nvPr/>
        </p:nvSpPr>
        <p:spPr bwMode="auto">
          <a:xfrm>
            <a:off x="8220989" y="4788139"/>
            <a:ext cx="797565" cy="335630"/>
          </a:xfrm>
          <a:prstGeom prst="rect">
            <a:avLst/>
          </a:prstGeom>
          <a:noFill/>
          <a:ln w="12700">
            <a:noFill/>
            <a:miter lim="800000"/>
            <a:headEnd/>
            <a:tailEnd/>
          </a:ln>
        </p:spPr>
        <p:txBody>
          <a:bodyPr wrap="none" lIns="90126" tIns="44272" rIns="90126" bIns="44272">
            <a:spAutoFit/>
          </a:bodyPr>
          <a:lstStyle/>
          <a:p>
            <a:pPr defTabSz="758952" eaLnBrk="0" hangingPunct="0"/>
            <a:r>
              <a:rPr kumimoji="1" lang="zh-CN" altLang="en-US" sz="1600" dirty="0">
                <a:solidFill>
                  <a:srgbClr val="333399"/>
                </a:solidFill>
                <a:latin typeface="Times New Roman" pitchFamily="18" charset="0"/>
                <a:ea typeface="黑体" pitchFamily="2" charset="-122"/>
              </a:rPr>
              <a:t>物理层</a:t>
            </a:r>
          </a:p>
        </p:txBody>
      </p:sp>
      <p:sp>
        <p:nvSpPr>
          <p:cNvPr id="90120" name="Rectangle 7"/>
          <p:cNvSpPr>
            <a:spLocks noChangeArrowheads="1"/>
          </p:cNvSpPr>
          <p:nvPr/>
        </p:nvSpPr>
        <p:spPr bwMode="auto">
          <a:xfrm>
            <a:off x="8190909" y="3864610"/>
            <a:ext cx="904967" cy="335630"/>
          </a:xfrm>
          <a:prstGeom prst="rect">
            <a:avLst/>
          </a:prstGeom>
          <a:solidFill>
            <a:schemeClr val="bg1"/>
          </a:solidFill>
          <a:ln w="12700">
            <a:noFill/>
            <a:miter lim="800000"/>
            <a:headEnd/>
            <a:tailEnd/>
          </a:ln>
        </p:spPr>
        <p:txBody>
          <a:bodyPr wrap="none" lIns="90126" tIns="44272" rIns="90126" bIns="44272">
            <a:spAutoFit/>
          </a:bodyPr>
          <a:lstStyle/>
          <a:p>
            <a:pPr defTabSz="758952" eaLnBrk="0" hangingPunct="0"/>
            <a:r>
              <a:rPr kumimoji="1" lang="en-US" altLang="zh-CN" sz="1600" dirty="0">
                <a:solidFill>
                  <a:srgbClr val="333399"/>
                </a:solidFill>
                <a:latin typeface="Times New Roman" pitchFamily="18" charset="0"/>
                <a:ea typeface="黑体" pitchFamily="2" charset="-122"/>
              </a:rPr>
              <a:t>MAC </a:t>
            </a:r>
            <a:r>
              <a:rPr kumimoji="1" lang="zh-CN" altLang="en-US" sz="1600" dirty="0">
                <a:solidFill>
                  <a:srgbClr val="333399"/>
                </a:solidFill>
                <a:latin typeface="Times New Roman" pitchFamily="18" charset="0"/>
                <a:ea typeface="黑体" pitchFamily="2" charset="-122"/>
              </a:rPr>
              <a:t>层</a:t>
            </a:r>
          </a:p>
        </p:txBody>
      </p:sp>
      <p:sp>
        <p:nvSpPr>
          <p:cNvPr id="90121" name="Line 8"/>
          <p:cNvSpPr>
            <a:spLocks noChangeShapeType="1"/>
          </p:cNvSpPr>
          <p:nvPr/>
        </p:nvSpPr>
        <p:spPr bwMode="auto">
          <a:xfrm flipH="1">
            <a:off x="1541930" y="4197712"/>
            <a:ext cx="1584" cy="511493"/>
          </a:xfrm>
          <a:prstGeom prst="line">
            <a:avLst/>
          </a:prstGeom>
          <a:noFill/>
          <a:ln w="12700">
            <a:solidFill>
              <a:schemeClr val="tx1"/>
            </a:solidFill>
            <a:prstDash val="dash"/>
            <a:round/>
            <a:headEnd/>
            <a:tailEnd/>
          </a:ln>
        </p:spPr>
        <p:txBody>
          <a:bodyPr lIns="91074" tIns="45537" rIns="91074" bIns="45537"/>
          <a:lstStyle/>
          <a:p>
            <a:endParaRPr lang="zh-CN" altLang="en-US" dirty="0">
              <a:ea typeface="黑体" pitchFamily="2" charset="-122"/>
            </a:endParaRPr>
          </a:p>
        </p:txBody>
      </p:sp>
      <p:sp>
        <p:nvSpPr>
          <p:cNvPr id="90122" name="Line 9"/>
          <p:cNvSpPr>
            <a:spLocks noChangeShapeType="1"/>
          </p:cNvSpPr>
          <p:nvPr/>
        </p:nvSpPr>
        <p:spPr bwMode="auto">
          <a:xfrm>
            <a:off x="7934449" y="4268752"/>
            <a:ext cx="11082" cy="429401"/>
          </a:xfrm>
          <a:prstGeom prst="line">
            <a:avLst/>
          </a:prstGeom>
          <a:noFill/>
          <a:ln w="12700">
            <a:solidFill>
              <a:schemeClr val="tx1"/>
            </a:solidFill>
            <a:prstDash val="dash"/>
            <a:round/>
            <a:headEnd/>
            <a:tailEnd/>
          </a:ln>
        </p:spPr>
        <p:txBody>
          <a:bodyPr lIns="91074" tIns="45537" rIns="91074" bIns="45537"/>
          <a:lstStyle/>
          <a:p>
            <a:endParaRPr lang="zh-CN" altLang="en-US" dirty="0">
              <a:ea typeface="黑体" pitchFamily="2" charset="-122"/>
            </a:endParaRPr>
          </a:p>
        </p:txBody>
      </p:sp>
      <p:sp>
        <p:nvSpPr>
          <p:cNvPr id="90123" name="Rectangle 10"/>
          <p:cNvSpPr>
            <a:spLocks noChangeArrowheads="1"/>
          </p:cNvSpPr>
          <p:nvPr/>
        </p:nvSpPr>
        <p:spPr bwMode="auto">
          <a:xfrm>
            <a:off x="8325472" y="2955290"/>
            <a:ext cx="613605" cy="335630"/>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sz="1600" dirty="0">
                <a:solidFill>
                  <a:srgbClr val="333399"/>
                </a:solidFill>
                <a:latin typeface="Times New Roman" pitchFamily="18" charset="0"/>
                <a:ea typeface="黑体" pitchFamily="2" charset="-122"/>
              </a:rPr>
              <a:t>IP </a:t>
            </a:r>
            <a:r>
              <a:rPr kumimoji="1" lang="zh-CN" altLang="en-US" sz="1600" dirty="0">
                <a:solidFill>
                  <a:srgbClr val="333399"/>
                </a:solidFill>
                <a:latin typeface="Times New Roman" pitchFamily="18" charset="0"/>
                <a:ea typeface="黑体" pitchFamily="2" charset="-122"/>
              </a:rPr>
              <a:t>层</a:t>
            </a:r>
          </a:p>
        </p:txBody>
      </p:sp>
      <p:sp>
        <p:nvSpPr>
          <p:cNvPr id="90124" name="Line 11"/>
          <p:cNvSpPr>
            <a:spLocks noChangeShapeType="1"/>
          </p:cNvSpPr>
          <p:nvPr/>
        </p:nvSpPr>
        <p:spPr bwMode="auto">
          <a:xfrm>
            <a:off x="8173496" y="3485727"/>
            <a:ext cx="818457" cy="11051"/>
          </a:xfrm>
          <a:prstGeom prst="line">
            <a:avLst/>
          </a:prstGeom>
          <a:noFill/>
          <a:ln w="12700">
            <a:solidFill>
              <a:schemeClr val="tx1"/>
            </a:solidFill>
            <a:prstDash val="lgDash"/>
            <a:round/>
            <a:headEnd/>
            <a:tailEnd/>
          </a:ln>
        </p:spPr>
        <p:txBody>
          <a:bodyPr wrap="none" lIns="91074" tIns="45537" rIns="91074" bIns="45537" anchor="ctr"/>
          <a:lstStyle/>
          <a:p>
            <a:endParaRPr lang="zh-CN" altLang="en-US" dirty="0">
              <a:ea typeface="黑体" pitchFamily="2" charset="-122"/>
            </a:endParaRPr>
          </a:p>
        </p:txBody>
      </p:sp>
      <p:grpSp>
        <p:nvGrpSpPr>
          <p:cNvPr id="2" name="Group 15"/>
          <p:cNvGrpSpPr>
            <a:grpSpLocks/>
          </p:cNvGrpSpPr>
          <p:nvPr/>
        </p:nvGrpSpPr>
        <p:grpSpPr bwMode="auto">
          <a:xfrm>
            <a:off x="1043257" y="3444681"/>
            <a:ext cx="6916521" cy="1405026"/>
            <a:chOff x="659" y="2182"/>
            <a:chExt cx="4369" cy="890"/>
          </a:xfrm>
        </p:grpSpPr>
        <p:sp>
          <p:nvSpPr>
            <p:cNvPr id="90133"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p:spPr>
          <p:txBody>
            <a:bodyPr wrap="none" anchor="ctr"/>
            <a:lstStyle/>
            <a:p>
              <a:endParaRPr lang="zh-CN" altLang="en-US" dirty="0">
                <a:ea typeface="黑体" pitchFamily="2" charset="-122"/>
              </a:endParaRPr>
            </a:p>
          </p:txBody>
        </p:sp>
        <p:grpSp>
          <p:nvGrpSpPr>
            <p:cNvPr id="3" name="Group 17"/>
            <p:cNvGrpSpPr>
              <a:grpSpLocks/>
            </p:cNvGrpSpPr>
            <p:nvPr/>
          </p:nvGrpSpPr>
          <p:grpSpPr bwMode="auto">
            <a:xfrm>
              <a:off x="659" y="2182"/>
              <a:ext cx="4369" cy="506"/>
              <a:chOff x="659" y="2182"/>
              <a:chExt cx="4369" cy="506"/>
            </a:xfrm>
          </p:grpSpPr>
          <p:sp>
            <p:nvSpPr>
              <p:cNvPr id="450578" name="Rectangle 18"/>
              <p:cNvSpPr>
                <a:spLocks noChangeArrowheads="1"/>
              </p:cNvSpPr>
              <p:nvPr/>
            </p:nvSpPr>
            <p:spPr bwMode="auto">
              <a:xfrm>
                <a:off x="974" y="2400"/>
                <a:ext cx="4045" cy="288"/>
              </a:xfrm>
              <a:prstGeom prst="rect">
                <a:avLst/>
              </a:prstGeom>
              <a:solidFill>
                <a:srgbClr val="FFCCFF"/>
              </a:solidFill>
              <a:ln w="19050">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dirty="0">
                  <a:ea typeface="黑体" pitchFamily="2" charset="-122"/>
                </a:endParaRPr>
              </a:p>
            </p:txBody>
          </p:sp>
          <p:sp>
            <p:nvSpPr>
              <p:cNvPr id="90136" name="Line 19"/>
              <p:cNvSpPr>
                <a:spLocks noChangeShapeType="1"/>
              </p:cNvSpPr>
              <p:nvPr/>
            </p:nvSpPr>
            <p:spPr bwMode="auto">
              <a:xfrm>
                <a:off x="1563" y="2400"/>
                <a:ext cx="0" cy="288"/>
              </a:xfrm>
              <a:prstGeom prst="line">
                <a:avLst/>
              </a:prstGeom>
              <a:noFill/>
              <a:ln w="12700">
                <a:solidFill>
                  <a:schemeClr val="tx1"/>
                </a:solidFill>
                <a:round/>
                <a:headEnd/>
                <a:tailEnd/>
              </a:ln>
            </p:spPr>
            <p:txBody>
              <a:bodyPr wrap="none" anchor="ctr"/>
              <a:lstStyle/>
              <a:p>
                <a:endParaRPr lang="zh-CN" altLang="en-US" dirty="0">
                  <a:ea typeface="黑体" pitchFamily="2" charset="-122"/>
                </a:endParaRPr>
              </a:p>
            </p:txBody>
          </p:sp>
          <p:sp>
            <p:nvSpPr>
              <p:cNvPr id="90137" name="Line 20"/>
              <p:cNvSpPr>
                <a:spLocks noChangeShapeType="1"/>
              </p:cNvSpPr>
              <p:nvPr/>
            </p:nvSpPr>
            <p:spPr bwMode="auto">
              <a:xfrm>
                <a:off x="2139" y="2400"/>
                <a:ext cx="0" cy="288"/>
              </a:xfrm>
              <a:prstGeom prst="line">
                <a:avLst/>
              </a:prstGeom>
              <a:noFill/>
              <a:ln w="12700">
                <a:solidFill>
                  <a:schemeClr val="tx1"/>
                </a:solidFill>
                <a:round/>
                <a:headEnd/>
                <a:tailEnd/>
              </a:ln>
            </p:spPr>
            <p:txBody>
              <a:bodyPr wrap="none" anchor="ctr"/>
              <a:lstStyle/>
              <a:p>
                <a:endParaRPr lang="zh-CN" altLang="en-US" dirty="0">
                  <a:ea typeface="黑体" pitchFamily="2" charset="-122"/>
                </a:endParaRPr>
              </a:p>
            </p:txBody>
          </p:sp>
          <p:sp>
            <p:nvSpPr>
              <p:cNvPr id="90138" name="Line 21"/>
              <p:cNvSpPr>
                <a:spLocks noChangeShapeType="1"/>
              </p:cNvSpPr>
              <p:nvPr/>
            </p:nvSpPr>
            <p:spPr bwMode="auto">
              <a:xfrm>
                <a:off x="2715" y="2400"/>
                <a:ext cx="0" cy="288"/>
              </a:xfrm>
              <a:prstGeom prst="line">
                <a:avLst/>
              </a:prstGeom>
              <a:noFill/>
              <a:ln w="12700">
                <a:solidFill>
                  <a:schemeClr val="tx1"/>
                </a:solidFill>
                <a:round/>
                <a:headEnd/>
                <a:tailEnd/>
              </a:ln>
            </p:spPr>
            <p:txBody>
              <a:bodyPr wrap="none" anchor="ctr"/>
              <a:lstStyle/>
              <a:p>
                <a:endParaRPr lang="zh-CN" altLang="en-US" dirty="0">
                  <a:ea typeface="黑体" pitchFamily="2" charset="-122"/>
                </a:endParaRPr>
              </a:p>
            </p:txBody>
          </p:sp>
          <p:sp>
            <p:nvSpPr>
              <p:cNvPr id="90139" name="Line 22"/>
              <p:cNvSpPr>
                <a:spLocks noChangeShapeType="1"/>
              </p:cNvSpPr>
              <p:nvPr/>
            </p:nvSpPr>
            <p:spPr bwMode="auto">
              <a:xfrm>
                <a:off x="4683" y="2400"/>
                <a:ext cx="0" cy="288"/>
              </a:xfrm>
              <a:prstGeom prst="line">
                <a:avLst/>
              </a:prstGeom>
              <a:noFill/>
              <a:ln w="12700">
                <a:solidFill>
                  <a:schemeClr val="tx1"/>
                </a:solidFill>
                <a:round/>
                <a:headEnd/>
                <a:tailEnd/>
              </a:ln>
            </p:spPr>
            <p:txBody>
              <a:bodyPr wrap="none" anchor="ctr"/>
              <a:lstStyle/>
              <a:p>
                <a:endParaRPr lang="zh-CN" altLang="en-US" dirty="0">
                  <a:ea typeface="黑体" pitchFamily="2" charset="-122"/>
                </a:endParaRPr>
              </a:p>
            </p:txBody>
          </p:sp>
          <p:sp>
            <p:nvSpPr>
              <p:cNvPr id="90140" name="Rectangle 23"/>
              <p:cNvSpPr>
                <a:spLocks noChangeArrowheads="1"/>
              </p:cNvSpPr>
              <p:nvPr/>
            </p:nvSpPr>
            <p:spPr bwMode="auto">
              <a:xfrm>
                <a:off x="963" y="2445"/>
                <a:ext cx="634"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zh-CN" altLang="en-US" sz="1600" dirty="0">
                    <a:solidFill>
                      <a:srgbClr val="333399"/>
                    </a:solidFill>
                    <a:latin typeface="Times New Roman" pitchFamily="18" charset="0"/>
                    <a:ea typeface="黑体" pitchFamily="2" charset="-122"/>
                  </a:rPr>
                  <a:t>目的地址</a:t>
                </a:r>
              </a:p>
            </p:txBody>
          </p:sp>
          <p:sp>
            <p:nvSpPr>
              <p:cNvPr id="90141" name="Rectangle 24"/>
              <p:cNvSpPr>
                <a:spLocks noChangeArrowheads="1"/>
              </p:cNvSpPr>
              <p:nvPr/>
            </p:nvSpPr>
            <p:spPr bwMode="auto">
              <a:xfrm>
                <a:off x="1609" y="2445"/>
                <a:ext cx="504"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zh-CN" altLang="en-US" sz="1600" dirty="0">
                    <a:solidFill>
                      <a:srgbClr val="333399"/>
                    </a:solidFill>
                    <a:latin typeface="Times New Roman" pitchFamily="18" charset="0"/>
                    <a:ea typeface="黑体" pitchFamily="2" charset="-122"/>
                  </a:rPr>
                  <a:t>源地址</a:t>
                </a:r>
              </a:p>
            </p:txBody>
          </p:sp>
          <p:sp>
            <p:nvSpPr>
              <p:cNvPr id="90142" name="Rectangle 25"/>
              <p:cNvSpPr>
                <a:spLocks noChangeArrowheads="1"/>
              </p:cNvSpPr>
              <p:nvPr/>
            </p:nvSpPr>
            <p:spPr bwMode="auto">
              <a:xfrm>
                <a:off x="2241" y="2445"/>
                <a:ext cx="375"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zh-CN" altLang="en-US" sz="1600" dirty="0">
                    <a:solidFill>
                      <a:srgbClr val="333399"/>
                    </a:solidFill>
                    <a:latin typeface="Times New Roman" pitchFamily="18" charset="0"/>
                    <a:ea typeface="黑体" pitchFamily="2" charset="-122"/>
                  </a:rPr>
                  <a:t>类型</a:t>
                </a:r>
              </a:p>
            </p:txBody>
          </p:sp>
          <p:sp>
            <p:nvSpPr>
              <p:cNvPr id="90143" name="Rectangle 26"/>
              <p:cNvSpPr>
                <a:spLocks noChangeArrowheads="1"/>
              </p:cNvSpPr>
              <p:nvPr/>
            </p:nvSpPr>
            <p:spPr bwMode="auto">
              <a:xfrm>
                <a:off x="3406" y="2445"/>
                <a:ext cx="634"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zh-CN" altLang="en-US" sz="1600" dirty="0">
                    <a:solidFill>
                      <a:srgbClr val="333399"/>
                    </a:solidFill>
                    <a:latin typeface="Times New Roman" pitchFamily="18" charset="0"/>
                    <a:ea typeface="黑体" pitchFamily="2" charset="-122"/>
                  </a:rPr>
                  <a:t>数        据</a:t>
                </a:r>
              </a:p>
            </p:txBody>
          </p:sp>
          <p:sp>
            <p:nvSpPr>
              <p:cNvPr id="90144" name="Rectangle 27"/>
              <p:cNvSpPr>
                <a:spLocks noChangeArrowheads="1"/>
              </p:cNvSpPr>
              <p:nvPr/>
            </p:nvSpPr>
            <p:spPr bwMode="auto">
              <a:xfrm>
                <a:off x="4683" y="2445"/>
                <a:ext cx="345"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en-US" altLang="zh-CN" sz="1600" dirty="0">
                    <a:solidFill>
                      <a:srgbClr val="333399"/>
                    </a:solidFill>
                    <a:latin typeface="Times New Roman" pitchFamily="18" charset="0"/>
                    <a:ea typeface="黑体" pitchFamily="2" charset="-122"/>
                  </a:rPr>
                  <a:t>FCS</a:t>
                </a:r>
              </a:p>
            </p:txBody>
          </p:sp>
          <p:sp>
            <p:nvSpPr>
              <p:cNvPr id="90145" name="Rectangle 28"/>
              <p:cNvSpPr>
                <a:spLocks noChangeArrowheads="1"/>
              </p:cNvSpPr>
              <p:nvPr/>
            </p:nvSpPr>
            <p:spPr bwMode="auto">
              <a:xfrm>
                <a:off x="1193" y="2205"/>
                <a:ext cx="180"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en-US" altLang="zh-CN" sz="1600" dirty="0">
                    <a:solidFill>
                      <a:srgbClr val="333399"/>
                    </a:solidFill>
                    <a:latin typeface="Times New Roman" pitchFamily="18" charset="0"/>
                    <a:ea typeface="黑体" pitchFamily="2" charset="-122"/>
                  </a:rPr>
                  <a:t>6</a:t>
                </a:r>
              </a:p>
            </p:txBody>
          </p:sp>
          <p:sp>
            <p:nvSpPr>
              <p:cNvPr id="90146" name="Rectangle 29"/>
              <p:cNvSpPr>
                <a:spLocks noChangeArrowheads="1"/>
              </p:cNvSpPr>
              <p:nvPr/>
            </p:nvSpPr>
            <p:spPr bwMode="auto">
              <a:xfrm>
                <a:off x="1810" y="2205"/>
                <a:ext cx="180"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en-US" altLang="zh-CN" sz="1600" dirty="0">
                    <a:solidFill>
                      <a:srgbClr val="333399"/>
                    </a:solidFill>
                    <a:latin typeface="Times New Roman" pitchFamily="18" charset="0"/>
                    <a:ea typeface="黑体" pitchFamily="2" charset="-122"/>
                  </a:rPr>
                  <a:t>6</a:t>
                </a:r>
              </a:p>
            </p:txBody>
          </p:sp>
          <p:sp>
            <p:nvSpPr>
              <p:cNvPr id="90147" name="Rectangle 30"/>
              <p:cNvSpPr>
                <a:spLocks noChangeArrowheads="1"/>
              </p:cNvSpPr>
              <p:nvPr/>
            </p:nvSpPr>
            <p:spPr bwMode="auto">
              <a:xfrm>
                <a:off x="2379" y="2205"/>
                <a:ext cx="180"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en-US" altLang="zh-CN" sz="1600" dirty="0">
                    <a:solidFill>
                      <a:srgbClr val="333399"/>
                    </a:solidFill>
                    <a:latin typeface="Times New Roman" pitchFamily="18" charset="0"/>
                    <a:ea typeface="黑体" pitchFamily="2" charset="-122"/>
                  </a:rPr>
                  <a:t>2</a:t>
                </a:r>
              </a:p>
            </p:txBody>
          </p:sp>
          <p:sp>
            <p:nvSpPr>
              <p:cNvPr id="90148" name="Rectangle 31"/>
              <p:cNvSpPr>
                <a:spLocks noChangeArrowheads="1"/>
              </p:cNvSpPr>
              <p:nvPr/>
            </p:nvSpPr>
            <p:spPr bwMode="auto">
              <a:xfrm>
                <a:off x="4786" y="2205"/>
                <a:ext cx="180"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en-US" altLang="zh-CN" sz="1600" dirty="0">
                    <a:solidFill>
                      <a:srgbClr val="333399"/>
                    </a:solidFill>
                    <a:latin typeface="Times New Roman" pitchFamily="18" charset="0"/>
                    <a:ea typeface="黑体" pitchFamily="2" charset="-122"/>
                  </a:rPr>
                  <a:t>4</a:t>
                </a:r>
              </a:p>
            </p:txBody>
          </p:sp>
          <p:sp>
            <p:nvSpPr>
              <p:cNvPr id="90149" name="Rectangle 32"/>
              <p:cNvSpPr>
                <a:spLocks noChangeArrowheads="1"/>
              </p:cNvSpPr>
              <p:nvPr/>
            </p:nvSpPr>
            <p:spPr bwMode="auto">
              <a:xfrm>
                <a:off x="659" y="2182"/>
                <a:ext cx="375"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zh-CN" altLang="en-US" sz="1600" dirty="0">
                    <a:solidFill>
                      <a:srgbClr val="333399"/>
                    </a:solidFill>
                    <a:latin typeface="Times New Roman" pitchFamily="18" charset="0"/>
                    <a:ea typeface="黑体" pitchFamily="2" charset="-122"/>
                  </a:rPr>
                  <a:t>字节</a:t>
                </a:r>
              </a:p>
            </p:txBody>
          </p:sp>
          <p:sp>
            <p:nvSpPr>
              <p:cNvPr id="90150" name="Text Box 33"/>
              <p:cNvSpPr txBox="1">
                <a:spLocks noChangeArrowheads="1"/>
              </p:cNvSpPr>
              <p:nvPr/>
            </p:nvSpPr>
            <p:spPr bwMode="auto">
              <a:xfrm>
                <a:off x="3777" y="2185"/>
                <a:ext cx="640" cy="214"/>
              </a:xfrm>
              <a:prstGeom prst="rect">
                <a:avLst/>
              </a:prstGeom>
              <a:noFill/>
              <a:ln w="12700">
                <a:noFill/>
                <a:miter lim="800000"/>
                <a:headEnd/>
                <a:tailEnd/>
              </a:ln>
            </p:spPr>
            <p:txBody>
              <a:bodyPr wrap="none">
                <a:spAutoFit/>
              </a:bodyPr>
              <a:lstStyle/>
              <a:p>
                <a:pPr defTabSz="758952" eaLnBrk="0" hangingPunct="0"/>
                <a:r>
                  <a:rPr kumimoji="1" lang="en-US" altLang="zh-CN" sz="1600" dirty="0">
                    <a:solidFill>
                      <a:srgbClr val="333399"/>
                    </a:solidFill>
                    <a:latin typeface="Times New Roman" pitchFamily="18" charset="0"/>
                    <a:ea typeface="黑体" pitchFamily="2" charset="-122"/>
                  </a:rPr>
                  <a:t>46 ~ 1500</a:t>
                </a:r>
              </a:p>
            </p:txBody>
          </p:sp>
        </p:grpSp>
      </p:grpSp>
      <p:grpSp>
        <p:nvGrpSpPr>
          <p:cNvPr id="4" name="Group 34"/>
          <p:cNvGrpSpPr>
            <a:grpSpLocks/>
          </p:cNvGrpSpPr>
          <p:nvPr/>
        </p:nvGrpSpPr>
        <p:grpSpPr bwMode="auto">
          <a:xfrm>
            <a:off x="4298090" y="2955290"/>
            <a:ext cx="3115522" cy="985097"/>
            <a:chOff x="2715" y="1872"/>
            <a:chExt cx="1968" cy="624"/>
          </a:xfrm>
        </p:grpSpPr>
        <p:sp>
          <p:nvSpPr>
            <p:cNvPr id="90131"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tx1"/>
              </a:solidFill>
              <a:miter lim="800000"/>
              <a:headEnd/>
              <a:tailEnd/>
            </a:ln>
          </p:spPr>
          <p:txBody>
            <a:bodyPr wrap="none" anchor="ctr"/>
            <a:lstStyle/>
            <a:p>
              <a:endParaRPr lang="zh-CN" altLang="en-US" dirty="0">
                <a:ea typeface="黑体" pitchFamily="2" charset="-122"/>
              </a:endParaRPr>
            </a:p>
          </p:txBody>
        </p:sp>
        <p:sp>
          <p:nvSpPr>
            <p:cNvPr id="450596"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58952" eaLnBrk="0" hangingPunct="0">
                <a:defRPr/>
              </a:pPr>
              <a:r>
                <a:rPr kumimoji="1" lang="en-US" altLang="zh-CN" sz="1600" dirty="0">
                  <a:solidFill>
                    <a:srgbClr val="333399"/>
                  </a:solidFill>
                  <a:latin typeface="Times New Roman" pitchFamily="18" charset="0"/>
                  <a:ea typeface="黑体" pitchFamily="2" charset="-122"/>
                </a:rPr>
                <a:t>IP </a:t>
              </a:r>
              <a:r>
                <a:rPr kumimoji="1" lang="zh-CN" altLang="en-US" sz="1600" dirty="0">
                  <a:solidFill>
                    <a:srgbClr val="333399"/>
                  </a:solidFill>
                  <a:latin typeface="Times New Roman" pitchFamily="18" charset="0"/>
                  <a:ea typeface="黑体" pitchFamily="2" charset="-122"/>
                </a:rPr>
                <a:t>数据报</a:t>
              </a:r>
            </a:p>
          </p:txBody>
        </p:sp>
      </p:grpSp>
      <p:sp>
        <p:nvSpPr>
          <p:cNvPr id="90127" name="Rectangle 37"/>
          <p:cNvSpPr>
            <a:spLocks noGrp="1" noChangeArrowheads="1"/>
          </p:cNvSpPr>
          <p:nvPr>
            <p:ph type="title"/>
          </p:nvPr>
        </p:nvSpPr>
        <p:spPr>
          <a:xfrm>
            <a:off x="897613" y="187864"/>
            <a:ext cx="7771390" cy="764081"/>
          </a:xfrm>
        </p:spPr>
        <p:txBody>
          <a:bodyPr/>
          <a:lstStyle/>
          <a:p>
            <a:pPr algn="ctr" eaLnBrk="1" hangingPunct="1"/>
            <a:r>
              <a:rPr lang="zh-CN" altLang="en-US" dirty="0" smtClean="0">
                <a:ea typeface="黑体" pitchFamily="2" charset="-122"/>
              </a:rPr>
              <a:t>以太网 的 </a:t>
            </a:r>
            <a:r>
              <a:rPr lang="en-US" altLang="zh-CN" dirty="0" smtClean="0">
                <a:ea typeface="黑体" pitchFamily="2" charset="-122"/>
              </a:rPr>
              <a:t>MAC </a:t>
            </a:r>
            <a:r>
              <a:rPr lang="zh-CN" altLang="en-US" dirty="0" smtClean="0">
                <a:ea typeface="黑体" pitchFamily="2" charset="-122"/>
              </a:rPr>
              <a:t>帧格式</a:t>
            </a:r>
          </a:p>
        </p:txBody>
      </p:sp>
      <p:sp>
        <p:nvSpPr>
          <p:cNvPr id="90128" name="AutoShape 38"/>
          <p:cNvSpPr>
            <a:spLocks noChangeArrowheads="1"/>
          </p:cNvSpPr>
          <p:nvPr/>
        </p:nvSpPr>
        <p:spPr bwMode="auto">
          <a:xfrm>
            <a:off x="3123438" y="2121747"/>
            <a:ext cx="2727664" cy="502020"/>
          </a:xfrm>
          <a:prstGeom prst="wedgeRoundRectCallout">
            <a:avLst>
              <a:gd name="adj1" fmla="val 116454"/>
              <a:gd name="adj2" fmla="val 310380"/>
              <a:gd name="adj3" fmla="val 16667"/>
            </a:avLst>
          </a:prstGeom>
          <a:solidFill>
            <a:srgbClr val="FFFF99"/>
          </a:solidFill>
          <a:ln w="9525">
            <a:solidFill>
              <a:schemeClr val="tx1"/>
            </a:solidFill>
            <a:miter lim="800000"/>
            <a:headEnd/>
            <a:tailEnd/>
          </a:ln>
        </p:spPr>
        <p:txBody>
          <a:bodyPr lIns="91074" tIns="45537" rIns="91074" bIns="45537"/>
          <a:lstStyle/>
          <a:p>
            <a:pPr algn="ctr"/>
            <a:r>
              <a:rPr lang="en-US" altLang="zh-CN" sz="2400" dirty="0">
                <a:solidFill>
                  <a:srgbClr val="333399"/>
                </a:solidFill>
                <a:latin typeface="Arial" charset="0"/>
                <a:ea typeface="黑体" pitchFamily="2" charset="-122"/>
              </a:rPr>
              <a:t>FCS </a:t>
            </a:r>
            <a:r>
              <a:rPr lang="zh-CN" altLang="en-US" sz="2400" dirty="0">
                <a:solidFill>
                  <a:srgbClr val="333399"/>
                </a:solidFill>
                <a:latin typeface="Arial" charset="0"/>
                <a:ea typeface="黑体" pitchFamily="2" charset="-122"/>
              </a:rPr>
              <a:t>字段 </a:t>
            </a:r>
            <a:r>
              <a:rPr kumimoji="1" lang="en-US" altLang="zh-CN" dirty="0">
                <a:solidFill>
                  <a:srgbClr val="333399"/>
                </a:solidFill>
                <a:latin typeface="Arial" charset="0"/>
                <a:ea typeface="黑体" pitchFamily="2" charset="-122"/>
              </a:rPr>
              <a:t>4</a:t>
            </a:r>
            <a:r>
              <a:rPr lang="en-US" altLang="zh-CN" sz="2400" dirty="0">
                <a:solidFill>
                  <a:srgbClr val="333399"/>
                </a:solidFill>
                <a:latin typeface="Arial" charset="0"/>
                <a:ea typeface="黑体" pitchFamily="2" charset="-122"/>
              </a:rPr>
              <a:t> </a:t>
            </a:r>
            <a:r>
              <a:rPr lang="zh-CN" altLang="en-US" sz="2400" dirty="0">
                <a:solidFill>
                  <a:srgbClr val="333399"/>
                </a:solidFill>
                <a:latin typeface="Arial" charset="0"/>
                <a:ea typeface="黑体" pitchFamily="2" charset="-122"/>
              </a:rPr>
              <a:t>字节</a:t>
            </a:r>
          </a:p>
        </p:txBody>
      </p:sp>
      <p:sp>
        <p:nvSpPr>
          <p:cNvPr id="450599" name="Text Box 39"/>
          <p:cNvSpPr txBox="1">
            <a:spLocks noChangeArrowheads="1"/>
          </p:cNvSpPr>
          <p:nvPr/>
        </p:nvSpPr>
        <p:spPr bwMode="auto">
          <a:xfrm>
            <a:off x="1387272" y="1131914"/>
            <a:ext cx="6454874" cy="830627"/>
          </a:xfrm>
          <a:prstGeom prst="rect">
            <a:avLst/>
          </a:prstGeom>
          <a:solidFill>
            <a:srgbClr val="CCECFF"/>
          </a:solidFill>
          <a:ln w="9525">
            <a:solidFill>
              <a:srgbClr val="333399"/>
            </a:solidFill>
            <a:miter lim="800000"/>
            <a:headEnd/>
            <a:tailEnd/>
          </a:ln>
        </p:spPr>
        <p:txBody>
          <a:bodyPr wrap="none" lIns="91074" tIns="45537" rIns="91074" bIns="45537">
            <a:spAutoFit/>
          </a:bodyPr>
          <a:lstStyle/>
          <a:p>
            <a:pPr algn="ctr"/>
            <a:r>
              <a:rPr lang="zh-CN" altLang="en-US" sz="2400" dirty="0">
                <a:solidFill>
                  <a:srgbClr val="333399"/>
                </a:solidFill>
                <a:latin typeface="Arial" charset="0"/>
                <a:ea typeface="黑体" pitchFamily="2" charset="-122"/>
              </a:rPr>
              <a:t>当传输媒体的误码率为 </a:t>
            </a:r>
            <a:r>
              <a:rPr lang="en-US" altLang="zh-CN" sz="2400" dirty="0">
                <a:solidFill>
                  <a:srgbClr val="333399"/>
                </a:solidFill>
                <a:latin typeface="Arial" charset="0"/>
                <a:ea typeface="黑体" pitchFamily="2" charset="-122"/>
              </a:rPr>
              <a:t>1</a:t>
            </a:r>
            <a:r>
              <a:rPr lang="en-US" altLang="zh-CN" sz="2400" dirty="0">
                <a:solidFill>
                  <a:srgbClr val="333399"/>
                </a:solidFill>
                <a:latin typeface="Arial" charset="0"/>
                <a:ea typeface="黑体" pitchFamily="2" charset="-122"/>
                <a:sym typeface="Symbol" pitchFamily="18" charset="2"/>
              </a:rPr>
              <a:t></a:t>
            </a:r>
            <a:r>
              <a:rPr lang="en-US" altLang="zh-CN" sz="2400" dirty="0">
                <a:solidFill>
                  <a:srgbClr val="333399"/>
                </a:solidFill>
                <a:latin typeface="Arial" charset="0"/>
                <a:ea typeface="黑体" pitchFamily="2" charset="-122"/>
              </a:rPr>
              <a:t>10</a:t>
            </a:r>
            <a:r>
              <a:rPr lang="en-US" altLang="zh-CN" sz="2400" baseline="30000" dirty="0">
                <a:solidFill>
                  <a:srgbClr val="333399"/>
                </a:solidFill>
                <a:latin typeface="Arial" charset="0"/>
                <a:ea typeface="黑体" pitchFamily="2" charset="-122"/>
                <a:sym typeface="Symbol" pitchFamily="18" charset="2"/>
              </a:rPr>
              <a:t></a:t>
            </a:r>
            <a:r>
              <a:rPr lang="en-US" altLang="zh-CN" sz="2400" baseline="30000" dirty="0">
                <a:solidFill>
                  <a:srgbClr val="333399"/>
                </a:solidFill>
                <a:latin typeface="Arial" charset="0"/>
                <a:ea typeface="黑体" pitchFamily="2" charset="-122"/>
              </a:rPr>
              <a:t>8</a:t>
            </a:r>
            <a:r>
              <a:rPr lang="en-US" altLang="zh-CN" sz="2400" dirty="0">
                <a:solidFill>
                  <a:srgbClr val="333399"/>
                </a:solidFill>
                <a:latin typeface="Arial" charset="0"/>
                <a:ea typeface="黑体" pitchFamily="2" charset="-122"/>
              </a:rPr>
              <a:t> </a:t>
            </a:r>
            <a:r>
              <a:rPr lang="zh-CN" altLang="en-US" sz="2400" dirty="0">
                <a:solidFill>
                  <a:srgbClr val="333399"/>
                </a:solidFill>
                <a:latin typeface="Arial" charset="0"/>
                <a:ea typeface="黑体" pitchFamily="2" charset="-122"/>
              </a:rPr>
              <a:t>时，</a:t>
            </a:r>
          </a:p>
          <a:p>
            <a:pPr algn="ctr"/>
            <a:r>
              <a:rPr lang="en-US" altLang="zh-CN" sz="2400" dirty="0">
                <a:solidFill>
                  <a:srgbClr val="333399"/>
                </a:solidFill>
                <a:latin typeface="Arial" charset="0"/>
                <a:ea typeface="黑体" pitchFamily="2" charset="-122"/>
              </a:rPr>
              <a:t>MAC </a:t>
            </a:r>
            <a:r>
              <a:rPr lang="zh-CN" altLang="en-US" sz="2400" dirty="0">
                <a:solidFill>
                  <a:srgbClr val="333399"/>
                </a:solidFill>
                <a:latin typeface="Arial" charset="0"/>
                <a:ea typeface="黑体" pitchFamily="2" charset="-122"/>
              </a:rPr>
              <a:t>子层可使未检测到的差错小于 </a:t>
            </a:r>
            <a:r>
              <a:rPr lang="en-US" altLang="zh-CN" sz="2400" dirty="0">
                <a:solidFill>
                  <a:srgbClr val="333399"/>
                </a:solidFill>
                <a:latin typeface="Arial" charset="0"/>
                <a:ea typeface="黑体" pitchFamily="2" charset="-122"/>
              </a:rPr>
              <a:t>1</a:t>
            </a:r>
            <a:r>
              <a:rPr lang="en-US" altLang="zh-CN" sz="2400" dirty="0">
                <a:solidFill>
                  <a:srgbClr val="333399"/>
                </a:solidFill>
                <a:latin typeface="Arial" charset="0"/>
                <a:ea typeface="黑体" pitchFamily="2" charset="-122"/>
                <a:sym typeface="Symbol" pitchFamily="18" charset="2"/>
              </a:rPr>
              <a:t></a:t>
            </a:r>
            <a:r>
              <a:rPr lang="en-US" altLang="zh-CN" sz="2400" dirty="0">
                <a:solidFill>
                  <a:srgbClr val="333399"/>
                </a:solidFill>
                <a:latin typeface="Arial" charset="0"/>
                <a:ea typeface="黑体" pitchFamily="2" charset="-122"/>
              </a:rPr>
              <a:t>10</a:t>
            </a:r>
            <a:r>
              <a:rPr lang="en-US" altLang="zh-CN" sz="2400" baseline="30000" dirty="0">
                <a:solidFill>
                  <a:srgbClr val="333399"/>
                </a:solidFill>
                <a:latin typeface="Arial" charset="0"/>
                <a:ea typeface="黑体" pitchFamily="2" charset="-122"/>
                <a:sym typeface="Symbol" pitchFamily="18" charset="2"/>
              </a:rPr>
              <a:t></a:t>
            </a:r>
            <a:r>
              <a:rPr lang="en-US" altLang="zh-CN" sz="2400" baseline="30000" dirty="0">
                <a:solidFill>
                  <a:srgbClr val="333399"/>
                </a:solidFill>
                <a:latin typeface="Arial" charset="0"/>
                <a:ea typeface="黑体" pitchFamily="2" charset="-122"/>
              </a:rPr>
              <a:t>14</a:t>
            </a:r>
            <a:r>
              <a:rPr lang="zh-CN" altLang="en-US" sz="2400" dirty="0">
                <a:solidFill>
                  <a:srgbClr val="333399"/>
                </a:solidFill>
                <a:latin typeface="Arial" charset="0"/>
                <a:ea typeface="黑体" pitchFamily="2" charset="-122"/>
              </a:rPr>
              <a:t>。 </a:t>
            </a:r>
          </a:p>
        </p:txBody>
      </p:sp>
      <p:sp>
        <p:nvSpPr>
          <p:cNvPr id="450600" name="Text Box 40"/>
          <p:cNvSpPr txBox="1">
            <a:spLocks noChangeArrowheads="1"/>
          </p:cNvSpPr>
          <p:nvPr/>
        </p:nvSpPr>
        <p:spPr bwMode="auto">
          <a:xfrm>
            <a:off x="1436735" y="5362779"/>
            <a:ext cx="6647235" cy="1199959"/>
          </a:xfrm>
          <a:prstGeom prst="rect">
            <a:avLst/>
          </a:prstGeom>
          <a:solidFill>
            <a:srgbClr val="CCECFF"/>
          </a:solidFill>
          <a:ln w="9525">
            <a:solidFill>
              <a:srgbClr val="333399"/>
            </a:solidFill>
            <a:miter lim="800000"/>
            <a:headEnd/>
            <a:tailEnd/>
          </a:ln>
        </p:spPr>
        <p:txBody>
          <a:bodyPr wrap="none" lIns="91074" tIns="45537" rIns="91074" bIns="45537">
            <a:spAutoFit/>
          </a:bodyPr>
          <a:lstStyle/>
          <a:p>
            <a:pPr algn="ctr"/>
            <a:r>
              <a:rPr lang="zh-CN" altLang="en-US" sz="2400" dirty="0">
                <a:solidFill>
                  <a:srgbClr val="333399"/>
                </a:solidFill>
                <a:latin typeface="Arial" charset="0"/>
                <a:ea typeface="黑体" pitchFamily="2" charset="-122"/>
              </a:rPr>
              <a:t>当数据字段的长度小于 </a:t>
            </a:r>
            <a:r>
              <a:rPr lang="en-US" altLang="zh-CN" sz="2400" dirty="0">
                <a:solidFill>
                  <a:srgbClr val="333399"/>
                </a:solidFill>
                <a:latin typeface="Arial" charset="0"/>
                <a:ea typeface="黑体" pitchFamily="2" charset="-122"/>
              </a:rPr>
              <a:t>46 </a:t>
            </a:r>
            <a:r>
              <a:rPr lang="zh-CN" altLang="en-US" sz="2400" dirty="0">
                <a:solidFill>
                  <a:srgbClr val="333399"/>
                </a:solidFill>
                <a:latin typeface="Arial" charset="0"/>
                <a:ea typeface="黑体" pitchFamily="2" charset="-122"/>
              </a:rPr>
              <a:t>字节时，</a:t>
            </a:r>
          </a:p>
          <a:p>
            <a:pPr algn="ctr"/>
            <a:r>
              <a:rPr lang="zh-CN" altLang="en-US" sz="2400" dirty="0">
                <a:solidFill>
                  <a:srgbClr val="333399"/>
                </a:solidFill>
                <a:latin typeface="Arial" charset="0"/>
                <a:ea typeface="黑体" pitchFamily="2" charset="-122"/>
              </a:rPr>
              <a:t>应在数据字段的后面加入整数字节的填充字段，</a:t>
            </a:r>
          </a:p>
          <a:p>
            <a:pPr algn="ctr"/>
            <a:r>
              <a:rPr lang="zh-CN" altLang="en-US" sz="2400" dirty="0">
                <a:solidFill>
                  <a:srgbClr val="333399"/>
                </a:solidFill>
                <a:latin typeface="Arial" charset="0"/>
                <a:ea typeface="黑体" pitchFamily="2" charset="-122"/>
              </a:rPr>
              <a:t>以保证以太网的 </a:t>
            </a:r>
            <a:r>
              <a:rPr lang="en-US" altLang="zh-CN" sz="2400" dirty="0">
                <a:solidFill>
                  <a:srgbClr val="333399"/>
                </a:solidFill>
                <a:latin typeface="Arial" charset="0"/>
                <a:ea typeface="黑体" pitchFamily="2" charset="-122"/>
              </a:rPr>
              <a:t>MAC </a:t>
            </a:r>
            <a:r>
              <a:rPr lang="zh-CN" altLang="en-US" sz="2400" dirty="0">
                <a:solidFill>
                  <a:srgbClr val="333399"/>
                </a:solidFill>
                <a:latin typeface="Arial" charset="0"/>
                <a:ea typeface="黑体" pitchFamily="2" charset="-122"/>
              </a:rPr>
              <a:t>帧长不小于 </a:t>
            </a:r>
            <a:r>
              <a:rPr lang="en-US" altLang="zh-CN" sz="2400" dirty="0">
                <a:solidFill>
                  <a:srgbClr val="333399"/>
                </a:solidFill>
                <a:latin typeface="Arial" charset="0"/>
                <a:ea typeface="黑体" pitchFamily="2" charset="-122"/>
              </a:rPr>
              <a:t>64 </a:t>
            </a:r>
            <a:r>
              <a:rPr lang="zh-CN" altLang="en-US" sz="2400" dirty="0">
                <a:solidFill>
                  <a:srgbClr val="333399"/>
                </a:solidFill>
                <a:latin typeface="Arial" charset="0"/>
                <a:ea typeface="黑体" pitchFamily="2" charset="-122"/>
              </a:rPr>
              <a:t>字节。 </a:t>
            </a:r>
          </a:p>
        </p:txBody>
      </p:sp>
      <p:sp>
        <p:nvSpPr>
          <p:cNvPr id="38" name="灯片编号占位符 37"/>
          <p:cNvSpPr>
            <a:spLocks noGrp="1"/>
          </p:cNvSpPr>
          <p:nvPr>
            <p:ph type="sldNum" sz="quarter" idx="12"/>
          </p:nvPr>
        </p:nvSpPr>
        <p:spPr/>
        <p:txBody>
          <a:bodyPr/>
          <a:lstStyle/>
          <a:p>
            <a:fld id="{B6F15528-21DE-4FAA-801E-634DDDAF4B2B}" type="slidenum">
              <a:rPr lang="en-US" smtClean="0"/>
              <a:pPr/>
              <a:t>79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6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9" grpId="0" animBg="1"/>
      <p:bldP spid="45060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5050" y="1478599"/>
            <a:ext cx="8106434" cy="352947"/>
          </a:xfrm>
          <a:prstGeom prst="roundRect">
            <a:avLst>
              <a:gd name="adj" fmla="val 16667"/>
            </a:avLst>
          </a:prstGeom>
          <a:solidFill>
            <a:srgbClr val="00B050"/>
          </a:solidFill>
          <a:ln>
            <a:noFill/>
          </a:ln>
          <a:effectLst/>
          <a:extLst/>
        </p:spPr>
        <p:txBody>
          <a:bodyPr wrap="none" anchor="ctr"/>
          <a:lstStyle/>
          <a:p>
            <a:endParaRPr lang="zh-CN" altLang="en-US" sz="1795"/>
          </a:p>
        </p:txBody>
      </p:sp>
      <p:sp>
        <p:nvSpPr>
          <p:cNvPr id="129" name="圆角矩形 128"/>
          <p:cNvSpPr/>
          <p:nvPr/>
        </p:nvSpPr>
        <p:spPr>
          <a:xfrm>
            <a:off x="503669" y="2012525"/>
            <a:ext cx="8111262" cy="319150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dirty="0"/>
          </a:p>
        </p:txBody>
      </p:sp>
      <p:grpSp>
        <p:nvGrpSpPr>
          <p:cNvPr id="9" name="组合 8"/>
          <p:cNvGrpSpPr/>
          <p:nvPr/>
        </p:nvGrpSpPr>
        <p:grpSpPr>
          <a:xfrm>
            <a:off x="1257236" y="2694038"/>
            <a:ext cx="2397765" cy="299418"/>
            <a:chOff x="1042371" y="1853844"/>
            <a:chExt cx="2404444" cy="300252"/>
          </a:xfrm>
          <a:solidFill>
            <a:srgbClr val="CC00CC"/>
          </a:solidFill>
        </p:grpSpPr>
        <p:sp>
          <p:nvSpPr>
            <p:cNvPr id="51" name="Line 6"/>
            <p:cNvSpPr>
              <a:spLocks noChangeShapeType="1"/>
            </p:cNvSpPr>
            <p:nvPr/>
          </p:nvSpPr>
          <p:spPr bwMode="auto">
            <a:xfrm>
              <a:off x="1192497" y="2003970"/>
              <a:ext cx="2104192" cy="0"/>
            </a:xfrm>
            <a:prstGeom prst="line">
              <a:avLst/>
            </a:prstGeom>
            <a:grpFill/>
            <a:ln w="57150">
              <a:solidFill>
                <a:srgbClr val="000000"/>
              </a:solidFill>
              <a:round/>
              <a:headEnd/>
              <a:tailEnd/>
            </a:ln>
            <a:extLst/>
          </p:spPr>
          <p:txBody>
            <a:bodyPr/>
            <a:lstStyle/>
            <a:p>
              <a:endParaRPr lang="zh-CN" altLang="en-US" sz="1795"/>
            </a:p>
          </p:txBody>
        </p:sp>
        <p:sp>
          <p:nvSpPr>
            <p:cNvPr id="2" name="椭圆 1"/>
            <p:cNvSpPr/>
            <p:nvPr/>
          </p:nvSpPr>
          <p:spPr>
            <a:xfrm>
              <a:off x="1042371" y="1853844"/>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55" name="椭圆 54"/>
            <p:cNvSpPr/>
            <p:nvPr/>
          </p:nvSpPr>
          <p:spPr>
            <a:xfrm>
              <a:off x="3146563" y="1853844"/>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grpSp>
      <p:grpSp>
        <p:nvGrpSpPr>
          <p:cNvPr id="8" name="组合 7"/>
          <p:cNvGrpSpPr/>
          <p:nvPr/>
        </p:nvGrpSpPr>
        <p:grpSpPr>
          <a:xfrm>
            <a:off x="5060009" y="2290251"/>
            <a:ext cx="2803461" cy="1111472"/>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headEnd/>
              <a:tailEnd/>
            </a:ln>
            <a:extLst/>
          </p:spPr>
          <p:txBody>
            <a:bodyPr/>
            <a:lstStyle/>
            <a:p>
              <a:endParaRPr lang="zh-CN" altLang="en-US" sz="1795"/>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70" name="椭圆 69"/>
            <p:cNvSpPr/>
            <p:nvPr/>
          </p:nvSpPr>
          <p:spPr>
            <a:xfrm>
              <a:off x="5712342" y="1448932"/>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71" name="椭圆 70"/>
            <p:cNvSpPr/>
            <p:nvPr/>
          </p:nvSpPr>
          <p:spPr>
            <a:xfrm>
              <a:off x="6842078" y="1448932"/>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72" name="椭圆 71"/>
            <p:cNvSpPr/>
            <p:nvPr/>
          </p:nvSpPr>
          <p:spPr>
            <a:xfrm>
              <a:off x="5357496"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73" name="椭圆 72"/>
            <p:cNvSpPr/>
            <p:nvPr/>
          </p:nvSpPr>
          <p:spPr>
            <a:xfrm>
              <a:off x="6241568"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74" name="椭圆 73"/>
            <p:cNvSpPr/>
            <p:nvPr/>
          </p:nvSpPr>
          <p:spPr>
            <a:xfrm>
              <a:off x="7161654"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grpSp>
      <p:sp>
        <p:nvSpPr>
          <p:cNvPr id="3" name="矩形 2"/>
          <p:cNvSpPr/>
          <p:nvPr/>
        </p:nvSpPr>
        <p:spPr>
          <a:xfrm>
            <a:off x="1311676" y="3538459"/>
            <a:ext cx="2288887" cy="1028187"/>
          </a:xfrm>
          <a:prstGeom prst="rect">
            <a:avLst/>
          </a:prstGeom>
        </p:spPr>
        <p:txBody>
          <a:bodyPr wrap="square">
            <a:spAutoFit/>
          </a:bodyPr>
          <a:lstStyle/>
          <a:p>
            <a:pPr algn="ctr" eaLnBrk="0" hangingPunct="0">
              <a:buClr>
                <a:srgbClr val="0070C0"/>
              </a:buClr>
            </a:pPr>
            <a:r>
              <a:rPr lang="en-US" altLang="zh-CN" sz="1396" b="1" dirty="0">
                <a:solidFill>
                  <a:srgbClr val="0000FF"/>
                </a:solidFill>
                <a:latin typeface="微软雅黑" pitchFamily="34" charset="-122"/>
                <a:ea typeface="微软雅黑" pitchFamily="34" charset="-122"/>
              </a:rPr>
              <a:t>(a) </a:t>
            </a:r>
            <a:r>
              <a:rPr lang="zh-CN" altLang="en-US" sz="1396" b="1" dirty="0">
                <a:solidFill>
                  <a:srgbClr val="0000FF"/>
                </a:solidFill>
                <a:latin typeface="微软雅黑" pitchFamily="34" charset="-122"/>
                <a:ea typeface="微软雅黑" pitchFamily="34" charset="-122"/>
              </a:rPr>
              <a:t>点对点信道</a:t>
            </a:r>
            <a:endParaRPr lang="en-US" altLang="zh-CN" sz="1396" b="1" dirty="0">
              <a:solidFill>
                <a:srgbClr val="0000FF"/>
              </a:solidFill>
              <a:latin typeface="微软雅黑" pitchFamily="34" charset="-122"/>
              <a:ea typeface="微软雅黑" pitchFamily="34" charset="-122"/>
            </a:endParaRPr>
          </a:p>
          <a:p>
            <a:pPr algn="ctr" eaLnBrk="0" hangingPunct="0">
              <a:buClr>
                <a:srgbClr val="0070C0"/>
              </a:buClr>
            </a:pPr>
            <a:endParaRPr lang="en-US" altLang="zh-CN" sz="1396" b="1" dirty="0">
              <a:solidFill>
                <a:srgbClr val="0000FF"/>
              </a:solidFill>
              <a:latin typeface="微软雅黑" pitchFamily="34" charset="-122"/>
              <a:ea typeface="微软雅黑" pitchFamily="34" charset="-122"/>
            </a:endParaRPr>
          </a:p>
          <a:p>
            <a:pPr marL="284950" indent="-284950" eaLnBrk="0" hangingPunct="0">
              <a:spcBef>
                <a:spcPts val="598"/>
              </a:spcBef>
              <a:buClr>
                <a:srgbClr val="0070C0"/>
              </a:buClr>
              <a:buFont typeface="Wingdings" pitchFamily="2" charset="2"/>
              <a:buChar char="l"/>
            </a:pPr>
            <a:r>
              <a:rPr lang="zh-CN" altLang="en-US" sz="1396" b="1" dirty="0">
                <a:latin typeface="微软雅黑" pitchFamily="34" charset="-122"/>
                <a:ea typeface="微软雅黑" pitchFamily="34" charset="-122"/>
              </a:rPr>
              <a:t>这种信道使用一对一的</a:t>
            </a:r>
            <a:r>
              <a:rPr lang="zh-CN" altLang="en-US" sz="1396" b="1" dirty="0">
                <a:solidFill>
                  <a:srgbClr val="0000FF"/>
                </a:solidFill>
                <a:latin typeface="微软雅黑" pitchFamily="34" charset="-122"/>
                <a:ea typeface="微软雅黑" pitchFamily="34" charset="-122"/>
              </a:rPr>
              <a:t>点对点</a:t>
            </a:r>
            <a:r>
              <a:rPr lang="zh-CN" altLang="en-US" sz="1396" b="1" dirty="0">
                <a:latin typeface="微软雅黑" pitchFamily="34" charset="-122"/>
                <a:ea typeface="微软雅黑" pitchFamily="34" charset="-122"/>
              </a:rPr>
              <a:t>通信方式。</a:t>
            </a:r>
          </a:p>
        </p:txBody>
      </p:sp>
      <p:sp>
        <p:nvSpPr>
          <p:cNvPr id="4" name="矩形 3"/>
          <p:cNvSpPr/>
          <p:nvPr/>
        </p:nvSpPr>
        <p:spPr>
          <a:xfrm>
            <a:off x="4907279" y="3538458"/>
            <a:ext cx="3108923" cy="1319763"/>
          </a:xfrm>
          <a:prstGeom prst="rect">
            <a:avLst/>
          </a:prstGeom>
        </p:spPr>
        <p:txBody>
          <a:bodyPr wrap="square">
            <a:spAutoFit/>
          </a:bodyPr>
          <a:lstStyle/>
          <a:p>
            <a:pPr algn="ctr" eaLnBrk="0" hangingPunct="0">
              <a:buClr>
                <a:srgbClr val="0070C0"/>
              </a:buClr>
            </a:pPr>
            <a:r>
              <a:rPr lang="en-US" altLang="zh-CN" sz="1396" b="1" dirty="0">
                <a:solidFill>
                  <a:srgbClr val="0000FF"/>
                </a:solidFill>
                <a:latin typeface="微软雅黑" pitchFamily="34" charset="-122"/>
                <a:ea typeface="微软雅黑" pitchFamily="34" charset="-122"/>
              </a:rPr>
              <a:t>(b) </a:t>
            </a:r>
            <a:r>
              <a:rPr lang="zh-CN" altLang="en-US" sz="1396" b="1" dirty="0">
                <a:solidFill>
                  <a:srgbClr val="0000FF"/>
                </a:solidFill>
                <a:latin typeface="微软雅黑" pitchFamily="34" charset="-122"/>
                <a:ea typeface="微软雅黑" pitchFamily="34" charset="-122"/>
              </a:rPr>
              <a:t>广播信道</a:t>
            </a:r>
            <a:endParaRPr lang="en-US" altLang="zh-CN" sz="1396" b="1" dirty="0">
              <a:solidFill>
                <a:srgbClr val="0000FF"/>
              </a:solidFill>
              <a:latin typeface="微软雅黑" pitchFamily="34" charset="-122"/>
              <a:ea typeface="微软雅黑" pitchFamily="34" charset="-122"/>
            </a:endParaRPr>
          </a:p>
          <a:p>
            <a:pPr algn="ctr" eaLnBrk="0" hangingPunct="0">
              <a:buClr>
                <a:srgbClr val="0070C0"/>
              </a:buClr>
            </a:pPr>
            <a:endParaRPr lang="en-US" altLang="zh-CN" sz="1396" b="1" dirty="0">
              <a:solidFill>
                <a:srgbClr val="0000FF"/>
              </a:solidFill>
              <a:latin typeface="微软雅黑" pitchFamily="34" charset="-122"/>
              <a:ea typeface="微软雅黑" pitchFamily="34" charset="-122"/>
            </a:endParaRPr>
          </a:p>
          <a:p>
            <a:pPr marL="284950" indent="-284950" eaLnBrk="0" hangingPunct="0">
              <a:spcBef>
                <a:spcPts val="598"/>
              </a:spcBef>
              <a:buClr>
                <a:srgbClr val="0070C0"/>
              </a:buClr>
              <a:buFont typeface="Wingdings" pitchFamily="2" charset="2"/>
              <a:buChar char="l"/>
            </a:pPr>
            <a:r>
              <a:rPr lang="zh-CN" altLang="en-US" sz="1396" b="1" dirty="0">
                <a:latin typeface="微软雅黑" pitchFamily="34" charset="-122"/>
                <a:ea typeface="微软雅黑" pitchFamily="34" charset="-122"/>
              </a:rPr>
              <a:t>使用一对多的</a:t>
            </a:r>
            <a:r>
              <a:rPr lang="zh-CN" altLang="en-US" sz="1396" b="1" dirty="0">
                <a:solidFill>
                  <a:srgbClr val="0000FF"/>
                </a:solidFill>
                <a:latin typeface="微软雅黑" pitchFamily="34" charset="-122"/>
                <a:ea typeface="微软雅黑" pitchFamily="34" charset="-122"/>
              </a:rPr>
              <a:t>广播通信</a:t>
            </a:r>
            <a:r>
              <a:rPr lang="zh-CN" altLang="en-US" sz="1396" b="1" dirty="0">
                <a:latin typeface="微软雅黑" pitchFamily="34" charset="-122"/>
                <a:ea typeface="微软雅黑" pitchFamily="34" charset="-122"/>
              </a:rPr>
              <a:t>方式。</a:t>
            </a:r>
            <a:endParaRPr lang="en-US" altLang="zh-CN" sz="1396" b="1" dirty="0">
              <a:latin typeface="微软雅黑" pitchFamily="34" charset="-122"/>
              <a:ea typeface="微软雅黑" pitchFamily="34" charset="-122"/>
            </a:endParaRPr>
          </a:p>
          <a:p>
            <a:pPr marL="284950" indent="-284950" eaLnBrk="0" hangingPunct="0">
              <a:spcBef>
                <a:spcPts val="598"/>
              </a:spcBef>
              <a:buClr>
                <a:srgbClr val="0070C0"/>
              </a:buClr>
              <a:buFont typeface="Wingdings" pitchFamily="2" charset="2"/>
              <a:buChar char="l"/>
            </a:pPr>
            <a:r>
              <a:rPr lang="zh-CN" altLang="en-US" sz="1396" b="1" dirty="0">
                <a:latin typeface="微软雅黑" pitchFamily="34" charset="-122"/>
                <a:ea typeface="微软雅黑" pitchFamily="34" charset="-122"/>
              </a:rPr>
              <a:t>因此必须使用专用的共享信道协议来协调这些主机的数据发送。</a:t>
            </a:r>
          </a:p>
        </p:txBody>
      </p:sp>
      <p:sp>
        <p:nvSpPr>
          <p:cNvPr id="7" name="矩形 6"/>
          <p:cNvSpPr/>
          <p:nvPr/>
        </p:nvSpPr>
        <p:spPr>
          <a:xfrm>
            <a:off x="3092776" y="1463718"/>
            <a:ext cx="2741835" cy="398999"/>
          </a:xfrm>
          <a:prstGeom prst="rect">
            <a:avLst/>
          </a:prstGeom>
        </p:spPr>
        <p:txBody>
          <a:bodyPr wrap="none">
            <a:spAutoFit/>
          </a:bodyPr>
          <a:lstStyle/>
          <a:p>
            <a:pPr algn="ctr"/>
            <a:r>
              <a:rPr lang="zh-CN" altLang="en-US" sz="1994" b="1" dirty="0">
                <a:solidFill>
                  <a:schemeClr val="bg1"/>
                </a:solidFill>
                <a:ea typeface="微软雅黑" pitchFamily="34" charset="-122"/>
              </a:rPr>
              <a:t>数据链路层使用的信道</a:t>
            </a:r>
          </a:p>
        </p:txBody>
      </p:sp>
      <p:grpSp>
        <p:nvGrpSpPr>
          <p:cNvPr id="15" name="组合 14"/>
          <p:cNvGrpSpPr/>
          <p:nvPr/>
        </p:nvGrpSpPr>
        <p:grpSpPr>
          <a:xfrm>
            <a:off x="6792189" y="2630861"/>
            <a:ext cx="399159" cy="331480"/>
            <a:chOff x="6811108" y="1790491"/>
            <a:chExt cx="400271" cy="332403"/>
          </a:xfrm>
        </p:grpSpPr>
        <p:cxnSp>
          <p:nvCxnSpPr>
            <p:cNvPr id="31" name="直接箭头连接符 30"/>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205364" y="1790491"/>
              <a:ext cx="0" cy="332403"/>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5734269" y="2589669"/>
            <a:ext cx="964395" cy="543696"/>
            <a:chOff x="5750242" y="1749184"/>
            <a:chExt cx="967081" cy="545210"/>
          </a:xfrm>
        </p:grpSpPr>
        <p:cxnSp>
          <p:nvCxnSpPr>
            <p:cNvPr id="10" name="直接箭头连接符 9"/>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650178" y="2712506"/>
            <a:ext cx="1669927"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
        <p:nvSpPr>
          <p:cNvPr id="17" name="爆炸形 1 16"/>
          <p:cNvSpPr/>
          <p:nvPr/>
        </p:nvSpPr>
        <p:spPr>
          <a:xfrm>
            <a:off x="6645532" y="2878960"/>
            <a:ext cx="199579" cy="244978"/>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Tree>
    <p:extLst>
      <p:ext uri="{BB962C8B-B14F-4D97-AF65-F5344CB8AC3E}">
        <p14:creationId xmlns:p14="http://schemas.microsoft.com/office/powerpoint/2010/main" val="39695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500"/>
                                        <p:tgtEl>
                                          <p:spTgt spid="16"/>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right)">
                                      <p:cBhvr>
                                        <p:cTn id="10" dur="1500"/>
                                        <p:tgtEl>
                                          <p:spTgt spid="15"/>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Line 2"/>
          <p:cNvSpPr>
            <a:spLocks noChangeShapeType="1"/>
          </p:cNvSpPr>
          <p:nvPr/>
        </p:nvSpPr>
        <p:spPr bwMode="auto">
          <a:xfrm>
            <a:off x="151977" y="4470823"/>
            <a:ext cx="8890635" cy="0"/>
          </a:xfrm>
          <a:prstGeom prst="line">
            <a:avLst/>
          </a:prstGeom>
          <a:noFill/>
          <a:ln w="38100" cmpd="dbl">
            <a:solidFill>
              <a:schemeClr val="folHlink"/>
            </a:solidFill>
            <a:prstDash val="dash"/>
            <a:round/>
            <a:headEnd/>
            <a:tailEnd/>
          </a:ln>
        </p:spPr>
        <p:txBody>
          <a:bodyPr lIns="91074" tIns="45537" rIns="91074" bIns="45537"/>
          <a:lstStyle/>
          <a:p>
            <a:endParaRPr lang="zh-CN" altLang="en-US" dirty="0">
              <a:ea typeface="黑体" pitchFamily="2" charset="-122"/>
            </a:endParaRPr>
          </a:p>
        </p:txBody>
      </p:sp>
      <p:sp>
        <p:nvSpPr>
          <p:cNvPr id="91140" name="Rectangle 3"/>
          <p:cNvSpPr>
            <a:spLocks noChangeArrowheads="1"/>
          </p:cNvSpPr>
          <p:nvPr/>
        </p:nvSpPr>
        <p:spPr bwMode="auto">
          <a:xfrm>
            <a:off x="1549846" y="4704468"/>
            <a:ext cx="6395685" cy="492548"/>
          </a:xfrm>
          <a:prstGeom prst="rect">
            <a:avLst/>
          </a:prstGeom>
          <a:solidFill>
            <a:srgbClr val="FFCCFF"/>
          </a:solidFill>
          <a:ln w="12700">
            <a:noFill/>
            <a:miter lim="800000"/>
            <a:headEnd/>
            <a:tailEnd/>
          </a:ln>
        </p:spPr>
        <p:txBody>
          <a:bodyPr wrap="none" lIns="91074" tIns="45537" rIns="91074" bIns="45537" anchor="ctr"/>
          <a:lstStyle/>
          <a:p>
            <a:endParaRPr lang="zh-CN" altLang="en-US" dirty="0">
              <a:ea typeface="黑体" pitchFamily="2" charset="-122"/>
            </a:endParaRPr>
          </a:p>
        </p:txBody>
      </p:sp>
      <p:sp>
        <p:nvSpPr>
          <p:cNvPr id="91141" name="Rectangle 4"/>
          <p:cNvSpPr>
            <a:spLocks noChangeArrowheads="1"/>
          </p:cNvSpPr>
          <p:nvPr/>
        </p:nvSpPr>
        <p:spPr bwMode="auto">
          <a:xfrm>
            <a:off x="1543514" y="4704468"/>
            <a:ext cx="6402017" cy="486234"/>
          </a:xfrm>
          <a:prstGeom prst="rect">
            <a:avLst/>
          </a:prstGeom>
          <a:noFill/>
          <a:ln w="28575">
            <a:solidFill>
              <a:schemeClr val="folHlink"/>
            </a:solidFill>
            <a:miter lim="800000"/>
            <a:headEnd/>
            <a:tailEnd/>
          </a:ln>
        </p:spPr>
        <p:txBody>
          <a:bodyPr wrap="none" lIns="91074" tIns="45537" rIns="91074" bIns="45537" anchor="ctr"/>
          <a:lstStyle/>
          <a:p>
            <a:endParaRPr lang="zh-CN" altLang="en-US" dirty="0">
              <a:ea typeface="黑体" pitchFamily="2" charset="-122"/>
            </a:endParaRPr>
          </a:p>
        </p:txBody>
      </p:sp>
      <p:sp>
        <p:nvSpPr>
          <p:cNvPr id="91142" name="Rectangle 5"/>
          <p:cNvSpPr>
            <a:spLocks noChangeArrowheads="1"/>
          </p:cNvSpPr>
          <p:nvPr/>
        </p:nvSpPr>
        <p:spPr bwMode="auto">
          <a:xfrm>
            <a:off x="4244266" y="4808661"/>
            <a:ext cx="904967" cy="335630"/>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sz="1600" dirty="0">
                <a:solidFill>
                  <a:srgbClr val="333399"/>
                </a:solidFill>
                <a:latin typeface="Times New Roman" pitchFamily="18" charset="0"/>
                <a:ea typeface="黑体" pitchFamily="2" charset="-122"/>
              </a:rPr>
              <a:t>MAC </a:t>
            </a:r>
            <a:r>
              <a:rPr kumimoji="1" lang="zh-CN" altLang="en-US" sz="1600" dirty="0">
                <a:solidFill>
                  <a:srgbClr val="333399"/>
                </a:solidFill>
                <a:latin typeface="Times New Roman" pitchFamily="18" charset="0"/>
                <a:ea typeface="黑体" pitchFamily="2" charset="-122"/>
              </a:rPr>
              <a:t>帧</a:t>
            </a:r>
          </a:p>
        </p:txBody>
      </p:sp>
      <p:sp>
        <p:nvSpPr>
          <p:cNvPr id="91143" name="Rectangle 6"/>
          <p:cNvSpPr>
            <a:spLocks noChangeArrowheads="1"/>
          </p:cNvSpPr>
          <p:nvPr/>
        </p:nvSpPr>
        <p:spPr bwMode="auto">
          <a:xfrm>
            <a:off x="8220989" y="4788139"/>
            <a:ext cx="797565" cy="335630"/>
          </a:xfrm>
          <a:prstGeom prst="rect">
            <a:avLst/>
          </a:prstGeom>
          <a:noFill/>
          <a:ln w="12700">
            <a:noFill/>
            <a:miter lim="800000"/>
            <a:headEnd/>
            <a:tailEnd/>
          </a:ln>
        </p:spPr>
        <p:txBody>
          <a:bodyPr wrap="none" lIns="90126" tIns="44272" rIns="90126" bIns="44272">
            <a:spAutoFit/>
          </a:bodyPr>
          <a:lstStyle/>
          <a:p>
            <a:pPr defTabSz="758952" eaLnBrk="0" hangingPunct="0"/>
            <a:r>
              <a:rPr kumimoji="1" lang="zh-CN" altLang="en-US" sz="1600" dirty="0">
                <a:solidFill>
                  <a:srgbClr val="333399"/>
                </a:solidFill>
                <a:latin typeface="Times New Roman" pitchFamily="18" charset="0"/>
                <a:ea typeface="黑体" pitchFamily="2" charset="-122"/>
              </a:rPr>
              <a:t>物理层</a:t>
            </a:r>
          </a:p>
        </p:txBody>
      </p:sp>
      <p:sp>
        <p:nvSpPr>
          <p:cNvPr id="91144" name="Rectangle 7"/>
          <p:cNvSpPr>
            <a:spLocks noChangeArrowheads="1"/>
          </p:cNvSpPr>
          <p:nvPr/>
        </p:nvSpPr>
        <p:spPr bwMode="auto">
          <a:xfrm>
            <a:off x="8190909" y="3864610"/>
            <a:ext cx="904967" cy="335630"/>
          </a:xfrm>
          <a:prstGeom prst="rect">
            <a:avLst/>
          </a:prstGeom>
          <a:solidFill>
            <a:schemeClr val="bg1"/>
          </a:solidFill>
          <a:ln w="12700">
            <a:noFill/>
            <a:miter lim="800000"/>
            <a:headEnd/>
            <a:tailEnd/>
          </a:ln>
        </p:spPr>
        <p:txBody>
          <a:bodyPr wrap="none" lIns="90126" tIns="44272" rIns="90126" bIns="44272">
            <a:spAutoFit/>
          </a:bodyPr>
          <a:lstStyle/>
          <a:p>
            <a:pPr defTabSz="758952" eaLnBrk="0" hangingPunct="0"/>
            <a:r>
              <a:rPr kumimoji="1" lang="en-US" altLang="zh-CN" sz="1600" dirty="0">
                <a:solidFill>
                  <a:srgbClr val="333399"/>
                </a:solidFill>
                <a:latin typeface="Times New Roman" pitchFamily="18" charset="0"/>
                <a:ea typeface="黑体" pitchFamily="2" charset="-122"/>
              </a:rPr>
              <a:t>MAC </a:t>
            </a:r>
            <a:r>
              <a:rPr kumimoji="1" lang="zh-CN" altLang="en-US" sz="1600" dirty="0">
                <a:solidFill>
                  <a:srgbClr val="333399"/>
                </a:solidFill>
                <a:latin typeface="Times New Roman" pitchFamily="18" charset="0"/>
                <a:ea typeface="黑体" pitchFamily="2" charset="-122"/>
              </a:rPr>
              <a:t>层</a:t>
            </a:r>
          </a:p>
        </p:txBody>
      </p:sp>
      <p:sp>
        <p:nvSpPr>
          <p:cNvPr id="91145" name="Line 8"/>
          <p:cNvSpPr>
            <a:spLocks noChangeShapeType="1"/>
          </p:cNvSpPr>
          <p:nvPr/>
        </p:nvSpPr>
        <p:spPr bwMode="auto">
          <a:xfrm flipH="1">
            <a:off x="1541930" y="4197712"/>
            <a:ext cx="1584" cy="511493"/>
          </a:xfrm>
          <a:prstGeom prst="line">
            <a:avLst/>
          </a:prstGeom>
          <a:noFill/>
          <a:ln w="12700">
            <a:solidFill>
              <a:schemeClr val="tx1"/>
            </a:solidFill>
            <a:prstDash val="dash"/>
            <a:round/>
            <a:headEnd/>
            <a:tailEnd/>
          </a:ln>
        </p:spPr>
        <p:txBody>
          <a:bodyPr lIns="91074" tIns="45537" rIns="91074" bIns="45537"/>
          <a:lstStyle/>
          <a:p>
            <a:endParaRPr lang="zh-CN" altLang="en-US" dirty="0">
              <a:ea typeface="黑体" pitchFamily="2" charset="-122"/>
            </a:endParaRPr>
          </a:p>
        </p:txBody>
      </p:sp>
      <p:sp>
        <p:nvSpPr>
          <p:cNvPr id="91146" name="Line 9"/>
          <p:cNvSpPr>
            <a:spLocks noChangeShapeType="1"/>
          </p:cNvSpPr>
          <p:nvPr/>
        </p:nvSpPr>
        <p:spPr bwMode="auto">
          <a:xfrm>
            <a:off x="7934449" y="4268752"/>
            <a:ext cx="11082" cy="429401"/>
          </a:xfrm>
          <a:prstGeom prst="line">
            <a:avLst/>
          </a:prstGeom>
          <a:noFill/>
          <a:ln w="12700">
            <a:solidFill>
              <a:schemeClr val="tx1"/>
            </a:solidFill>
            <a:prstDash val="dash"/>
            <a:round/>
            <a:headEnd/>
            <a:tailEnd/>
          </a:ln>
        </p:spPr>
        <p:txBody>
          <a:bodyPr lIns="91074" tIns="45537" rIns="91074" bIns="45537"/>
          <a:lstStyle/>
          <a:p>
            <a:endParaRPr lang="zh-CN" altLang="en-US" dirty="0">
              <a:ea typeface="黑体" pitchFamily="2" charset="-122"/>
            </a:endParaRPr>
          </a:p>
        </p:txBody>
      </p:sp>
      <p:sp>
        <p:nvSpPr>
          <p:cNvPr id="91147" name="Rectangle 10"/>
          <p:cNvSpPr>
            <a:spLocks noChangeArrowheads="1"/>
          </p:cNvSpPr>
          <p:nvPr/>
        </p:nvSpPr>
        <p:spPr bwMode="auto">
          <a:xfrm>
            <a:off x="8325472" y="2955290"/>
            <a:ext cx="613605" cy="335630"/>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sz="1600" dirty="0">
                <a:solidFill>
                  <a:srgbClr val="333399"/>
                </a:solidFill>
                <a:latin typeface="Times New Roman" pitchFamily="18" charset="0"/>
                <a:ea typeface="黑体" pitchFamily="2" charset="-122"/>
              </a:rPr>
              <a:t>IP </a:t>
            </a:r>
            <a:r>
              <a:rPr kumimoji="1" lang="zh-CN" altLang="en-US" sz="1600" dirty="0">
                <a:solidFill>
                  <a:srgbClr val="333399"/>
                </a:solidFill>
                <a:latin typeface="Times New Roman" pitchFamily="18" charset="0"/>
                <a:ea typeface="黑体" pitchFamily="2" charset="-122"/>
              </a:rPr>
              <a:t>层</a:t>
            </a:r>
          </a:p>
        </p:txBody>
      </p:sp>
      <p:sp>
        <p:nvSpPr>
          <p:cNvPr id="91148" name="Line 11"/>
          <p:cNvSpPr>
            <a:spLocks noChangeShapeType="1"/>
          </p:cNvSpPr>
          <p:nvPr/>
        </p:nvSpPr>
        <p:spPr bwMode="auto">
          <a:xfrm>
            <a:off x="8173496" y="3485727"/>
            <a:ext cx="818457" cy="11051"/>
          </a:xfrm>
          <a:prstGeom prst="line">
            <a:avLst/>
          </a:prstGeom>
          <a:noFill/>
          <a:ln w="12700">
            <a:solidFill>
              <a:schemeClr val="tx1"/>
            </a:solidFill>
            <a:prstDash val="lgDash"/>
            <a:round/>
            <a:headEnd/>
            <a:tailEnd/>
          </a:ln>
        </p:spPr>
        <p:txBody>
          <a:bodyPr wrap="none" lIns="91074" tIns="45537" rIns="91074" bIns="45537" anchor="ctr"/>
          <a:lstStyle/>
          <a:p>
            <a:endParaRPr lang="zh-CN" altLang="en-US" dirty="0">
              <a:ea typeface="黑体" pitchFamily="2" charset="-122"/>
            </a:endParaRPr>
          </a:p>
        </p:txBody>
      </p:sp>
      <p:grpSp>
        <p:nvGrpSpPr>
          <p:cNvPr id="2" name="Group 15"/>
          <p:cNvGrpSpPr>
            <a:grpSpLocks/>
          </p:cNvGrpSpPr>
          <p:nvPr/>
        </p:nvGrpSpPr>
        <p:grpSpPr bwMode="auto">
          <a:xfrm>
            <a:off x="1043257" y="3444681"/>
            <a:ext cx="6916521" cy="1405026"/>
            <a:chOff x="659" y="2182"/>
            <a:chExt cx="4369" cy="890"/>
          </a:xfrm>
        </p:grpSpPr>
        <p:sp>
          <p:nvSpPr>
            <p:cNvPr id="91173"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p:spPr>
          <p:txBody>
            <a:bodyPr wrap="none" anchor="ctr"/>
            <a:lstStyle/>
            <a:p>
              <a:endParaRPr lang="zh-CN" altLang="en-US" dirty="0">
                <a:ea typeface="黑体" pitchFamily="2" charset="-122"/>
              </a:endParaRPr>
            </a:p>
          </p:txBody>
        </p:sp>
        <p:grpSp>
          <p:nvGrpSpPr>
            <p:cNvPr id="3" name="Group 17"/>
            <p:cNvGrpSpPr>
              <a:grpSpLocks/>
            </p:cNvGrpSpPr>
            <p:nvPr/>
          </p:nvGrpSpPr>
          <p:grpSpPr bwMode="auto">
            <a:xfrm>
              <a:off x="659" y="2182"/>
              <a:ext cx="4369" cy="506"/>
              <a:chOff x="659" y="2182"/>
              <a:chExt cx="4369" cy="506"/>
            </a:xfrm>
          </p:grpSpPr>
          <p:sp>
            <p:nvSpPr>
              <p:cNvPr id="451602" name="Rectangle 18"/>
              <p:cNvSpPr>
                <a:spLocks noChangeArrowheads="1"/>
              </p:cNvSpPr>
              <p:nvPr/>
            </p:nvSpPr>
            <p:spPr bwMode="auto">
              <a:xfrm>
                <a:off x="974" y="2400"/>
                <a:ext cx="4045" cy="288"/>
              </a:xfrm>
              <a:prstGeom prst="rect">
                <a:avLst/>
              </a:prstGeom>
              <a:solidFill>
                <a:srgbClr val="FFCCFF"/>
              </a:solidFill>
              <a:ln w="19050">
                <a:solidFill>
                  <a:schemeClr val="folHlink"/>
                </a:solidFill>
                <a:miter lim="800000"/>
                <a:headEnd/>
                <a:tailEnd/>
              </a:ln>
              <a:effectLst>
                <a:outerShdw dist="35921" dir="2700000" algn="ctr" rotWithShape="0">
                  <a:schemeClr val="bg2"/>
                </a:outerShdw>
              </a:effectLst>
            </p:spPr>
            <p:txBody>
              <a:bodyPr wrap="none" anchor="ctr"/>
              <a:lstStyle/>
              <a:p>
                <a:pPr>
                  <a:defRPr/>
                </a:pPr>
                <a:endParaRPr lang="zh-CN" altLang="en-US" dirty="0">
                  <a:ea typeface="黑体" pitchFamily="2" charset="-122"/>
                </a:endParaRPr>
              </a:p>
            </p:txBody>
          </p:sp>
          <p:sp>
            <p:nvSpPr>
              <p:cNvPr id="91176" name="Line 19"/>
              <p:cNvSpPr>
                <a:spLocks noChangeShapeType="1"/>
              </p:cNvSpPr>
              <p:nvPr/>
            </p:nvSpPr>
            <p:spPr bwMode="auto">
              <a:xfrm>
                <a:off x="1563" y="2400"/>
                <a:ext cx="0" cy="288"/>
              </a:xfrm>
              <a:prstGeom prst="line">
                <a:avLst/>
              </a:prstGeom>
              <a:noFill/>
              <a:ln w="12700">
                <a:solidFill>
                  <a:schemeClr val="tx1"/>
                </a:solidFill>
                <a:round/>
                <a:headEnd/>
                <a:tailEnd/>
              </a:ln>
            </p:spPr>
            <p:txBody>
              <a:bodyPr wrap="none" anchor="ctr"/>
              <a:lstStyle/>
              <a:p>
                <a:endParaRPr lang="zh-CN" altLang="en-US" dirty="0">
                  <a:ea typeface="黑体" pitchFamily="2" charset="-122"/>
                </a:endParaRPr>
              </a:p>
            </p:txBody>
          </p:sp>
          <p:sp>
            <p:nvSpPr>
              <p:cNvPr id="91177" name="Line 20"/>
              <p:cNvSpPr>
                <a:spLocks noChangeShapeType="1"/>
              </p:cNvSpPr>
              <p:nvPr/>
            </p:nvSpPr>
            <p:spPr bwMode="auto">
              <a:xfrm>
                <a:off x="2139" y="2400"/>
                <a:ext cx="0" cy="288"/>
              </a:xfrm>
              <a:prstGeom prst="line">
                <a:avLst/>
              </a:prstGeom>
              <a:noFill/>
              <a:ln w="12700">
                <a:solidFill>
                  <a:schemeClr val="tx1"/>
                </a:solidFill>
                <a:round/>
                <a:headEnd/>
                <a:tailEnd/>
              </a:ln>
            </p:spPr>
            <p:txBody>
              <a:bodyPr wrap="none" anchor="ctr"/>
              <a:lstStyle/>
              <a:p>
                <a:endParaRPr lang="zh-CN" altLang="en-US" dirty="0">
                  <a:ea typeface="黑体" pitchFamily="2" charset="-122"/>
                </a:endParaRPr>
              </a:p>
            </p:txBody>
          </p:sp>
          <p:sp>
            <p:nvSpPr>
              <p:cNvPr id="91178" name="Line 21"/>
              <p:cNvSpPr>
                <a:spLocks noChangeShapeType="1"/>
              </p:cNvSpPr>
              <p:nvPr/>
            </p:nvSpPr>
            <p:spPr bwMode="auto">
              <a:xfrm>
                <a:off x="2715" y="2400"/>
                <a:ext cx="0" cy="288"/>
              </a:xfrm>
              <a:prstGeom prst="line">
                <a:avLst/>
              </a:prstGeom>
              <a:noFill/>
              <a:ln w="12700">
                <a:solidFill>
                  <a:schemeClr val="tx1"/>
                </a:solidFill>
                <a:round/>
                <a:headEnd/>
                <a:tailEnd/>
              </a:ln>
            </p:spPr>
            <p:txBody>
              <a:bodyPr wrap="none" anchor="ctr"/>
              <a:lstStyle/>
              <a:p>
                <a:endParaRPr lang="zh-CN" altLang="en-US" dirty="0">
                  <a:ea typeface="黑体" pitchFamily="2" charset="-122"/>
                </a:endParaRPr>
              </a:p>
            </p:txBody>
          </p:sp>
          <p:sp>
            <p:nvSpPr>
              <p:cNvPr id="91179" name="Line 22"/>
              <p:cNvSpPr>
                <a:spLocks noChangeShapeType="1"/>
              </p:cNvSpPr>
              <p:nvPr/>
            </p:nvSpPr>
            <p:spPr bwMode="auto">
              <a:xfrm>
                <a:off x="4683" y="2400"/>
                <a:ext cx="0" cy="288"/>
              </a:xfrm>
              <a:prstGeom prst="line">
                <a:avLst/>
              </a:prstGeom>
              <a:noFill/>
              <a:ln w="12700">
                <a:solidFill>
                  <a:schemeClr val="tx1"/>
                </a:solidFill>
                <a:round/>
                <a:headEnd/>
                <a:tailEnd/>
              </a:ln>
            </p:spPr>
            <p:txBody>
              <a:bodyPr wrap="none" anchor="ctr"/>
              <a:lstStyle/>
              <a:p>
                <a:endParaRPr lang="zh-CN" altLang="en-US" dirty="0">
                  <a:ea typeface="黑体" pitchFamily="2" charset="-122"/>
                </a:endParaRPr>
              </a:p>
            </p:txBody>
          </p:sp>
          <p:sp>
            <p:nvSpPr>
              <p:cNvPr id="91180" name="Rectangle 23"/>
              <p:cNvSpPr>
                <a:spLocks noChangeArrowheads="1"/>
              </p:cNvSpPr>
              <p:nvPr/>
            </p:nvSpPr>
            <p:spPr bwMode="auto">
              <a:xfrm>
                <a:off x="963" y="2445"/>
                <a:ext cx="634"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zh-CN" altLang="en-US" sz="1600" dirty="0">
                    <a:solidFill>
                      <a:srgbClr val="333399"/>
                    </a:solidFill>
                    <a:latin typeface="Times New Roman" pitchFamily="18" charset="0"/>
                    <a:ea typeface="黑体" pitchFamily="2" charset="-122"/>
                  </a:rPr>
                  <a:t>目的地址</a:t>
                </a:r>
              </a:p>
            </p:txBody>
          </p:sp>
          <p:sp>
            <p:nvSpPr>
              <p:cNvPr id="91181" name="Rectangle 24"/>
              <p:cNvSpPr>
                <a:spLocks noChangeArrowheads="1"/>
              </p:cNvSpPr>
              <p:nvPr/>
            </p:nvSpPr>
            <p:spPr bwMode="auto">
              <a:xfrm>
                <a:off x="1609" y="2445"/>
                <a:ext cx="504"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zh-CN" altLang="en-US" sz="1600" dirty="0">
                    <a:solidFill>
                      <a:srgbClr val="333399"/>
                    </a:solidFill>
                    <a:latin typeface="Times New Roman" pitchFamily="18" charset="0"/>
                    <a:ea typeface="黑体" pitchFamily="2" charset="-122"/>
                  </a:rPr>
                  <a:t>源地址</a:t>
                </a:r>
              </a:p>
            </p:txBody>
          </p:sp>
          <p:sp>
            <p:nvSpPr>
              <p:cNvPr id="91182" name="Rectangle 25"/>
              <p:cNvSpPr>
                <a:spLocks noChangeArrowheads="1"/>
              </p:cNvSpPr>
              <p:nvPr/>
            </p:nvSpPr>
            <p:spPr bwMode="auto">
              <a:xfrm>
                <a:off x="2241" y="2445"/>
                <a:ext cx="375"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zh-CN" altLang="en-US" sz="1600" dirty="0">
                    <a:solidFill>
                      <a:srgbClr val="333399"/>
                    </a:solidFill>
                    <a:latin typeface="Times New Roman" pitchFamily="18" charset="0"/>
                    <a:ea typeface="黑体" pitchFamily="2" charset="-122"/>
                  </a:rPr>
                  <a:t>类型</a:t>
                </a:r>
              </a:p>
            </p:txBody>
          </p:sp>
          <p:sp>
            <p:nvSpPr>
              <p:cNvPr id="91183" name="Rectangle 26"/>
              <p:cNvSpPr>
                <a:spLocks noChangeArrowheads="1"/>
              </p:cNvSpPr>
              <p:nvPr/>
            </p:nvSpPr>
            <p:spPr bwMode="auto">
              <a:xfrm>
                <a:off x="3406" y="2445"/>
                <a:ext cx="634"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zh-CN" altLang="en-US" sz="1600" dirty="0">
                    <a:solidFill>
                      <a:srgbClr val="333399"/>
                    </a:solidFill>
                    <a:latin typeface="Times New Roman" pitchFamily="18" charset="0"/>
                    <a:ea typeface="黑体" pitchFamily="2" charset="-122"/>
                  </a:rPr>
                  <a:t>数        据</a:t>
                </a:r>
              </a:p>
            </p:txBody>
          </p:sp>
          <p:sp>
            <p:nvSpPr>
              <p:cNvPr id="91184" name="Rectangle 27"/>
              <p:cNvSpPr>
                <a:spLocks noChangeArrowheads="1"/>
              </p:cNvSpPr>
              <p:nvPr/>
            </p:nvSpPr>
            <p:spPr bwMode="auto">
              <a:xfrm>
                <a:off x="4683" y="2445"/>
                <a:ext cx="345"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en-US" altLang="zh-CN" sz="1600" dirty="0">
                    <a:solidFill>
                      <a:srgbClr val="333399"/>
                    </a:solidFill>
                    <a:latin typeface="Times New Roman" pitchFamily="18" charset="0"/>
                    <a:ea typeface="黑体" pitchFamily="2" charset="-122"/>
                  </a:rPr>
                  <a:t>FCS</a:t>
                </a:r>
              </a:p>
            </p:txBody>
          </p:sp>
          <p:sp>
            <p:nvSpPr>
              <p:cNvPr id="91185" name="Rectangle 28"/>
              <p:cNvSpPr>
                <a:spLocks noChangeArrowheads="1"/>
              </p:cNvSpPr>
              <p:nvPr/>
            </p:nvSpPr>
            <p:spPr bwMode="auto">
              <a:xfrm>
                <a:off x="1193" y="2205"/>
                <a:ext cx="180"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en-US" altLang="zh-CN" sz="1600" dirty="0">
                    <a:solidFill>
                      <a:srgbClr val="333399"/>
                    </a:solidFill>
                    <a:latin typeface="Times New Roman" pitchFamily="18" charset="0"/>
                    <a:ea typeface="黑体" pitchFamily="2" charset="-122"/>
                  </a:rPr>
                  <a:t>6</a:t>
                </a:r>
              </a:p>
            </p:txBody>
          </p:sp>
          <p:sp>
            <p:nvSpPr>
              <p:cNvPr id="91186" name="Rectangle 29"/>
              <p:cNvSpPr>
                <a:spLocks noChangeArrowheads="1"/>
              </p:cNvSpPr>
              <p:nvPr/>
            </p:nvSpPr>
            <p:spPr bwMode="auto">
              <a:xfrm>
                <a:off x="1810" y="2205"/>
                <a:ext cx="180"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en-US" altLang="zh-CN" sz="1600" dirty="0">
                    <a:solidFill>
                      <a:srgbClr val="333399"/>
                    </a:solidFill>
                    <a:latin typeface="Times New Roman" pitchFamily="18" charset="0"/>
                    <a:ea typeface="黑体" pitchFamily="2" charset="-122"/>
                  </a:rPr>
                  <a:t>6</a:t>
                </a:r>
              </a:p>
            </p:txBody>
          </p:sp>
          <p:sp>
            <p:nvSpPr>
              <p:cNvPr id="91187" name="Rectangle 30"/>
              <p:cNvSpPr>
                <a:spLocks noChangeArrowheads="1"/>
              </p:cNvSpPr>
              <p:nvPr/>
            </p:nvSpPr>
            <p:spPr bwMode="auto">
              <a:xfrm>
                <a:off x="2379" y="2205"/>
                <a:ext cx="180"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en-US" altLang="zh-CN" sz="1600" dirty="0">
                    <a:solidFill>
                      <a:srgbClr val="333399"/>
                    </a:solidFill>
                    <a:latin typeface="Times New Roman" pitchFamily="18" charset="0"/>
                    <a:ea typeface="黑体" pitchFamily="2" charset="-122"/>
                  </a:rPr>
                  <a:t>2</a:t>
                </a:r>
              </a:p>
            </p:txBody>
          </p:sp>
          <p:sp>
            <p:nvSpPr>
              <p:cNvPr id="91188" name="Rectangle 31"/>
              <p:cNvSpPr>
                <a:spLocks noChangeArrowheads="1"/>
              </p:cNvSpPr>
              <p:nvPr/>
            </p:nvSpPr>
            <p:spPr bwMode="auto">
              <a:xfrm>
                <a:off x="4786" y="2205"/>
                <a:ext cx="180"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en-US" altLang="zh-CN" sz="1600" dirty="0">
                    <a:solidFill>
                      <a:srgbClr val="333399"/>
                    </a:solidFill>
                    <a:latin typeface="Times New Roman" pitchFamily="18" charset="0"/>
                    <a:ea typeface="黑体" pitchFamily="2" charset="-122"/>
                  </a:rPr>
                  <a:t>4</a:t>
                </a:r>
              </a:p>
            </p:txBody>
          </p:sp>
          <p:sp>
            <p:nvSpPr>
              <p:cNvPr id="91189" name="Rectangle 32"/>
              <p:cNvSpPr>
                <a:spLocks noChangeArrowheads="1"/>
              </p:cNvSpPr>
              <p:nvPr/>
            </p:nvSpPr>
            <p:spPr bwMode="auto">
              <a:xfrm>
                <a:off x="659" y="2182"/>
                <a:ext cx="375"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zh-CN" altLang="en-US" sz="1600" dirty="0">
                    <a:solidFill>
                      <a:srgbClr val="333399"/>
                    </a:solidFill>
                    <a:latin typeface="Times New Roman" pitchFamily="18" charset="0"/>
                    <a:ea typeface="黑体" pitchFamily="2" charset="-122"/>
                  </a:rPr>
                  <a:t>字节</a:t>
                </a:r>
              </a:p>
            </p:txBody>
          </p:sp>
          <p:sp>
            <p:nvSpPr>
              <p:cNvPr id="91190" name="Text Box 33"/>
              <p:cNvSpPr txBox="1">
                <a:spLocks noChangeArrowheads="1"/>
              </p:cNvSpPr>
              <p:nvPr/>
            </p:nvSpPr>
            <p:spPr bwMode="auto">
              <a:xfrm>
                <a:off x="3777" y="2185"/>
                <a:ext cx="640" cy="214"/>
              </a:xfrm>
              <a:prstGeom prst="rect">
                <a:avLst/>
              </a:prstGeom>
              <a:noFill/>
              <a:ln w="12700">
                <a:noFill/>
                <a:miter lim="800000"/>
                <a:headEnd/>
                <a:tailEnd/>
              </a:ln>
            </p:spPr>
            <p:txBody>
              <a:bodyPr wrap="none">
                <a:spAutoFit/>
              </a:bodyPr>
              <a:lstStyle/>
              <a:p>
                <a:pPr defTabSz="758952" eaLnBrk="0" hangingPunct="0"/>
                <a:r>
                  <a:rPr kumimoji="1" lang="en-US" altLang="zh-CN" sz="1600" dirty="0">
                    <a:solidFill>
                      <a:srgbClr val="333399"/>
                    </a:solidFill>
                    <a:latin typeface="Times New Roman" pitchFamily="18" charset="0"/>
                    <a:ea typeface="黑体" pitchFamily="2" charset="-122"/>
                  </a:rPr>
                  <a:t>46 ~ 1500</a:t>
                </a:r>
              </a:p>
            </p:txBody>
          </p:sp>
        </p:grpSp>
      </p:grpSp>
      <p:grpSp>
        <p:nvGrpSpPr>
          <p:cNvPr id="4" name="Group 34"/>
          <p:cNvGrpSpPr>
            <a:grpSpLocks/>
          </p:cNvGrpSpPr>
          <p:nvPr/>
        </p:nvGrpSpPr>
        <p:grpSpPr bwMode="auto">
          <a:xfrm>
            <a:off x="4298090" y="2955290"/>
            <a:ext cx="3115522" cy="985097"/>
            <a:chOff x="2715" y="1872"/>
            <a:chExt cx="1968" cy="624"/>
          </a:xfrm>
        </p:grpSpPr>
        <p:sp>
          <p:nvSpPr>
            <p:cNvPr id="91171"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p:spPr>
          <p:txBody>
            <a:bodyPr wrap="none" anchor="ctr"/>
            <a:lstStyle/>
            <a:p>
              <a:endParaRPr lang="zh-CN" altLang="en-US" dirty="0">
                <a:ea typeface="黑体" pitchFamily="2" charset="-122"/>
              </a:endParaRPr>
            </a:p>
          </p:txBody>
        </p:sp>
        <p:sp>
          <p:nvSpPr>
            <p:cNvPr id="45162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58952" eaLnBrk="0" hangingPunct="0">
                <a:defRPr/>
              </a:pPr>
              <a:r>
                <a:rPr kumimoji="1" lang="en-US" altLang="zh-CN" sz="1600" dirty="0">
                  <a:solidFill>
                    <a:srgbClr val="333399"/>
                  </a:solidFill>
                  <a:latin typeface="Times New Roman" pitchFamily="18" charset="0"/>
                  <a:ea typeface="黑体" pitchFamily="2" charset="-122"/>
                </a:rPr>
                <a:t>IP </a:t>
              </a:r>
              <a:r>
                <a:rPr kumimoji="1" lang="zh-CN" altLang="en-US" sz="1600" dirty="0">
                  <a:solidFill>
                    <a:srgbClr val="333399"/>
                  </a:solidFill>
                  <a:latin typeface="Times New Roman" pitchFamily="18" charset="0"/>
                  <a:ea typeface="黑体" pitchFamily="2" charset="-122"/>
                </a:rPr>
                <a:t>数据报</a:t>
              </a:r>
            </a:p>
          </p:txBody>
        </p:sp>
      </p:grpSp>
      <p:sp>
        <p:nvSpPr>
          <p:cNvPr id="91151" name="Rectangle 37"/>
          <p:cNvSpPr>
            <a:spLocks noGrp="1" noChangeArrowheads="1"/>
          </p:cNvSpPr>
          <p:nvPr>
            <p:ph type="title"/>
          </p:nvPr>
        </p:nvSpPr>
        <p:spPr>
          <a:xfrm>
            <a:off x="897613" y="187864"/>
            <a:ext cx="7771390" cy="764081"/>
          </a:xfrm>
        </p:spPr>
        <p:txBody>
          <a:bodyPr/>
          <a:lstStyle/>
          <a:p>
            <a:pPr algn="ctr" eaLnBrk="1" hangingPunct="1"/>
            <a:r>
              <a:rPr lang="zh-CN" altLang="en-US" dirty="0" smtClean="0">
                <a:ea typeface="黑体" pitchFamily="2" charset="-122"/>
              </a:rPr>
              <a:t>以太网 的 </a:t>
            </a:r>
            <a:r>
              <a:rPr lang="en-US" altLang="zh-CN" dirty="0" smtClean="0">
                <a:ea typeface="黑体" pitchFamily="2" charset="-122"/>
              </a:rPr>
              <a:t>MAC </a:t>
            </a:r>
            <a:r>
              <a:rPr lang="zh-CN" altLang="en-US" dirty="0" smtClean="0">
                <a:ea typeface="黑体" pitchFamily="2" charset="-122"/>
              </a:rPr>
              <a:t>帧格式</a:t>
            </a:r>
          </a:p>
        </p:txBody>
      </p:sp>
      <p:grpSp>
        <p:nvGrpSpPr>
          <p:cNvPr id="5" name="Group 38"/>
          <p:cNvGrpSpPr>
            <a:grpSpLocks/>
          </p:cNvGrpSpPr>
          <p:nvPr/>
        </p:nvGrpSpPr>
        <p:grpSpPr bwMode="auto">
          <a:xfrm>
            <a:off x="175724" y="4319271"/>
            <a:ext cx="4125534" cy="2279615"/>
            <a:chOff x="111" y="2736"/>
            <a:chExt cx="2606" cy="1444"/>
          </a:xfrm>
        </p:grpSpPr>
        <p:sp>
          <p:nvSpPr>
            <p:cNvPr id="91155" name="Rectangle 39"/>
            <p:cNvSpPr>
              <a:spLocks noChangeArrowheads="1"/>
            </p:cNvSpPr>
            <p:nvPr/>
          </p:nvSpPr>
          <p:spPr bwMode="auto">
            <a:xfrm>
              <a:off x="123" y="3606"/>
              <a:ext cx="2526" cy="262"/>
            </a:xfrm>
            <a:prstGeom prst="rect">
              <a:avLst/>
            </a:prstGeom>
            <a:solidFill>
              <a:srgbClr val="FFFF99"/>
            </a:solidFill>
            <a:ln w="19050">
              <a:solidFill>
                <a:schemeClr val="tx1"/>
              </a:solidFill>
              <a:miter lim="800000"/>
              <a:headEnd/>
              <a:tailEnd/>
            </a:ln>
          </p:spPr>
          <p:txBody>
            <a:bodyPr wrap="none" anchor="ctr"/>
            <a:lstStyle/>
            <a:p>
              <a:endParaRPr lang="zh-CN" altLang="en-US" dirty="0">
                <a:ea typeface="黑体" pitchFamily="2" charset="-122"/>
              </a:endParaRPr>
            </a:p>
          </p:txBody>
        </p:sp>
        <p:sp>
          <p:nvSpPr>
            <p:cNvPr id="91156" name="Rectangle 40"/>
            <p:cNvSpPr>
              <a:spLocks noChangeArrowheads="1"/>
            </p:cNvSpPr>
            <p:nvPr/>
          </p:nvSpPr>
          <p:spPr bwMode="auto">
            <a:xfrm>
              <a:off x="111" y="3633"/>
              <a:ext cx="2606"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en-US" altLang="zh-CN" sz="1600" dirty="0">
                  <a:solidFill>
                    <a:srgbClr val="333399"/>
                  </a:solidFill>
                  <a:latin typeface="Times New Roman" pitchFamily="18" charset="0"/>
                  <a:ea typeface="黑体" pitchFamily="2" charset="-122"/>
                </a:rPr>
                <a:t>10101010101010        </a:t>
              </a:r>
              <a:r>
                <a:rPr kumimoji="1" lang="en-US" altLang="zh-CN" sz="1600" dirty="0" smtClean="0">
                  <a:solidFill>
                    <a:srgbClr val="333399"/>
                  </a:solidFill>
                  <a:latin typeface="Times New Roman" pitchFamily="18" charset="0"/>
                  <a:ea typeface="黑体" pitchFamily="2" charset="-122"/>
                </a:rPr>
                <a:t>10101010101010101011</a:t>
              </a:r>
              <a:endParaRPr kumimoji="1" lang="en-US" altLang="zh-CN" sz="1600" dirty="0">
                <a:solidFill>
                  <a:srgbClr val="333399"/>
                </a:solidFill>
                <a:latin typeface="Times New Roman" pitchFamily="18" charset="0"/>
                <a:ea typeface="黑体" pitchFamily="2" charset="-122"/>
              </a:endParaRPr>
            </a:p>
          </p:txBody>
        </p:sp>
        <p:sp>
          <p:nvSpPr>
            <p:cNvPr id="91157" name="Line 41"/>
            <p:cNvSpPr>
              <a:spLocks noChangeShapeType="1"/>
            </p:cNvSpPr>
            <p:nvPr/>
          </p:nvSpPr>
          <p:spPr bwMode="auto">
            <a:xfrm>
              <a:off x="2125" y="3604"/>
              <a:ext cx="0" cy="272"/>
            </a:xfrm>
            <a:prstGeom prst="line">
              <a:avLst/>
            </a:prstGeom>
            <a:noFill/>
            <a:ln w="12700">
              <a:solidFill>
                <a:schemeClr val="tx1"/>
              </a:solidFill>
              <a:round/>
              <a:headEnd/>
              <a:tailEnd/>
            </a:ln>
          </p:spPr>
          <p:txBody>
            <a:bodyPr/>
            <a:lstStyle/>
            <a:p>
              <a:endParaRPr lang="zh-CN" altLang="en-US" dirty="0">
                <a:ea typeface="黑体" pitchFamily="2" charset="-122"/>
              </a:endParaRPr>
            </a:p>
          </p:txBody>
        </p:sp>
        <p:sp>
          <p:nvSpPr>
            <p:cNvPr id="91158" name="Rectangle 42"/>
            <p:cNvSpPr>
              <a:spLocks noChangeArrowheads="1"/>
            </p:cNvSpPr>
            <p:nvPr/>
          </p:nvSpPr>
          <p:spPr bwMode="auto">
            <a:xfrm>
              <a:off x="841" y="3892"/>
              <a:ext cx="634"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zh-CN" altLang="en-US" sz="1600" dirty="0">
                  <a:solidFill>
                    <a:srgbClr val="333399"/>
                  </a:solidFill>
                  <a:latin typeface="Times New Roman" pitchFamily="18" charset="0"/>
                  <a:ea typeface="黑体" pitchFamily="2" charset="-122"/>
                </a:rPr>
                <a:t>前同步码</a:t>
              </a:r>
            </a:p>
          </p:txBody>
        </p:sp>
        <p:sp>
          <p:nvSpPr>
            <p:cNvPr id="91159" name="Rectangle 43"/>
            <p:cNvSpPr>
              <a:spLocks noChangeArrowheads="1"/>
            </p:cNvSpPr>
            <p:nvPr/>
          </p:nvSpPr>
          <p:spPr bwMode="auto">
            <a:xfrm>
              <a:off x="2169" y="3874"/>
              <a:ext cx="504" cy="306"/>
            </a:xfrm>
            <a:prstGeom prst="rect">
              <a:avLst/>
            </a:prstGeom>
            <a:noFill/>
            <a:ln w="12700">
              <a:noFill/>
              <a:miter lim="800000"/>
              <a:headEnd/>
              <a:tailEnd/>
            </a:ln>
          </p:spPr>
          <p:txBody>
            <a:bodyPr wrap="none" lIns="90488" tIns="44450" rIns="90488" bIns="44450">
              <a:spAutoFit/>
            </a:bodyPr>
            <a:lstStyle/>
            <a:p>
              <a:pPr defTabSz="758952" eaLnBrk="0" hangingPunct="0">
                <a:lnSpc>
                  <a:spcPct val="80000"/>
                </a:lnSpc>
              </a:pPr>
              <a:r>
                <a:rPr kumimoji="1" lang="zh-CN" altLang="en-US" sz="1600" dirty="0">
                  <a:solidFill>
                    <a:srgbClr val="333399"/>
                  </a:solidFill>
                  <a:latin typeface="Times New Roman" pitchFamily="18" charset="0"/>
                  <a:ea typeface="黑体" pitchFamily="2" charset="-122"/>
                </a:rPr>
                <a:t>帧开始</a:t>
              </a:r>
            </a:p>
            <a:p>
              <a:pPr defTabSz="758952" eaLnBrk="0" hangingPunct="0">
                <a:lnSpc>
                  <a:spcPct val="80000"/>
                </a:lnSpc>
              </a:pPr>
              <a:r>
                <a:rPr kumimoji="1" lang="zh-CN" altLang="en-US" sz="1600" dirty="0">
                  <a:solidFill>
                    <a:srgbClr val="333399"/>
                  </a:solidFill>
                  <a:latin typeface="Times New Roman" pitchFamily="18" charset="0"/>
                  <a:ea typeface="黑体" pitchFamily="2" charset="-122"/>
                </a:rPr>
                <a:t>定界符</a:t>
              </a:r>
            </a:p>
          </p:txBody>
        </p:sp>
        <p:sp>
          <p:nvSpPr>
            <p:cNvPr id="91160" name="Rectangle 44"/>
            <p:cNvSpPr>
              <a:spLocks noChangeArrowheads="1"/>
            </p:cNvSpPr>
            <p:nvPr/>
          </p:nvSpPr>
          <p:spPr bwMode="auto">
            <a:xfrm>
              <a:off x="884" y="3394"/>
              <a:ext cx="472"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en-US" altLang="zh-CN" sz="1600" dirty="0">
                  <a:solidFill>
                    <a:srgbClr val="333399"/>
                  </a:solidFill>
                  <a:latin typeface="Times New Roman" pitchFamily="18" charset="0"/>
                  <a:ea typeface="黑体" pitchFamily="2" charset="-122"/>
                </a:rPr>
                <a:t>7 </a:t>
              </a:r>
              <a:r>
                <a:rPr kumimoji="1" lang="zh-CN" altLang="en-US" sz="1600" dirty="0">
                  <a:solidFill>
                    <a:srgbClr val="333399"/>
                  </a:solidFill>
                  <a:latin typeface="Times New Roman" pitchFamily="18" charset="0"/>
                  <a:ea typeface="黑体" pitchFamily="2" charset="-122"/>
                </a:rPr>
                <a:t>字节</a:t>
              </a:r>
            </a:p>
          </p:txBody>
        </p:sp>
        <p:sp>
          <p:nvSpPr>
            <p:cNvPr id="91161" name="Rectangle 45"/>
            <p:cNvSpPr>
              <a:spLocks noChangeArrowheads="1"/>
            </p:cNvSpPr>
            <p:nvPr/>
          </p:nvSpPr>
          <p:spPr bwMode="auto">
            <a:xfrm>
              <a:off x="2157" y="3394"/>
              <a:ext cx="472"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en-US" altLang="zh-CN" sz="1600" dirty="0">
                  <a:solidFill>
                    <a:srgbClr val="333399"/>
                  </a:solidFill>
                  <a:latin typeface="Times New Roman" pitchFamily="18" charset="0"/>
                  <a:ea typeface="黑体" pitchFamily="2" charset="-122"/>
                </a:rPr>
                <a:t>1 </a:t>
              </a:r>
              <a:r>
                <a:rPr kumimoji="1" lang="zh-CN" altLang="en-US" sz="1600" dirty="0">
                  <a:solidFill>
                    <a:srgbClr val="333399"/>
                  </a:solidFill>
                  <a:latin typeface="Times New Roman" pitchFamily="18" charset="0"/>
                  <a:ea typeface="黑体" pitchFamily="2" charset="-122"/>
                </a:rPr>
                <a:t>字节</a:t>
              </a:r>
            </a:p>
          </p:txBody>
        </p:sp>
        <p:sp>
          <p:nvSpPr>
            <p:cNvPr id="91162" name="Line 46"/>
            <p:cNvSpPr>
              <a:spLocks noChangeShapeType="1"/>
            </p:cNvSpPr>
            <p:nvPr/>
          </p:nvSpPr>
          <p:spPr bwMode="auto">
            <a:xfrm flipV="1">
              <a:off x="131" y="3294"/>
              <a:ext cx="184" cy="310"/>
            </a:xfrm>
            <a:prstGeom prst="line">
              <a:avLst/>
            </a:prstGeom>
            <a:noFill/>
            <a:ln w="12700">
              <a:solidFill>
                <a:schemeClr val="tx1"/>
              </a:solidFill>
              <a:prstDash val="dash"/>
              <a:round/>
              <a:headEnd/>
              <a:tailEnd/>
            </a:ln>
          </p:spPr>
          <p:txBody>
            <a:bodyPr/>
            <a:lstStyle/>
            <a:p>
              <a:endParaRPr lang="zh-CN" altLang="en-US" dirty="0">
                <a:ea typeface="黑体" pitchFamily="2" charset="-122"/>
              </a:endParaRPr>
            </a:p>
          </p:txBody>
        </p:sp>
        <p:sp>
          <p:nvSpPr>
            <p:cNvPr id="91163" name="Line 47"/>
            <p:cNvSpPr>
              <a:spLocks noChangeShapeType="1"/>
            </p:cNvSpPr>
            <p:nvPr/>
          </p:nvSpPr>
          <p:spPr bwMode="auto">
            <a:xfrm>
              <a:off x="969" y="3302"/>
              <a:ext cx="1680" cy="304"/>
            </a:xfrm>
            <a:prstGeom prst="line">
              <a:avLst/>
            </a:prstGeom>
            <a:noFill/>
            <a:ln w="12700">
              <a:solidFill>
                <a:schemeClr val="tx1"/>
              </a:solidFill>
              <a:prstDash val="dash"/>
              <a:round/>
              <a:headEnd/>
              <a:tailEnd/>
            </a:ln>
          </p:spPr>
          <p:txBody>
            <a:bodyPr/>
            <a:lstStyle/>
            <a:p>
              <a:endParaRPr lang="zh-CN" altLang="en-US" dirty="0">
                <a:ea typeface="黑体" pitchFamily="2" charset="-122"/>
              </a:endParaRPr>
            </a:p>
          </p:txBody>
        </p:sp>
        <p:sp>
          <p:nvSpPr>
            <p:cNvPr id="91164" name="Text Box 48"/>
            <p:cNvSpPr txBox="1">
              <a:spLocks noChangeArrowheads="1"/>
            </p:cNvSpPr>
            <p:nvPr/>
          </p:nvSpPr>
          <p:spPr bwMode="auto">
            <a:xfrm>
              <a:off x="1100" y="3613"/>
              <a:ext cx="262" cy="234"/>
            </a:xfrm>
            <a:prstGeom prst="rect">
              <a:avLst/>
            </a:prstGeom>
            <a:noFill/>
            <a:ln w="12700">
              <a:noFill/>
              <a:miter lim="800000"/>
              <a:headEnd/>
              <a:tailEnd/>
            </a:ln>
          </p:spPr>
          <p:txBody>
            <a:bodyPr wrap="none">
              <a:spAutoFit/>
            </a:bodyPr>
            <a:lstStyle/>
            <a:p>
              <a:pPr defTabSz="758952" eaLnBrk="0" hangingPunct="0"/>
              <a:r>
                <a:rPr kumimoji="1" lang="en-US" altLang="zh-CN" dirty="0">
                  <a:solidFill>
                    <a:srgbClr val="333399"/>
                  </a:solidFill>
                  <a:latin typeface="Times New Roman" pitchFamily="18" charset="0"/>
                  <a:ea typeface="黑体" pitchFamily="2" charset="-122"/>
                </a:rPr>
                <a:t>…</a:t>
              </a:r>
            </a:p>
          </p:txBody>
        </p:sp>
        <p:grpSp>
          <p:nvGrpSpPr>
            <p:cNvPr id="6" name="Group 49"/>
            <p:cNvGrpSpPr>
              <a:grpSpLocks/>
            </p:cNvGrpSpPr>
            <p:nvPr/>
          </p:nvGrpSpPr>
          <p:grpSpPr bwMode="auto">
            <a:xfrm>
              <a:off x="171" y="2736"/>
              <a:ext cx="804" cy="548"/>
              <a:chOff x="171" y="2736"/>
              <a:chExt cx="804" cy="548"/>
            </a:xfrm>
          </p:grpSpPr>
          <p:grpSp>
            <p:nvGrpSpPr>
              <p:cNvPr id="7" name="Group 50"/>
              <p:cNvGrpSpPr>
                <a:grpSpLocks/>
              </p:cNvGrpSpPr>
              <p:nvPr/>
            </p:nvGrpSpPr>
            <p:grpSpPr bwMode="auto">
              <a:xfrm>
                <a:off x="333" y="2976"/>
                <a:ext cx="642" cy="308"/>
                <a:chOff x="333" y="2976"/>
                <a:chExt cx="642" cy="308"/>
              </a:xfrm>
            </p:grpSpPr>
            <p:sp>
              <p:nvSpPr>
                <p:cNvPr id="91169" name="Rectangle 51"/>
                <p:cNvSpPr>
                  <a:spLocks noChangeArrowheads="1"/>
                </p:cNvSpPr>
                <p:nvPr/>
              </p:nvSpPr>
              <p:spPr bwMode="auto">
                <a:xfrm>
                  <a:off x="333" y="2976"/>
                  <a:ext cx="642" cy="308"/>
                </a:xfrm>
                <a:prstGeom prst="rect">
                  <a:avLst/>
                </a:prstGeom>
                <a:solidFill>
                  <a:srgbClr val="FFFF99"/>
                </a:solidFill>
                <a:ln w="28575">
                  <a:solidFill>
                    <a:schemeClr val="folHlink"/>
                  </a:solidFill>
                  <a:miter lim="800000"/>
                  <a:headEnd/>
                  <a:tailEnd/>
                </a:ln>
              </p:spPr>
              <p:txBody>
                <a:bodyPr wrap="none" anchor="ctr"/>
                <a:lstStyle/>
                <a:p>
                  <a:endParaRPr lang="zh-CN" altLang="en-US" dirty="0">
                    <a:ea typeface="黑体" pitchFamily="2" charset="-122"/>
                  </a:endParaRPr>
                </a:p>
              </p:txBody>
            </p:sp>
            <p:sp>
              <p:nvSpPr>
                <p:cNvPr id="91170" name="Rectangle 52"/>
                <p:cNvSpPr>
                  <a:spLocks noChangeArrowheads="1"/>
                </p:cNvSpPr>
                <p:nvPr/>
              </p:nvSpPr>
              <p:spPr bwMode="auto">
                <a:xfrm>
                  <a:off x="419" y="3034"/>
                  <a:ext cx="472" cy="213"/>
                </a:xfrm>
                <a:prstGeom prst="rect">
                  <a:avLst/>
                </a:prstGeom>
                <a:noFill/>
                <a:ln w="12700">
                  <a:noFill/>
                  <a:miter lim="800000"/>
                  <a:headEnd/>
                  <a:tailEnd/>
                </a:ln>
              </p:spPr>
              <p:txBody>
                <a:bodyPr wrap="none" lIns="90488" tIns="44450" rIns="90488" bIns="44450">
                  <a:spAutoFit/>
                </a:bodyPr>
                <a:lstStyle/>
                <a:p>
                  <a:pPr defTabSz="758952" eaLnBrk="0" hangingPunct="0"/>
                  <a:r>
                    <a:rPr kumimoji="1" lang="en-US" altLang="zh-CN" sz="1600" dirty="0">
                      <a:solidFill>
                        <a:srgbClr val="333399"/>
                      </a:solidFill>
                      <a:latin typeface="Times New Roman" pitchFamily="18" charset="0"/>
                      <a:ea typeface="黑体" pitchFamily="2" charset="-122"/>
                    </a:rPr>
                    <a:t>8 </a:t>
                  </a:r>
                  <a:r>
                    <a:rPr kumimoji="1" lang="zh-CN" altLang="en-US" sz="1600" dirty="0">
                      <a:solidFill>
                        <a:srgbClr val="333399"/>
                      </a:solidFill>
                      <a:latin typeface="Times New Roman" pitchFamily="18" charset="0"/>
                      <a:ea typeface="黑体" pitchFamily="2" charset="-122"/>
                    </a:rPr>
                    <a:t>字节</a:t>
                  </a:r>
                </a:p>
              </p:txBody>
            </p:sp>
          </p:grpSp>
          <p:sp>
            <p:nvSpPr>
              <p:cNvPr id="91167" name="AutoShape 53"/>
              <p:cNvSpPr>
                <a:spLocks noChangeArrowheads="1"/>
              </p:cNvSpPr>
              <p:nvPr/>
            </p:nvSpPr>
            <p:spPr bwMode="auto">
              <a:xfrm>
                <a:off x="171" y="2752"/>
                <a:ext cx="400" cy="168"/>
              </a:xfrm>
              <a:prstGeom prst="wedgeRoundRectCallout">
                <a:avLst>
                  <a:gd name="adj1" fmla="val 48000"/>
                  <a:gd name="adj2" fmla="val 139880"/>
                  <a:gd name="adj3" fmla="val 16667"/>
                </a:avLst>
              </a:prstGeom>
              <a:solidFill>
                <a:schemeClr val="bg1"/>
              </a:solidFill>
              <a:ln w="12700">
                <a:solidFill>
                  <a:schemeClr val="tx1"/>
                </a:solidFill>
                <a:miter lim="800000"/>
                <a:headEnd/>
                <a:tailEnd/>
              </a:ln>
            </p:spPr>
            <p:txBody>
              <a:bodyPr/>
              <a:lstStyle/>
              <a:p>
                <a:pPr algn="ctr" defTabSz="758952" eaLnBrk="0" hangingPunct="0"/>
                <a:endParaRPr kumimoji="1" lang="zh-CN" altLang="zh-CN" sz="1600" dirty="0">
                  <a:solidFill>
                    <a:srgbClr val="333399"/>
                  </a:solidFill>
                  <a:latin typeface="Times New Roman" pitchFamily="18" charset="0"/>
                  <a:ea typeface="黑体" pitchFamily="2" charset="-122"/>
                </a:endParaRPr>
              </a:p>
            </p:txBody>
          </p:sp>
          <p:sp>
            <p:nvSpPr>
              <p:cNvPr id="91168" name="Rectangle 54"/>
              <p:cNvSpPr>
                <a:spLocks noChangeArrowheads="1"/>
              </p:cNvSpPr>
              <p:nvPr/>
            </p:nvSpPr>
            <p:spPr bwMode="auto">
              <a:xfrm>
                <a:off x="187" y="2736"/>
                <a:ext cx="431" cy="213"/>
              </a:xfrm>
              <a:prstGeom prst="rect">
                <a:avLst/>
              </a:prstGeom>
              <a:noFill/>
              <a:ln w="12700">
                <a:noFill/>
                <a:miter lim="800000"/>
                <a:headEnd/>
                <a:tailEnd/>
              </a:ln>
            </p:spPr>
            <p:txBody>
              <a:bodyPr wrap="square" lIns="90488" tIns="44450" rIns="90488" bIns="44450">
                <a:spAutoFit/>
              </a:bodyPr>
              <a:lstStyle/>
              <a:p>
                <a:pPr defTabSz="758952" eaLnBrk="0" hangingPunct="0"/>
                <a:r>
                  <a:rPr kumimoji="1" lang="zh-CN" altLang="en-US" sz="1600" dirty="0">
                    <a:solidFill>
                      <a:srgbClr val="333399"/>
                    </a:solidFill>
                    <a:latin typeface="Times New Roman" pitchFamily="18" charset="0"/>
                    <a:ea typeface="黑体" pitchFamily="2" charset="-122"/>
                  </a:rPr>
                  <a:t>插入</a:t>
                </a:r>
              </a:p>
            </p:txBody>
          </p:sp>
        </p:grpSp>
      </p:grpSp>
      <p:sp>
        <p:nvSpPr>
          <p:cNvPr id="451639" name="Text Box 55"/>
          <p:cNvSpPr txBox="1">
            <a:spLocks noChangeArrowheads="1"/>
          </p:cNvSpPr>
          <p:nvPr/>
        </p:nvSpPr>
        <p:spPr bwMode="auto">
          <a:xfrm>
            <a:off x="590493" y="994569"/>
            <a:ext cx="8424965" cy="1199959"/>
          </a:xfrm>
          <a:prstGeom prst="rect">
            <a:avLst/>
          </a:prstGeom>
          <a:solidFill>
            <a:srgbClr val="FFFF99"/>
          </a:solidFill>
          <a:ln w="9525">
            <a:solidFill>
              <a:srgbClr val="333399"/>
            </a:solidFill>
            <a:miter lim="800000"/>
            <a:headEnd/>
            <a:tailEnd/>
          </a:ln>
        </p:spPr>
        <p:txBody>
          <a:bodyPr wrap="none" lIns="91074" tIns="45537" rIns="91074" bIns="45537">
            <a:spAutoFit/>
          </a:bodyPr>
          <a:lstStyle/>
          <a:p>
            <a:r>
              <a:rPr lang="zh-CN" altLang="en-US" sz="2400" dirty="0">
                <a:solidFill>
                  <a:srgbClr val="333399"/>
                </a:solidFill>
                <a:latin typeface="Arial" charset="0"/>
                <a:ea typeface="黑体" pitchFamily="2" charset="-122"/>
              </a:rPr>
              <a:t>在帧的前面插入的 </a:t>
            </a:r>
            <a:r>
              <a:rPr lang="en-US" altLang="zh-CN" sz="2400" dirty="0">
                <a:solidFill>
                  <a:srgbClr val="333399"/>
                </a:solidFill>
                <a:latin typeface="Arial" charset="0"/>
                <a:ea typeface="黑体" pitchFamily="2" charset="-122"/>
              </a:rPr>
              <a:t>8 </a:t>
            </a:r>
            <a:r>
              <a:rPr lang="zh-CN" altLang="en-US" sz="2400" dirty="0">
                <a:solidFill>
                  <a:srgbClr val="333399"/>
                </a:solidFill>
                <a:latin typeface="Arial" charset="0"/>
                <a:ea typeface="黑体" pitchFamily="2" charset="-122"/>
              </a:rPr>
              <a:t>字节中的第一个字段共 </a:t>
            </a:r>
            <a:r>
              <a:rPr lang="en-US" altLang="zh-CN" sz="2400" dirty="0">
                <a:solidFill>
                  <a:srgbClr val="333399"/>
                </a:solidFill>
                <a:latin typeface="Arial" charset="0"/>
                <a:ea typeface="黑体" pitchFamily="2" charset="-122"/>
              </a:rPr>
              <a:t>7 </a:t>
            </a:r>
            <a:r>
              <a:rPr lang="zh-CN" altLang="en-US" sz="2400" dirty="0">
                <a:solidFill>
                  <a:srgbClr val="333399"/>
                </a:solidFill>
                <a:latin typeface="Arial" charset="0"/>
                <a:ea typeface="黑体" pitchFamily="2" charset="-122"/>
              </a:rPr>
              <a:t>个字节，</a:t>
            </a:r>
          </a:p>
          <a:p>
            <a:r>
              <a:rPr lang="zh-CN" altLang="en-US" sz="2400" dirty="0">
                <a:solidFill>
                  <a:srgbClr val="333399"/>
                </a:solidFill>
                <a:latin typeface="Arial" charset="0"/>
                <a:ea typeface="黑体" pitchFamily="2" charset="-122"/>
              </a:rPr>
              <a:t>是前同步码，用来迅速实现 </a:t>
            </a:r>
            <a:r>
              <a:rPr lang="en-US" altLang="zh-CN" sz="2400" dirty="0">
                <a:solidFill>
                  <a:srgbClr val="333399"/>
                </a:solidFill>
                <a:latin typeface="Arial" charset="0"/>
                <a:ea typeface="黑体" pitchFamily="2" charset="-122"/>
              </a:rPr>
              <a:t>MAC </a:t>
            </a:r>
            <a:r>
              <a:rPr lang="zh-CN" altLang="en-US" sz="2400" dirty="0">
                <a:solidFill>
                  <a:srgbClr val="333399"/>
                </a:solidFill>
                <a:latin typeface="Arial" charset="0"/>
                <a:ea typeface="黑体" pitchFamily="2" charset="-122"/>
              </a:rPr>
              <a:t>帧的比特同步。</a:t>
            </a:r>
          </a:p>
          <a:p>
            <a:r>
              <a:rPr lang="zh-CN" altLang="en-US" sz="2400" dirty="0">
                <a:solidFill>
                  <a:srgbClr val="333399"/>
                </a:solidFill>
                <a:latin typeface="Arial" charset="0"/>
                <a:ea typeface="黑体" pitchFamily="2" charset="-122"/>
              </a:rPr>
              <a:t>第二个字段是帧开始定界符，表示后面的信息就是</a:t>
            </a:r>
            <a:r>
              <a:rPr lang="en-US" altLang="zh-CN" sz="2400" dirty="0">
                <a:solidFill>
                  <a:srgbClr val="333399"/>
                </a:solidFill>
                <a:latin typeface="Arial" charset="0"/>
                <a:ea typeface="黑体" pitchFamily="2" charset="-122"/>
              </a:rPr>
              <a:t>MAC </a:t>
            </a:r>
            <a:r>
              <a:rPr lang="zh-CN" altLang="en-US" sz="2400" dirty="0">
                <a:solidFill>
                  <a:srgbClr val="333399"/>
                </a:solidFill>
                <a:latin typeface="Arial" charset="0"/>
                <a:ea typeface="黑体" pitchFamily="2" charset="-122"/>
              </a:rPr>
              <a:t>帧。 </a:t>
            </a:r>
          </a:p>
        </p:txBody>
      </p:sp>
      <p:sp>
        <p:nvSpPr>
          <p:cNvPr id="451640" name="Text Box 56"/>
          <p:cNvSpPr txBox="1">
            <a:spLocks noChangeArrowheads="1"/>
          </p:cNvSpPr>
          <p:nvPr/>
        </p:nvSpPr>
        <p:spPr bwMode="auto">
          <a:xfrm>
            <a:off x="4974070" y="5414875"/>
            <a:ext cx="3805749" cy="1190325"/>
          </a:xfrm>
          <a:prstGeom prst="rect">
            <a:avLst/>
          </a:prstGeom>
          <a:solidFill>
            <a:srgbClr val="FFFF99"/>
          </a:solidFill>
          <a:ln w="9525">
            <a:solidFill>
              <a:srgbClr val="333399"/>
            </a:solidFill>
            <a:miter lim="800000"/>
            <a:headEnd/>
            <a:tailEnd/>
          </a:ln>
        </p:spPr>
        <p:txBody>
          <a:bodyPr wrap="none" lIns="91074" tIns="45537" rIns="91074" bIns="45537">
            <a:spAutoFit/>
          </a:bodyPr>
          <a:lstStyle/>
          <a:p>
            <a:pPr algn="ctr"/>
            <a:r>
              <a:rPr lang="zh-CN" altLang="en-US" sz="2400" dirty="0">
                <a:solidFill>
                  <a:srgbClr val="333399"/>
                </a:solidFill>
                <a:ea typeface="黑体" pitchFamily="2" charset="-122"/>
              </a:rPr>
              <a:t>为了达到比特同步，</a:t>
            </a:r>
          </a:p>
          <a:p>
            <a:pPr algn="ctr"/>
            <a:r>
              <a:rPr lang="zh-CN" altLang="en-US" sz="2400" dirty="0">
                <a:solidFill>
                  <a:srgbClr val="333399"/>
                </a:solidFill>
                <a:latin typeface="Arial" charset="0"/>
                <a:ea typeface="黑体" pitchFamily="2" charset="-122"/>
              </a:rPr>
              <a:t>在传输媒体上实际传送的</a:t>
            </a:r>
          </a:p>
          <a:p>
            <a:pPr algn="ctr"/>
            <a:r>
              <a:rPr lang="zh-CN" altLang="en-US" sz="2400" dirty="0">
                <a:solidFill>
                  <a:srgbClr val="333399"/>
                </a:solidFill>
                <a:latin typeface="Arial" charset="0"/>
                <a:ea typeface="黑体" pitchFamily="2" charset="-122"/>
              </a:rPr>
              <a:t>要比 </a:t>
            </a:r>
            <a:r>
              <a:rPr lang="en-US" altLang="zh-CN" sz="2400" dirty="0">
                <a:solidFill>
                  <a:srgbClr val="333399"/>
                </a:solidFill>
                <a:latin typeface="Arial" charset="0"/>
                <a:ea typeface="黑体" pitchFamily="2" charset="-122"/>
              </a:rPr>
              <a:t>MAC </a:t>
            </a:r>
            <a:r>
              <a:rPr lang="zh-CN" altLang="en-US" sz="2400" dirty="0">
                <a:solidFill>
                  <a:srgbClr val="333399"/>
                </a:solidFill>
                <a:latin typeface="Arial" charset="0"/>
                <a:ea typeface="黑体" pitchFamily="2" charset="-122"/>
              </a:rPr>
              <a:t>帧还多 </a:t>
            </a:r>
            <a:r>
              <a:rPr lang="en-US" altLang="zh-CN" sz="2400" dirty="0">
                <a:solidFill>
                  <a:srgbClr val="333399"/>
                </a:solidFill>
                <a:latin typeface="Arial" charset="0"/>
                <a:ea typeface="黑体" pitchFamily="2" charset="-122"/>
              </a:rPr>
              <a:t>8 </a:t>
            </a:r>
            <a:r>
              <a:rPr lang="zh-CN" altLang="en-US" sz="2400" dirty="0">
                <a:solidFill>
                  <a:srgbClr val="333399"/>
                </a:solidFill>
                <a:latin typeface="Arial" charset="0"/>
                <a:ea typeface="黑体" pitchFamily="2" charset="-122"/>
              </a:rPr>
              <a:t>个字节</a:t>
            </a:r>
          </a:p>
        </p:txBody>
      </p:sp>
      <p:sp>
        <p:nvSpPr>
          <p:cNvPr id="54" name="灯片编号占位符 53"/>
          <p:cNvSpPr>
            <a:spLocks noGrp="1"/>
          </p:cNvSpPr>
          <p:nvPr>
            <p:ph type="sldNum" sz="quarter" idx="12"/>
          </p:nvPr>
        </p:nvSpPr>
        <p:spPr/>
        <p:txBody>
          <a:bodyPr/>
          <a:lstStyle/>
          <a:p>
            <a:fld id="{B6F15528-21DE-4FAA-801E-634DDDAF4B2B}" type="slidenum">
              <a:rPr lang="en-US" smtClean="0"/>
              <a:pPr/>
              <a:t>80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5164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0"/>
                            </p:stCondLst>
                            <p:childTnLst>
                              <p:par>
                                <p:cTn id="11" presetID="35" presetClass="emph" presetSubtype="0" repeatCount="3000" fill="hold" nodeType="afterEffect">
                                  <p:stCondLst>
                                    <p:cond delay="0"/>
                                  </p:stCondLst>
                                  <p:childTnLst>
                                    <p:anim calcmode="discrete" valueType="str">
                                      <p:cBhvr>
                                        <p:cTn id="12" dur="5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1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39" grpId="0" animBg="1"/>
      <p:bldP spid="451640"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noChangeArrowheads="1"/>
          </p:cNvSpPr>
          <p:nvPr>
            <p:ph type="body" idx="1"/>
          </p:nvPr>
        </p:nvSpPr>
        <p:spPr>
          <a:xfrm>
            <a:off x="1040091" y="2039656"/>
            <a:ext cx="7828381" cy="4234021"/>
          </a:xfrm>
        </p:spPr>
        <p:txBody>
          <a:bodyPr/>
          <a:lstStyle/>
          <a:p>
            <a:pPr eaLnBrk="1" hangingPunct="1"/>
            <a:r>
              <a:rPr lang="zh-CN" altLang="en-US" sz="2800" dirty="0" smtClean="0">
                <a:ea typeface="黑体" pitchFamily="2" charset="-122"/>
              </a:rPr>
              <a:t>帧的长度不是整数个字节；</a:t>
            </a:r>
          </a:p>
          <a:p>
            <a:pPr eaLnBrk="1" hangingPunct="1"/>
            <a:r>
              <a:rPr lang="zh-CN" altLang="en-US" sz="2800" dirty="0" smtClean="0">
                <a:ea typeface="黑体" pitchFamily="2" charset="-122"/>
              </a:rPr>
              <a:t>用收到的帧检验序列 </a:t>
            </a:r>
            <a:r>
              <a:rPr lang="en-US" altLang="zh-CN" sz="2800" dirty="0" smtClean="0">
                <a:ea typeface="黑体" pitchFamily="2" charset="-122"/>
              </a:rPr>
              <a:t>FCS </a:t>
            </a:r>
            <a:r>
              <a:rPr lang="zh-CN" altLang="en-US" sz="2800" dirty="0" smtClean="0">
                <a:ea typeface="黑体" pitchFamily="2" charset="-122"/>
              </a:rPr>
              <a:t>查出有差错；</a:t>
            </a:r>
          </a:p>
          <a:p>
            <a:pPr eaLnBrk="1" hangingPunct="1"/>
            <a:r>
              <a:rPr lang="zh-CN" altLang="en-US" sz="2800" dirty="0" smtClean="0">
                <a:ea typeface="黑体" pitchFamily="2" charset="-122"/>
              </a:rPr>
              <a:t>数据字段的长度不在 </a:t>
            </a:r>
            <a:r>
              <a:rPr lang="en-US" altLang="zh-CN" sz="2800" dirty="0" smtClean="0">
                <a:ea typeface="黑体" pitchFamily="2" charset="-122"/>
              </a:rPr>
              <a:t>46 ~ 1500 </a:t>
            </a:r>
            <a:r>
              <a:rPr lang="zh-CN" altLang="en-US" sz="2800" dirty="0" smtClean="0">
                <a:ea typeface="黑体" pitchFamily="2" charset="-122"/>
              </a:rPr>
              <a:t>字节之间。</a:t>
            </a:r>
          </a:p>
          <a:p>
            <a:pPr eaLnBrk="1" hangingPunct="1"/>
            <a:r>
              <a:rPr lang="zh-CN" altLang="en-US" sz="2800" dirty="0" smtClean="0">
                <a:ea typeface="黑体" pitchFamily="2" charset="-122"/>
              </a:rPr>
              <a:t>对于检查出的无效 </a:t>
            </a:r>
            <a:r>
              <a:rPr lang="en-US" altLang="zh-CN" sz="2800" dirty="0" smtClean="0">
                <a:ea typeface="黑体" pitchFamily="2" charset="-122"/>
              </a:rPr>
              <a:t>MAC </a:t>
            </a:r>
            <a:r>
              <a:rPr lang="zh-CN" altLang="en-US" sz="2800" dirty="0" smtClean="0">
                <a:ea typeface="黑体" pitchFamily="2" charset="-122"/>
              </a:rPr>
              <a:t>帧就简单地丢弃。以太网不负责重传丢弃的帧。 </a:t>
            </a:r>
          </a:p>
        </p:txBody>
      </p:sp>
      <p:sp>
        <p:nvSpPr>
          <p:cNvPr id="92164" name="Rectangle 3"/>
          <p:cNvSpPr>
            <a:spLocks noGrp="1" noChangeArrowheads="1"/>
          </p:cNvSpPr>
          <p:nvPr>
            <p:ph type="title"/>
          </p:nvPr>
        </p:nvSpPr>
        <p:spPr/>
        <p:txBody>
          <a:bodyPr/>
          <a:lstStyle/>
          <a:p>
            <a:pPr algn="ctr" eaLnBrk="1" hangingPunct="1"/>
            <a:r>
              <a:rPr lang="zh-CN" altLang="en-US" dirty="0" smtClean="0">
                <a:ea typeface="黑体" pitchFamily="2" charset="-122"/>
              </a:rPr>
              <a:t>无效的 </a:t>
            </a:r>
            <a:r>
              <a:rPr lang="en-US" altLang="zh-CN" dirty="0" smtClean="0">
                <a:ea typeface="黑体" pitchFamily="2" charset="-122"/>
              </a:rPr>
              <a:t>MAC </a:t>
            </a:r>
            <a:r>
              <a:rPr lang="zh-CN" altLang="en-US" dirty="0" smtClean="0">
                <a:ea typeface="黑体" pitchFamily="2" charset="-122"/>
              </a:rPr>
              <a:t>帧 </a:t>
            </a:r>
          </a:p>
        </p:txBody>
      </p:sp>
      <p:sp>
        <p:nvSpPr>
          <p:cNvPr id="4" name="灯片编号占位符 3"/>
          <p:cNvSpPr>
            <a:spLocks noGrp="1"/>
          </p:cNvSpPr>
          <p:nvPr>
            <p:ph type="sldNum" sz="quarter" idx="12"/>
          </p:nvPr>
        </p:nvSpPr>
        <p:spPr/>
        <p:txBody>
          <a:bodyPr/>
          <a:lstStyle/>
          <a:p>
            <a:fld id="{B6F15528-21DE-4FAA-801E-634DDDAF4B2B}" type="slidenum">
              <a:rPr lang="en-US" smtClean="0"/>
              <a:pPr/>
              <a:t>81</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normAutofit fontScale="90000"/>
          </a:bodyPr>
          <a:lstStyle/>
          <a:p>
            <a:pPr algn="ctr" eaLnBrk="1" hangingPunct="1"/>
            <a:r>
              <a:rPr lang="en-US" altLang="zh-CN" sz="4800" dirty="0">
                <a:ea typeface="黑体" pitchFamily="2" charset="-122"/>
              </a:rPr>
              <a:t>3</a:t>
            </a:r>
            <a:r>
              <a:rPr lang="en-US" altLang="zh-CN" sz="4800" dirty="0" smtClean="0">
                <a:ea typeface="黑体" pitchFamily="2" charset="-122"/>
              </a:rPr>
              <a:t>.5  </a:t>
            </a:r>
            <a:r>
              <a:rPr lang="zh-CN" altLang="en-US" sz="4800" dirty="0" smtClean="0">
                <a:ea typeface="黑体" pitchFamily="2" charset="-122"/>
              </a:rPr>
              <a:t>扩展的局域网</a:t>
            </a:r>
            <a:br>
              <a:rPr lang="zh-CN" altLang="en-US" sz="4800" dirty="0" smtClean="0">
                <a:ea typeface="黑体" pitchFamily="2" charset="-122"/>
              </a:rPr>
            </a:br>
            <a:r>
              <a:rPr lang="en-US" altLang="zh-CN" sz="4000" dirty="0">
                <a:ea typeface="黑体" pitchFamily="2" charset="-122"/>
              </a:rPr>
              <a:t>3</a:t>
            </a:r>
            <a:r>
              <a:rPr lang="en-US" altLang="zh-CN" sz="4000" dirty="0" smtClean="0">
                <a:ea typeface="黑体" pitchFamily="2" charset="-122"/>
              </a:rPr>
              <a:t>.5.1  </a:t>
            </a:r>
            <a:r>
              <a:rPr lang="zh-CN" altLang="en-US" sz="4000" dirty="0" smtClean="0">
                <a:ea typeface="黑体" pitchFamily="2" charset="-122"/>
              </a:rPr>
              <a:t>在物理层扩展局域网</a:t>
            </a:r>
          </a:p>
        </p:txBody>
      </p:sp>
      <p:sp>
        <p:nvSpPr>
          <p:cNvPr id="94212" name="Rectangle 4"/>
          <p:cNvSpPr>
            <a:spLocks noGrp="1" noChangeArrowheads="1"/>
          </p:cNvSpPr>
          <p:nvPr>
            <p:ph type="body" idx="1"/>
          </p:nvPr>
        </p:nvSpPr>
        <p:spPr>
          <a:xfrm>
            <a:off x="1040091" y="1976508"/>
            <a:ext cx="7109658" cy="1433442"/>
          </a:xfrm>
          <a:noFill/>
        </p:spPr>
        <p:txBody>
          <a:bodyPr/>
          <a:lstStyle/>
          <a:p>
            <a:pPr eaLnBrk="1" hangingPunct="1"/>
            <a:r>
              <a:rPr lang="zh-CN" altLang="en-US" dirty="0" smtClean="0">
                <a:ea typeface="黑体" pitchFamily="2" charset="-122"/>
              </a:rPr>
              <a:t>主机使用光纤和一对光纤调制解调器连接到集线器 </a:t>
            </a:r>
          </a:p>
        </p:txBody>
      </p:sp>
      <p:pic>
        <p:nvPicPr>
          <p:cNvPr id="94213" name="Picture 5"/>
          <p:cNvPicPr>
            <a:picLocks noChangeAspect="1" noChangeArrowheads="1"/>
          </p:cNvPicPr>
          <p:nvPr/>
        </p:nvPicPr>
        <p:blipFill>
          <a:blip r:embed="rId3" cstate="print"/>
          <a:srcRect/>
          <a:stretch>
            <a:fillRect/>
          </a:stretch>
        </p:blipFill>
        <p:spPr bwMode="auto">
          <a:xfrm rot="-448914">
            <a:off x="7532344" y="3750946"/>
            <a:ext cx="1192067" cy="729350"/>
          </a:xfrm>
          <a:prstGeom prst="rect">
            <a:avLst/>
          </a:prstGeom>
          <a:noFill/>
          <a:ln w="12700">
            <a:noFill/>
            <a:miter lim="800000"/>
            <a:headEnd/>
            <a:tailEnd/>
          </a:ln>
        </p:spPr>
      </p:pic>
      <p:sp>
        <p:nvSpPr>
          <p:cNvPr id="94214" name="Text Box 6"/>
          <p:cNvSpPr txBox="1">
            <a:spLocks noChangeArrowheads="1"/>
          </p:cNvSpPr>
          <p:nvPr/>
        </p:nvSpPr>
        <p:spPr bwMode="auto">
          <a:xfrm>
            <a:off x="7405697" y="2701123"/>
            <a:ext cx="183991" cy="522851"/>
          </a:xfrm>
          <a:prstGeom prst="rect">
            <a:avLst/>
          </a:prstGeom>
          <a:noFill/>
          <a:ln w="9525">
            <a:noFill/>
            <a:miter lim="800000"/>
            <a:headEnd/>
            <a:tailEnd/>
          </a:ln>
        </p:spPr>
        <p:txBody>
          <a:bodyPr wrap="none" lIns="91074" tIns="45537" rIns="91074" bIns="45537">
            <a:spAutoFit/>
          </a:bodyPr>
          <a:lstStyle/>
          <a:p>
            <a:endParaRPr lang="zh-CN" altLang="zh-CN" sz="2800" dirty="0">
              <a:solidFill>
                <a:schemeClr val="folHlink"/>
              </a:solidFill>
              <a:latin typeface="Arial" charset="0"/>
              <a:ea typeface="黑体" pitchFamily="2" charset="-122"/>
            </a:endParaRPr>
          </a:p>
        </p:txBody>
      </p:sp>
      <p:sp>
        <p:nvSpPr>
          <p:cNvPr id="94215" name="Text Box 7"/>
          <p:cNvSpPr txBox="1">
            <a:spLocks noChangeArrowheads="1"/>
          </p:cNvSpPr>
          <p:nvPr/>
        </p:nvSpPr>
        <p:spPr bwMode="auto">
          <a:xfrm>
            <a:off x="7503848" y="3122630"/>
            <a:ext cx="1107256" cy="756761"/>
          </a:xfrm>
          <a:prstGeom prst="rect">
            <a:avLst/>
          </a:prstGeom>
          <a:noFill/>
          <a:ln w="9525">
            <a:noFill/>
            <a:miter lim="800000"/>
            <a:headEnd/>
            <a:tailEnd/>
          </a:ln>
        </p:spPr>
        <p:txBody>
          <a:bodyPr wrap="none" lIns="91074" tIns="45537" rIns="91074" bIns="45537">
            <a:spAutoFit/>
          </a:bodyPr>
          <a:lstStyle/>
          <a:p>
            <a:pPr>
              <a:lnSpc>
                <a:spcPct val="90000"/>
              </a:lnSpc>
            </a:pPr>
            <a:r>
              <a:rPr lang="zh-CN" altLang="en-US" sz="2400" dirty="0">
                <a:solidFill>
                  <a:schemeClr val="folHlink"/>
                </a:solidFill>
                <a:latin typeface="Arial" charset="0"/>
                <a:ea typeface="黑体" pitchFamily="2" charset="-122"/>
              </a:rPr>
              <a:t>以太网</a:t>
            </a:r>
          </a:p>
          <a:p>
            <a:pPr>
              <a:lnSpc>
                <a:spcPct val="90000"/>
              </a:lnSpc>
            </a:pPr>
            <a:r>
              <a:rPr lang="zh-CN" altLang="en-US" sz="2400" dirty="0">
                <a:solidFill>
                  <a:schemeClr val="folHlink"/>
                </a:solidFill>
                <a:latin typeface="Arial" charset="0"/>
                <a:ea typeface="黑体" pitchFamily="2" charset="-122"/>
              </a:rPr>
              <a:t>集线器</a:t>
            </a:r>
          </a:p>
        </p:txBody>
      </p:sp>
      <p:sp>
        <p:nvSpPr>
          <p:cNvPr id="94216" name="Line 8"/>
          <p:cNvSpPr>
            <a:spLocks noChangeShapeType="1"/>
          </p:cNvSpPr>
          <p:nvPr/>
        </p:nvSpPr>
        <p:spPr bwMode="auto">
          <a:xfrm>
            <a:off x="788379" y="4222971"/>
            <a:ext cx="7043169" cy="0"/>
          </a:xfrm>
          <a:prstGeom prst="line">
            <a:avLst/>
          </a:prstGeom>
          <a:noFill/>
          <a:ln w="28575">
            <a:solidFill>
              <a:schemeClr val="folHlink"/>
            </a:solidFill>
            <a:round/>
            <a:headEnd/>
            <a:tailEnd/>
          </a:ln>
        </p:spPr>
        <p:txBody>
          <a:bodyPr lIns="91074" tIns="45537" rIns="91074" bIns="45537"/>
          <a:lstStyle/>
          <a:p>
            <a:endParaRPr lang="zh-CN" altLang="en-US" dirty="0">
              <a:ea typeface="黑体" pitchFamily="2" charset="-122"/>
            </a:endParaRPr>
          </a:p>
        </p:txBody>
      </p:sp>
      <p:sp>
        <p:nvSpPr>
          <p:cNvPr id="94217" name="Text Box 9"/>
          <p:cNvSpPr txBox="1">
            <a:spLocks noChangeArrowheads="1"/>
          </p:cNvSpPr>
          <p:nvPr/>
        </p:nvSpPr>
        <p:spPr bwMode="auto">
          <a:xfrm>
            <a:off x="3744009" y="3681484"/>
            <a:ext cx="902072" cy="522851"/>
          </a:xfrm>
          <a:prstGeom prst="rect">
            <a:avLst/>
          </a:prstGeom>
          <a:noFill/>
          <a:ln w="9525">
            <a:noFill/>
            <a:miter lim="800000"/>
            <a:headEnd/>
            <a:tailEnd/>
          </a:ln>
        </p:spPr>
        <p:txBody>
          <a:bodyPr wrap="none" lIns="91074" tIns="45537" rIns="91074" bIns="45537">
            <a:spAutoFit/>
          </a:bodyPr>
          <a:lstStyle/>
          <a:p>
            <a:r>
              <a:rPr lang="zh-CN" altLang="en-US" sz="2800" dirty="0">
                <a:solidFill>
                  <a:schemeClr val="folHlink"/>
                </a:solidFill>
                <a:latin typeface="Arial" charset="0"/>
                <a:ea typeface="黑体" pitchFamily="2" charset="-122"/>
              </a:rPr>
              <a:t>光纤</a:t>
            </a:r>
          </a:p>
        </p:txBody>
      </p:sp>
      <p:sp>
        <p:nvSpPr>
          <p:cNvPr id="94218" name="Text Box 10"/>
          <p:cNvSpPr txBox="1">
            <a:spLocks noChangeArrowheads="1"/>
          </p:cNvSpPr>
          <p:nvPr/>
        </p:nvSpPr>
        <p:spPr bwMode="auto">
          <a:xfrm>
            <a:off x="6200761" y="4455037"/>
            <a:ext cx="1722811" cy="756761"/>
          </a:xfrm>
          <a:prstGeom prst="rect">
            <a:avLst/>
          </a:prstGeom>
          <a:noFill/>
          <a:ln w="9525">
            <a:noFill/>
            <a:miter lim="800000"/>
            <a:headEnd/>
            <a:tailEnd/>
          </a:ln>
        </p:spPr>
        <p:txBody>
          <a:bodyPr wrap="none" lIns="91074" tIns="45537" rIns="91074" bIns="45537">
            <a:spAutoFit/>
          </a:bodyPr>
          <a:lstStyle/>
          <a:p>
            <a:pPr algn="ctr">
              <a:lnSpc>
                <a:spcPct val="90000"/>
              </a:lnSpc>
            </a:pPr>
            <a:r>
              <a:rPr lang="zh-CN" altLang="en-US" sz="2400" dirty="0">
                <a:solidFill>
                  <a:schemeClr val="folHlink"/>
                </a:solidFill>
                <a:latin typeface="Arial" charset="0"/>
                <a:ea typeface="黑体" pitchFamily="2" charset="-122"/>
              </a:rPr>
              <a:t>光纤</a:t>
            </a:r>
          </a:p>
          <a:p>
            <a:pPr algn="ctr">
              <a:lnSpc>
                <a:spcPct val="90000"/>
              </a:lnSpc>
            </a:pPr>
            <a:r>
              <a:rPr lang="zh-CN" altLang="en-US" sz="2400" dirty="0">
                <a:solidFill>
                  <a:schemeClr val="folHlink"/>
                </a:solidFill>
                <a:latin typeface="Arial" charset="0"/>
                <a:ea typeface="黑体" pitchFamily="2" charset="-122"/>
              </a:rPr>
              <a:t>调制解调器</a:t>
            </a:r>
          </a:p>
        </p:txBody>
      </p:sp>
      <p:pic>
        <p:nvPicPr>
          <p:cNvPr id="94219" name="Picture 11"/>
          <p:cNvPicPr>
            <a:picLocks noChangeArrowheads="1"/>
          </p:cNvPicPr>
          <p:nvPr/>
        </p:nvPicPr>
        <p:blipFill>
          <a:blip r:embed="rId4" cstate="print"/>
          <a:srcRect/>
          <a:stretch>
            <a:fillRect/>
          </a:stretch>
        </p:blipFill>
        <p:spPr bwMode="auto">
          <a:xfrm>
            <a:off x="322951" y="3654646"/>
            <a:ext cx="663315" cy="721457"/>
          </a:xfrm>
          <a:prstGeom prst="rect">
            <a:avLst/>
          </a:prstGeom>
          <a:noFill/>
          <a:ln w="9525">
            <a:noFill/>
            <a:miter lim="800000"/>
            <a:headEnd/>
            <a:tailEnd/>
          </a:ln>
        </p:spPr>
      </p:pic>
      <p:pic>
        <p:nvPicPr>
          <p:cNvPr id="94220" name="Picture 12"/>
          <p:cNvPicPr>
            <a:picLocks noChangeArrowheads="1"/>
          </p:cNvPicPr>
          <p:nvPr/>
        </p:nvPicPr>
        <p:blipFill>
          <a:blip r:embed="rId5" cstate="print"/>
          <a:srcRect/>
          <a:stretch>
            <a:fillRect/>
          </a:stretch>
        </p:blipFill>
        <p:spPr bwMode="auto">
          <a:xfrm>
            <a:off x="1052755" y="4025636"/>
            <a:ext cx="599991" cy="419929"/>
          </a:xfrm>
          <a:prstGeom prst="rect">
            <a:avLst/>
          </a:prstGeom>
          <a:noFill/>
          <a:ln w="12699">
            <a:noFill/>
            <a:miter lim="800000"/>
            <a:headEnd/>
            <a:tailEnd/>
          </a:ln>
        </p:spPr>
      </p:pic>
      <p:pic>
        <p:nvPicPr>
          <p:cNvPr id="94221" name="Picture 13"/>
          <p:cNvPicPr>
            <a:picLocks noChangeArrowheads="1"/>
          </p:cNvPicPr>
          <p:nvPr/>
        </p:nvPicPr>
        <p:blipFill>
          <a:blip r:embed="rId5" cstate="print"/>
          <a:srcRect/>
          <a:stretch>
            <a:fillRect/>
          </a:stretch>
        </p:blipFill>
        <p:spPr bwMode="auto">
          <a:xfrm>
            <a:off x="6837368" y="4025636"/>
            <a:ext cx="598408" cy="419929"/>
          </a:xfrm>
          <a:prstGeom prst="rect">
            <a:avLst/>
          </a:prstGeom>
          <a:noFill/>
          <a:ln w="12699">
            <a:noFill/>
            <a:miter lim="800000"/>
            <a:headEnd/>
            <a:tailEnd/>
          </a:ln>
        </p:spPr>
      </p:pic>
      <p:sp>
        <p:nvSpPr>
          <p:cNvPr id="94222" name="Text Box 14"/>
          <p:cNvSpPr txBox="1">
            <a:spLocks noChangeArrowheads="1"/>
          </p:cNvSpPr>
          <p:nvPr/>
        </p:nvSpPr>
        <p:spPr bwMode="auto">
          <a:xfrm>
            <a:off x="457309" y="4412413"/>
            <a:ext cx="1722811" cy="756761"/>
          </a:xfrm>
          <a:prstGeom prst="rect">
            <a:avLst/>
          </a:prstGeom>
          <a:noFill/>
          <a:ln w="9525">
            <a:noFill/>
            <a:miter lim="800000"/>
            <a:headEnd/>
            <a:tailEnd/>
          </a:ln>
        </p:spPr>
        <p:txBody>
          <a:bodyPr wrap="none" lIns="91074" tIns="45537" rIns="91074" bIns="45537">
            <a:spAutoFit/>
          </a:bodyPr>
          <a:lstStyle/>
          <a:p>
            <a:pPr algn="ctr">
              <a:lnSpc>
                <a:spcPct val="90000"/>
              </a:lnSpc>
            </a:pPr>
            <a:r>
              <a:rPr lang="zh-CN" altLang="en-US" sz="2400" dirty="0">
                <a:solidFill>
                  <a:schemeClr val="folHlink"/>
                </a:solidFill>
                <a:latin typeface="Arial" charset="0"/>
                <a:ea typeface="黑体" pitchFamily="2" charset="-122"/>
              </a:rPr>
              <a:t>光纤</a:t>
            </a:r>
          </a:p>
          <a:p>
            <a:pPr algn="ctr">
              <a:lnSpc>
                <a:spcPct val="90000"/>
              </a:lnSpc>
            </a:pPr>
            <a:r>
              <a:rPr lang="zh-CN" altLang="en-US" sz="2400" dirty="0">
                <a:solidFill>
                  <a:schemeClr val="folHlink"/>
                </a:solidFill>
                <a:latin typeface="Arial" charset="0"/>
                <a:ea typeface="黑体" pitchFamily="2" charset="-122"/>
              </a:rPr>
              <a:t>调制解调器</a:t>
            </a:r>
          </a:p>
        </p:txBody>
      </p:sp>
      <p:sp>
        <p:nvSpPr>
          <p:cNvPr id="14" name="灯片编号占位符 13"/>
          <p:cNvSpPr>
            <a:spLocks noGrp="1"/>
          </p:cNvSpPr>
          <p:nvPr>
            <p:ph type="sldNum" sz="quarter" idx="12"/>
          </p:nvPr>
        </p:nvSpPr>
        <p:spPr/>
        <p:txBody>
          <a:bodyPr/>
          <a:lstStyle/>
          <a:p>
            <a:fld id="{B6F15528-21DE-4FAA-801E-634DDDAF4B2B}" type="slidenum">
              <a:rPr lang="en-US" smtClean="0"/>
              <a:pPr/>
              <a:t>82</a:t>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ChangeArrowheads="1"/>
          </p:cNvSpPr>
          <p:nvPr>
            <p:ph type="body" idx="1"/>
          </p:nvPr>
        </p:nvSpPr>
        <p:spPr>
          <a:xfrm>
            <a:off x="1040091" y="1905468"/>
            <a:ext cx="7828381" cy="653574"/>
          </a:xfrm>
        </p:spPr>
        <p:txBody>
          <a:bodyPr/>
          <a:lstStyle/>
          <a:p>
            <a:pPr eaLnBrk="1" hangingPunct="1"/>
            <a:r>
              <a:rPr lang="zh-CN" altLang="en-US" sz="2800" dirty="0" smtClean="0">
                <a:ea typeface="黑体" pitchFamily="2" charset="-122"/>
              </a:rPr>
              <a:t>某大学有三个系，各自有一个局域网</a:t>
            </a:r>
          </a:p>
        </p:txBody>
      </p:sp>
      <p:sp>
        <p:nvSpPr>
          <p:cNvPr id="95236" name="Rectangle 3"/>
          <p:cNvSpPr>
            <a:spLocks noChangeArrowheads="1"/>
          </p:cNvSpPr>
          <p:nvPr/>
        </p:nvSpPr>
        <p:spPr bwMode="auto">
          <a:xfrm>
            <a:off x="0" y="-184481"/>
            <a:ext cx="183991" cy="368962"/>
          </a:xfrm>
          <a:prstGeom prst="rect">
            <a:avLst/>
          </a:prstGeom>
          <a:noFill/>
          <a:ln w="9525">
            <a:noFill/>
            <a:miter lim="800000"/>
            <a:headEnd/>
            <a:tailEnd/>
          </a:ln>
        </p:spPr>
        <p:txBody>
          <a:bodyPr wrap="none" lIns="91074" tIns="45537" rIns="91074" bIns="45537" anchor="ctr">
            <a:spAutoFit/>
          </a:bodyPr>
          <a:lstStyle/>
          <a:p>
            <a:endParaRPr lang="zh-CN" altLang="en-US" dirty="0">
              <a:ea typeface="黑体" pitchFamily="2" charset="-122"/>
            </a:endParaRPr>
          </a:p>
        </p:txBody>
      </p:sp>
      <p:sp>
        <p:nvSpPr>
          <p:cNvPr id="95237" name="Rectangle 4"/>
          <p:cNvSpPr>
            <a:spLocks noChangeArrowheads="1"/>
          </p:cNvSpPr>
          <p:nvPr/>
        </p:nvSpPr>
        <p:spPr bwMode="auto">
          <a:xfrm>
            <a:off x="0" y="-184481"/>
            <a:ext cx="183991" cy="368962"/>
          </a:xfrm>
          <a:prstGeom prst="rect">
            <a:avLst/>
          </a:prstGeom>
          <a:noFill/>
          <a:ln w="9525">
            <a:noFill/>
            <a:miter lim="800000"/>
            <a:headEnd/>
            <a:tailEnd/>
          </a:ln>
        </p:spPr>
        <p:txBody>
          <a:bodyPr wrap="none" lIns="91074" tIns="45537" rIns="91074" bIns="45537" anchor="ctr">
            <a:spAutoFit/>
          </a:bodyPr>
          <a:lstStyle/>
          <a:p>
            <a:endParaRPr lang="zh-CN" altLang="en-US" dirty="0">
              <a:ea typeface="黑体" pitchFamily="2" charset="-122"/>
            </a:endParaRPr>
          </a:p>
        </p:txBody>
      </p:sp>
      <p:sp>
        <p:nvSpPr>
          <p:cNvPr id="95238" name="Rectangle 5"/>
          <p:cNvSpPr>
            <a:spLocks noGrp="1" noChangeArrowheads="1"/>
          </p:cNvSpPr>
          <p:nvPr>
            <p:ph type="title"/>
          </p:nvPr>
        </p:nvSpPr>
        <p:spPr>
          <a:xfrm>
            <a:off x="774132" y="213123"/>
            <a:ext cx="8165580" cy="1453964"/>
          </a:xfrm>
        </p:spPr>
        <p:txBody>
          <a:bodyPr/>
          <a:lstStyle/>
          <a:p>
            <a:pPr algn="ctr" eaLnBrk="1" hangingPunct="1"/>
            <a:r>
              <a:rPr lang="zh-CN" altLang="en-US" sz="4000" dirty="0" smtClean="0">
                <a:ea typeface="黑体" pitchFamily="2" charset="-122"/>
              </a:rPr>
              <a:t>用多个集线器可连成更大的局域网</a:t>
            </a:r>
          </a:p>
        </p:txBody>
      </p:sp>
      <p:sp>
        <p:nvSpPr>
          <p:cNvPr id="95239" name="Text Box 43"/>
          <p:cNvSpPr txBox="1">
            <a:spLocks noChangeArrowheads="1"/>
          </p:cNvSpPr>
          <p:nvPr/>
        </p:nvSpPr>
        <p:spPr bwMode="auto">
          <a:xfrm>
            <a:off x="3166181" y="2596930"/>
            <a:ext cx="2646139" cy="461295"/>
          </a:xfrm>
          <a:prstGeom prst="rect">
            <a:avLst/>
          </a:prstGeom>
          <a:noFill/>
          <a:ln w="9525">
            <a:noFill/>
            <a:miter lim="800000"/>
            <a:headEnd/>
            <a:tailEnd/>
          </a:ln>
        </p:spPr>
        <p:txBody>
          <a:bodyPr wrap="none" lIns="91074" tIns="45537" rIns="91074" bIns="45537">
            <a:spAutoFit/>
          </a:bodyPr>
          <a:lstStyle/>
          <a:p>
            <a:r>
              <a:rPr kumimoji="1" lang="zh-CN" altLang="en-US" sz="2400" dirty="0">
                <a:solidFill>
                  <a:schemeClr val="tx2"/>
                </a:solidFill>
                <a:latin typeface="Times New Roman" pitchFamily="18" charset="0"/>
                <a:ea typeface="黑体" pitchFamily="2" charset="-122"/>
              </a:rPr>
              <a:t>三个独立的碰撞域</a:t>
            </a:r>
          </a:p>
        </p:txBody>
      </p:sp>
      <p:sp>
        <p:nvSpPr>
          <p:cNvPr id="95240" name="AutoShape 44"/>
          <p:cNvSpPr>
            <a:spLocks noChangeArrowheads="1"/>
          </p:cNvSpPr>
          <p:nvPr/>
        </p:nvSpPr>
        <p:spPr bwMode="auto">
          <a:xfrm>
            <a:off x="474927" y="3391006"/>
            <a:ext cx="2553525" cy="2955290"/>
          </a:xfrm>
          <a:prstGeom prst="roundRect">
            <a:avLst>
              <a:gd name="adj" fmla="val 16667"/>
            </a:avLst>
          </a:prstGeom>
          <a:solidFill>
            <a:srgbClr val="FFCCFF"/>
          </a:solidFill>
          <a:ln w="9525">
            <a:noFill/>
            <a:round/>
            <a:headEnd/>
            <a:tailEnd/>
          </a:ln>
        </p:spPr>
        <p:txBody>
          <a:bodyPr wrap="none" lIns="91074" tIns="45537" rIns="91074" bIns="45537" anchor="ctr"/>
          <a:lstStyle/>
          <a:p>
            <a:endParaRPr lang="zh-CN" altLang="en-US" dirty="0">
              <a:ea typeface="黑体" pitchFamily="2" charset="-122"/>
            </a:endParaRPr>
          </a:p>
        </p:txBody>
      </p:sp>
      <p:sp>
        <p:nvSpPr>
          <p:cNvPr id="95241" name="Line 45"/>
          <p:cNvSpPr>
            <a:spLocks noChangeShapeType="1"/>
          </p:cNvSpPr>
          <p:nvPr/>
        </p:nvSpPr>
        <p:spPr bwMode="auto">
          <a:xfrm flipH="1">
            <a:off x="875449" y="4933377"/>
            <a:ext cx="637985" cy="732508"/>
          </a:xfrm>
          <a:prstGeom prst="line">
            <a:avLst/>
          </a:prstGeom>
          <a:noFill/>
          <a:ln w="19050">
            <a:solidFill>
              <a:schemeClr val="tx1"/>
            </a:solidFill>
            <a:round/>
            <a:headEnd/>
            <a:tailEnd/>
          </a:ln>
        </p:spPr>
        <p:txBody>
          <a:bodyPr wrap="none" lIns="91074" tIns="45537" rIns="91074" bIns="45537" anchor="ctr"/>
          <a:lstStyle/>
          <a:p>
            <a:endParaRPr lang="zh-CN" altLang="en-US" dirty="0">
              <a:ea typeface="黑体" pitchFamily="2" charset="-122"/>
            </a:endParaRPr>
          </a:p>
        </p:txBody>
      </p:sp>
      <p:pic>
        <p:nvPicPr>
          <p:cNvPr id="95242" name="Picture 46"/>
          <p:cNvPicPr>
            <a:picLocks noChangeArrowheads="1"/>
          </p:cNvPicPr>
          <p:nvPr/>
        </p:nvPicPr>
        <p:blipFill>
          <a:blip r:embed="rId3" cstate="print"/>
          <a:srcRect/>
          <a:stretch>
            <a:fillRect/>
          </a:stretch>
        </p:blipFill>
        <p:spPr bwMode="auto">
          <a:xfrm>
            <a:off x="625321" y="5478022"/>
            <a:ext cx="479676" cy="508335"/>
          </a:xfrm>
          <a:prstGeom prst="rect">
            <a:avLst/>
          </a:prstGeom>
          <a:noFill/>
          <a:ln w="12699">
            <a:noFill/>
            <a:miter lim="800000"/>
            <a:headEnd/>
            <a:tailEnd/>
          </a:ln>
        </p:spPr>
      </p:pic>
      <p:sp>
        <p:nvSpPr>
          <p:cNvPr id="95243" name="Line 47"/>
          <p:cNvSpPr>
            <a:spLocks noChangeShapeType="1"/>
          </p:cNvSpPr>
          <p:nvPr/>
        </p:nvSpPr>
        <p:spPr bwMode="auto">
          <a:xfrm>
            <a:off x="1874379" y="5070723"/>
            <a:ext cx="177306" cy="571482"/>
          </a:xfrm>
          <a:prstGeom prst="line">
            <a:avLst/>
          </a:prstGeom>
          <a:noFill/>
          <a:ln w="19050">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95244" name="Line 48"/>
          <p:cNvSpPr>
            <a:spLocks noChangeShapeType="1"/>
          </p:cNvSpPr>
          <p:nvPr/>
        </p:nvSpPr>
        <p:spPr bwMode="auto">
          <a:xfrm>
            <a:off x="2051685" y="5047043"/>
            <a:ext cx="628487" cy="571482"/>
          </a:xfrm>
          <a:prstGeom prst="line">
            <a:avLst/>
          </a:prstGeom>
          <a:noFill/>
          <a:ln w="19050">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95245" name="Line 49"/>
          <p:cNvSpPr>
            <a:spLocks noChangeShapeType="1"/>
          </p:cNvSpPr>
          <p:nvPr/>
        </p:nvSpPr>
        <p:spPr bwMode="auto">
          <a:xfrm flipH="1">
            <a:off x="1470691" y="4944427"/>
            <a:ext cx="170974" cy="738823"/>
          </a:xfrm>
          <a:prstGeom prst="line">
            <a:avLst/>
          </a:prstGeom>
          <a:noFill/>
          <a:ln w="19050">
            <a:solidFill>
              <a:schemeClr val="tx1"/>
            </a:solidFill>
            <a:round/>
            <a:headEnd/>
            <a:tailEnd/>
          </a:ln>
        </p:spPr>
        <p:txBody>
          <a:bodyPr wrap="none" lIns="91074" tIns="45537" rIns="91074" bIns="45537" anchor="ctr"/>
          <a:lstStyle/>
          <a:p>
            <a:endParaRPr lang="zh-CN" altLang="en-US" dirty="0">
              <a:ea typeface="黑体" pitchFamily="2" charset="-122"/>
            </a:endParaRPr>
          </a:p>
        </p:txBody>
      </p:sp>
      <p:pic>
        <p:nvPicPr>
          <p:cNvPr id="95246" name="Picture 50"/>
          <p:cNvPicPr>
            <a:picLocks noChangeArrowheads="1"/>
          </p:cNvPicPr>
          <p:nvPr/>
        </p:nvPicPr>
        <p:blipFill>
          <a:blip r:embed="rId3" cstate="print"/>
          <a:srcRect/>
          <a:stretch>
            <a:fillRect/>
          </a:stretch>
        </p:blipFill>
        <p:spPr bwMode="auto">
          <a:xfrm>
            <a:off x="1226896" y="5478022"/>
            <a:ext cx="478093" cy="508335"/>
          </a:xfrm>
          <a:prstGeom prst="rect">
            <a:avLst/>
          </a:prstGeom>
          <a:noFill/>
          <a:ln w="12699">
            <a:noFill/>
            <a:miter lim="800000"/>
            <a:headEnd/>
            <a:tailEnd/>
          </a:ln>
        </p:spPr>
      </p:pic>
      <p:pic>
        <p:nvPicPr>
          <p:cNvPr id="95247" name="Picture 51"/>
          <p:cNvPicPr>
            <a:picLocks noChangeArrowheads="1"/>
          </p:cNvPicPr>
          <p:nvPr/>
        </p:nvPicPr>
        <p:blipFill>
          <a:blip r:embed="rId3" cstate="print"/>
          <a:srcRect/>
          <a:stretch>
            <a:fillRect/>
          </a:stretch>
        </p:blipFill>
        <p:spPr bwMode="auto">
          <a:xfrm>
            <a:off x="1826887" y="5478022"/>
            <a:ext cx="478093" cy="508335"/>
          </a:xfrm>
          <a:prstGeom prst="rect">
            <a:avLst/>
          </a:prstGeom>
          <a:noFill/>
          <a:ln w="12699">
            <a:noFill/>
            <a:miter lim="800000"/>
            <a:headEnd/>
            <a:tailEnd/>
          </a:ln>
        </p:spPr>
      </p:pic>
      <p:pic>
        <p:nvPicPr>
          <p:cNvPr id="95248" name="Picture 52"/>
          <p:cNvPicPr>
            <a:picLocks noChangeArrowheads="1"/>
          </p:cNvPicPr>
          <p:nvPr/>
        </p:nvPicPr>
        <p:blipFill>
          <a:blip r:embed="rId3" cstate="print"/>
          <a:srcRect/>
          <a:stretch>
            <a:fillRect/>
          </a:stretch>
        </p:blipFill>
        <p:spPr bwMode="auto">
          <a:xfrm>
            <a:off x="2426878" y="5478022"/>
            <a:ext cx="479676" cy="508335"/>
          </a:xfrm>
          <a:prstGeom prst="rect">
            <a:avLst/>
          </a:prstGeom>
          <a:noFill/>
          <a:ln w="12699">
            <a:noFill/>
            <a:miter lim="800000"/>
            <a:headEnd/>
            <a:tailEnd/>
          </a:ln>
        </p:spPr>
      </p:pic>
      <p:sp>
        <p:nvSpPr>
          <p:cNvPr id="95249" name="Text Box 53"/>
          <p:cNvSpPr txBox="1">
            <a:spLocks noChangeArrowheads="1"/>
          </p:cNvSpPr>
          <p:nvPr/>
        </p:nvSpPr>
        <p:spPr bwMode="auto">
          <a:xfrm>
            <a:off x="609490" y="4530813"/>
            <a:ext cx="799480" cy="461295"/>
          </a:xfrm>
          <a:prstGeom prst="rect">
            <a:avLst/>
          </a:prstGeom>
          <a:noFill/>
          <a:ln w="9525">
            <a:noFill/>
            <a:miter lim="800000"/>
            <a:headEnd/>
            <a:tailEnd/>
          </a:ln>
        </p:spPr>
        <p:txBody>
          <a:bodyPr wrap="none" lIns="91074" tIns="45537" rIns="91074" bIns="45537">
            <a:spAutoFit/>
          </a:bodyPr>
          <a:lstStyle/>
          <a:p>
            <a:r>
              <a:rPr kumimoji="1" lang="zh-CN" altLang="en-US" sz="2400" dirty="0">
                <a:solidFill>
                  <a:schemeClr val="tx2"/>
                </a:solidFill>
                <a:latin typeface="Times New Roman" pitchFamily="18" charset="0"/>
                <a:ea typeface="黑体" pitchFamily="2" charset="-122"/>
              </a:rPr>
              <a:t>一系</a:t>
            </a:r>
          </a:p>
        </p:txBody>
      </p:sp>
      <p:pic>
        <p:nvPicPr>
          <p:cNvPr id="95250" name="Picture 54"/>
          <p:cNvPicPr>
            <a:picLocks noChangeAspect="1" noChangeArrowheads="1"/>
          </p:cNvPicPr>
          <p:nvPr/>
        </p:nvPicPr>
        <p:blipFill>
          <a:blip r:embed="rId4" cstate="print"/>
          <a:srcRect/>
          <a:stretch>
            <a:fillRect/>
          </a:stretch>
        </p:blipFill>
        <p:spPr bwMode="auto">
          <a:xfrm rot="-1102812">
            <a:off x="1275971" y="4575017"/>
            <a:ext cx="1104997" cy="610950"/>
          </a:xfrm>
          <a:prstGeom prst="rect">
            <a:avLst/>
          </a:prstGeom>
          <a:noFill/>
          <a:ln w="12700">
            <a:noFill/>
            <a:miter lim="800000"/>
            <a:headEnd/>
            <a:tailEnd/>
          </a:ln>
        </p:spPr>
      </p:pic>
      <p:sp>
        <p:nvSpPr>
          <p:cNvPr id="95251" name="AutoShape 55"/>
          <p:cNvSpPr>
            <a:spLocks noChangeArrowheads="1"/>
          </p:cNvSpPr>
          <p:nvPr/>
        </p:nvSpPr>
        <p:spPr bwMode="auto">
          <a:xfrm>
            <a:off x="3178845" y="3391006"/>
            <a:ext cx="2551942" cy="2955290"/>
          </a:xfrm>
          <a:prstGeom prst="roundRect">
            <a:avLst>
              <a:gd name="adj" fmla="val 16667"/>
            </a:avLst>
          </a:prstGeom>
          <a:solidFill>
            <a:srgbClr val="FFFF66"/>
          </a:solidFill>
          <a:ln w="9525">
            <a:noFill/>
            <a:round/>
            <a:headEnd/>
            <a:tailEnd/>
          </a:ln>
        </p:spPr>
        <p:txBody>
          <a:bodyPr wrap="none" lIns="91074" tIns="45537" rIns="91074" bIns="45537" anchor="ctr"/>
          <a:lstStyle/>
          <a:p>
            <a:endParaRPr lang="zh-CN" altLang="en-US" dirty="0">
              <a:ea typeface="黑体" pitchFamily="2" charset="-122"/>
            </a:endParaRPr>
          </a:p>
        </p:txBody>
      </p:sp>
      <p:sp>
        <p:nvSpPr>
          <p:cNvPr id="95252" name="Line 56"/>
          <p:cNvSpPr>
            <a:spLocks noChangeShapeType="1"/>
          </p:cNvSpPr>
          <p:nvPr/>
        </p:nvSpPr>
        <p:spPr bwMode="auto">
          <a:xfrm flipH="1">
            <a:off x="3577784" y="4933377"/>
            <a:ext cx="639568" cy="732508"/>
          </a:xfrm>
          <a:prstGeom prst="line">
            <a:avLst/>
          </a:prstGeom>
          <a:noFill/>
          <a:ln w="19050">
            <a:solidFill>
              <a:schemeClr val="tx1"/>
            </a:solidFill>
            <a:round/>
            <a:headEnd/>
            <a:tailEnd/>
          </a:ln>
        </p:spPr>
        <p:txBody>
          <a:bodyPr wrap="none" lIns="91074" tIns="45537" rIns="91074" bIns="45537" anchor="ctr"/>
          <a:lstStyle/>
          <a:p>
            <a:endParaRPr lang="zh-CN" altLang="en-US" dirty="0">
              <a:ea typeface="黑体" pitchFamily="2" charset="-122"/>
            </a:endParaRPr>
          </a:p>
        </p:txBody>
      </p:sp>
      <p:pic>
        <p:nvPicPr>
          <p:cNvPr id="95253" name="Picture 57"/>
          <p:cNvPicPr>
            <a:picLocks noChangeArrowheads="1"/>
          </p:cNvPicPr>
          <p:nvPr/>
        </p:nvPicPr>
        <p:blipFill>
          <a:blip r:embed="rId3" cstate="print"/>
          <a:srcRect/>
          <a:stretch>
            <a:fillRect/>
          </a:stretch>
        </p:blipFill>
        <p:spPr bwMode="auto">
          <a:xfrm>
            <a:off x="3327656" y="5478022"/>
            <a:ext cx="479677" cy="508335"/>
          </a:xfrm>
          <a:prstGeom prst="rect">
            <a:avLst/>
          </a:prstGeom>
          <a:noFill/>
          <a:ln w="12699">
            <a:noFill/>
            <a:miter lim="800000"/>
            <a:headEnd/>
            <a:tailEnd/>
          </a:ln>
        </p:spPr>
      </p:pic>
      <p:sp>
        <p:nvSpPr>
          <p:cNvPr id="95254" name="Line 58"/>
          <p:cNvSpPr>
            <a:spLocks noChangeShapeType="1"/>
          </p:cNvSpPr>
          <p:nvPr/>
        </p:nvSpPr>
        <p:spPr bwMode="auto">
          <a:xfrm>
            <a:off x="4576715" y="5070723"/>
            <a:ext cx="177306" cy="571482"/>
          </a:xfrm>
          <a:prstGeom prst="line">
            <a:avLst/>
          </a:prstGeom>
          <a:noFill/>
          <a:ln w="19050">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95255" name="Line 59"/>
          <p:cNvSpPr>
            <a:spLocks noChangeShapeType="1"/>
          </p:cNvSpPr>
          <p:nvPr/>
        </p:nvSpPr>
        <p:spPr bwMode="auto">
          <a:xfrm>
            <a:off x="4754021" y="5047043"/>
            <a:ext cx="630070" cy="571482"/>
          </a:xfrm>
          <a:prstGeom prst="line">
            <a:avLst/>
          </a:prstGeom>
          <a:noFill/>
          <a:ln w="19050">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95256" name="Line 60"/>
          <p:cNvSpPr>
            <a:spLocks noChangeShapeType="1"/>
          </p:cNvSpPr>
          <p:nvPr/>
        </p:nvSpPr>
        <p:spPr bwMode="auto">
          <a:xfrm flipH="1">
            <a:off x="4173026" y="4944427"/>
            <a:ext cx="172557" cy="738823"/>
          </a:xfrm>
          <a:prstGeom prst="line">
            <a:avLst/>
          </a:prstGeom>
          <a:noFill/>
          <a:ln w="19050">
            <a:solidFill>
              <a:schemeClr val="tx1"/>
            </a:solidFill>
            <a:round/>
            <a:headEnd/>
            <a:tailEnd/>
          </a:ln>
        </p:spPr>
        <p:txBody>
          <a:bodyPr wrap="none" lIns="91074" tIns="45537" rIns="91074" bIns="45537" anchor="ctr"/>
          <a:lstStyle/>
          <a:p>
            <a:endParaRPr lang="zh-CN" altLang="en-US" dirty="0">
              <a:ea typeface="黑体" pitchFamily="2" charset="-122"/>
            </a:endParaRPr>
          </a:p>
        </p:txBody>
      </p:sp>
      <p:pic>
        <p:nvPicPr>
          <p:cNvPr id="95257" name="Picture 61"/>
          <p:cNvPicPr>
            <a:picLocks noChangeArrowheads="1"/>
          </p:cNvPicPr>
          <p:nvPr/>
        </p:nvPicPr>
        <p:blipFill>
          <a:blip r:embed="rId3" cstate="print"/>
          <a:srcRect/>
          <a:stretch>
            <a:fillRect/>
          </a:stretch>
        </p:blipFill>
        <p:spPr bwMode="auto">
          <a:xfrm>
            <a:off x="3929231" y="5478022"/>
            <a:ext cx="478093" cy="508335"/>
          </a:xfrm>
          <a:prstGeom prst="rect">
            <a:avLst/>
          </a:prstGeom>
          <a:noFill/>
          <a:ln w="12699">
            <a:noFill/>
            <a:miter lim="800000"/>
            <a:headEnd/>
            <a:tailEnd/>
          </a:ln>
        </p:spPr>
      </p:pic>
      <p:pic>
        <p:nvPicPr>
          <p:cNvPr id="95258" name="Picture 62"/>
          <p:cNvPicPr>
            <a:picLocks noChangeArrowheads="1"/>
          </p:cNvPicPr>
          <p:nvPr/>
        </p:nvPicPr>
        <p:blipFill>
          <a:blip r:embed="rId3" cstate="print"/>
          <a:srcRect/>
          <a:stretch>
            <a:fillRect/>
          </a:stretch>
        </p:blipFill>
        <p:spPr bwMode="auto">
          <a:xfrm>
            <a:off x="4529222" y="5478022"/>
            <a:ext cx="478093" cy="508335"/>
          </a:xfrm>
          <a:prstGeom prst="rect">
            <a:avLst/>
          </a:prstGeom>
          <a:noFill/>
          <a:ln w="12699">
            <a:noFill/>
            <a:miter lim="800000"/>
            <a:headEnd/>
            <a:tailEnd/>
          </a:ln>
        </p:spPr>
      </p:pic>
      <p:pic>
        <p:nvPicPr>
          <p:cNvPr id="95259" name="Picture 63"/>
          <p:cNvPicPr>
            <a:picLocks noChangeArrowheads="1"/>
          </p:cNvPicPr>
          <p:nvPr/>
        </p:nvPicPr>
        <p:blipFill>
          <a:blip r:embed="rId3" cstate="print"/>
          <a:srcRect/>
          <a:stretch>
            <a:fillRect/>
          </a:stretch>
        </p:blipFill>
        <p:spPr bwMode="auto">
          <a:xfrm>
            <a:off x="5129213" y="5478022"/>
            <a:ext cx="479677" cy="508335"/>
          </a:xfrm>
          <a:prstGeom prst="rect">
            <a:avLst/>
          </a:prstGeom>
          <a:noFill/>
          <a:ln w="12699">
            <a:noFill/>
            <a:miter lim="800000"/>
            <a:headEnd/>
            <a:tailEnd/>
          </a:ln>
        </p:spPr>
      </p:pic>
      <p:sp>
        <p:nvSpPr>
          <p:cNvPr id="95260" name="Text Box 64"/>
          <p:cNvSpPr txBox="1">
            <a:spLocks noChangeArrowheads="1"/>
          </p:cNvSpPr>
          <p:nvPr/>
        </p:nvSpPr>
        <p:spPr bwMode="auto">
          <a:xfrm>
            <a:off x="3265916" y="4530813"/>
            <a:ext cx="799480" cy="461295"/>
          </a:xfrm>
          <a:prstGeom prst="rect">
            <a:avLst/>
          </a:prstGeom>
          <a:noFill/>
          <a:ln w="9525">
            <a:noFill/>
            <a:miter lim="800000"/>
            <a:headEnd/>
            <a:tailEnd/>
          </a:ln>
        </p:spPr>
        <p:txBody>
          <a:bodyPr wrap="none" lIns="91074" tIns="45537" rIns="91074" bIns="45537">
            <a:spAutoFit/>
          </a:bodyPr>
          <a:lstStyle/>
          <a:p>
            <a:r>
              <a:rPr kumimoji="1" lang="zh-CN" altLang="en-US" sz="2400" dirty="0">
                <a:solidFill>
                  <a:schemeClr val="tx2"/>
                </a:solidFill>
                <a:latin typeface="Times New Roman" pitchFamily="18" charset="0"/>
                <a:ea typeface="黑体" pitchFamily="2" charset="-122"/>
              </a:rPr>
              <a:t>二系</a:t>
            </a:r>
          </a:p>
        </p:txBody>
      </p:sp>
      <p:pic>
        <p:nvPicPr>
          <p:cNvPr id="95261" name="Picture 65"/>
          <p:cNvPicPr>
            <a:picLocks noChangeAspect="1" noChangeArrowheads="1"/>
          </p:cNvPicPr>
          <p:nvPr/>
        </p:nvPicPr>
        <p:blipFill>
          <a:blip r:embed="rId4" cstate="print"/>
          <a:srcRect/>
          <a:stretch>
            <a:fillRect/>
          </a:stretch>
        </p:blipFill>
        <p:spPr bwMode="auto">
          <a:xfrm rot="-1102812">
            <a:off x="3978307" y="4575017"/>
            <a:ext cx="1104997" cy="610950"/>
          </a:xfrm>
          <a:prstGeom prst="rect">
            <a:avLst/>
          </a:prstGeom>
          <a:noFill/>
          <a:ln w="12700">
            <a:noFill/>
            <a:miter lim="800000"/>
            <a:headEnd/>
            <a:tailEnd/>
          </a:ln>
        </p:spPr>
      </p:pic>
      <p:sp>
        <p:nvSpPr>
          <p:cNvPr id="95262" name="AutoShape 66"/>
          <p:cNvSpPr>
            <a:spLocks noChangeArrowheads="1"/>
          </p:cNvSpPr>
          <p:nvPr/>
        </p:nvSpPr>
        <p:spPr bwMode="auto">
          <a:xfrm>
            <a:off x="5884347" y="3391006"/>
            <a:ext cx="2551942" cy="2955290"/>
          </a:xfrm>
          <a:prstGeom prst="roundRect">
            <a:avLst>
              <a:gd name="adj" fmla="val 16667"/>
            </a:avLst>
          </a:prstGeom>
          <a:solidFill>
            <a:srgbClr val="FFCC99"/>
          </a:solidFill>
          <a:ln w="9525">
            <a:noFill/>
            <a:round/>
            <a:headEnd/>
            <a:tailEnd/>
          </a:ln>
        </p:spPr>
        <p:txBody>
          <a:bodyPr wrap="none" lIns="91074" tIns="45537" rIns="91074" bIns="45537" anchor="ctr"/>
          <a:lstStyle/>
          <a:p>
            <a:endParaRPr lang="zh-CN" altLang="en-US" dirty="0">
              <a:ea typeface="黑体" pitchFamily="2" charset="-122"/>
            </a:endParaRPr>
          </a:p>
        </p:txBody>
      </p:sp>
      <p:sp>
        <p:nvSpPr>
          <p:cNvPr id="95263" name="Line 67"/>
          <p:cNvSpPr>
            <a:spLocks noChangeShapeType="1"/>
          </p:cNvSpPr>
          <p:nvPr/>
        </p:nvSpPr>
        <p:spPr bwMode="auto">
          <a:xfrm flipH="1">
            <a:off x="6284869" y="4933377"/>
            <a:ext cx="637986" cy="732508"/>
          </a:xfrm>
          <a:prstGeom prst="line">
            <a:avLst/>
          </a:prstGeom>
          <a:noFill/>
          <a:ln w="19050">
            <a:solidFill>
              <a:schemeClr val="tx1"/>
            </a:solidFill>
            <a:round/>
            <a:headEnd/>
            <a:tailEnd/>
          </a:ln>
        </p:spPr>
        <p:txBody>
          <a:bodyPr wrap="none" lIns="91074" tIns="45537" rIns="91074" bIns="45537" anchor="ctr"/>
          <a:lstStyle/>
          <a:p>
            <a:endParaRPr lang="zh-CN" altLang="en-US" dirty="0">
              <a:ea typeface="黑体" pitchFamily="2" charset="-122"/>
            </a:endParaRPr>
          </a:p>
        </p:txBody>
      </p:sp>
      <p:pic>
        <p:nvPicPr>
          <p:cNvPr id="95264" name="Picture 68"/>
          <p:cNvPicPr>
            <a:picLocks noChangeArrowheads="1"/>
          </p:cNvPicPr>
          <p:nvPr/>
        </p:nvPicPr>
        <p:blipFill>
          <a:blip r:embed="rId3" cstate="print"/>
          <a:srcRect/>
          <a:stretch>
            <a:fillRect/>
          </a:stretch>
        </p:blipFill>
        <p:spPr bwMode="auto">
          <a:xfrm>
            <a:off x="6034741" y="5478022"/>
            <a:ext cx="478093" cy="508335"/>
          </a:xfrm>
          <a:prstGeom prst="rect">
            <a:avLst/>
          </a:prstGeom>
          <a:noFill/>
          <a:ln w="12699">
            <a:noFill/>
            <a:miter lim="800000"/>
            <a:headEnd/>
            <a:tailEnd/>
          </a:ln>
        </p:spPr>
      </p:pic>
      <p:sp>
        <p:nvSpPr>
          <p:cNvPr id="95265" name="Line 69"/>
          <p:cNvSpPr>
            <a:spLocks noChangeShapeType="1"/>
          </p:cNvSpPr>
          <p:nvPr/>
        </p:nvSpPr>
        <p:spPr bwMode="auto">
          <a:xfrm>
            <a:off x="7282215" y="5070723"/>
            <a:ext cx="178890" cy="571482"/>
          </a:xfrm>
          <a:prstGeom prst="line">
            <a:avLst/>
          </a:prstGeom>
          <a:noFill/>
          <a:ln w="19050">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95266" name="Line 70"/>
          <p:cNvSpPr>
            <a:spLocks noChangeShapeType="1"/>
          </p:cNvSpPr>
          <p:nvPr/>
        </p:nvSpPr>
        <p:spPr bwMode="auto">
          <a:xfrm>
            <a:off x="7461106" y="5047043"/>
            <a:ext cx="628486" cy="571482"/>
          </a:xfrm>
          <a:prstGeom prst="line">
            <a:avLst/>
          </a:prstGeom>
          <a:noFill/>
          <a:ln w="19050">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95267" name="Line 71"/>
          <p:cNvSpPr>
            <a:spLocks noChangeShapeType="1"/>
          </p:cNvSpPr>
          <p:nvPr/>
        </p:nvSpPr>
        <p:spPr bwMode="auto">
          <a:xfrm flipH="1">
            <a:off x="6878528" y="4944427"/>
            <a:ext cx="172556" cy="738823"/>
          </a:xfrm>
          <a:prstGeom prst="line">
            <a:avLst/>
          </a:prstGeom>
          <a:noFill/>
          <a:ln w="19050">
            <a:solidFill>
              <a:schemeClr val="tx1"/>
            </a:solidFill>
            <a:round/>
            <a:headEnd/>
            <a:tailEnd/>
          </a:ln>
        </p:spPr>
        <p:txBody>
          <a:bodyPr wrap="none" lIns="91074" tIns="45537" rIns="91074" bIns="45537" anchor="ctr"/>
          <a:lstStyle/>
          <a:p>
            <a:endParaRPr lang="zh-CN" altLang="en-US" dirty="0">
              <a:ea typeface="黑体" pitchFamily="2" charset="-122"/>
            </a:endParaRPr>
          </a:p>
        </p:txBody>
      </p:sp>
      <p:pic>
        <p:nvPicPr>
          <p:cNvPr id="95268" name="Picture 72"/>
          <p:cNvPicPr>
            <a:picLocks noChangeArrowheads="1"/>
          </p:cNvPicPr>
          <p:nvPr/>
        </p:nvPicPr>
        <p:blipFill>
          <a:blip r:embed="rId3" cstate="print"/>
          <a:srcRect/>
          <a:stretch>
            <a:fillRect/>
          </a:stretch>
        </p:blipFill>
        <p:spPr bwMode="auto">
          <a:xfrm>
            <a:off x="6634732" y="5478022"/>
            <a:ext cx="478093" cy="508335"/>
          </a:xfrm>
          <a:prstGeom prst="rect">
            <a:avLst/>
          </a:prstGeom>
          <a:noFill/>
          <a:ln w="12699">
            <a:noFill/>
            <a:miter lim="800000"/>
            <a:headEnd/>
            <a:tailEnd/>
          </a:ln>
        </p:spPr>
      </p:pic>
      <p:pic>
        <p:nvPicPr>
          <p:cNvPr id="95269" name="Picture 73"/>
          <p:cNvPicPr>
            <a:picLocks noChangeArrowheads="1"/>
          </p:cNvPicPr>
          <p:nvPr/>
        </p:nvPicPr>
        <p:blipFill>
          <a:blip r:embed="rId3" cstate="print"/>
          <a:srcRect/>
          <a:stretch>
            <a:fillRect/>
          </a:stretch>
        </p:blipFill>
        <p:spPr bwMode="auto">
          <a:xfrm>
            <a:off x="7234723" y="5478022"/>
            <a:ext cx="479677" cy="508335"/>
          </a:xfrm>
          <a:prstGeom prst="rect">
            <a:avLst/>
          </a:prstGeom>
          <a:noFill/>
          <a:ln w="12699">
            <a:noFill/>
            <a:miter lim="800000"/>
            <a:headEnd/>
            <a:tailEnd/>
          </a:ln>
        </p:spPr>
      </p:pic>
      <p:pic>
        <p:nvPicPr>
          <p:cNvPr id="95270" name="Picture 74"/>
          <p:cNvPicPr>
            <a:picLocks noChangeArrowheads="1"/>
          </p:cNvPicPr>
          <p:nvPr/>
        </p:nvPicPr>
        <p:blipFill>
          <a:blip r:embed="rId3" cstate="print"/>
          <a:srcRect/>
          <a:stretch>
            <a:fillRect/>
          </a:stretch>
        </p:blipFill>
        <p:spPr bwMode="auto">
          <a:xfrm>
            <a:off x="7836298" y="5478022"/>
            <a:ext cx="478093" cy="508335"/>
          </a:xfrm>
          <a:prstGeom prst="rect">
            <a:avLst/>
          </a:prstGeom>
          <a:noFill/>
          <a:ln w="12699">
            <a:noFill/>
            <a:miter lim="800000"/>
            <a:headEnd/>
            <a:tailEnd/>
          </a:ln>
        </p:spPr>
      </p:pic>
      <p:sp>
        <p:nvSpPr>
          <p:cNvPr id="95271" name="Text Box 75"/>
          <p:cNvSpPr txBox="1">
            <a:spLocks noChangeArrowheads="1"/>
          </p:cNvSpPr>
          <p:nvPr/>
        </p:nvSpPr>
        <p:spPr bwMode="auto">
          <a:xfrm>
            <a:off x="5922341" y="4530813"/>
            <a:ext cx="799480" cy="461295"/>
          </a:xfrm>
          <a:prstGeom prst="rect">
            <a:avLst/>
          </a:prstGeom>
          <a:noFill/>
          <a:ln w="9525">
            <a:noFill/>
            <a:miter lim="800000"/>
            <a:headEnd/>
            <a:tailEnd/>
          </a:ln>
        </p:spPr>
        <p:txBody>
          <a:bodyPr wrap="none" lIns="91074" tIns="45537" rIns="91074" bIns="45537">
            <a:spAutoFit/>
          </a:bodyPr>
          <a:lstStyle/>
          <a:p>
            <a:r>
              <a:rPr kumimoji="1" lang="zh-CN" altLang="en-US" sz="2400" dirty="0">
                <a:solidFill>
                  <a:schemeClr val="tx2"/>
                </a:solidFill>
                <a:latin typeface="Times New Roman" pitchFamily="18" charset="0"/>
                <a:ea typeface="黑体" pitchFamily="2" charset="-122"/>
              </a:rPr>
              <a:t>三系</a:t>
            </a:r>
          </a:p>
        </p:txBody>
      </p:sp>
      <p:pic>
        <p:nvPicPr>
          <p:cNvPr id="95272" name="Picture 76"/>
          <p:cNvPicPr>
            <a:picLocks noChangeAspect="1" noChangeArrowheads="1"/>
          </p:cNvPicPr>
          <p:nvPr/>
        </p:nvPicPr>
        <p:blipFill>
          <a:blip r:embed="rId4" cstate="print"/>
          <a:srcRect/>
          <a:stretch>
            <a:fillRect/>
          </a:stretch>
        </p:blipFill>
        <p:spPr bwMode="auto">
          <a:xfrm rot="-1102812">
            <a:off x="6685391" y="4575017"/>
            <a:ext cx="1103413" cy="610950"/>
          </a:xfrm>
          <a:prstGeom prst="rect">
            <a:avLst/>
          </a:prstGeom>
          <a:noFill/>
          <a:ln w="12700">
            <a:noFill/>
            <a:miter lim="800000"/>
            <a:headEnd/>
            <a:tailEnd/>
          </a:ln>
        </p:spPr>
      </p:pic>
      <p:sp>
        <p:nvSpPr>
          <p:cNvPr id="95273" name="AutoShape 77"/>
          <p:cNvSpPr>
            <a:spLocks/>
          </p:cNvSpPr>
          <p:nvPr/>
        </p:nvSpPr>
        <p:spPr bwMode="auto">
          <a:xfrm rot="5400000" flipV="1">
            <a:off x="4303418" y="366245"/>
            <a:ext cx="413614" cy="5673796"/>
          </a:xfrm>
          <a:prstGeom prst="leftBrace">
            <a:avLst>
              <a:gd name="adj1" fmla="val 113995"/>
              <a:gd name="adj2" fmla="val 50000"/>
            </a:avLst>
          </a:prstGeom>
          <a:noFill/>
          <a:ln w="9525">
            <a:solidFill>
              <a:schemeClr val="folHlink"/>
            </a:solidFill>
            <a:round/>
            <a:headEnd/>
            <a:tailEnd/>
          </a:ln>
        </p:spPr>
        <p:txBody>
          <a:bodyPr wrap="none" lIns="91074" tIns="45537" rIns="91074" bIns="45537" anchor="ctr"/>
          <a:lstStyle/>
          <a:p>
            <a:endParaRPr lang="zh-CN" altLang="en-US" dirty="0">
              <a:ea typeface="黑体" pitchFamily="2" charset="-122"/>
            </a:endParaRPr>
          </a:p>
        </p:txBody>
      </p:sp>
      <p:sp>
        <p:nvSpPr>
          <p:cNvPr id="95274" name="Text Box 78"/>
          <p:cNvSpPr txBox="1">
            <a:spLocks noChangeArrowheads="1"/>
          </p:cNvSpPr>
          <p:nvPr/>
        </p:nvSpPr>
        <p:spPr bwMode="auto">
          <a:xfrm>
            <a:off x="1168321" y="3457310"/>
            <a:ext cx="1107256" cy="461295"/>
          </a:xfrm>
          <a:prstGeom prst="rect">
            <a:avLst/>
          </a:prstGeom>
          <a:solidFill>
            <a:schemeClr val="bg1"/>
          </a:solidFill>
          <a:ln w="9525">
            <a:noFill/>
            <a:miter lim="800000"/>
            <a:headEnd/>
            <a:tailEnd/>
          </a:ln>
        </p:spPr>
        <p:txBody>
          <a:bodyPr wrap="none" lIns="91074" tIns="45537" rIns="91074" bIns="45537">
            <a:spAutoFit/>
          </a:bodyPr>
          <a:lstStyle/>
          <a:p>
            <a:r>
              <a:rPr kumimoji="1" lang="zh-CN" altLang="en-US" sz="2400" dirty="0">
                <a:solidFill>
                  <a:schemeClr val="tx2"/>
                </a:solidFill>
                <a:latin typeface="Times New Roman" pitchFamily="18" charset="0"/>
                <a:ea typeface="黑体" pitchFamily="2" charset="-122"/>
              </a:rPr>
              <a:t>碰撞域</a:t>
            </a:r>
          </a:p>
        </p:txBody>
      </p:sp>
      <p:sp>
        <p:nvSpPr>
          <p:cNvPr id="95275" name="Text Box 79"/>
          <p:cNvSpPr txBox="1">
            <a:spLocks noChangeArrowheads="1"/>
          </p:cNvSpPr>
          <p:nvPr/>
        </p:nvSpPr>
        <p:spPr bwMode="auto">
          <a:xfrm>
            <a:off x="3968808" y="3457310"/>
            <a:ext cx="1107256" cy="461295"/>
          </a:xfrm>
          <a:prstGeom prst="rect">
            <a:avLst/>
          </a:prstGeom>
          <a:solidFill>
            <a:schemeClr val="bg1"/>
          </a:solidFill>
          <a:ln w="9525">
            <a:noFill/>
            <a:miter lim="800000"/>
            <a:headEnd/>
            <a:tailEnd/>
          </a:ln>
        </p:spPr>
        <p:txBody>
          <a:bodyPr wrap="none" lIns="91074" tIns="45537" rIns="91074" bIns="45537">
            <a:spAutoFit/>
          </a:bodyPr>
          <a:lstStyle/>
          <a:p>
            <a:r>
              <a:rPr kumimoji="1" lang="zh-CN" altLang="en-US" sz="2400" dirty="0">
                <a:solidFill>
                  <a:schemeClr val="tx2"/>
                </a:solidFill>
                <a:latin typeface="Times New Roman" pitchFamily="18" charset="0"/>
                <a:ea typeface="黑体" pitchFamily="2" charset="-122"/>
              </a:rPr>
              <a:t>碰撞域</a:t>
            </a:r>
          </a:p>
        </p:txBody>
      </p:sp>
      <p:sp>
        <p:nvSpPr>
          <p:cNvPr id="95276" name="Text Box 80"/>
          <p:cNvSpPr txBox="1">
            <a:spLocks noChangeArrowheads="1"/>
          </p:cNvSpPr>
          <p:nvPr/>
        </p:nvSpPr>
        <p:spPr bwMode="auto">
          <a:xfrm>
            <a:off x="6623650" y="3457310"/>
            <a:ext cx="1107256" cy="461295"/>
          </a:xfrm>
          <a:prstGeom prst="rect">
            <a:avLst/>
          </a:prstGeom>
          <a:solidFill>
            <a:schemeClr val="bg1"/>
          </a:solidFill>
          <a:ln w="9525">
            <a:noFill/>
            <a:miter lim="800000"/>
            <a:headEnd/>
            <a:tailEnd/>
          </a:ln>
        </p:spPr>
        <p:txBody>
          <a:bodyPr wrap="none" lIns="91074" tIns="45537" rIns="91074" bIns="45537">
            <a:spAutoFit/>
          </a:bodyPr>
          <a:lstStyle/>
          <a:p>
            <a:r>
              <a:rPr kumimoji="1" lang="zh-CN" altLang="en-US" sz="2400" dirty="0">
                <a:solidFill>
                  <a:schemeClr val="tx2"/>
                </a:solidFill>
                <a:latin typeface="Times New Roman" pitchFamily="18" charset="0"/>
                <a:ea typeface="黑体" pitchFamily="2" charset="-122"/>
              </a:rPr>
              <a:t>碰撞域</a:t>
            </a:r>
          </a:p>
        </p:txBody>
      </p:sp>
      <p:sp>
        <p:nvSpPr>
          <p:cNvPr id="44" name="灯片编号占位符 43"/>
          <p:cNvSpPr>
            <a:spLocks noGrp="1"/>
          </p:cNvSpPr>
          <p:nvPr>
            <p:ph type="sldNum" sz="quarter" idx="12"/>
          </p:nvPr>
        </p:nvSpPr>
        <p:spPr/>
        <p:txBody>
          <a:bodyPr/>
          <a:lstStyle/>
          <a:p>
            <a:fld id="{B6F15528-21DE-4FAA-801E-634DDDAF4B2B}" type="slidenum">
              <a:rPr lang="en-US" smtClean="0"/>
              <a:pPr/>
              <a:t>83</a:t>
            </a:fld>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p:cNvSpPr>
            <a:spLocks noGrp="1" noChangeArrowheads="1"/>
          </p:cNvSpPr>
          <p:nvPr>
            <p:ph type="title"/>
          </p:nvPr>
        </p:nvSpPr>
        <p:spPr/>
        <p:txBody>
          <a:bodyPr>
            <a:normAutofit fontScale="90000"/>
          </a:bodyPr>
          <a:lstStyle/>
          <a:p>
            <a:pPr algn="ctr" eaLnBrk="1" hangingPunct="1"/>
            <a:r>
              <a:rPr lang="zh-CN" altLang="en-US" dirty="0" smtClean="0">
                <a:ea typeface="黑体" pitchFamily="2" charset="-122"/>
              </a:rPr>
              <a:t>用集线器组成更大的局域网</a:t>
            </a:r>
            <a:br>
              <a:rPr lang="zh-CN" altLang="en-US" dirty="0" smtClean="0">
                <a:ea typeface="黑体" pitchFamily="2" charset="-122"/>
              </a:rPr>
            </a:br>
            <a:r>
              <a:rPr lang="zh-CN" altLang="en-US" dirty="0" smtClean="0">
                <a:ea typeface="黑体" pitchFamily="2" charset="-122"/>
              </a:rPr>
              <a:t>都在一个碰撞域中</a:t>
            </a:r>
          </a:p>
        </p:txBody>
      </p:sp>
      <p:sp>
        <p:nvSpPr>
          <p:cNvPr id="96260" name="AutoShape 42"/>
          <p:cNvSpPr>
            <a:spLocks noChangeArrowheads="1"/>
          </p:cNvSpPr>
          <p:nvPr/>
        </p:nvSpPr>
        <p:spPr bwMode="auto">
          <a:xfrm>
            <a:off x="49076" y="2666392"/>
            <a:ext cx="8890635" cy="3061061"/>
          </a:xfrm>
          <a:prstGeom prst="roundRect">
            <a:avLst>
              <a:gd name="adj" fmla="val 16667"/>
            </a:avLst>
          </a:prstGeom>
          <a:solidFill>
            <a:srgbClr val="CCECFF"/>
          </a:solidFill>
          <a:ln w="9525">
            <a:noFill/>
            <a:round/>
            <a:headEnd/>
            <a:tailEnd/>
          </a:ln>
        </p:spPr>
        <p:txBody>
          <a:bodyPr wrap="none" lIns="91074" tIns="45537" rIns="91074" bIns="45537" anchor="ctr"/>
          <a:lstStyle/>
          <a:p>
            <a:endParaRPr lang="zh-CN" altLang="en-US" dirty="0">
              <a:ea typeface="黑体" pitchFamily="2" charset="-122"/>
            </a:endParaRPr>
          </a:p>
        </p:txBody>
      </p:sp>
      <p:sp>
        <p:nvSpPr>
          <p:cNvPr id="96261" name="Line 43"/>
          <p:cNvSpPr>
            <a:spLocks noChangeShapeType="1"/>
          </p:cNvSpPr>
          <p:nvPr/>
        </p:nvSpPr>
        <p:spPr bwMode="auto">
          <a:xfrm flipH="1">
            <a:off x="1966198" y="3332596"/>
            <a:ext cx="2141922" cy="956680"/>
          </a:xfrm>
          <a:prstGeom prst="line">
            <a:avLst/>
          </a:prstGeom>
          <a:noFill/>
          <a:ln w="19050">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96262" name="Line 44"/>
          <p:cNvSpPr>
            <a:spLocks noChangeShapeType="1"/>
          </p:cNvSpPr>
          <p:nvPr/>
        </p:nvSpPr>
        <p:spPr bwMode="auto">
          <a:xfrm>
            <a:off x="4793598" y="3340488"/>
            <a:ext cx="2664341" cy="914057"/>
          </a:xfrm>
          <a:prstGeom prst="line">
            <a:avLst/>
          </a:prstGeom>
          <a:noFill/>
          <a:ln w="19050">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96263" name="Line 45"/>
          <p:cNvSpPr>
            <a:spLocks noChangeShapeType="1"/>
          </p:cNvSpPr>
          <p:nvPr/>
        </p:nvSpPr>
        <p:spPr bwMode="auto">
          <a:xfrm>
            <a:off x="4442151" y="3387849"/>
            <a:ext cx="208968" cy="887218"/>
          </a:xfrm>
          <a:prstGeom prst="line">
            <a:avLst/>
          </a:prstGeom>
          <a:noFill/>
          <a:ln w="19050">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96264" name="Text Box 46"/>
          <p:cNvSpPr txBox="1">
            <a:spLocks noChangeArrowheads="1"/>
          </p:cNvSpPr>
          <p:nvPr/>
        </p:nvSpPr>
        <p:spPr bwMode="auto">
          <a:xfrm>
            <a:off x="609490" y="4054052"/>
            <a:ext cx="799480" cy="461295"/>
          </a:xfrm>
          <a:prstGeom prst="rect">
            <a:avLst/>
          </a:prstGeom>
          <a:noFill/>
          <a:ln w="9525">
            <a:noFill/>
            <a:miter lim="800000"/>
            <a:headEnd/>
            <a:tailEnd/>
          </a:ln>
        </p:spPr>
        <p:txBody>
          <a:bodyPr wrap="none" lIns="91074" tIns="45537" rIns="91074" bIns="45537">
            <a:spAutoFit/>
          </a:bodyPr>
          <a:lstStyle/>
          <a:p>
            <a:r>
              <a:rPr kumimoji="1" lang="zh-CN" altLang="en-US" sz="2400" dirty="0">
                <a:solidFill>
                  <a:schemeClr val="folHlink"/>
                </a:solidFill>
                <a:latin typeface="Times New Roman" pitchFamily="18" charset="0"/>
                <a:ea typeface="黑体" pitchFamily="2" charset="-122"/>
              </a:rPr>
              <a:t>一系</a:t>
            </a:r>
          </a:p>
        </p:txBody>
      </p:sp>
      <p:sp>
        <p:nvSpPr>
          <p:cNvPr id="96265" name="Text Box 47"/>
          <p:cNvSpPr txBox="1">
            <a:spLocks noChangeArrowheads="1"/>
          </p:cNvSpPr>
          <p:nvPr/>
        </p:nvSpPr>
        <p:spPr bwMode="auto">
          <a:xfrm>
            <a:off x="6280120" y="4054052"/>
            <a:ext cx="799480" cy="461295"/>
          </a:xfrm>
          <a:prstGeom prst="rect">
            <a:avLst/>
          </a:prstGeom>
          <a:noFill/>
          <a:ln w="9525">
            <a:noFill/>
            <a:miter lim="800000"/>
            <a:headEnd/>
            <a:tailEnd/>
          </a:ln>
        </p:spPr>
        <p:txBody>
          <a:bodyPr wrap="none" lIns="91074" tIns="45537" rIns="91074" bIns="45537">
            <a:spAutoFit/>
          </a:bodyPr>
          <a:lstStyle/>
          <a:p>
            <a:r>
              <a:rPr kumimoji="1" lang="zh-CN" altLang="en-US" sz="2400" dirty="0">
                <a:solidFill>
                  <a:schemeClr val="folHlink"/>
                </a:solidFill>
                <a:latin typeface="Times New Roman" pitchFamily="18" charset="0"/>
                <a:ea typeface="黑体" pitchFamily="2" charset="-122"/>
              </a:rPr>
              <a:t>三系</a:t>
            </a:r>
          </a:p>
        </p:txBody>
      </p:sp>
      <p:sp>
        <p:nvSpPr>
          <p:cNvPr id="96266" name="Text Box 48"/>
          <p:cNvSpPr txBox="1">
            <a:spLocks noChangeArrowheads="1"/>
          </p:cNvSpPr>
          <p:nvPr/>
        </p:nvSpPr>
        <p:spPr bwMode="auto">
          <a:xfrm>
            <a:off x="3408394" y="4054052"/>
            <a:ext cx="799480" cy="461295"/>
          </a:xfrm>
          <a:prstGeom prst="rect">
            <a:avLst/>
          </a:prstGeom>
          <a:noFill/>
          <a:ln w="9525">
            <a:noFill/>
            <a:miter lim="800000"/>
            <a:headEnd/>
            <a:tailEnd/>
          </a:ln>
        </p:spPr>
        <p:txBody>
          <a:bodyPr wrap="none" lIns="91074" tIns="45537" rIns="91074" bIns="45537">
            <a:spAutoFit/>
          </a:bodyPr>
          <a:lstStyle/>
          <a:p>
            <a:r>
              <a:rPr kumimoji="1" lang="zh-CN" altLang="en-US" sz="2400" dirty="0">
                <a:solidFill>
                  <a:schemeClr val="folHlink"/>
                </a:solidFill>
                <a:latin typeface="Times New Roman" pitchFamily="18" charset="0"/>
                <a:ea typeface="黑体" pitchFamily="2" charset="-122"/>
              </a:rPr>
              <a:t>二系</a:t>
            </a:r>
          </a:p>
        </p:txBody>
      </p:sp>
      <p:sp>
        <p:nvSpPr>
          <p:cNvPr id="96267" name="Text Box 49"/>
          <p:cNvSpPr txBox="1">
            <a:spLocks noChangeArrowheads="1"/>
          </p:cNvSpPr>
          <p:nvPr/>
        </p:nvSpPr>
        <p:spPr bwMode="auto">
          <a:xfrm>
            <a:off x="2209994" y="2838468"/>
            <a:ext cx="1722810" cy="461295"/>
          </a:xfrm>
          <a:prstGeom prst="rect">
            <a:avLst/>
          </a:prstGeom>
          <a:noFill/>
          <a:ln w="9525">
            <a:noFill/>
            <a:miter lim="800000"/>
            <a:headEnd/>
            <a:tailEnd/>
          </a:ln>
        </p:spPr>
        <p:txBody>
          <a:bodyPr wrap="none" lIns="91074" tIns="45537" rIns="91074" bIns="45537">
            <a:spAutoFit/>
          </a:bodyPr>
          <a:lstStyle/>
          <a:p>
            <a:r>
              <a:rPr kumimoji="1" lang="zh-CN" altLang="en-US" sz="2400" dirty="0">
                <a:solidFill>
                  <a:schemeClr val="folHlink"/>
                </a:solidFill>
                <a:latin typeface="Times New Roman" pitchFamily="18" charset="0"/>
                <a:ea typeface="黑体" pitchFamily="2" charset="-122"/>
              </a:rPr>
              <a:t>主干集线器</a:t>
            </a:r>
          </a:p>
        </p:txBody>
      </p:sp>
      <p:sp>
        <p:nvSpPr>
          <p:cNvPr id="96268" name="Text Box 50"/>
          <p:cNvSpPr txBox="1">
            <a:spLocks noChangeArrowheads="1"/>
          </p:cNvSpPr>
          <p:nvPr/>
        </p:nvSpPr>
        <p:spPr bwMode="auto">
          <a:xfrm>
            <a:off x="3093358" y="2121747"/>
            <a:ext cx="2646139" cy="461295"/>
          </a:xfrm>
          <a:prstGeom prst="rect">
            <a:avLst/>
          </a:prstGeom>
          <a:noFill/>
          <a:ln w="9525">
            <a:noFill/>
            <a:miter lim="800000"/>
            <a:headEnd/>
            <a:tailEnd/>
          </a:ln>
        </p:spPr>
        <p:txBody>
          <a:bodyPr wrap="none" lIns="91074" tIns="45537" rIns="91074" bIns="45537">
            <a:spAutoFit/>
          </a:bodyPr>
          <a:lstStyle/>
          <a:p>
            <a:r>
              <a:rPr kumimoji="1" lang="zh-CN" altLang="en-US" sz="2400" dirty="0">
                <a:solidFill>
                  <a:schemeClr val="folHlink"/>
                </a:solidFill>
                <a:latin typeface="Times New Roman" pitchFamily="18" charset="0"/>
                <a:ea typeface="黑体" pitchFamily="2" charset="-122"/>
              </a:rPr>
              <a:t>一个更大的碰撞域</a:t>
            </a:r>
          </a:p>
        </p:txBody>
      </p:sp>
      <p:sp>
        <p:nvSpPr>
          <p:cNvPr id="96269" name="Line 51"/>
          <p:cNvSpPr>
            <a:spLocks noChangeShapeType="1"/>
          </p:cNvSpPr>
          <p:nvPr/>
        </p:nvSpPr>
        <p:spPr bwMode="auto">
          <a:xfrm flipH="1">
            <a:off x="870700" y="4421885"/>
            <a:ext cx="663315" cy="677253"/>
          </a:xfrm>
          <a:prstGeom prst="line">
            <a:avLst/>
          </a:prstGeom>
          <a:noFill/>
          <a:ln w="19050">
            <a:solidFill>
              <a:schemeClr val="tx1"/>
            </a:solidFill>
            <a:round/>
            <a:headEnd/>
            <a:tailEnd/>
          </a:ln>
        </p:spPr>
        <p:txBody>
          <a:bodyPr wrap="none" lIns="91074" tIns="45537" rIns="91074" bIns="45537" anchor="ctr"/>
          <a:lstStyle/>
          <a:p>
            <a:endParaRPr lang="zh-CN" altLang="en-US" dirty="0">
              <a:ea typeface="黑体" pitchFamily="2" charset="-122"/>
            </a:endParaRPr>
          </a:p>
        </p:txBody>
      </p:sp>
      <p:pic>
        <p:nvPicPr>
          <p:cNvPr id="96270" name="Picture 52"/>
          <p:cNvPicPr>
            <a:picLocks noChangeArrowheads="1"/>
          </p:cNvPicPr>
          <p:nvPr/>
        </p:nvPicPr>
        <p:blipFill>
          <a:blip r:embed="rId3" cstate="print"/>
          <a:srcRect/>
          <a:stretch>
            <a:fillRect/>
          </a:stretch>
        </p:blipFill>
        <p:spPr bwMode="auto">
          <a:xfrm>
            <a:off x="611074" y="4925483"/>
            <a:ext cx="497090" cy="468869"/>
          </a:xfrm>
          <a:prstGeom prst="rect">
            <a:avLst/>
          </a:prstGeom>
          <a:noFill/>
          <a:ln w="12699">
            <a:noFill/>
            <a:miter lim="800000"/>
            <a:headEnd/>
            <a:tailEnd/>
          </a:ln>
        </p:spPr>
      </p:pic>
      <p:sp>
        <p:nvSpPr>
          <p:cNvPr id="96271" name="Line 53"/>
          <p:cNvSpPr>
            <a:spLocks noChangeShapeType="1"/>
          </p:cNvSpPr>
          <p:nvPr/>
        </p:nvSpPr>
        <p:spPr bwMode="auto">
          <a:xfrm>
            <a:off x="1907625" y="4549758"/>
            <a:ext cx="185221" cy="527279"/>
          </a:xfrm>
          <a:prstGeom prst="line">
            <a:avLst/>
          </a:prstGeom>
          <a:noFill/>
          <a:ln w="19050">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96272" name="Line 54"/>
          <p:cNvSpPr>
            <a:spLocks noChangeShapeType="1"/>
          </p:cNvSpPr>
          <p:nvPr/>
        </p:nvSpPr>
        <p:spPr bwMode="auto">
          <a:xfrm>
            <a:off x="2092845" y="4527656"/>
            <a:ext cx="653817" cy="527279"/>
          </a:xfrm>
          <a:prstGeom prst="line">
            <a:avLst/>
          </a:prstGeom>
          <a:noFill/>
          <a:ln w="19050">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96273" name="Line 55"/>
          <p:cNvSpPr>
            <a:spLocks noChangeShapeType="1"/>
          </p:cNvSpPr>
          <p:nvPr/>
        </p:nvSpPr>
        <p:spPr bwMode="auto">
          <a:xfrm flipH="1">
            <a:off x="1488105" y="4432935"/>
            <a:ext cx="178890" cy="681990"/>
          </a:xfrm>
          <a:prstGeom prst="line">
            <a:avLst/>
          </a:prstGeom>
          <a:noFill/>
          <a:ln w="19050">
            <a:solidFill>
              <a:schemeClr val="tx1"/>
            </a:solidFill>
            <a:round/>
            <a:headEnd/>
            <a:tailEnd/>
          </a:ln>
        </p:spPr>
        <p:txBody>
          <a:bodyPr wrap="none" lIns="91074" tIns="45537" rIns="91074" bIns="45537" anchor="ctr"/>
          <a:lstStyle/>
          <a:p>
            <a:endParaRPr lang="zh-CN" altLang="en-US" dirty="0">
              <a:ea typeface="黑体" pitchFamily="2" charset="-122"/>
            </a:endParaRPr>
          </a:p>
        </p:txBody>
      </p:sp>
      <p:pic>
        <p:nvPicPr>
          <p:cNvPr id="96274" name="Picture 56"/>
          <p:cNvPicPr>
            <a:picLocks noChangeArrowheads="1"/>
          </p:cNvPicPr>
          <p:nvPr/>
        </p:nvPicPr>
        <p:blipFill>
          <a:blip r:embed="rId3" cstate="print"/>
          <a:srcRect/>
          <a:stretch>
            <a:fillRect/>
          </a:stretch>
        </p:blipFill>
        <p:spPr bwMode="auto">
          <a:xfrm>
            <a:off x="1234811" y="4925483"/>
            <a:ext cx="497090" cy="468869"/>
          </a:xfrm>
          <a:prstGeom prst="rect">
            <a:avLst/>
          </a:prstGeom>
          <a:noFill/>
          <a:ln w="12699">
            <a:noFill/>
            <a:miter lim="800000"/>
            <a:headEnd/>
            <a:tailEnd/>
          </a:ln>
        </p:spPr>
      </p:pic>
      <p:pic>
        <p:nvPicPr>
          <p:cNvPr id="96275" name="Picture 57"/>
          <p:cNvPicPr>
            <a:picLocks noChangeArrowheads="1"/>
          </p:cNvPicPr>
          <p:nvPr/>
        </p:nvPicPr>
        <p:blipFill>
          <a:blip r:embed="rId3" cstate="print"/>
          <a:srcRect/>
          <a:stretch>
            <a:fillRect/>
          </a:stretch>
        </p:blipFill>
        <p:spPr bwMode="auto">
          <a:xfrm>
            <a:off x="1858549" y="4925483"/>
            <a:ext cx="497090" cy="468869"/>
          </a:xfrm>
          <a:prstGeom prst="rect">
            <a:avLst/>
          </a:prstGeom>
          <a:noFill/>
          <a:ln w="12699">
            <a:noFill/>
            <a:miter lim="800000"/>
            <a:headEnd/>
            <a:tailEnd/>
          </a:ln>
        </p:spPr>
      </p:pic>
      <p:pic>
        <p:nvPicPr>
          <p:cNvPr id="96276" name="Picture 58"/>
          <p:cNvPicPr>
            <a:picLocks noChangeArrowheads="1"/>
          </p:cNvPicPr>
          <p:nvPr/>
        </p:nvPicPr>
        <p:blipFill>
          <a:blip r:embed="rId3" cstate="print"/>
          <a:srcRect/>
          <a:stretch>
            <a:fillRect/>
          </a:stretch>
        </p:blipFill>
        <p:spPr bwMode="auto">
          <a:xfrm>
            <a:off x="2482286" y="4925483"/>
            <a:ext cx="497090" cy="468869"/>
          </a:xfrm>
          <a:prstGeom prst="rect">
            <a:avLst/>
          </a:prstGeom>
          <a:noFill/>
          <a:ln w="12699">
            <a:noFill/>
            <a:miter lim="800000"/>
            <a:headEnd/>
            <a:tailEnd/>
          </a:ln>
        </p:spPr>
      </p:pic>
      <p:pic>
        <p:nvPicPr>
          <p:cNvPr id="96277" name="Picture 59"/>
          <p:cNvPicPr>
            <a:picLocks noChangeAspect="1" noChangeArrowheads="1"/>
          </p:cNvPicPr>
          <p:nvPr/>
        </p:nvPicPr>
        <p:blipFill>
          <a:blip r:embed="rId4" cstate="print"/>
          <a:srcRect/>
          <a:stretch>
            <a:fillRect/>
          </a:stretch>
        </p:blipFill>
        <p:spPr bwMode="auto">
          <a:xfrm rot="-1102812">
            <a:off x="1287053" y="4091940"/>
            <a:ext cx="1147740" cy="563589"/>
          </a:xfrm>
          <a:prstGeom prst="rect">
            <a:avLst/>
          </a:prstGeom>
          <a:noFill/>
          <a:ln w="12700">
            <a:noFill/>
            <a:miter lim="800000"/>
            <a:headEnd/>
            <a:tailEnd/>
          </a:ln>
        </p:spPr>
      </p:pic>
      <p:sp>
        <p:nvSpPr>
          <p:cNvPr id="96278" name="Line 60"/>
          <p:cNvSpPr>
            <a:spLocks noChangeShapeType="1"/>
          </p:cNvSpPr>
          <p:nvPr/>
        </p:nvSpPr>
        <p:spPr bwMode="auto">
          <a:xfrm flipH="1">
            <a:off x="3679102" y="4421885"/>
            <a:ext cx="663315" cy="677253"/>
          </a:xfrm>
          <a:prstGeom prst="line">
            <a:avLst/>
          </a:prstGeom>
          <a:noFill/>
          <a:ln w="19050">
            <a:solidFill>
              <a:schemeClr val="tx1"/>
            </a:solidFill>
            <a:round/>
            <a:headEnd/>
            <a:tailEnd/>
          </a:ln>
        </p:spPr>
        <p:txBody>
          <a:bodyPr wrap="none" lIns="91074" tIns="45537" rIns="91074" bIns="45537" anchor="ctr"/>
          <a:lstStyle/>
          <a:p>
            <a:endParaRPr lang="zh-CN" altLang="en-US" dirty="0">
              <a:ea typeface="黑体" pitchFamily="2" charset="-122"/>
            </a:endParaRPr>
          </a:p>
        </p:txBody>
      </p:sp>
      <p:pic>
        <p:nvPicPr>
          <p:cNvPr id="96279" name="Picture 61"/>
          <p:cNvPicPr>
            <a:picLocks noChangeArrowheads="1"/>
          </p:cNvPicPr>
          <p:nvPr/>
        </p:nvPicPr>
        <p:blipFill>
          <a:blip r:embed="rId3" cstate="print"/>
          <a:srcRect/>
          <a:stretch>
            <a:fillRect/>
          </a:stretch>
        </p:blipFill>
        <p:spPr bwMode="auto">
          <a:xfrm>
            <a:off x="3419476" y="4925483"/>
            <a:ext cx="497090" cy="468869"/>
          </a:xfrm>
          <a:prstGeom prst="rect">
            <a:avLst/>
          </a:prstGeom>
          <a:noFill/>
          <a:ln w="12699">
            <a:noFill/>
            <a:miter lim="800000"/>
            <a:headEnd/>
            <a:tailEnd/>
          </a:ln>
        </p:spPr>
      </p:pic>
      <p:sp>
        <p:nvSpPr>
          <p:cNvPr id="96280" name="Line 62"/>
          <p:cNvSpPr>
            <a:spLocks noChangeShapeType="1"/>
          </p:cNvSpPr>
          <p:nvPr/>
        </p:nvSpPr>
        <p:spPr bwMode="auto">
          <a:xfrm>
            <a:off x="4716027" y="4549758"/>
            <a:ext cx="185221" cy="527279"/>
          </a:xfrm>
          <a:prstGeom prst="line">
            <a:avLst/>
          </a:prstGeom>
          <a:noFill/>
          <a:ln w="19050">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96281" name="Line 63"/>
          <p:cNvSpPr>
            <a:spLocks noChangeShapeType="1"/>
          </p:cNvSpPr>
          <p:nvPr/>
        </p:nvSpPr>
        <p:spPr bwMode="auto">
          <a:xfrm>
            <a:off x="4901248" y="4527656"/>
            <a:ext cx="652233" cy="527279"/>
          </a:xfrm>
          <a:prstGeom prst="line">
            <a:avLst/>
          </a:prstGeom>
          <a:noFill/>
          <a:ln w="19050">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96282" name="Line 64"/>
          <p:cNvSpPr>
            <a:spLocks noChangeShapeType="1"/>
          </p:cNvSpPr>
          <p:nvPr/>
        </p:nvSpPr>
        <p:spPr bwMode="auto">
          <a:xfrm flipH="1">
            <a:off x="4296507" y="4432935"/>
            <a:ext cx="178890" cy="681990"/>
          </a:xfrm>
          <a:prstGeom prst="line">
            <a:avLst/>
          </a:prstGeom>
          <a:noFill/>
          <a:ln w="19050">
            <a:solidFill>
              <a:schemeClr val="tx1"/>
            </a:solidFill>
            <a:round/>
            <a:headEnd/>
            <a:tailEnd/>
          </a:ln>
        </p:spPr>
        <p:txBody>
          <a:bodyPr wrap="none" lIns="91074" tIns="45537" rIns="91074" bIns="45537" anchor="ctr"/>
          <a:lstStyle/>
          <a:p>
            <a:endParaRPr lang="zh-CN" altLang="en-US" dirty="0">
              <a:ea typeface="黑体" pitchFamily="2" charset="-122"/>
            </a:endParaRPr>
          </a:p>
        </p:txBody>
      </p:sp>
      <p:pic>
        <p:nvPicPr>
          <p:cNvPr id="96283" name="Picture 65"/>
          <p:cNvPicPr>
            <a:picLocks noChangeArrowheads="1"/>
          </p:cNvPicPr>
          <p:nvPr/>
        </p:nvPicPr>
        <p:blipFill>
          <a:blip r:embed="rId3" cstate="print"/>
          <a:srcRect/>
          <a:stretch>
            <a:fillRect/>
          </a:stretch>
        </p:blipFill>
        <p:spPr bwMode="auto">
          <a:xfrm>
            <a:off x="4043213" y="4925483"/>
            <a:ext cx="497090" cy="468869"/>
          </a:xfrm>
          <a:prstGeom prst="rect">
            <a:avLst/>
          </a:prstGeom>
          <a:noFill/>
          <a:ln w="12699">
            <a:noFill/>
            <a:miter lim="800000"/>
            <a:headEnd/>
            <a:tailEnd/>
          </a:ln>
        </p:spPr>
      </p:pic>
      <p:pic>
        <p:nvPicPr>
          <p:cNvPr id="96284" name="Picture 66"/>
          <p:cNvPicPr>
            <a:picLocks noChangeArrowheads="1"/>
          </p:cNvPicPr>
          <p:nvPr/>
        </p:nvPicPr>
        <p:blipFill>
          <a:blip r:embed="rId3" cstate="print"/>
          <a:srcRect/>
          <a:stretch>
            <a:fillRect/>
          </a:stretch>
        </p:blipFill>
        <p:spPr bwMode="auto">
          <a:xfrm>
            <a:off x="4666951" y="4925483"/>
            <a:ext cx="497090" cy="468869"/>
          </a:xfrm>
          <a:prstGeom prst="rect">
            <a:avLst/>
          </a:prstGeom>
          <a:noFill/>
          <a:ln w="12699">
            <a:noFill/>
            <a:miter lim="800000"/>
            <a:headEnd/>
            <a:tailEnd/>
          </a:ln>
        </p:spPr>
      </p:pic>
      <p:pic>
        <p:nvPicPr>
          <p:cNvPr id="96285" name="Picture 67"/>
          <p:cNvPicPr>
            <a:picLocks noChangeArrowheads="1"/>
          </p:cNvPicPr>
          <p:nvPr/>
        </p:nvPicPr>
        <p:blipFill>
          <a:blip r:embed="rId3" cstate="print"/>
          <a:srcRect/>
          <a:stretch>
            <a:fillRect/>
          </a:stretch>
        </p:blipFill>
        <p:spPr bwMode="auto">
          <a:xfrm>
            <a:off x="5290688" y="4925483"/>
            <a:ext cx="497090" cy="468869"/>
          </a:xfrm>
          <a:prstGeom prst="rect">
            <a:avLst/>
          </a:prstGeom>
          <a:noFill/>
          <a:ln w="12699">
            <a:noFill/>
            <a:miter lim="800000"/>
            <a:headEnd/>
            <a:tailEnd/>
          </a:ln>
        </p:spPr>
      </p:pic>
      <p:pic>
        <p:nvPicPr>
          <p:cNvPr id="96286" name="Picture 68"/>
          <p:cNvPicPr>
            <a:picLocks noChangeAspect="1" noChangeArrowheads="1"/>
          </p:cNvPicPr>
          <p:nvPr/>
        </p:nvPicPr>
        <p:blipFill>
          <a:blip r:embed="rId4" cstate="print"/>
          <a:srcRect/>
          <a:stretch>
            <a:fillRect/>
          </a:stretch>
        </p:blipFill>
        <p:spPr bwMode="auto">
          <a:xfrm rot="-1102812">
            <a:off x="4095455" y="4091940"/>
            <a:ext cx="1146157" cy="563589"/>
          </a:xfrm>
          <a:prstGeom prst="rect">
            <a:avLst/>
          </a:prstGeom>
          <a:noFill/>
          <a:ln w="12700">
            <a:noFill/>
            <a:miter lim="800000"/>
            <a:headEnd/>
            <a:tailEnd/>
          </a:ln>
        </p:spPr>
      </p:pic>
      <p:sp>
        <p:nvSpPr>
          <p:cNvPr id="96287" name="Line 69"/>
          <p:cNvSpPr>
            <a:spLocks noChangeShapeType="1"/>
          </p:cNvSpPr>
          <p:nvPr/>
        </p:nvSpPr>
        <p:spPr bwMode="auto">
          <a:xfrm flipH="1">
            <a:off x="6489088" y="4421885"/>
            <a:ext cx="663314" cy="677253"/>
          </a:xfrm>
          <a:prstGeom prst="line">
            <a:avLst/>
          </a:prstGeom>
          <a:noFill/>
          <a:ln w="19050">
            <a:solidFill>
              <a:schemeClr val="tx1"/>
            </a:solidFill>
            <a:round/>
            <a:headEnd/>
            <a:tailEnd/>
          </a:ln>
        </p:spPr>
        <p:txBody>
          <a:bodyPr wrap="none" lIns="91074" tIns="45537" rIns="91074" bIns="45537" anchor="ctr"/>
          <a:lstStyle/>
          <a:p>
            <a:endParaRPr lang="zh-CN" altLang="en-US" dirty="0">
              <a:ea typeface="黑体" pitchFamily="2" charset="-122"/>
            </a:endParaRPr>
          </a:p>
        </p:txBody>
      </p:sp>
      <p:pic>
        <p:nvPicPr>
          <p:cNvPr id="96288" name="Picture 70"/>
          <p:cNvPicPr>
            <a:picLocks noChangeArrowheads="1"/>
          </p:cNvPicPr>
          <p:nvPr/>
        </p:nvPicPr>
        <p:blipFill>
          <a:blip r:embed="rId3" cstate="print"/>
          <a:srcRect/>
          <a:stretch>
            <a:fillRect/>
          </a:stretch>
        </p:blipFill>
        <p:spPr bwMode="auto">
          <a:xfrm>
            <a:off x="6229461" y="4925483"/>
            <a:ext cx="497090" cy="468869"/>
          </a:xfrm>
          <a:prstGeom prst="rect">
            <a:avLst/>
          </a:prstGeom>
          <a:noFill/>
          <a:ln w="12699">
            <a:noFill/>
            <a:miter lim="800000"/>
            <a:headEnd/>
            <a:tailEnd/>
          </a:ln>
        </p:spPr>
      </p:pic>
      <p:sp>
        <p:nvSpPr>
          <p:cNvPr id="96289" name="Line 71"/>
          <p:cNvSpPr>
            <a:spLocks noChangeShapeType="1"/>
          </p:cNvSpPr>
          <p:nvPr/>
        </p:nvSpPr>
        <p:spPr bwMode="auto">
          <a:xfrm>
            <a:off x="7526011" y="4549758"/>
            <a:ext cx="185222" cy="527279"/>
          </a:xfrm>
          <a:prstGeom prst="line">
            <a:avLst/>
          </a:prstGeom>
          <a:noFill/>
          <a:ln w="19050">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96290" name="Line 72"/>
          <p:cNvSpPr>
            <a:spLocks noChangeShapeType="1"/>
          </p:cNvSpPr>
          <p:nvPr/>
        </p:nvSpPr>
        <p:spPr bwMode="auto">
          <a:xfrm>
            <a:off x="7711234" y="4527656"/>
            <a:ext cx="653816" cy="527279"/>
          </a:xfrm>
          <a:prstGeom prst="line">
            <a:avLst/>
          </a:prstGeom>
          <a:noFill/>
          <a:ln w="19050">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96291" name="Line 73"/>
          <p:cNvSpPr>
            <a:spLocks noChangeShapeType="1"/>
          </p:cNvSpPr>
          <p:nvPr/>
        </p:nvSpPr>
        <p:spPr bwMode="auto">
          <a:xfrm flipH="1">
            <a:off x="7106493" y="4432935"/>
            <a:ext cx="178889" cy="681990"/>
          </a:xfrm>
          <a:prstGeom prst="line">
            <a:avLst/>
          </a:prstGeom>
          <a:noFill/>
          <a:ln w="19050">
            <a:solidFill>
              <a:schemeClr val="tx1"/>
            </a:solidFill>
            <a:round/>
            <a:headEnd/>
            <a:tailEnd/>
          </a:ln>
        </p:spPr>
        <p:txBody>
          <a:bodyPr wrap="none" lIns="91074" tIns="45537" rIns="91074" bIns="45537" anchor="ctr"/>
          <a:lstStyle/>
          <a:p>
            <a:endParaRPr lang="zh-CN" altLang="en-US" dirty="0">
              <a:ea typeface="黑体" pitchFamily="2" charset="-122"/>
            </a:endParaRPr>
          </a:p>
        </p:txBody>
      </p:sp>
      <p:pic>
        <p:nvPicPr>
          <p:cNvPr id="96292" name="Picture 74"/>
          <p:cNvPicPr>
            <a:picLocks noChangeArrowheads="1"/>
          </p:cNvPicPr>
          <p:nvPr/>
        </p:nvPicPr>
        <p:blipFill>
          <a:blip r:embed="rId3" cstate="print"/>
          <a:srcRect/>
          <a:stretch>
            <a:fillRect/>
          </a:stretch>
        </p:blipFill>
        <p:spPr bwMode="auto">
          <a:xfrm>
            <a:off x="6853199" y="4925483"/>
            <a:ext cx="497090" cy="468869"/>
          </a:xfrm>
          <a:prstGeom prst="rect">
            <a:avLst/>
          </a:prstGeom>
          <a:noFill/>
          <a:ln w="12699">
            <a:noFill/>
            <a:miter lim="800000"/>
            <a:headEnd/>
            <a:tailEnd/>
          </a:ln>
        </p:spPr>
      </p:pic>
      <p:pic>
        <p:nvPicPr>
          <p:cNvPr id="96293" name="Picture 75"/>
          <p:cNvPicPr>
            <a:picLocks noChangeArrowheads="1"/>
          </p:cNvPicPr>
          <p:nvPr/>
        </p:nvPicPr>
        <p:blipFill>
          <a:blip r:embed="rId3" cstate="print"/>
          <a:srcRect/>
          <a:stretch>
            <a:fillRect/>
          </a:stretch>
        </p:blipFill>
        <p:spPr bwMode="auto">
          <a:xfrm>
            <a:off x="7476937" y="4925483"/>
            <a:ext cx="497090" cy="468869"/>
          </a:xfrm>
          <a:prstGeom prst="rect">
            <a:avLst/>
          </a:prstGeom>
          <a:noFill/>
          <a:ln w="12699">
            <a:noFill/>
            <a:miter lim="800000"/>
            <a:headEnd/>
            <a:tailEnd/>
          </a:ln>
        </p:spPr>
      </p:pic>
      <p:pic>
        <p:nvPicPr>
          <p:cNvPr id="96294" name="Picture 76"/>
          <p:cNvPicPr>
            <a:picLocks noChangeArrowheads="1"/>
          </p:cNvPicPr>
          <p:nvPr/>
        </p:nvPicPr>
        <p:blipFill>
          <a:blip r:embed="rId3" cstate="print"/>
          <a:srcRect/>
          <a:stretch>
            <a:fillRect/>
          </a:stretch>
        </p:blipFill>
        <p:spPr bwMode="auto">
          <a:xfrm>
            <a:off x="8100674" y="4925483"/>
            <a:ext cx="497090" cy="468869"/>
          </a:xfrm>
          <a:prstGeom prst="rect">
            <a:avLst/>
          </a:prstGeom>
          <a:noFill/>
          <a:ln w="12699">
            <a:noFill/>
            <a:miter lim="800000"/>
            <a:headEnd/>
            <a:tailEnd/>
          </a:ln>
        </p:spPr>
      </p:pic>
      <p:pic>
        <p:nvPicPr>
          <p:cNvPr id="96295" name="Picture 77"/>
          <p:cNvPicPr>
            <a:picLocks noChangeAspect="1" noChangeArrowheads="1"/>
          </p:cNvPicPr>
          <p:nvPr/>
        </p:nvPicPr>
        <p:blipFill>
          <a:blip r:embed="rId4" cstate="print"/>
          <a:srcRect/>
          <a:stretch>
            <a:fillRect/>
          </a:stretch>
        </p:blipFill>
        <p:spPr bwMode="auto">
          <a:xfrm rot="-1102812">
            <a:off x="6905440" y="4091940"/>
            <a:ext cx="1147741" cy="563589"/>
          </a:xfrm>
          <a:prstGeom prst="rect">
            <a:avLst/>
          </a:prstGeom>
          <a:noFill/>
          <a:ln w="12700">
            <a:noFill/>
            <a:miter lim="800000"/>
            <a:headEnd/>
            <a:tailEnd/>
          </a:ln>
        </p:spPr>
      </p:pic>
      <p:pic>
        <p:nvPicPr>
          <p:cNvPr id="96296" name="Picture 78"/>
          <p:cNvPicPr>
            <a:picLocks noChangeAspect="1" noChangeArrowheads="1"/>
          </p:cNvPicPr>
          <p:nvPr/>
        </p:nvPicPr>
        <p:blipFill>
          <a:blip r:embed="rId4" cstate="print"/>
          <a:srcRect/>
          <a:stretch>
            <a:fillRect/>
          </a:stretch>
        </p:blipFill>
        <p:spPr bwMode="auto">
          <a:xfrm rot="-1102812">
            <a:off x="3756674" y="2824261"/>
            <a:ext cx="1534014" cy="753030"/>
          </a:xfrm>
          <a:prstGeom prst="rect">
            <a:avLst/>
          </a:prstGeom>
          <a:noFill/>
          <a:ln w="12700">
            <a:noFill/>
            <a:miter lim="800000"/>
            <a:headEnd/>
            <a:tailEnd/>
          </a:ln>
        </p:spPr>
      </p:pic>
      <p:sp>
        <p:nvSpPr>
          <p:cNvPr id="96297" name="Text Box 79"/>
          <p:cNvSpPr txBox="1">
            <a:spLocks noChangeArrowheads="1"/>
          </p:cNvSpPr>
          <p:nvPr/>
        </p:nvSpPr>
        <p:spPr bwMode="auto">
          <a:xfrm>
            <a:off x="7269551" y="2832153"/>
            <a:ext cx="1107256" cy="461295"/>
          </a:xfrm>
          <a:prstGeom prst="rect">
            <a:avLst/>
          </a:prstGeom>
          <a:solidFill>
            <a:schemeClr val="bg1"/>
          </a:solidFill>
          <a:ln w="9525">
            <a:noFill/>
            <a:miter lim="800000"/>
            <a:headEnd/>
            <a:tailEnd/>
          </a:ln>
        </p:spPr>
        <p:txBody>
          <a:bodyPr wrap="none" lIns="91074" tIns="45537" rIns="91074" bIns="45537">
            <a:spAutoFit/>
          </a:bodyPr>
          <a:lstStyle/>
          <a:p>
            <a:r>
              <a:rPr kumimoji="1" lang="zh-CN" altLang="en-US" sz="2400" dirty="0">
                <a:solidFill>
                  <a:schemeClr val="folHlink"/>
                </a:solidFill>
                <a:latin typeface="Times New Roman" pitchFamily="18" charset="0"/>
                <a:ea typeface="黑体" pitchFamily="2" charset="-122"/>
              </a:rPr>
              <a:t>碰撞域</a:t>
            </a:r>
          </a:p>
        </p:txBody>
      </p:sp>
      <p:sp>
        <p:nvSpPr>
          <p:cNvPr id="41" name="灯片编号占位符 40"/>
          <p:cNvSpPr>
            <a:spLocks noGrp="1"/>
          </p:cNvSpPr>
          <p:nvPr>
            <p:ph type="sldNum" sz="quarter" idx="12"/>
          </p:nvPr>
        </p:nvSpPr>
        <p:spPr/>
        <p:txBody>
          <a:bodyPr/>
          <a:lstStyle/>
          <a:p>
            <a:fld id="{B6F15528-21DE-4FAA-801E-634DDDAF4B2B}" type="slidenum">
              <a:rPr lang="en-US" smtClean="0"/>
              <a:pPr/>
              <a:t>84</a:t>
            </a:fld>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body" idx="1"/>
          </p:nvPr>
        </p:nvSpPr>
        <p:spPr>
          <a:xfrm>
            <a:off x="1040091" y="2039656"/>
            <a:ext cx="7828381" cy="4234021"/>
          </a:xfrm>
        </p:spPr>
        <p:txBody>
          <a:bodyPr/>
          <a:lstStyle/>
          <a:p>
            <a:pPr eaLnBrk="1" hangingPunct="1">
              <a:lnSpc>
                <a:spcPct val="110000"/>
              </a:lnSpc>
            </a:pPr>
            <a:r>
              <a:rPr lang="zh-CN" altLang="en-US" sz="2800" dirty="0" smtClean="0">
                <a:ea typeface="黑体" pitchFamily="2" charset="-122"/>
              </a:rPr>
              <a:t>优点</a:t>
            </a:r>
          </a:p>
          <a:p>
            <a:pPr lvl="1" eaLnBrk="1" hangingPunct="1">
              <a:lnSpc>
                <a:spcPct val="110000"/>
              </a:lnSpc>
            </a:pPr>
            <a:r>
              <a:rPr lang="zh-CN" altLang="en-US" sz="2400" dirty="0" smtClean="0">
                <a:solidFill>
                  <a:srgbClr val="333399"/>
                </a:solidFill>
                <a:ea typeface="黑体" pitchFamily="2" charset="-122"/>
              </a:rPr>
              <a:t>使原来属于不同碰撞域的局域网上的计算机能够进行跨碰撞域的通信。</a:t>
            </a:r>
          </a:p>
          <a:p>
            <a:pPr lvl="1" eaLnBrk="1" hangingPunct="1">
              <a:lnSpc>
                <a:spcPct val="110000"/>
              </a:lnSpc>
            </a:pPr>
            <a:r>
              <a:rPr lang="zh-CN" altLang="en-US" sz="2400" dirty="0" smtClean="0">
                <a:solidFill>
                  <a:srgbClr val="333399"/>
                </a:solidFill>
                <a:ea typeface="黑体" pitchFamily="2" charset="-122"/>
              </a:rPr>
              <a:t>扩大了局域网覆盖的地理范围。</a:t>
            </a:r>
          </a:p>
          <a:p>
            <a:pPr eaLnBrk="1" hangingPunct="1">
              <a:lnSpc>
                <a:spcPct val="110000"/>
              </a:lnSpc>
            </a:pPr>
            <a:r>
              <a:rPr lang="zh-CN" altLang="en-US" sz="2800" dirty="0" smtClean="0">
                <a:ea typeface="黑体" pitchFamily="2" charset="-122"/>
              </a:rPr>
              <a:t>缺点</a:t>
            </a:r>
          </a:p>
          <a:p>
            <a:pPr lvl="1" eaLnBrk="1" hangingPunct="1">
              <a:lnSpc>
                <a:spcPct val="110000"/>
              </a:lnSpc>
            </a:pPr>
            <a:r>
              <a:rPr lang="zh-CN" altLang="en-US" sz="2400" dirty="0" smtClean="0">
                <a:solidFill>
                  <a:srgbClr val="333399"/>
                </a:solidFill>
                <a:ea typeface="黑体" pitchFamily="2" charset="-122"/>
              </a:rPr>
              <a:t>碰撞域增大了，但总的吞吐量并未提高。</a:t>
            </a:r>
          </a:p>
          <a:p>
            <a:pPr lvl="1" eaLnBrk="1" hangingPunct="1">
              <a:lnSpc>
                <a:spcPct val="110000"/>
              </a:lnSpc>
            </a:pPr>
            <a:r>
              <a:rPr lang="zh-CN" altLang="en-US" sz="2400" dirty="0" smtClean="0">
                <a:solidFill>
                  <a:srgbClr val="333399"/>
                </a:solidFill>
                <a:ea typeface="黑体" pitchFamily="2" charset="-122"/>
              </a:rPr>
              <a:t>如果不同的碰撞域使用不同的数据率，那么就不能用集线器将它们互连起来。</a:t>
            </a:r>
            <a:r>
              <a:rPr lang="zh-CN" altLang="en-US" sz="2400" dirty="0" smtClean="0">
                <a:ea typeface="黑体" pitchFamily="2" charset="-122"/>
              </a:rPr>
              <a:t>   </a:t>
            </a:r>
          </a:p>
        </p:txBody>
      </p:sp>
      <p:sp>
        <p:nvSpPr>
          <p:cNvPr id="97284" name="Rectangle 3"/>
          <p:cNvSpPr>
            <a:spLocks noGrp="1" noChangeArrowheads="1"/>
          </p:cNvSpPr>
          <p:nvPr>
            <p:ph type="title"/>
          </p:nvPr>
        </p:nvSpPr>
        <p:spPr/>
        <p:txBody>
          <a:bodyPr/>
          <a:lstStyle/>
          <a:p>
            <a:pPr algn="ctr" eaLnBrk="1" hangingPunct="1"/>
            <a:r>
              <a:rPr lang="zh-CN" altLang="en-US" dirty="0" smtClean="0">
                <a:ea typeface="黑体" pitchFamily="2" charset="-122"/>
              </a:rPr>
              <a:t>用集线器扩展局域网 </a:t>
            </a:r>
          </a:p>
        </p:txBody>
      </p:sp>
      <p:sp>
        <p:nvSpPr>
          <p:cNvPr id="4" name="灯片编号占位符 3"/>
          <p:cNvSpPr>
            <a:spLocks noGrp="1"/>
          </p:cNvSpPr>
          <p:nvPr>
            <p:ph type="sldNum" sz="quarter" idx="12"/>
          </p:nvPr>
        </p:nvSpPr>
        <p:spPr/>
        <p:txBody>
          <a:bodyPr/>
          <a:lstStyle/>
          <a:p>
            <a:fld id="{B6F15528-21DE-4FAA-801E-634DDDAF4B2B}" type="slidenum">
              <a:rPr lang="en-US" smtClean="0"/>
              <a:pPr/>
              <a:t>85</a:t>
            </a:fld>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body" idx="1"/>
          </p:nvPr>
        </p:nvSpPr>
        <p:spPr>
          <a:xfrm>
            <a:off x="1040091" y="2039656"/>
            <a:ext cx="7828381" cy="4234021"/>
          </a:xfrm>
        </p:spPr>
        <p:txBody>
          <a:bodyPr/>
          <a:lstStyle/>
          <a:p>
            <a:pPr eaLnBrk="1" hangingPunct="1"/>
            <a:r>
              <a:rPr lang="zh-CN" altLang="en-US" sz="2800" dirty="0" smtClean="0">
                <a:ea typeface="黑体" pitchFamily="2" charset="-122"/>
              </a:rPr>
              <a:t>在数据链路层扩展局域网是使用</a:t>
            </a:r>
            <a:r>
              <a:rPr lang="zh-CN" altLang="en-US" sz="2800" dirty="0" smtClean="0">
                <a:solidFill>
                  <a:schemeClr val="hlink"/>
                </a:solidFill>
                <a:ea typeface="黑体" pitchFamily="2" charset="-122"/>
              </a:rPr>
              <a:t>网桥</a:t>
            </a:r>
            <a:r>
              <a:rPr lang="zh-CN" altLang="en-US" sz="2800" dirty="0" smtClean="0">
                <a:ea typeface="黑体" pitchFamily="2" charset="-122"/>
              </a:rPr>
              <a:t>。</a:t>
            </a:r>
          </a:p>
          <a:p>
            <a:pPr eaLnBrk="1" hangingPunct="1"/>
            <a:r>
              <a:rPr lang="zh-CN" altLang="en-US" sz="2800" dirty="0" smtClean="0">
                <a:ea typeface="黑体" pitchFamily="2" charset="-122"/>
              </a:rPr>
              <a:t>网桥工作在数据链路层，它根据 </a:t>
            </a:r>
            <a:r>
              <a:rPr lang="en-US" altLang="zh-CN" sz="2800" dirty="0" smtClean="0">
                <a:ea typeface="黑体" pitchFamily="2" charset="-122"/>
              </a:rPr>
              <a:t>MAC </a:t>
            </a:r>
            <a:r>
              <a:rPr lang="zh-CN" altLang="en-US" sz="2800" dirty="0" smtClean="0">
                <a:ea typeface="黑体" pitchFamily="2" charset="-122"/>
              </a:rPr>
              <a:t>帧的目的地址对收到的帧进行转发。</a:t>
            </a:r>
          </a:p>
          <a:p>
            <a:pPr eaLnBrk="1" hangingPunct="1"/>
            <a:r>
              <a:rPr lang="zh-CN" altLang="en-US" sz="2800" dirty="0" smtClean="0">
                <a:ea typeface="黑体" pitchFamily="2" charset="-122"/>
              </a:rPr>
              <a:t>网桥具有过滤帧的功能。当网桥收到一个帧时，并不是向所有的接口转发此帧，而是先检查此帧的目的 </a:t>
            </a:r>
            <a:r>
              <a:rPr lang="en-US" altLang="zh-CN" sz="2800" dirty="0" smtClean="0">
                <a:ea typeface="黑体" pitchFamily="2" charset="-122"/>
              </a:rPr>
              <a:t>MAC </a:t>
            </a:r>
            <a:r>
              <a:rPr lang="zh-CN" altLang="en-US" sz="2800" dirty="0" smtClean="0">
                <a:ea typeface="黑体" pitchFamily="2" charset="-122"/>
              </a:rPr>
              <a:t>地址，然后再确定将该帧转发到哪一个接口 </a:t>
            </a:r>
          </a:p>
        </p:txBody>
      </p:sp>
      <p:sp>
        <p:nvSpPr>
          <p:cNvPr id="98308" name="Rectangle 3"/>
          <p:cNvSpPr>
            <a:spLocks noGrp="1" noChangeArrowheads="1"/>
          </p:cNvSpPr>
          <p:nvPr>
            <p:ph type="title"/>
          </p:nvPr>
        </p:nvSpPr>
        <p:spPr>
          <a:xfrm>
            <a:off x="916610" y="213123"/>
            <a:ext cx="8094340" cy="1453964"/>
          </a:xfrm>
        </p:spPr>
        <p:txBody>
          <a:bodyPr/>
          <a:lstStyle/>
          <a:p>
            <a:pPr algn="ctr" eaLnBrk="1" hangingPunct="1"/>
            <a:r>
              <a:rPr lang="en-US" altLang="zh-CN" dirty="0">
                <a:ea typeface="黑体" pitchFamily="2" charset="-122"/>
              </a:rPr>
              <a:t>3</a:t>
            </a:r>
            <a:r>
              <a:rPr lang="en-US" altLang="zh-CN" dirty="0" smtClean="0">
                <a:ea typeface="黑体" pitchFamily="2" charset="-122"/>
              </a:rPr>
              <a:t>.5.2  </a:t>
            </a:r>
            <a:r>
              <a:rPr lang="zh-CN" altLang="en-US" dirty="0" smtClean="0">
                <a:ea typeface="黑体" pitchFamily="2" charset="-122"/>
              </a:rPr>
              <a:t>在数据链路层扩展局域网 </a:t>
            </a:r>
          </a:p>
        </p:txBody>
      </p:sp>
      <p:sp>
        <p:nvSpPr>
          <p:cNvPr id="4" name="灯片编号占位符 3"/>
          <p:cNvSpPr>
            <a:spLocks noGrp="1"/>
          </p:cNvSpPr>
          <p:nvPr>
            <p:ph type="sldNum" sz="quarter" idx="12"/>
          </p:nvPr>
        </p:nvSpPr>
        <p:spPr/>
        <p:txBody>
          <a:bodyPr/>
          <a:lstStyle/>
          <a:p>
            <a:fld id="{B6F15528-21DE-4FAA-801E-634DDDAF4B2B}" type="slidenum">
              <a:rPr lang="en-US" smtClean="0"/>
              <a:pPr/>
              <a:t>86</a:t>
            </a:fld>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Freeform 82"/>
          <p:cNvSpPr>
            <a:spLocks/>
          </p:cNvSpPr>
          <p:nvPr/>
        </p:nvSpPr>
        <p:spPr bwMode="auto">
          <a:xfrm>
            <a:off x="2887557" y="1184011"/>
            <a:ext cx="1396286" cy="3646752"/>
          </a:xfrm>
          <a:custGeom>
            <a:avLst/>
            <a:gdLst>
              <a:gd name="T0" fmla="*/ 0 w 882"/>
              <a:gd name="T1" fmla="*/ 2310 h 2310"/>
              <a:gd name="T2" fmla="*/ 0 w 882"/>
              <a:gd name="T3" fmla="*/ 1896 h 2310"/>
              <a:gd name="T4" fmla="*/ 882 w 882"/>
              <a:gd name="T5" fmla="*/ 0 h 2310"/>
              <a:gd name="T6" fmla="*/ 882 w 882"/>
              <a:gd name="T7" fmla="*/ 2034 h 2310"/>
              <a:gd name="T8" fmla="*/ 0 w 882"/>
              <a:gd name="T9" fmla="*/ 2310 h 2310"/>
              <a:gd name="T10" fmla="*/ 0 60000 65536"/>
              <a:gd name="T11" fmla="*/ 0 60000 65536"/>
              <a:gd name="T12" fmla="*/ 0 60000 65536"/>
              <a:gd name="T13" fmla="*/ 0 60000 65536"/>
              <a:gd name="T14" fmla="*/ 0 60000 65536"/>
              <a:gd name="T15" fmla="*/ 0 w 882"/>
              <a:gd name="T16" fmla="*/ 0 h 2310"/>
              <a:gd name="T17" fmla="*/ 882 w 882"/>
              <a:gd name="T18" fmla="*/ 2310 h 2310"/>
            </a:gdLst>
            <a:ahLst/>
            <a:cxnLst>
              <a:cxn ang="T10">
                <a:pos x="T0" y="T1"/>
              </a:cxn>
              <a:cxn ang="T11">
                <a:pos x="T2" y="T3"/>
              </a:cxn>
              <a:cxn ang="T12">
                <a:pos x="T4" y="T5"/>
              </a:cxn>
              <a:cxn ang="T13">
                <a:pos x="T6" y="T7"/>
              </a:cxn>
              <a:cxn ang="T14">
                <a:pos x="T8" y="T9"/>
              </a:cxn>
            </a:cxnLst>
            <a:rect l="T15" t="T16" r="T17" b="T18"/>
            <a:pathLst>
              <a:path w="882" h="2310">
                <a:moveTo>
                  <a:pt x="0" y="2310"/>
                </a:moveTo>
                <a:lnTo>
                  <a:pt x="0" y="1896"/>
                </a:lnTo>
                <a:lnTo>
                  <a:pt x="882" y="0"/>
                </a:lnTo>
                <a:lnTo>
                  <a:pt x="882" y="2034"/>
                </a:lnTo>
                <a:lnTo>
                  <a:pt x="0" y="2310"/>
                </a:lnTo>
                <a:close/>
              </a:path>
            </a:pathLst>
          </a:custGeom>
          <a:gradFill rotWithShape="1">
            <a:gsLst>
              <a:gs pos="0">
                <a:srgbClr val="BABA95"/>
              </a:gs>
              <a:gs pos="100000">
                <a:srgbClr val="FFFFCC"/>
              </a:gs>
            </a:gsLst>
            <a:lin ang="0" scaled="1"/>
          </a:gradFill>
          <a:ln w="9525">
            <a:noFill/>
            <a:round/>
            <a:headEnd/>
            <a:tailEnd/>
          </a:ln>
        </p:spPr>
        <p:txBody>
          <a:bodyPr lIns="91074" tIns="45537" rIns="91074" bIns="45537"/>
          <a:lstStyle/>
          <a:p>
            <a:endParaRPr lang="zh-CN" altLang="en-US" dirty="0">
              <a:ea typeface="黑体" pitchFamily="2" charset="-122"/>
            </a:endParaRPr>
          </a:p>
        </p:txBody>
      </p:sp>
      <p:sp>
        <p:nvSpPr>
          <p:cNvPr id="99331" name="Rectangle 2"/>
          <p:cNvSpPr>
            <a:spLocks noChangeArrowheads="1"/>
          </p:cNvSpPr>
          <p:nvPr/>
        </p:nvSpPr>
        <p:spPr bwMode="auto">
          <a:xfrm>
            <a:off x="0" y="-184481"/>
            <a:ext cx="183991" cy="368962"/>
          </a:xfrm>
          <a:prstGeom prst="rect">
            <a:avLst/>
          </a:prstGeom>
          <a:noFill/>
          <a:ln w="9525">
            <a:noFill/>
            <a:miter lim="800000"/>
            <a:headEnd/>
            <a:tailEnd/>
          </a:ln>
        </p:spPr>
        <p:txBody>
          <a:bodyPr wrap="none" lIns="91074" tIns="45537" rIns="91074" bIns="45537" anchor="ctr">
            <a:spAutoFit/>
          </a:bodyPr>
          <a:lstStyle/>
          <a:p>
            <a:endParaRPr lang="zh-CN" altLang="en-US" dirty="0">
              <a:ea typeface="黑体" pitchFamily="2" charset="-122"/>
            </a:endParaRPr>
          </a:p>
        </p:txBody>
      </p:sp>
      <p:sp>
        <p:nvSpPr>
          <p:cNvPr id="99332" name="Rectangle 3"/>
          <p:cNvSpPr>
            <a:spLocks noChangeArrowheads="1"/>
          </p:cNvSpPr>
          <p:nvPr/>
        </p:nvSpPr>
        <p:spPr bwMode="auto">
          <a:xfrm>
            <a:off x="0" y="3036027"/>
            <a:ext cx="183991" cy="368962"/>
          </a:xfrm>
          <a:prstGeom prst="rect">
            <a:avLst/>
          </a:prstGeom>
          <a:noFill/>
          <a:ln w="9525">
            <a:noFill/>
            <a:miter lim="800000"/>
            <a:headEnd/>
            <a:tailEnd/>
          </a:ln>
        </p:spPr>
        <p:txBody>
          <a:bodyPr wrap="none" lIns="91074" tIns="45537" rIns="91074" bIns="45537" anchor="ctr">
            <a:spAutoFit/>
          </a:bodyPr>
          <a:lstStyle/>
          <a:p>
            <a:endParaRPr lang="zh-CN" altLang="en-US" dirty="0">
              <a:ea typeface="黑体" pitchFamily="2" charset="-122"/>
            </a:endParaRPr>
          </a:p>
        </p:txBody>
      </p:sp>
      <p:sp>
        <p:nvSpPr>
          <p:cNvPr id="99333" name="Rectangle 4"/>
          <p:cNvSpPr>
            <a:spLocks noChangeArrowheads="1"/>
          </p:cNvSpPr>
          <p:nvPr/>
        </p:nvSpPr>
        <p:spPr bwMode="auto">
          <a:xfrm>
            <a:off x="0" y="-184481"/>
            <a:ext cx="183991" cy="368962"/>
          </a:xfrm>
          <a:prstGeom prst="rect">
            <a:avLst/>
          </a:prstGeom>
          <a:noFill/>
          <a:ln w="9525">
            <a:noFill/>
            <a:miter lim="800000"/>
            <a:headEnd/>
            <a:tailEnd/>
          </a:ln>
        </p:spPr>
        <p:txBody>
          <a:bodyPr wrap="none" lIns="91074" tIns="45537" rIns="91074" bIns="45537" anchor="ctr">
            <a:spAutoFit/>
          </a:bodyPr>
          <a:lstStyle/>
          <a:p>
            <a:endParaRPr lang="zh-CN" altLang="en-US" dirty="0">
              <a:ea typeface="黑体" pitchFamily="2" charset="-122"/>
            </a:endParaRPr>
          </a:p>
        </p:txBody>
      </p:sp>
      <p:sp>
        <p:nvSpPr>
          <p:cNvPr id="99334" name="Rectangle 5"/>
          <p:cNvSpPr>
            <a:spLocks noGrp="1" noChangeArrowheads="1"/>
          </p:cNvSpPr>
          <p:nvPr>
            <p:ph type="title"/>
          </p:nvPr>
        </p:nvSpPr>
        <p:spPr>
          <a:xfrm>
            <a:off x="916610" y="187864"/>
            <a:ext cx="8094340" cy="906163"/>
          </a:xfrm>
        </p:spPr>
        <p:txBody>
          <a:bodyPr/>
          <a:lstStyle/>
          <a:p>
            <a:pPr algn="ctr" eaLnBrk="1" hangingPunct="1"/>
            <a:r>
              <a:rPr lang="zh-CN" altLang="en-US" dirty="0" smtClean="0">
                <a:ea typeface="黑体" pitchFamily="2" charset="-122"/>
              </a:rPr>
              <a:t>网桥的内部结构 </a:t>
            </a:r>
          </a:p>
        </p:txBody>
      </p:sp>
      <p:sp>
        <p:nvSpPr>
          <p:cNvPr id="99335" name="Line 6"/>
          <p:cNvSpPr>
            <a:spLocks noChangeShapeType="1"/>
          </p:cNvSpPr>
          <p:nvPr/>
        </p:nvSpPr>
        <p:spPr bwMode="auto">
          <a:xfrm flipH="1">
            <a:off x="2705502" y="4898646"/>
            <a:ext cx="0" cy="370989"/>
          </a:xfrm>
          <a:prstGeom prst="line">
            <a:avLst/>
          </a:prstGeom>
          <a:noFill/>
          <a:ln w="28575">
            <a:solidFill>
              <a:srgbClr val="333399"/>
            </a:solidFill>
            <a:round/>
            <a:headEnd/>
            <a:tailEnd/>
          </a:ln>
        </p:spPr>
        <p:txBody>
          <a:bodyPr wrap="none" lIns="91074" tIns="45537" rIns="91074" bIns="45537" anchor="ctr"/>
          <a:lstStyle/>
          <a:p>
            <a:endParaRPr lang="zh-CN" altLang="en-US" dirty="0">
              <a:ea typeface="黑体" pitchFamily="2" charset="-122"/>
            </a:endParaRPr>
          </a:p>
        </p:txBody>
      </p:sp>
      <p:sp>
        <p:nvSpPr>
          <p:cNvPr id="99336" name="Line 7"/>
          <p:cNvSpPr>
            <a:spLocks noChangeShapeType="1"/>
          </p:cNvSpPr>
          <p:nvPr/>
        </p:nvSpPr>
        <p:spPr bwMode="auto">
          <a:xfrm flipH="1">
            <a:off x="1792058" y="4917590"/>
            <a:ext cx="0" cy="383619"/>
          </a:xfrm>
          <a:prstGeom prst="line">
            <a:avLst/>
          </a:prstGeom>
          <a:noFill/>
          <a:ln w="28575">
            <a:solidFill>
              <a:srgbClr val="333399"/>
            </a:solidFill>
            <a:round/>
            <a:headEnd/>
            <a:tailEnd/>
          </a:ln>
        </p:spPr>
        <p:txBody>
          <a:bodyPr wrap="none" lIns="91074" tIns="45537" rIns="91074" bIns="45537" anchor="ctr"/>
          <a:lstStyle/>
          <a:p>
            <a:endParaRPr lang="zh-CN" altLang="en-US" dirty="0">
              <a:ea typeface="黑体" pitchFamily="2" charset="-122"/>
            </a:endParaRPr>
          </a:p>
        </p:txBody>
      </p:sp>
      <p:sp>
        <p:nvSpPr>
          <p:cNvPr id="458760" name="Rectangle 8"/>
          <p:cNvSpPr>
            <a:spLocks noChangeArrowheads="1"/>
          </p:cNvSpPr>
          <p:nvPr/>
        </p:nvSpPr>
        <p:spPr bwMode="auto">
          <a:xfrm>
            <a:off x="4306006" y="1198219"/>
            <a:ext cx="4562466" cy="3190513"/>
          </a:xfrm>
          <a:prstGeom prst="rect">
            <a:avLst/>
          </a:prstGeom>
          <a:solidFill>
            <a:srgbClr val="FFFFCC"/>
          </a:solidFill>
          <a:ln w="9525">
            <a:solidFill>
              <a:schemeClr val="tx2"/>
            </a:solidFill>
            <a:miter lim="800000"/>
            <a:headEnd/>
            <a:tailEnd/>
          </a:ln>
          <a:effectLst>
            <a:outerShdw dist="28398" dir="3806097" algn="ctr" rotWithShape="0">
              <a:schemeClr val="tx1"/>
            </a:outerShdw>
          </a:effectLst>
        </p:spPr>
        <p:txBody>
          <a:bodyPr wrap="none" lIns="91074" tIns="45537" rIns="91074" bIns="45537" anchor="ctr"/>
          <a:lstStyle/>
          <a:p>
            <a:pPr algn="ctr" defTabSz="758952" eaLnBrk="0" hangingPunct="0">
              <a:defRPr/>
            </a:pPr>
            <a:endParaRPr lang="zh-CN" altLang="zh-CN" dirty="0">
              <a:solidFill>
                <a:srgbClr val="333399"/>
              </a:solidFill>
              <a:latin typeface="Arial" charset="0"/>
              <a:ea typeface="黑体" pitchFamily="2" charset="-122"/>
            </a:endParaRPr>
          </a:p>
        </p:txBody>
      </p:sp>
      <p:sp>
        <p:nvSpPr>
          <p:cNvPr id="458761" name="Rectangle 9"/>
          <p:cNvSpPr>
            <a:spLocks noChangeArrowheads="1"/>
          </p:cNvSpPr>
          <p:nvPr/>
        </p:nvSpPr>
        <p:spPr bwMode="auto">
          <a:xfrm>
            <a:off x="6060070" y="1586575"/>
            <a:ext cx="710808" cy="519385"/>
          </a:xfrm>
          <a:prstGeom prst="rect">
            <a:avLst/>
          </a:prstGeom>
          <a:solidFill>
            <a:srgbClr val="FFCCFF"/>
          </a:solidFill>
          <a:ln w="9525">
            <a:solidFill>
              <a:schemeClr val="tx2"/>
            </a:solidFill>
            <a:miter lim="800000"/>
            <a:headEnd/>
            <a:tailEnd/>
          </a:ln>
          <a:effectLst>
            <a:outerShdw dist="35921" dir="2700000" algn="ctr" rotWithShape="0">
              <a:schemeClr val="tx1"/>
            </a:outerShdw>
          </a:effectLst>
        </p:spPr>
        <p:txBody>
          <a:bodyPr wrap="none" lIns="91074" tIns="45537" rIns="91074" bIns="45537" anchor="ctr"/>
          <a:lstStyle/>
          <a:p>
            <a:pPr>
              <a:defRPr/>
            </a:pPr>
            <a:endParaRPr lang="zh-CN" altLang="en-US" dirty="0">
              <a:ea typeface="黑体" pitchFamily="2" charset="-122"/>
            </a:endParaRPr>
          </a:p>
        </p:txBody>
      </p:sp>
      <p:sp>
        <p:nvSpPr>
          <p:cNvPr id="99339" name="Rectangle 10"/>
          <p:cNvSpPr>
            <a:spLocks noChangeArrowheads="1"/>
          </p:cNvSpPr>
          <p:nvPr/>
        </p:nvSpPr>
        <p:spPr bwMode="auto">
          <a:xfrm>
            <a:off x="6096482" y="1643408"/>
            <a:ext cx="643677"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zh-CN" altLang="en-US" dirty="0">
                <a:solidFill>
                  <a:srgbClr val="333399"/>
                </a:solidFill>
                <a:latin typeface="Arial" charset="0"/>
                <a:ea typeface="黑体" pitchFamily="2" charset="-122"/>
              </a:rPr>
              <a:t>站表</a:t>
            </a:r>
          </a:p>
        </p:txBody>
      </p:sp>
      <p:sp>
        <p:nvSpPr>
          <p:cNvPr id="99340" name="Line 11"/>
          <p:cNvSpPr>
            <a:spLocks noChangeShapeType="1"/>
          </p:cNvSpPr>
          <p:nvPr/>
        </p:nvSpPr>
        <p:spPr bwMode="auto">
          <a:xfrm flipV="1">
            <a:off x="6751881" y="1378188"/>
            <a:ext cx="691810" cy="232066"/>
          </a:xfrm>
          <a:prstGeom prst="line">
            <a:avLst/>
          </a:prstGeom>
          <a:noFill/>
          <a:ln w="12700">
            <a:solidFill>
              <a:schemeClr val="tx1"/>
            </a:solidFill>
            <a:prstDash val="dash"/>
            <a:round/>
            <a:headEnd/>
            <a:tailEnd/>
          </a:ln>
        </p:spPr>
        <p:txBody>
          <a:bodyPr wrap="none" lIns="91074" tIns="45537" rIns="91074" bIns="45537" anchor="ctr"/>
          <a:lstStyle/>
          <a:p>
            <a:endParaRPr lang="zh-CN" altLang="en-US" dirty="0">
              <a:ea typeface="黑体" pitchFamily="2" charset="-122"/>
            </a:endParaRPr>
          </a:p>
        </p:txBody>
      </p:sp>
      <p:sp>
        <p:nvSpPr>
          <p:cNvPr id="99341" name="Line 12"/>
          <p:cNvSpPr>
            <a:spLocks noChangeShapeType="1"/>
          </p:cNvSpPr>
          <p:nvPr/>
        </p:nvSpPr>
        <p:spPr bwMode="auto">
          <a:xfrm>
            <a:off x="6772461" y="2093331"/>
            <a:ext cx="680729" cy="1495011"/>
          </a:xfrm>
          <a:prstGeom prst="line">
            <a:avLst/>
          </a:prstGeom>
          <a:noFill/>
          <a:ln w="12700">
            <a:solidFill>
              <a:schemeClr val="tx1"/>
            </a:solidFill>
            <a:prstDash val="dash"/>
            <a:round/>
            <a:headEnd/>
            <a:tailEnd/>
          </a:ln>
        </p:spPr>
        <p:txBody>
          <a:bodyPr wrap="none" lIns="91074" tIns="45537" rIns="91074" bIns="45537" anchor="ctr"/>
          <a:lstStyle/>
          <a:p>
            <a:endParaRPr lang="zh-CN" altLang="en-US" dirty="0">
              <a:ea typeface="黑体" pitchFamily="2" charset="-122"/>
            </a:endParaRPr>
          </a:p>
        </p:txBody>
      </p:sp>
      <p:sp>
        <p:nvSpPr>
          <p:cNvPr id="458765" name="Rectangle 13"/>
          <p:cNvSpPr>
            <a:spLocks noChangeArrowheads="1"/>
          </p:cNvSpPr>
          <p:nvPr/>
        </p:nvSpPr>
        <p:spPr bwMode="auto">
          <a:xfrm>
            <a:off x="4484895" y="2652183"/>
            <a:ext cx="2404714" cy="708828"/>
          </a:xfrm>
          <a:prstGeom prst="rect">
            <a:avLst/>
          </a:prstGeom>
          <a:solidFill>
            <a:schemeClr val="bg1"/>
          </a:solidFill>
          <a:ln w="9525">
            <a:solidFill>
              <a:schemeClr val="tx2"/>
            </a:solidFill>
            <a:miter lim="800000"/>
            <a:headEnd/>
            <a:tailEnd/>
          </a:ln>
          <a:effectLst>
            <a:outerShdw dist="35921" dir="2700000" algn="ctr" rotWithShape="0">
              <a:schemeClr val="tx1"/>
            </a:outerShdw>
          </a:effectLst>
        </p:spPr>
        <p:txBody>
          <a:bodyPr wrap="none" lIns="91074" tIns="45537" rIns="91074" bIns="45537" anchor="ctr"/>
          <a:lstStyle/>
          <a:p>
            <a:pPr>
              <a:defRPr/>
            </a:pPr>
            <a:endParaRPr lang="zh-CN" altLang="en-US" dirty="0">
              <a:ea typeface="黑体" pitchFamily="2" charset="-122"/>
            </a:endParaRPr>
          </a:p>
        </p:txBody>
      </p:sp>
      <p:sp>
        <p:nvSpPr>
          <p:cNvPr id="99343" name="Rectangle 14"/>
          <p:cNvSpPr>
            <a:spLocks noChangeArrowheads="1"/>
          </p:cNvSpPr>
          <p:nvPr/>
        </p:nvSpPr>
        <p:spPr bwMode="auto">
          <a:xfrm>
            <a:off x="4456400" y="2705859"/>
            <a:ext cx="1105342" cy="643407"/>
          </a:xfrm>
          <a:prstGeom prst="rect">
            <a:avLst/>
          </a:prstGeom>
          <a:noFill/>
          <a:ln w="12700">
            <a:noFill/>
            <a:miter lim="800000"/>
            <a:headEnd/>
            <a:tailEnd/>
          </a:ln>
        </p:spPr>
        <p:txBody>
          <a:bodyPr wrap="none" lIns="90126" tIns="44272" rIns="90126" bIns="44272">
            <a:spAutoFit/>
          </a:bodyPr>
          <a:lstStyle/>
          <a:p>
            <a:pPr defTabSz="758952" eaLnBrk="0" hangingPunct="0"/>
            <a:r>
              <a:rPr kumimoji="1" lang="zh-CN" altLang="en-US" dirty="0">
                <a:solidFill>
                  <a:srgbClr val="333399"/>
                </a:solidFill>
                <a:latin typeface="Arial" charset="0"/>
                <a:ea typeface="黑体" pitchFamily="2" charset="-122"/>
              </a:rPr>
              <a:t>接口管理</a:t>
            </a:r>
          </a:p>
          <a:p>
            <a:pPr defTabSz="758952" eaLnBrk="0" hangingPunct="0"/>
            <a:r>
              <a:rPr kumimoji="1" lang="zh-CN" altLang="en-US" dirty="0">
                <a:solidFill>
                  <a:srgbClr val="333399"/>
                </a:solidFill>
                <a:latin typeface="Arial" charset="0"/>
                <a:ea typeface="黑体" pitchFamily="2" charset="-122"/>
              </a:rPr>
              <a:t>    软件</a:t>
            </a:r>
          </a:p>
        </p:txBody>
      </p:sp>
      <p:sp>
        <p:nvSpPr>
          <p:cNvPr id="99344" name="Rectangle 15"/>
          <p:cNvSpPr>
            <a:spLocks noChangeArrowheads="1"/>
          </p:cNvSpPr>
          <p:nvPr/>
        </p:nvSpPr>
        <p:spPr bwMode="auto">
          <a:xfrm>
            <a:off x="5879598" y="2701123"/>
            <a:ext cx="1105342" cy="643407"/>
          </a:xfrm>
          <a:prstGeom prst="rect">
            <a:avLst/>
          </a:prstGeom>
          <a:noFill/>
          <a:ln w="12700">
            <a:noFill/>
            <a:miter lim="800000"/>
            <a:headEnd/>
            <a:tailEnd/>
          </a:ln>
        </p:spPr>
        <p:txBody>
          <a:bodyPr wrap="none" lIns="90126" tIns="44272" rIns="90126" bIns="44272">
            <a:spAutoFit/>
          </a:bodyPr>
          <a:lstStyle/>
          <a:p>
            <a:pPr defTabSz="758952" eaLnBrk="0" hangingPunct="0"/>
            <a:r>
              <a:rPr kumimoji="1" lang="zh-CN" altLang="en-US" dirty="0">
                <a:solidFill>
                  <a:srgbClr val="333399"/>
                </a:solidFill>
                <a:latin typeface="Arial" charset="0"/>
                <a:ea typeface="黑体" pitchFamily="2" charset="-122"/>
              </a:rPr>
              <a:t>网桥协议</a:t>
            </a:r>
          </a:p>
          <a:p>
            <a:pPr defTabSz="758952" eaLnBrk="0" hangingPunct="0"/>
            <a:r>
              <a:rPr kumimoji="1" lang="zh-CN" altLang="en-US" dirty="0">
                <a:solidFill>
                  <a:srgbClr val="333399"/>
                </a:solidFill>
                <a:latin typeface="Arial" charset="0"/>
                <a:ea typeface="黑体" pitchFamily="2" charset="-122"/>
              </a:rPr>
              <a:t>    实体</a:t>
            </a:r>
          </a:p>
        </p:txBody>
      </p:sp>
      <p:sp>
        <p:nvSpPr>
          <p:cNvPr id="99345" name="Line 16"/>
          <p:cNvSpPr>
            <a:spLocks noChangeShapeType="1"/>
          </p:cNvSpPr>
          <p:nvPr/>
        </p:nvSpPr>
        <p:spPr bwMode="auto">
          <a:xfrm>
            <a:off x="5499656" y="2835310"/>
            <a:ext cx="487592" cy="0"/>
          </a:xfrm>
          <a:prstGeom prst="line">
            <a:avLst/>
          </a:prstGeom>
          <a:noFill/>
          <a:ln w="28575">
            <a:solidFill>
              <a:srgbClr val="333399"/>
            </a:solidFill>
            <a:round/>
            <a:headEnd type="none" w="sm" len="med"/>
            <a:tailEnd type="triangle" w="med" len="lg"/>
          </a:ln>
        </p:spPr>
        <p:txBody>
          <a:bodyPr wrap="none" lIns="91074" tIns="45537" rIns="91074" bIns="45537" anchor="ctr"/>
          <a:lstStyle/>
          <a:p>
            <a:endParaRPr lang="zh-CN" altLang="en-US" dirty="0">
              <a:ea typeface="黑体" pitchFamily="2" charset="-122"/>
            </a:endParaRPr>
          </a:p>
        </p:txBody>
      </p:sp>
      <p:sp>
        <p:nvSpPr>
          <p:cNvPr id="99346" name="Line 17"/>
          <p:cNvSpPr>
            <a:spLocks noChangeShapeType="1"/>
          </p:cNvSpPr>
          <p:nvPr/>
        </p:nvSpPr>
        <p:spPr bwMode="auto">
          <a:xfrm flipH="1">
            <a:off x="5461661" y="3012123"/>
            <a:ext cx="482843" cy="0"/>
          </a:xfrm>
          <a:prstGeom prst="line">
            <a:avLst/>
          </a:prstGeom>
          <a:noFill/>
          <a:ln w="28575">
            <a:solidFill>
              <a:srgbClr val="333399"/>
            </a:solidFill>
            <a:round/>
            <a:headEnd type="none" w="sm" len="med"/>
            <a:tailEnd type="triangle" w="med" len="lg"/>
          </a:ln>
        </p:spPr>
        <p:txBody>
          <a:bodyPr wrap="none" lIns="91074" tIns="45537" rIns="91074" bIns="45537" anchor="ctr"/>
          <a:lstStyle/>
          <a:p>
            <a:endParaRPr lang="zh-CN" altLang="en-US" dirty="0">
              <a:ea typeface="黑体" pitchFamily="2" charset="-122"/>
            </a:endParaRPr>
          </a:p>
        </p:txBody>
      </p:sp>
      <p:sp>
        <p:nvSpPr>
          <p:cNvPr id="99347" name="Line 18"/>
          <p:cNvSpPr>
            <a:spLocks noChangeShapeType="1"/>
          </p:cNvSpPr>
          <p:nvPr/>
        </p:nvSpPr>
        <p:spPr bwMode="auto">
          <a:xfrm>
            <a:off x="5762449" y="2636397"/>
            <a:ext cx="0" cy="724615"/>
          </a:xfrm>
          <a:prstGeom prst="line">
            <a:avLst/>
          </a:prstGeom>
          <a:noFill/>
          <a:ln w="12700">
            <a:solidFill>
              <a:schemeClr val="tx2"/>
            </a:solidFill>
            <a:round/>
            <a:headEnd/>
            <a:tailEnd/>
          </a:ln>
        </p:spPr>
        <p:txBody>
          <a:bodyPr wrap="none" lIns="91074" tIns="45537" rIns="91074" bIns="45537" anchor="ctr"/>
          <a:lstStyle/>
          <a:p>
            <a:endParaRPr lang="zh-CN" altLang="en-US" dirty="0">
              <a:ea typeface="黑体" pitchFamily="2" charset="-122"/>
            </a:endParaRPr>
          </a:p>
        </p:txBody>
      </p:sp>
      <p:sp>
        <p:nvSpPr>
          <p:cNvPr id="99348" name="Line 19"/>
          <p:cNvSpPr>
            <a:spLocks noChangeShapeType="1"/>
          </p:cNvSpPr>
          <p:nvPr/>
        </p:nvSpPr>
        <p:spPr bwMode="auto">
          <a:xfrm>
            <a:off x="6381437" y="2113854"/>
            <a:ext cx="0" cy="543066"/>
          </a:xfrm>
          <a:prstGeom prst="line">
            <a:avLst/>
          </a:prstGeom>
          <a:noFill/>
          <a:ln w="28575">
            <a:solidFill>
              <a:srgbClr val="333399"/>
            </a:solidFill>
            <a:round/>
            <a:headEnd type="triangle" w="sm" len="med"/>
            <a:tailEnd type="triangle" w="med" len="lg"/>
          </a:ln>
        </p:spPr>
        <p:txBody>
          <a:bodyPr wrap="none" lIns="91074" tIns="45537" rIns="91074" bIns="45537" anchor="ctr"/>
          <a:lstStyle/>
          <a:p>
            <a:endParaRPr lang="zh-CN" altLang="en-US" dirty="0">
              <a:ea typeface="黑体" pitchFamily="2" charset="-122"/>
            </a:endParaRPr>
          </a:p>
        </p:txBody>
      </p:sp>
      <p:sp>
        <p:nvSpPr>
          <p:cNvPr id="458772" name="Rectangle 20"/>
          <p:cNvSpPr>
            <a:spLocks noChangeArrowheads="1"/>
          </p:cNvSpPr>
          <p:nvPr/>
        </p:nvSpPr>
        <p:spPr bwMode="auto">
          <a:xfrm>
            <a:off x="5987247" y="3746210"/>
            <a:ext cx="723473" cy="405720"/>
          </a:xfrm>
          <a:prstGeom prst="rect">
            <a:avLst/>
          </a:prstGeom>
          <a:solidFill>
            <a:schemeClr val="bg1"/>
          </a:solidFill>
          <a:ln w="12700">
            <a:solidFill>
              <a:schemeClr val="tx1"/>
            </a:solidFill>
            <a:miter lim="800000"/>
            <a:headEnd/>
            <a:tailEnd/>
          </a:ln>
          <a:effectLst>
            <a:outerShdw dist="35921" dir="2700000" algn="ctr" rotWithShape="0">
              <a:schemeClr val="tx1"/>
            </a:outerShdw>
          </a:effectLst>
        </p:spPr>
        <p:txBody>
          <a:bodyPr wrap="none" lIns="91074" tIns="45537" rIns="91074" bIns="45537" anchor="ctr"/>
          <a:lstStyle/>
          <a:p>
            <a:pPr algn="ctr">
              <a:defRPr/>
            </a:pPr>
            <a:r>
              <a:rPr lang="zh-CN" altLang="en-US">
                <a:solidFill>
                  <a:schemeClr val="tx2"/>
                </a:solidFill>
                <a:ea typeface="黑体" pitchFamily="2" charset="-122"/>
              </a:rPr>
              <a:t>缓存</a:t>
            </a:r>
          </a:p>
        </p:txBody>
      </p:sp>
      <p:sp>
        <p:nvSpPr>
          <p:cNvPr id="458773" name="Rectangle 21"/>
          <p:cNvSpPr>
            <a:spLocks noChangeArrowheads="1"/>
          </p:cNvSpPr>
          <p:nvPr/>
        </p:nvSpPr>
        <p:spPr bwMode="auto">
          <a:xfrm>
            <a:off x="4402575" y="3746210"/>
            <a:ext cx="834288" cy="399406"/>
          </a:xfrm>
          <a:prstGeom prst="rect">
            <a:avLst/>
          </a:prstGeom>
          <a:solidFill>
            <a:schemeClr val="bg1"/>
          </a:solidFill>
          <a:ln w="9525">
            <a:solidFill>
              <a:schemeClr val="tx2"/>
            </a:solidFill>
            <a:miter lim="800000"/>
            <a:headEnd/>
            <a:tailEnd/>
          </a:ln>
          <a:effectLst>
            <a:outerShdw dist="35921" dir="2700000" algn="ctr" rotWithShape="0">
              <a:schemeClr val="tx1"/>
            </a:outerShdw>
          </a:effectLst>
        </p:spPr>
        <p:txBody>
          <a:bodyPr wrap="none" lIns="91074" tIns="45537" rIns="91074" bIns="45537" anchor="ctr"/>
          <a:lstStyle/>
          <a:p>
            <a:pPr algn="ctr" defTabSz="758952" eaLnBrk="0" hangingPunct="0">
              <a:defRPr/>
            </a:pPr>
            <a:r>
              <a:rPr kumimoji="1" lang="zh-CN" altLang="en-US" dirty="0">
                <a:solidFill>
                  <a:srgbClr val="333399"/>
                </a:solidFill>
                <a:latin typeface="Arial" charset="0"/>
                <a:ea typeface="黑体" pitchFamily="2" charset="-122"/>
              </a:rPr>
              <a:t>接口 </a:t>
            </a:r>
            <a:r>
              <a:rPr kumimoji="1" lang="en-US" altLang="zh-CN" dirty="0">
                <a:solidFill>
                  <a:srgbClr val="333399"/>
                </a:solidFill>
                <a:latin typeface="Arial" charset="0"/>
                <a:ea typeface="黑体" pitchFamily="2" charset="-122"/>
              </a:rPr>
              <a:t>1</a:t>
            </a:r>
          </a:p>
        </p:txBody>
      </p:sp>
      <p:sp>
        <p:nvSpPr>
          <p:cNvPr id="458774" name="Rectangle 22"/>
          <p:cNvSpPr>
            <a:spLocks noChangeArrowheads="1"/>
          </p:cNvSpPr>
          <p:nvPr/>
        </p:nvSpPr>
        <p:spPr bwMode="auto">
          <a:xfrm>
            <a:off x="7462688" y="3746210"/>
            <a:ext cx="832705" cy="399406"/>
          </a:xfrm>
          <a:prstGeom prst="rect">
            <a:avLst/>
          </a:prstGeom>
          <a:solidFill>
            <a:schemeClr val="bg1"/>
          </a:solidFill>
          <a:ln w="9525">
            <a:solidFill>
              <a:schemeClr val="tx2"/>
            </a:solidFill>
            <a:miter lim="800000"/>
            <a:headEnd/>
            <a:tailEnd/>
          </a:ln>
          <a:effectLst>
            <a:outerShdw dist="35921" dir="2700000" algn="ctr" rotWithShape="0">
              <a:schemeClr val="tx1"/>
            </a:outerShdw>
          </a:effectLst>
        </p:spPr>
        <p:txBody>
          <a:bodyPr wrap="none" lIns="91074" tIns="45537" rIns="91074" bIns="45537" anchor="ctr"/>
          <a:lstStyle/>
          <a:p>
            <a:pPr algn="ctr" defTabSz="758952" eaLnBrk="0" hangingPunct="0">
              <a:defRPr/>
            </a:pPr>
            <a:r>
              <a:rPr kumimoji="1" lang="zh-CN" altLang="en-US" dirty="0">
                <a:solidFill>
                  <a:srgbClr val="333399"/>
                </a:solidFill>
                <a:latin typeface="Arial" charset="0"/>
                <a:ea typeface="黑体" pitchFamily="2" charset="-122"/>
              </a:rPr>
              <a:t>接口 </a:t>
            </a:r>
            <a:r>
              <a:rPr kumimoji="1" lang="en-US" altLang="zh-CN" dirty="0">
                <a:solidFill>
                  <a:srgbClr val="333399"/>
                </a:solidFill>
                <a:latin typeface="Arial" charset="0"/>
                <a:ea typeface="黑体" pitchFamily="2" charset="-122"/>
              </a:rPr>
              <a:t>2</a:t>
            </a:r>
          </a:p>
        </p:txBody>
      </p:sp>
      <p:sp>
        <p:nvSpPr>
          <p:cNvPr id="99352" name="Line 23"/>
          <p:cNvSpPr>
            <a:spLocks noChangeShapeType="1"/>
          </p:cNvSpPr>
          <p:nvPr/>
        </p:nvSpPr>
        <p:spPr bwMode="auto">
          <a:xfrm>
            <a:off x="6354524" y="3348382"/>
            <a:ext cx="0" cy="410457"/>
          </a:xfrm>
          <a:prstGeom prst="line">
            <a:avLst/>
          </a:prstGeom>
          <a:noFill/>
          <a:ln w="28575">
            <a:solidFill>
              <a:srgbClr val="333399"/>
            </a:solidFill>
            <a:round/>
            <a:headEnd type="triangle" w="sm" len="med"/>
            <a:tailEnd type="triangle" w="med" len="lg"/>
          </a:ln>
        </p:spPr>
        <p:txBody>
          <a:bodyPr wrap="none" lIns="91074" tIns="45537" rIns="91074" bIns="45537" anchor="ctr"/>
          <a:lstStyle/>
          <a:p>
            <a:endParaRPr lang="zh-CN" altLang="en-US" dirty="0">
              <a:ea typeface="黑体" pitchFamily="2" charset="-122"/>
            </a:endParaRPr>
          </a:p>
        </p:txBody>
      </p:sp>
      <p:sp>
        <p:nvSpPr>
          <p:cNvPr id="99353" name="Line 25"/>
          <p:cNvSpPr>
            <a:spLocks noChangeShapeType="1"/>
          </p:cNvSpPr>
          <p:nvPr/>
        </p:nvSpPr>
        <p:spPr bwMode="auto">
          <a:xfrm>
            <a:off x="4811012" y="4151930"/>
            <a:ext cx="0" cy="702513"/>
          </a:xfrm>
          <a:prstGeom prst="line">
            <a:avLst/>
          </a:prstGeom>
          <a:noFill/>
          <a:ln w="28575">
            <a:solidFill>
              <a:srgbClr val="333399"/>
            </a:solidFill>
            <a:round/>
            <a:headEnd type="triangle" w="sm" len="med"/>
            <a:tailEnd type="triangle" w="med" len="lg"/>
          </a:ln>
        </p:spPr>
        <p:txBody>
          <a:bodyPr wrap="none" lIns="91074" tIns="45537" rIns="91074" bIns="45537" anchor="ctr"/>
          <a:lstStyle/>
          <a:p>
            <a:endParaRPr lang="zh-CN" altLang="en-US" dirty="0">
              <a:ea typeface="黑体" pitchFamily="2" charset="-122"/>
            </a:endParaRPr>
          </a:p>
        </p:txBody>
      </p:sp>
      <p:sp>
        <p:nvSpPr>
          <p:cNvPr id="99354" name="Line 26"/>
          <p:cNvSpPr>
            <a:spLocks noChangeShapeType="1"/>
          </p:cNvSpPr>
          <p:nvPr/>
        </p:nvSpPr>
        <p:spPr bwMode="auto">
          <a:xfrm>
            <a:off x="7942364" y="4151930"/>
            <a:ext cx="0" cy="683569"/>
          </a:xfrm>
          <a:prstGeom prst="line">
            <a:avLst/>
          </a:prstGeom>
          <a:noFill/>
          <a:ln w="28575">
            <a:solidFill>
              <a:srgbClr val="333399"/>
            </a:solidFill>
            <a:round/>
            <a:headEnd type="triangle" w="sm" len="med"/>
            <a:tailEnd type="triangle" w="sm" len="med"/>
          </a:ln>
        </p:spPr>
        <p:txBody>
          <a:bodyPr wrap="none" lIns="91074" tIns="45537" rIns="91074" bIns="45537" anchor="ctr"/>
          <a:lstStyle/>
          <a:p>
            <a:endParaRPr lang="zh-CN" altLang="en-US" dirty="0">
              <a:ea typeface="黑体" pitchFamily="2" charset="-122"/>
            </a:endParaRPr>
          </a:p>
        </p:txBody>
      </p:sp>
      <p:sp>
        <p:nvSpPr>
          <p:cNvPr id="99355" name="Line 27"/>
          <p:cNvSpPr>
            <a:spLocks noChangeShapeType="1"/>
          </p:cNvSpPr>
          <p:nvPr/>
        </p:nvSpPr>
        <p:spPr bwMode="auto">
          <a:xfrm>
            <a:off x="1100248" y="5296474"/>
            <a:ext cx="0" cy="527279"/>
          </a:xfrm>
          <a:prstGeom prst="line">
            <a:avLst/>
          </a:prstGeom>
          <a:noFill/>
          <a:ln w="28575">
            <a:solidFill>
              <a:srgbClr val="333399"/>
            </a:solidFill>
            <a:round/>
            <a:headEnd/>
            <a:tailEnd/>
          </a:ln>
        </p:spPr>
        <p:txBody>
          <a:bodyPr wrap="none" lIns="91074" tIns="45537" rIns="91074" bIns="45537" anchor="ctr"/>
          <a:lstStyle/>
          <a:p>
            <a:endParaRPr lang="zh-CN" altLang="en-US" dirty="0">
              <a:ea typeface="黑体" pitchFamily="2" charset="-122"/>
            </a:endParaRPr>
          </a:p>
        </p:txBody>
      </p:sp>
      <p:sp>
        <p:nvSpPr>
          <p:cNvPr id="99356" name="Line 28"/>
          <p:cNvSpPr>
            <a:spLocks noChangeShapeType="1"/>
          </p:cNvSpPr>
          <p:nvPr/>
        </p:nvSpPr>
        <p:spPr bwMode="auto">
          <a:xfrm>
            <a:off x="1682825" y="5296474"/>
            <a:ext cx="0" cy="527279"/>
          </a:xfrm>
          <a:prstGeom prst="line">
            <a:avLst/>
          </a:prstGeom>
          <a:noFill/>
          <a:ln w="28575">
            <a:solidFill>
              <a:srgbClr val="333399"/>
            </a:solidFill>
            <a:round/>
            <a:headEnd/>
            <a:tailEnd/>
          </a:ln>
        </p:spPr>
        <p:txBody>
          <a:bodyPr wrap="none" lIns="91074" tIns="45537" rIns="91074" bIns="45537" anchor="ctr"/>
          <a:lstStyle/>
          <a:p>
            <a:endParaRPr lang="zh-CN" altLang="en-US" dirty="0">
              <a:ea typeface="黑体" pitchFamily="2" charset="-122"/>
            </a:endParaRPr>
          </a:p>
        </p:txBody>
      </p:sp>
      <p:sp>
        <p:nvSpPr>
          <p:cNvPr id="99357" name="Rectangle 29"/>
          <p:cNvSpPr>
            <a:spLocks noChangeArrowheads="1"/>
          </p:cNvSpPr>
          <p:nvPr/>
        </p:nvSpPr>
        <p:spPr bwMode="auto">
          <a:xfrm>
            <a:off x="45911" y="5249114"/>
            <a:ext cx="104484" cy="108928"/>
          </a:xfrm>
          <a:prstGeom prst="rect">
            <a:avLst/>
          </a:prstGeom>
          <a:solidFill>
            <a:schemeClr val="tx1"/>
          </a:solidFill>
          <a:ln w="12700">
            <a:solidFill>
              <a:schemeClr val="tx1"/>
            </a:solidFill>
            <a:miter lim="800000"/>
            <a:headEnd/>
            <a:tailEnd/>
          </a:ln>
        </p:spPr>
        <p:txBody>
          <a:bodyPr wrap="none" lIns="91074" tIns="45537" rIns="91074" bIns="45537" anchor="ctr"/>
          <a:lstStyle/>
          <a:p>
            <a:endParaRPr lang="zh-CN" altLang="en-US" dirty="0">
              <a:ea typeface="黑体" pitchFamily="2" charset="-122"/>
            </a:endParaRPr>
          </a:p>
        </p:txBody>
      </p:sp>
      <p:sp>
        <p:nvSpPr>
          <p:cNvPr id="99358" name="Line 30"/>
          <p:cNvSpPr>
            <a:spLocks noChangeShapeType="1"/>
          </p:cNvSpPr>
          <p:nvPr/>
        </p:nvSpPr>
        <p:spPr bwMode="auto">
          <a:xfrm flipV="1">
            <a:off x="93403" y="5302789"/>
            <a:ext cx="1830052" cy="3157"/>
          </a:xfrm>
          <a:prstGeom prst="line">
            <a:avLst/>
          </a:prstGeom>
          <a:noFill/>
          <a:ln w="28575">
            <a:solidFill>
              <a:srgbClr val="333399"/>
            </a:solidFill>
            <a:round/>
            <a:headEnd/>
            <a:tailEnd/>
          </a:ln>
        </p:spPr>
        <p:txBody>
          <a:bodyPr wrap="none" lIns="91074" tIns="45537" rIns="91074" bIns="45537" anchor="ctr"/>
          <a:lstStyle/>
          <a:p>
            <a:endParaRPr lang="zh-CN" altLang="en-US" dirty="0">
              <a:ea typeface="黑体" pitchFamily="2" charset="-122"/>
            </a:endParaRPr>
          </a:p>
        </p:txBody>
      </p:sp>
      <p:sp>
        <p:nvSpPr>
          <p:cNvPr id="99359" name="Rectangle 31"/>
          <p:cNvSpPr>
            <a:spLocks noChangeArrowheads="1"/>
          </p:cNvSpPr>
          <p:nvPr/>
        </p:nvSpPr>
        <p:spPr bwMode="auto">
          <a:xfrm>
            <a:off x="1879129" y="5231748"/>
            <a:ext cx="104484" cy="110508"/>
          </a:xfrm>
          <a:prstGeom prst="rect">
            <a:avLst/>
          </a:prstGeom>
          <a:solidFill>
            <a:schemeClr val="tx1"/>
          </a:solidFill>
          <a:ln w="12700">
            <a:solidFill>
              <a:schemeClr val="tx1"/>
            </a:solidFill>
            <a:miter lim="800000"/>
            <a:headEnd/>
            <a:tailEnd/>
          </a:ln>
        </p:spPr>
        <p:txBody>
          <a:bodyPr wrap="none" lIns="91074" tIns="45537" rIns="91074" bIns="45537" anchor="ctr"/>
          <a:lstStyle/>
          <a:p>
            <a:endParaRPr lang="zh-CN" altLang="en-US" dirty="0">
              <a:ea typeface="黑体" pitchFamily="2" charset="-122"/>
            </a:endParaRPr>
          </a:p>
        </p:txBody>
      </p:sp>
      <p:sp>
        <p:nvSpPr>
          <p:cNvPr id="99360" name="Line 32"/>
          <p:cNvSpPr>
            <a:spLocks noChangeShapeType="1"/>
          </p:cNvSpPr>
          <p:nvPr/>
        </p:nvSpPr>
        <p:spPr bwMode="auto">
          <a:xfrm>
            <a:off x="468595" y="5305946"/>
            <a:ext cx="0" cy="508335"/>
          </a:xfrm>
          <a:prstGeom prst="line">
            <a:avLst/>
          </a:prstGeom>
          <a:noFill/>
          <a:ln w="28575">
            <a:solidFill>
              <a:srgbClr val="333399"/>
            </a:solidFill>
            <a:round/>
            <a:headEnd/>
            <a:tailEnd/>
          </a:ln>
        </p:spPr>
        <p:txBody>
          <a:bodyPr wrap="none" lIns="91074" tIns="45537" rIns="91074" bIns="45537" anchor="ctr"/>
          <a:lstStyle/>
          <a:p>
            <a:endParaRPr lang="zh-CN" altLang="en-US" dirty="0">
              <a:ea typeface="黑体" pitchFamily="2" charset="-122"/>
            </a:endParaRPr>
          </a:p>
        </p:txBody>
      </p:sp>
      <p:sp>
        <p:nvSpPr>
          <p:cNvPr id="99361" name="Rectangle 33"/>
          <p:cNvSpPr>
            <a:spLocks noChangeArrowheads="1"/>
          </p:cNvSpPr>
          <p:nvPr/>
        </p:nvSpPr>
        <p:spPr bwMode="auto">
          <a:xfrm>
            <a:off x="75989" y="5449605"/>
            <a:ext cx="412845"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dirty="0">
                <a:solidFill>
                  <a:srgbClr val="333399"/>
                </a:solidFill>
                <a:latin typeface="Arial" charset="0"/>
                <a:ea typeface="黑体" pitchFamily="2" charset="-122"/>
              </a:rPr>
              <a:t>①</a:t>
            </a:r>
          </a:p>
        </p:txBody>
      </p:sp>
      <p:sp>
        <p:nvSpPr>
          <p:cNvPr id="99362" name="Rectangle 34"/>
          <p:cNvSpPr>
            <a:spLocks noChangeArrowheads="1"/>
          </p:cNvSpPr>
          <p:nvPr/>
        </p:nvSpPr>
        <p:spPr bwMode="auto">
          <a:xfrm>
            <a:off x="677563" y="5449605"/>
            <a:ext cx="412845"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dirty="0">
                <a:solidFill>
                  <a:srgbClr val="333399"/>
                </a:solidFill>
                <a:latin typeface="Arial" charset="0"/>
                <a:ea typeface="黑体" pitchFamily="2" charset="-122"/>
              </a:rPr>
              <a:t>②</a:t>
            </a:r>
          </a:p>
        </p:txBody>
      </p:sp>
      <p:sp>
        <p:nvSpPr>
          <p:cNvPr id="99363" name="Rectangle 35"/>
          <p:cNvSpPr>
            <a:spLocks noChangeArrowheads="1"/>
          </p:cNvSpPr>
          <p:nvPr/>
        </p:nvSpPr>
        <p:spPr bwMode="auto">
          <a:xfrm>
            <a:off x="1277555" y="5449605"/>
            <a:ext cx="412845"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dirty="0">
                <a:solidFill>
                  <a:srgbClr val="333399"/>
                </a:solidFill>
                <a:latin typeface="Arial" charset="0"/>
                <a:ea typeface="黑体" pitchFamily="2" charset="-122"/>
              </a:rPr>
              <a:t>③</a:t>
            </a:r>
          </a:p>
        </p:txBody>
      </p:sp>
      <p:sp>
        <p:nvSpPr>
          <p:cNvPr id="99364" name="Rectangle 36"/>
          <p:cNvSpPr>
            <a:spLocks noChangeArrowheads="1"/>
          </p:cNvSpPr>
          <p:nvPr/>
        </p:nvSpPr>
        <p:spPr bwMode="auto">
          <a:xfrm>
            <a:off x="3072779" y="4919169"/>
            <a:ext cx="861686"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zh-CN" altLang="en-US" dirty="0">
                <a:solidFill>
                  <a:srgbClr val="333399"/>
                </a:solidFill>
                <a:latin typeface="Arial" charset="0"/>
                <a:ea typeface="黑体" pitchFamily="2" charset="-122"/>
              </a:rPr>
              <a:t>网段 </a:t>
            </a:r>
            <a:r>
              <a:rPr kumimoji="1" lang="en-US" altLang="zh-CN" dirty="0">
                <a:solidFill>
                  <a:srgbClr val="333399"/>
                </a:solidFill>
                <a:latin typeface="Arial" charset="0"/>
                <a:ea typeface="黑体" pitchFamily="2" charset="-122"/>
              </a:rPr>
              <a:t>B</a:t>
            </a:r>
          </a:p>
        </p:txBody>
      </p:sp>
      <p:sp>
        <p:nvSpPr>
          <p:cNvPr id="99365" name="Rectangle 37"/>
          <p:cNvSpPr>
            <a:spLocks noChangeArrowheads="1"/>
          </p:cNvSpPr>
          <p:nvPr/>
        </p:nvSpPr>
        <p:spPr bwMode="auto">
          <a:xfrm>
            <a:off x="579411" y="4919169"/>
            <a:ext cx="848926"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zh-CN" altLang="en-US" dirty="0">
                <a:solidFill>
                  <a:srgbClr val="333399"/>
                </a:solidFill>
                <a:latin typeface="Arial" charset="0"/>
                <a:ea typeface="黑体" pitchFamily="2" charset="-122"/>
              </a:rPr>
              <a:t>网段 </a:t>
            </a:r>
            <a:r>
              <a:rPr kumimoji="1" lang="en-US" altLang="zh-CN" dirty="0">
                <a:solidFill>
                  <a:srgbClr val="333399"/>
                </a:solidFill>
                <a:latin typeface="Arial" charset="0"/>
                <a:ea typeface="黑体" pitchFamily="2" charset="-122"/>
              </a:rPr>
              <a:t>A</a:t>
            </a:r>
          </a:p>
        </p:txBody>
      </p:sp>
      <p:sp>
        <p:nvSpPr>
          <p:cNvPr id="458790" name="Rectangle 38"/>
          <p:cNvSpPr>
            <a:spLocks noChangeArrowheads="1"/>
          </p:cNvSpPr>
          <p:nvPr/>
        </p:nvSpPr>
        <p:spPr bwMode="auto">
          <a:xfrm>
            <a:off x="7443690" y="1363981"/>
            <a:ext cx="1310799" cy="2214889"/>
          </a:xfrm>
          <a:prstGeom prst="rect">
            <a:avLst/>
          </a:prstGeom>
          <a:solidFill>
            <a:srgbClr val="FFCCFF"/>
          </a:solidFill>
          <a:ln w="9525">
            <a:solidFill>
              <a:schemeClr val="tx2"/>
            </a:solidFill>
            <a:miter lim="800000"/>
            <a:headEnd/>
            <a:tailEnd/>
          </a:ln>
          <a:effectLst>
            <a:outerShdw dist="35921" dir="2700000" algn="ctr" rotWithShape="0">
              <a:schemeClr val="tx1"/>
            </a:outerShdw>
          </a:effectLst>
        </p:spPr>
        <p:txBody>
          <a:bodyPr wrap="none" lIns="91074" tIns="45537" rIns="91074" bIns="45537" anchor="ctr"/>
          <a:lstStyle/>
          <a:p>
            <a:pPr>
              <a:defRPr/>
            </a:pPr>
            <a:endParaRPr lang="zh-CN" altLang="en-US" dirty="0">
              <a:ea typeface="黑体" pitchFamily="2" charset="-122"/>
            </a:endParaRPr>
          </a:p>
        </p:txBody>
      </p:sp>
      <p:sp>
        <p:nvSpPr>
          <p:cNvPr id="99367" name="Rectangle 39"/>
          <p:cNvSpPr>
            <a:spLocks noChangeArrowheads="1"/>
          </p:cNvSpPr>
          <p:nvPr/>
        </p:nvSpPr>
        <p:spPr bwMode="auto">
          <a:xfrm>
            <a:off x="8317556" y="1654457"/>
            <a:ext cx="329283" cy="366408"/>
          </a:xfrm>
          <a:prstGeom prst="rect">
            <a:avLst/>
          </a:prstGeom>
          <a:noFill/>
          <a:ln w="12700">
            <a:noFill/>
            <a:miter lim="800000"/>
            <a:headEnd/>
            <a:tailEnd/>
          </a:ln>
        </p:spPr>
        <p:txBody>
          <a:bodyPr lIns="90126" tIns="44272" rIns="90126" bIns="44272">
            <a:spAutoFit/>
          </a:bodyPr>
          <a:lstStyle/>
          <a:p>
            <a:pPr defTabSz="758952" eaLnBrk="0" hangingPunct="0"/>
            <a:r>
              <a:rPr kumimoji="1" lang="en-US" altLang="zh-CN" dirty="0">
                <a:solidFill>
                  <a:srgbClr val="333399"/>
                </a:solidFill>
                <a:latin typeface="Arial" charset="0"/>
                <a:ea typeface="黑体" pitchFamily="2" charset="-122"/>
              </a:rPr>
              <a:t>1</a:t>
            </a:r>
          </a:p>
        </p:txBody>
      </p:sp>
      <p:sp>
        <p:nvSpPr>
          <p:cNvPr id="99368" name="Rectangle 40"/>
          <p:cNvSpPr>
            <a:spLocks noChangeArrowheads="1"/>
          </p:cNvSpPr>
          <p:nvPr/>
        </p:nvSpPr>
        <p:spPr bwMode="auto">
          <a:xfrm>
            <a:off x="8317557" y="1979666"/>
            <a:ext cx="310253"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dirty="0">
                <a:solidFill>
                  <a:srgbClr val="333399"/>
                </a:solidFill>
                <a:latin typeface="Arial" charset="0"/>
                <a:ea typeface="黑体" pitchFamily="2" charset="-122"/>
              </a:rPr>
              <a:t>1</a:t>
            </a:r>
          </a:p>
        </p:txBody>
      </p:sp>
      <p:sp>
        <p:nvSpPr>
          <p:cNvPr id="99369" name="Rectangle 41"/>
          <p:cNvSpPr>
            <a:spLocks noChangeArrowheads="1"/>
          </p:cNvSpPr>
          <p:nvPr/>
        </p:nvSpPr>
        <p:spPr bwMode="auto">
          <a:xfrm>
            <a:off x="8317556" y="2312768"/>
            <a:ext cx="329283" cy="366408"/>
          </a:xfrm>
          <a:prstGeom prst="rect">
            <a:avLst/>
          </a:prstGeom>
          <a:noFill/>
          <a:ln w="12700">
            <a:noFill/>
            <a:miter lim="800000"/>
            <a:headEnd/>
            <a:tailEnd/>
          </a:ln>
        </p:spPr>
        <p:txBody>
          <a:bodyPr lIns="90126" tIns="44272" rIns="90126" bIns="44272">
            <a:spAutoFit/>
          </a:bodyPr>
          <a:lstStyle/>
          <a:p>
            <a:pPr defTabSz="758952" eaLnBrk="0" hangingPunct="0"/>
            <a:r>
              <a:rPr kumimoji="1" lang="en-US" altLang="zh-CN" dirty="0">
                <a:solidFill>
                  <a:srgbClr val="333399"/>
                </a:solidFill>
                <a:latin typeface="Arial" charset="0"/>
                <a:ea typeface="黑体" pitchFamily="2" charset="-122"/>
              </a:rPr>
              <a:t>1</a:t>
            </a:r>
          </a:p>
        </p:txBody>
      </p:sp>
      <p:sp>
        <p:nvSpPr>
          <p:cNvPr id="99370" name="Rectangle 42"/>
          <p:cNvSpPr>
            <a:spLocks noChangeArrowheads="1"/>
          </p:cNvSpPr>
          <p:nvPr/>
        </p:nvSpPr>
        <p:spPr bwMode="auto">
          <a:xfrm>
            <a:off x="8317557" y="2612717"/>
            <a:ext cx="310253"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dirty="0">
                <a:solidFill>
                  <a:srgbClr val="333399"/>
                </a:solidFill>
                <a:latin typeface="Arial" charset="0"/>
                <a:ea typeface="黑体" pitchFamily="2" charset="-122"/>
              </a:rPr>
              <a:t>2</a:t>
            </a:r>
          </a:p>
        </p:txBody>
      </p:sp>
      <p:sp>
        <p:nvSpPr>
          <p:cNvPr id="99371" name="Rectangle 43"/>
          <p:cNvSpPr>
            <a:spLocks noChangeArrowheads="1"/>
          </p:cNvSpPr>
          <p:nvPr/>
        </p:nvSpPr>
        <p:spPr bwMode="auto">
          <a:xfrm>
            <a:off x="7643161" y="1657615"/>
            <a:ext cx="412845"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dirty="0">
                <a:solidFill>
                  <a:srgbClr val="333399"/>
                </a:solidFill>
                <a:latin typeface="Arial" charset="0"/>
                <a:ea typeface="黑体" pitchFamily="2" charset="-122"/>
              </a:rPr>
              <a:t>①</a:t>
            </a:r>
          </a:p>
        </p:txBody>
      </p:sp>
      <p:sp>
        <p:nvSpPr>
          <p:cNvPr id="99372" name="Rectangle 44"/>
          <p:cNvSpPr>
            <a:spLocks noChangeArrowheads="1"/>
          </p:cNvSpPr>
          <p:nvPr/>
        </p:nvSpPr>
        <p:spPr bwMode="auto">
          <a:xfrm>
            <a:off x="7643161" y="2296981"/>
            <a:ext cx="412845"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dirty="0">
                <a:solidFill>
                  <a:srgbClr val="333399"/>
                </a:solidFill>
                <a:latin typeface="Arial" charset="0"/>
                <a:ea typeface="黑体" pitchFamily="2" charset="-122"/>
              </a:rPr>
              <a:t>③</a:t>
            </a:r>
          </a:p>
        </p:txBody>
      </p:sp>
      <p:sp>
        <p:nvSpPr>
          <p:cNvPr id="99373" name="Rectangle 45"/>
          <p:cNvSpPr>
            <a:spLocks noChangeArrowheads="1"/>
          </p:cNvSpPr>
          <p:nvPr/>
        </p:nvSpPr>
        <p:spPr bwMode="auto">
          <a:xfrm>
            <a:off x="7643161" y="2922139"/>
            <a:ext cx="412845"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dirty="0">
                <a:solidFill>
                  <a:srgbClr val="333399"/>
                </a:solidFill>
                <a:latin typeface="Arial" charset="0"/>
                <a:ea typeface="黑体" pitchFamily="2" charset="-122"/>
              </a:rPr>
              <a:t>⑤</a:t>
            </a:r>
          </a:p>
        </p:txBody>
      </p:sp>
      <p:sp>
        <p:nvSpPr>
          <p:cNvPr id="99374" name="Rectangle 46"/>
          <p:cNvSpPr>
            <a:spLocks noChangeArrowheads="1"/>
          </p:cNvSpPr>
          <p:nvPr/>
        </p:nvSpPr>
        <p:spPr bwMode="auto">
          <a:xfrm>
            <a:off x="8317556" y="2911087"/>
            <a:ext cx="329283" cy="366408"/>
          </a:xfrm>
          <a:prstGeom prst="rect">
            <a:avLst/>
          </a:prstGeom>
          <a:noFill/>
          <a:ln w="12700">
            <a:noFill/>
            <a:miter lim="800000"/>
            <a:headEnd/>
            <a:tailEnd/>
          </a:ln>
        </p:spPr>
        <p:txBody>
          <a:bodyPr lIns="90126" tIns="44272" rIns="90126" bIns="44272">
            <a:spAutoFit/>
          </a:bodyPr>
          <a:lstStyle/>
          <a:p>
            <a:pPr defTabSz="758952" eaLnBrk="0" hangingPunct="0"/>
            <a:r>
              <a:rPr kumimoji="1" lang="en-US" altLang="zh-CN" dirty="0">
                <a:solidFill>
                  <a:srgbClr val="333399"/>
                </a:solidFill>
                <a:latin typeface="Arial" charset="0"/>
                <a:ea typeface="黑体" pitchFamily="2" charset="-122"/>
              </a:rPr>
              <a:t>2</a:t>
            </a:r>
          </a:p>
        </p:txBody>
      </p:sp>
      <p:sp>
        <p:nvSpPr>
          <p:cNvPr id="99375" name="Rectangle 47"/>
          <p:cNvSpPr>
            <a:spLocks noChangeArrowheads="1"/>
          </p:cNvSpPr>
          <p:nvPr/>
        </p:nvSpPr>
        <p:spPr bwMode="auto">
          <a:xfrm>
            <a:off x="7643161" y="1976508"/>
            <a:ext cx="412845"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dirty="0">
                <a:solidFill>
                  <a:srgbClr val="333399"/>
                </a:solidFill>
                <a:latin typeface="Arial" charset="0"/>
                <a:ea typeface="黑体" pitchFamily="2" charset="-122"/>
              </a:rPr>
              <a:t>②</a:t>
            </a:r>
          </a:p>
        </p:txBody>
      </p:sp>
      <p:sp>
        <p:nvSpPr>
          <p:cNvPr id="99376" name="Rectangle 48"/>
          <p:cNvSpPr>
            <a:spLocks noChangeArrowheads="1"/>
          </p:cNvSpPr>
          <p:nvPr/>
        </p:nvSpPr>
        <p:spPr bwMode="auto">
          <a:xfrm>
            <a:off x="7643161" y="2607980"/>
            <a:ext cx="412845"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dirty="0">
                <a:solidFill>
                  <a:srgbClr val="333399"/>
                </a:solidFill>
                <a:latin typeface="Arial" charset="0"/>
                <a:ea typeface="黑体" pitchFamily="2" charset="-122"/>
              </a:rPr>
              <a:t>④</a:t>
            </a:r>
          </a:p>
        </p:txBody>
      </p:sp>
      <p:sp>
        <p:nvSpPr>
          <p:cNvPr id="99377" name="Rectangle 49"/>
          <p:cNvSpPr>
            <a:spLocks noChangeArrowheads="1"/>
          </p:cNvSpPr>
          <p:nvPr/>
        </p:nvSpPr>
        <p:spPr bwMode="auto">
          <a:xfrm>
            <a:off x="7641577" y="3211036"/>
            <a:ext cx="479676" cy="366408"/>
          </a:xfrm>
          <a:prstGeom prst="rect">
            <a:avLst/>
          </a:prstGeom>
          <a:noFill/>
          <a:ln w="12700">
            <a:noFill/>
            <a:miter lim="800000"/>
            <a:headEnd/>
            <a:tailEnd/>
          </a:ln>
        </p:spPr>
        <p:txBody>
          <a:bodyPr lIns="90126" tIns="44272" rIns="90126" bIns="44272">
            <a:spAutoFit/>
          </a:bodyPr>
          <a:lstStyle/>
          <a:p>
            <a:pPr defTabSz="758952" eaLnBrk="0" hangingPunct="0"/>
            <a:r>
              <a:rPr kumimoji="1" lang="en-US" altLang="zh-CN" dirty="0">
                <a:solidFill>
                  <a:srgbClr val="333399"/>
                </a:solidFill>
                <a:latin typeface="Arial" charset="0"/>
                <a:ea typeface="黑体" pitchFamily="2" charset="-122"/>
              </a:rPr>
              <a:t>⑥</a:t>
            </a:r>
          </a:p>
        </p:txBody>
      </p:sp>
      <p:sp>
        <p:nvSpPr>
          <p:cNvPr id="99378" name="Rectangle 50"/>
          <p:cNvSpPr>
            <a:spLocks noChangeArrowheads="1"/>
          </p:cNvSpPr>
          <p:nvPr/>
        </p:nvSpPr>
        <p:spPr bwMode="auto">
          <a:xfrm>
            <a:off x="8317556" y="3225246"/>
            <a:ext cx="329283" cy="366408"/>
          </a:xfrm>
          <a:prstGeom prst="rect">
            <a:avLst/>
          </a:prstGeom>
          <a:noFill/>
          <a:ln w="12700">
            <a:noFill/>
            <a:miter lim="800000"/>
            <a:headEnd/>
            <a:tailEnd/>
          </a:ln>
        </p:spPr>
        <p:txBody>
          <a:bodyPr lIns="90126" tIns="44272" rIns="90126" bIns="44272">
            <a:spAutoFit/>
          </a:bodyPr>
          <a:lstStyle/>
          <a:p>
            <a:pPr defTabSz="758952" eaLnBrk="0" hangingPunct="0"/>
            <a:r>
              <a:rPr kumimoji="1" lang="en-US" altLang="zh-CN" dirty="0">
                <a:solidFill>
                  <a:srgbClr val="333399"/>
                </a:solidFill>
                <a:latin typeface="Arial" charset="0"/>
                <a:ea typeface="黑体" pitchFamily="2" charset="-122"/>
              </a:rPr>
              <a:t>2</a:t>
            </a:r>
          </a:p>
        </p:txBody>
      </p:sp>
      <p:sp>
        <p:nvSpPr>
          <p:cNvPr id="99379" name="Rectangle 51"/>
          <p:cNvSpPr>
            <a:spLocks noChangeArrowheads="1"/>
          </p:cNvSpPr>
          <p:nvPr/>
        </p:nvSpPr>
        <p:spPr bwMode="auto">
          <a:xfrm>
            <a:off x="7415196" y="1335564"/>
            <a:ext cx="874510"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zh-CN" altLang="en-US" dirty="0">
                <a:solidFill>
                  <a:srgbClr val="333399"/>
                </a:solidFill>
                <a:latin typeface="Arial" charset="0"/>
                <a:ea typeface="黑体" pitchFamily="2" charset="-122"/>
              </a:rPr>
              <a:t>站地址</a:t>
            </a:r>
          </a:p>
        </p:txBody>
      </p:sp>
      <p:sp>
        <p:nvSpPr>
          <p:cNvPr id="99380" name="Rectangle 52"/>
          <p:cNvSpPr>
            <a:spLocks noChangeArrowheads="1"/>
          </p:cNvSpPr>
          <p:nvPr/>
        </p:nvSpPr>
        <p:spPr bwMode="auto">
          <a:xfrm>
            <a:off x="8167164" y="1340301"/>
            <a:ext cx="643677"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zh-CN" altLang="en-US" dirty="0">
                <a:solidFill>
                  <a:srgbClr val="333399"/>
                </a:solidFill>
                <a:latin typeface="Arial" charset="0"/>
                <a:ea typeface="黑体" pitchFamily="2" charset="-122"/>
              </a:rPr>
              <a:t>接口</a:t>
            </a:r>
          </a:p>
        </p:txBody>
      </p:sp>
      <p:sp>
        <p:nvSpPr>
          <p:cNvPr id="99381" name="Line 53"/>
          <p:cNvSpPr>
            <a:spLocks noChangeShapeType="1"/>
          </p:cNvSpPr>
          <p:nvPr/>
        </p:nvSpPr>
        <p:spPr bwMode="auto">
          <a:xfrm>
            <a:off x="7443691" y="1993874"/>
            <a:ext cx="1325047" cy="0"/>
          </a:xfrm>
          <a:prstGeom prst="line">
            <a:avLst/>
          </a:prstGeom>
          <a:noFill/>
          <a:ln w="12700">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99382" name="Line 54"/>
          <p:cNvSpPr>
            <a:spLocks noChangeShapeType="1"/>
          </p:cNvSpPr>
          <p:nvPr/>
        </p:nvSpPr>
        <p:spPr bwMode="auto">
          <a:xfrm>
            <a:off x="8205157" y="1363980"/>
            <a:ext cx="0" cy="2205417"/>
          </a:xfrm>
          <a:prstGeom prst="line">
            <a:avLst/>
          </a:prstGeom>
          <a:noFill/>
          <a:ln w="12700">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99383" name="Line 55"/>
          <p:cNvSpPr>
            <a:spLocks noChangeShapeType="1"/>
          </p:cNvSpPr>
          <p:nvPr/>
        </p:nvSpPr>
        <p:spPr bwMode="auto">
          <a:xfrm>
            <a:off x="7443691" y="2309610"/>
            <a:ext cx="1334546" cy="0"/>
          </a:xfrm>
          <a:prstGeom prst="line">
            <a:avLst/>
          </a:prstGeom>
          <a:noFill/>
          <a:ln w="12700">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99384" name="Line 56"/>
          <p:cNvSpPr>
            <a:spLocks noChangeShapeType="1"/>
          </p:cNvSpPr>
          <p:nvPr/>
        </p:nvSpPr>
        <p:spPr bwMode="auto">
          <a:xfrm>
            <a:off x="7443691" y="2623767"/>
            <a:ext cx="1344044" cy="0"/>
          </a:xfrm>
          <a:prstGeom prst="line">
            <a:avLst/>
          </a:prstGeom>
          <a:noFill/>
          <a:ln w="12700">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99385" name="Line 57"/>
          <p:cNvSpPr>
            <a:spLocks noChangeShapeType="1"/>
          </p:cNvSpPr>
          <p:nvPr/>
        </p:nvSpPr>
        <p:spPr bwMode="auto">
          <a:xfrm>
            <a:off x="7443691" y="2939503"/>
            <a:ext cx="1325047" cy="0"/>
          </a:xfrm>
          <a:prstGeom prst="line">
            <a:avLst/>
          </a:prstGeom>
          <a:noFill/>
          <a:ln w="12700">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99386" name="Line 58"/>
          <p:cNvSpPr>
            <a:spLocks noChangeShapeType="1"/>
          </p:cNvSpPr>
          <p:nvPr/>
        </p:nvSpPr>
        <p:spPr bwMode="auto">
          <a:xfrm>
            <a:off x="7443690" y="3253661"/>
            <a:ext cx="1306050" cy="0"/>
          </a:xfrm>
          <a:prstGeom prst="line">
            <a:avLst/>
          </a:prstGeom>
          <a:noFill/>
          <a:ln w="12700">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99387" name="Line 59"/>
          <p:cNvSpPr>
            <a:spLocks noChangeShapeType="1"/>
          </p:cNvSpPr>
          <p:nvPr/>
        </p:nvSpPr>
        <p:spPr bwMode="auto">
          <a:xfrm>
            <a:off x="7443691" y="1679716"/>
            <a:ext cx="1325047" cy="0"/>
          </a:xfrm>
          <a:prstGeom prst="line">
            <a:avLst/>
          </a:prstGeom>
          <a:noFill/>
          <a:ln w="19050">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99388" name="Rectangle 60"/>
          <p:cNvSpPr>
            <a:spLocks noChangeArrowheads="1"/>
          </p:cNvSpPr>
          <p:nvPr/>
        </p:nvSpPr>
        <p:spPr bwMode="auto">
          <a:xfrm>
            <a:off x="4381994" y="1239265"/>
            <a:ext cx="797565" cy="458741"/>
          </a:xfrm>
          <a:prstGeom prst="rect">
            <a:avLst/>
          </a:prstGeom>
          <a:noFill/>
          <a:ln w="12700">
            <a:noFill/>
            <a:miter lim="800000"/>
            <a:headEnd/>
            <a:tailEnd/>
          </a:ln>
        </p:spPr>
        <p:txBody>
          <a:bodyPr wrap="none" lIns="90126" tIns="44272" rIns="90126" bIns="44272">
            <a:spAutoFit/>
          </a:bodyPr>
          <a:lstStyle/>
          <a:p>
            <a:pPr defTabSz="758952" eaLnBrk="0" hangingPunct="0"/>
            <a:r>
              <a:rPr kumimoji="1" lang="zh-CN" altLang="en-US" sz="2400" dirty="0">
                <a:solidFill>
                  <a:srgbClr val="333399"/>
                </a:solidFill>
                <a:latin typeface="Arial" charset="0"/>
                <a:ea typeface="黑体" pitchFamily="2" charset="-122"/>
              </a:rPr>
              <a:t>网桥</a:t>
            </a:r>
          </a:p>
        </p:txBody>
      </p:sp>
      <p:pic>
        <p:nvPicPr>
          <p:cNvPr id="99389" name="Picture 61"/>
          <p:cNvPicPr>
            <a:picLocks noChangeArrowheads="1"/>
          </p:cNvPicPr>
          <p:nvPr/>
        </p:nvPicPr>
        <p:blipFill>
          <a:blip r:embed="rId3" cstate="print"/>
          <a:srcRect/>
          <a:stretch>
            <a:fillRect/>
          </a:stretch>
        </p:blipFill>
        <p:spPr bwMode="auto">
          <a:xfrm>
            <a:off x="218467" y="5784286"/>
            <a:ext cx="505006" cy="535173"/>
          </a:xfrm>
          <a:prstGeom prst="rect">
            <a:avLst/>
          </a:prstGeom>
          <a:noFill/>
          <a:ln w="9525">
            <a:noFill/>
            <a:miter lim="800000"/>
            <a:headEnd/>
            <a:tailEnd/>
          </a:ln>
        </p:spPr>
      </p:pic>
      <p:pic>
        <p:nvPicPr>
          <p:cNvPr id="99390" name="Picture 62"/>
          <p:cNvPicPr>
            <a:picLocks noChangeArrowheads="1"/>
          </p:cNvPicPr>
          <p:nvPr/>
        </p:nvPicPr>
        <p:blipFill>
          <a:blip r:embed="rId3" cstate="print"/>
          <a:srcRect/>
          <a:stretch>
            <a:fillRect/>
          </a:stretch>
        </p:blipFill>
        <p:spPr bwMode="auto">
          <a:xfrm>
            <a:off x="824791" y="5784286"/>
            <a:ext cx="505005" cy="535173"/>
          </a:xfrm>
          <a:prstGeom prst="rect">
            <a:avLst/>
          </a:prstGeom>
          <a:noFill/>
          <a:ln w="9525">
            <a:noFill/>
            <a:miter lim="800000"/>
            <a:headEnd/>
            <a:tailEnd/>
          </a:ln>
        </p:spPr>
      </p:pic>
      <p:pic>
        <p:nvPicPr>
          <p:cNvPr id="99391" name="Picture 63"/>
          <p:cNvPicPr>
            <a:picLocks noChangeArrowheads="1"/>
          </p:cNvPicPr>
          <p:nvPr/>
        </p:nvPicPr>
        <p:blipFill>
          <a:blip r:embed="rId3" cstate="print"/>
          <a:srcRect/>
          <a:stretch>
            <a:fillRect/>
          </a:stretch>
        </p:blipFill>
        <p:spPr bwMode="auto">
          <a:xfrm>
            <a:off x="1408950" y="5782707"/>
            <a:ext cx="506589" cy="535172"/>
          </a:xfrm>
          <a:prstGeom prst="rect">
            <a:avLst/>
          </a:prstGeom>
          <a:noFill/>
          <a:ln w="9525">
            <a:noFill/>
            <a:miter lim="800000"/>
            <a:headEnd/>
            <a:tailEnd/>
          </a:ln>
        </p:spPr>
      </p:pic>
      <p:sp>
        <p:nvSpPr>
          <p:cNvPr id="99392" name="Line 64"/>
          <p:cNvSpPr>
            <a:spLocks noChangeShapeType="1"/>
          </p:cNvSpPr>
          <p:nvPr/>
        </p:nvSpPr>
        <p:spPr bwMode="auto">
          <a:xfrm flipV="1">
            <a:off x="5236863" y="3954596"/>
            <a:ext cx="750385" cy="1578"/>
          </a:xfrm>
          <a:prstGeom prst="line">
            <a:avLst/>
          </a:prstGeom>
          <a:noFill/>
          <a:ln w="28575">
            <a:solidFill>
              <a:srgbClr val="333399"/>
            </a:solidFill>
            <a:round/>
            <a:headEnd type="triangle" w="sm" len="med"/>
            <a:tailEnd type="triangle" w="med" len="lg"/>
          </a:ln>
        </p:spPr>
        <p:txBody>
          <a:bodyPr wrap="none" lIns="91074" tIns="45537" rIns="91074" bIns="45537" anchor="ctr"/>
          <a:lstStyle/>
          <a:p>
            <a:endParaRPr lang="zh-CN" altLang="en-US" dirty="0">
              <a:ea typeface="黑体" pitchFamily="2" charset="-122"/>
            </a:endParaRPr>
          </a:p>
        </p:txBody>
      </p:sp>
      <p:sp>
        <p:nvSpPr>
          <p:cNvPr id="99393" name="Line 65"/>
          <p:cNvSpPr>
            <a:spLocks noChangeShapeType="1"/>
          </p:cNvSpPr>
          <p:nvPr/>
        </p:nvSpPr>
        <p:spPr bwMode="auto">
          <a:xfrm flipV="1">
            <a:off x="6739216" y="3959331"/>
            <a:ext cx="709224" cy="6315"/>
          </a:xfrm>
          <a:prstGeom prst="line">
            <a:avLst/>
          </a:prstGeom>
          <a:noFill/>
          <a:ln w="28575">
            <a:solidFill>
              <a:srgbClr val="333399"/>
            </a:solidFill>
            <a:round/>
            <a:headEnd type="triangle" w="sm" len="med"/>
            <a:tailEnd type="triangle" w="med" len="lg"/>
          </a:ln>
        </p:spPr>
        <p:txBody>
          <a:bodyPr wrap="none" lIns="91074" tIns="45537" rIns="91074" bIns="45537" anchor="ctr"/>
          <a:lstStyle/>
          <a:p>
            <a:endParaRPr lang="zh-CN" altLang="en-US" dirty="0">
              <a:ea typeface="黑体" pitchFamily="2" charset="-122"/>
            </a:endParaRPr>
          </a:p>
        </p:txBody>
      </p:sp>
      <p:sp>
        <p:nvSpPr>
          <p:cNvPr id="99394" name="Rectangle 66"/>
          <p:cNvSpPr>
            <a:spLocks noChangeArrowheads="1"/>
          </p:cNvSpPr>
          <p:nvPr/>
        </p:nvSpPr>
        <p:spPr bwMode="auto">
          <a:xfrm>
            <a:off x="1955118" y="3954596"/>
            <a:ext cx="643677"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zh-CN" altLang="en-US" dirty="0">
                <a:solidFill>
                  <a:srgbClr val="333399"/>
                </a:solidFill>
                <a:latin typeface="Arial" charset="0"/>
                <a:ea typeface="黑体" pitchFamily="2" charset="-122"/>
              </a:rPr>
              <a:t>网桥</a:t>
            </a:r>
          </a:p>
        </p:txBody>
      </p:sp>
      <p:pic>
        <p:nvPicPr>
          <p:cNvPr id="99395" name="Picture 67"/>
          <p:cNvPicPr>
            <a:picLocks noChangeArrowheads="1"/>
          </p:cNvPicPr>
          <p:nvPr/>
        </p:nvPicPr>
        <p:blipFill>
          <a:blip r:embed="rId4" cstate="print"/>
          <a:srcRect/>
          <a:stretch>
            <a:fillRect/>
          </a:stretch>
        </p:blipFill>
        <p:spPr bwMode="auto">
          <a:xfrm>
            <a:off x="1654330" y="4110884"/>
            <a:ext cx="1277553" cy="866696"/>
          </a:xfrm>
          <a:prstGeom prst="rect">
            <a:avLst/>
          </a:prstGeom>
          <a:noFill/>
          <a:ln w="12699">
            <a:noFill/>
            <a:miter lim="800000"/>
            <a:headEnd/>
            <a:tailEnd/>
          </a:ln>
        </p:spPr>
      </p:pic>
      <p:sp>
        <p:nvSpPr>
          <p:cNvPr id="99396" name="Line 68"/>
          <p:cNvSpPr>
            <a:spLocks noChangeShapeType="1"/>
          </p:cNvSpPr>
          <p:nvPr/>
        </p:nvSpPr>
        <p:spPr bwMode="auto">
          <a:xfrm>
            <a:off x="3533458" y="5277530"/>
            <a:ext cx="0" cy="528857"/>
          </a:xfrm>
          <a:prstGeom prst="line">
            <a:avLst/>
          </a:prstGeom>
          <a:noFill/>
          <a:ln w="28575">
            <a:solidFill>
              <a:srgbClr val="333399"/>
            </a:solidFill>
            <a:round/>
            <a:headEnd/>
            <a:tailEnd/>
          </a:ln>
        </p:spPr>
        <p:txBody>
          <a:bodyPr wrap="none" lIns="91074" tIns="45537" rIns="91074" bIns="45537" anchor="ctr"/>
          <a:lstStyle/>
          <a:p>
            <a:endParaRPr lang="zh-CN" altLang="en-US" dirty="0">
              <a:ea typeface="黑体" pitchFamily="2" charset="-122"/>
            </a:endParaRPr>
          </a:p>
        </p:txBody>
      </p:sp>
      <p:sp>
        <p:nvSpPr>
          <p:cNvPr id="99397" name="Line 69"/>
          <p:cNvSpPr>
            <a:spLocks noChangeShapeType="1"/>
          </p:cNvSpPr>
          <p:nvPr/>
        </p:nvSpPr>
        <p:spPr bwMode="auto">
          <a:xfrm>
            <a:off x="4116035" y="5277530"/>
            <a:ext cx="0" cy="528857"/>
          </a:xfrm>
          <a:prstGeom prst="line">
            <a:avLst/>
          </a:prstGeom>
          <a:noFill/>
          <a:ln w="28575">
            <a:solidFill>
              <a:srgbClr val="333399"/>
            </a:solidFill>
            <a:round/>
            <a:headEnd/>
            <a:tailEnd/>
          </a:ln>
        </p:spPr>
        <p:txBody>
          <a:bodyPr wrap="none" lIns="91074" tIns="45537" rIns="91074" bIns="45537" anchor="ctr"/>
          <a:lstStyle/>
          <a:p>
            <a:endParaRPr lang="zh-CN" altLang="en-US" dirty="0">
              <a:ea typeface="黑体" pitchFamily="2" charset="-122"/>
            </a:endParaRPr>
          </a:p>
        </p:txBody>
      </p:sp>
      <p:sp>
        <p:nvSpPr>
          <p:cNvPr id="99398" name="Rectangle 70"/>
          <p:cNvSpPr>
            <a:spLocks noChangeArrowheads="1"/>
          </p:cNvSpPr>
          <p:nvPr/>
        </p:nvSpPr>
        <p:spPr bwMode="auto">
          <a:xfrm>
            <a:off x="2480703" y="5230169"/>
            <a:ext cx="104484" cy="110508"/>
          </a:xfrm>
          <a:prstGeom prst="rect">
            <a:avLst/>
          </a:prstGeom>
          <a:solidFill>
            <a:schemeClr val="tx1"/>
          </a:solidFill>
          <a:ln w="12700">
            <a:solidFill>
              <a:schemeClr val="tx1"/>
            </a:solidFill>
            <a:miter lim="800000"/>
            <a:headEnd/>
            <a:tailEnd/>
          </a:ln>
        </p:spPr>
        <p:txBody>
          <a:bodyPr wrap="none" lIns="91074" tIns="45537" rIns="91074" bIns="45537" anchor="ctr"/>
          <a:lstStyle/>
          <a:p>
            <a:endParaRPr lang="zh-CN" altLang="en-US" dirty="0">
              <a:ea typeface="黑体" pitchFamily="2" charset="-122"/>
            </a:endParaRPr>
          </a:p>
        </p:txBody>
      </p:sp>
      <p:sp>
        <p:nvSpPr>
          <p:cNvPr id="99399" name="Line 71"/>
          <p:cNvSpPr>
            <a:spLocks noChangeShapeType="1"/>
          </p:cNvSpPr>
          <p:nvPr/>
        </p:nvSpPr>
        <p:spPr bwMode="auto">
          <a:xfrm flipV="1">
            <a:off x="2528196" y="5283845"/>
            <a:ext cx="1830052" cy="3157"/>
          </a:xfrm>
          <a:prstGeom prst="line">
            <a:avLst/>
          </a:prstGeom>
          <a:noFill/>
          <a:ln w="28575">
            <a:solidFill>
              <a:srgbClr val="333399"/>
            </a:solidFill>
            <a:round/>
            <a:headEnd/>
            <a:tailEnd/>
          </a:ln>
        </p:spPr>
        <p:txBody>
          <a:bodyPr wrap="none" lIns="91074" tIns="45537" rIns="91074" bIns="45537" anchor="ctr"/>
          <a:lstStyle/>
          <a:p>
            <a:endParaRPr lang="zh-CN" altLang="en-US" dirty="0">
              <a:ea typeface="黑体" pitchFamily="2" charset="-122"/>
            </a:endParaRPr>
          </a:p>
        </p:txBody>
      </p:sp>
      <p:sp>
        <p:nvSpPr>
          <p:cNvPr id="99400" name="Rectangle 72"/>
          <p:cNvSpPr>
            <a:spLocks noChangeArrowheads="1"/>
          </p:cNvSpPr>
          <p:nvPr/>
        </p:nvSpPr>
        <p:spPr bwMode="auto">
          <a:xfrm>
            <a:off x="4313922" y="5214383"/>
            <a:ext cx="104484" cy="108928"/>
          </a:xfrm>
          <a:prstGeom prst="rect">
            <a:avLst/>
          </a:prstGeom>
          <a:solidFill>
            <a:schemeClr val="tx1"/>
          </a:solidFill>
          <a:ln w="12700">
            <a:solidFill>
              <a:schemeClr val="tx1"/>
            </a:solidFill>
            <a:miter lim="800000"/>
            <a:headEnd/>
            <a:tailEnd/>
          </a:ln>
        </p:spPr>
        <p:txBody>
          <a:bodyPr wrap="none" lIns="91074" tIns="45537" rIns="91074" bIns="45537" anchor="ctr"/>
          <a:lstStyle/>
          <a:p>
            <a:endParaRPr lang="zh-CN" altLang="en-US" dirty="0">
              <a:ea typeface="黑体" pitchFamily="2" charset="-122"/>
            </a:endParaRPr>
          </a:p>
        </p:txBody>
      </p:sp>
      <p:sp>
        <p:nvSpPr>
          <p:cNvPr id="99401" name="Line 73"/>
          <p:cNvSpPr>
            <a:spLocks noChangeShapeType="1"/>
          </p:cNvSpPr>
          <p:nvPr/>
        </p:nvSpPr>
        <p:spPr bwMode="auto">
          <a:xfrm>
            <a:off x="2903388" y="5287002"/>
            <a:ext cx="0" cy="509913"/>
          </a:xfrm>
          <a:prstGeom prst="line">
            <a:avLst/>
          </a:prstGeom>
          <a:noFill/>
          <a:ln w="28575">
            <a:solidFill>
              <a:srgbClr val="333399"/>
            </a:solidFill>
            <a:round/>
            <a:headEnd/>
            <a:tailEnd/>
          </a:ln>
        </p:spPr>
        <p:txBody>
          <a:bodyPr wrap="none" lIns="91074" tIns="45537" rIns="91074" bIns="45537" anchor="ctr"/>
          <a:lstStyle/>
          <a:p>
            <a:endParaRPr lang="zh-CN" altLang="en-US" dirty="0">
              <a:ea typeface="黑体" pitchFamily="2" charset="-122"/>
            </a:endParaRPr>
          </a:p>
        </p:txBody>
      </p:sp>
      <p:sp>
        <p:nvSpPr>
          <p:cNvPr id="99402" name="Rectangle 74"/>
          <p:cNvSpPr>
            <a:spLocks noChangeArrowheads="1"/>
          </p:cNvSpPr>
          <p:nvPr/>
        </p:nvSpPr>
        <p:spPr bwMode="auto">
          <a:xfrm>
            <a:off x="2510782" y="5449605"/>
            <a:ext cx="412845"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dirty="0">
                <a:solidFill>
                  <a:srgbClr val="333399"/>
                </a:solidFill>
                <a:latin typeface="Arial" charset="0"/>
                <a:ea typeface="黑体" pitchFamily="2" charset="-122"/>
              </a:rPr>
              <a:t>④</a:t>
            </a:r>
          </a:p>
        </p:txBody>
      </p:sp>
      <p:sp>
        <p:nvSpPr>
          <p:cNvPr id="99403" name="Rectangle 75"/>
          <p:cNvSpPr>
            <a:spLocks noChangeArrowheads="1"/>
          </p:cNvSpPr>
          <p:nvPr/>
        </p:nvSpPr>
        <p:spPr bwMode="auto">
          <a:xfrm>
            <a:off x="3110774" y="5449605"/>
            <a:ext cx="412845"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dirty="0">
                <a:solidFill>
                  <a:srgbClr val="333399"/>
                </a:solidFill>
                <a:latin typeface="Arial" charset="0"/>
                <a:ea typeface="黑体" pitchFamily="2" charset="-122"/>
              </a:rPr>
              <a:t>⑤</a:t>
            </a:r>
          </a:p>
        </p:txBody>
      </p:sp>
      <p:sp>
        <p:nvSpPr>
          <p:cNvPr id="99404" name="Rectangle 76"/>
          <p:cNvSpPr>
            <a:spLocks noChangeArrowheads="1"/>
          </p:cNvSpPr>
          <p:nvPr/>
        </p:nvSpPr>
        <p:spPr bwMode="auto">
          <a:xfrm>
            <a:off x="3713930" y="5449605"/>
            <a:ext cx="412845"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dirty="0">
                <a:solidFill>
                  <a:srgbClr val="333399"/>
                </a:solidFill>
                <a:latin typeface="Arial" charset="0"/>
                <a:ea typeface="黑体" pitchFamily="2" charset="-122"/>
              </a:rPr>
              <a:t>⑥</a:t>
            </a:r>
          </a:p>
        </p:txBody>
      </p:sp>
      <p:pic>
        <p:nvPicPr>
          <p:cNvPr id="99405" name="Picture 77"/>
          <p:cNvPicPr>
            <a:picLocks noChangeArrowheads="1"/>
          </p:cNvPicPr>
          <p:nvPr/>
        </p:nvPicPr>
        <p:blipFill>
          <a:blip r:embed="rId3" cstate="print"/>
          <a:srcRect/>
          <a:stretch>
            <a:fillRect/>
          </a:stretch>
        </p:blipFill>
        <p:spPr bwMode="auto">
          <a:xfrm>
            <a:off x="2653260" y="5766921"/>
            <a:ext cx="505006" cy="535172"/>
          </a:xfrm>
          <a:prstGeom prst="rect">
            <a:avLst/>
          </a:prstGeom>
          <a:noFill/>
          <a:ln w="9525">
            <a:noFill/>
            <a:miter lim="800000"/>
            <a:headEnd/>
            <a:tailEnd/>
          </a:ln>
        </p:spPr>
      </p:pic>
      <p:pic>
        <p:nvPicPr>
          <p:cNvPr id="99406" name="Picture 78"/>
          <p:cNvPicPr>
            <a:picLocks noChangeArrowheads="1"/>
          </p:cNvPicPr>
          <p:nvPr/>
        </p:nvPicPr>
        <p:blipFill>
          <a:blip r:embed="rId3" cstate="print"/>
          <a:srcRect/>
          <a:stretch>
            <a:fillRect/>
          </a:stretch>
        </p:blipFill>
        <p:spPr bwMode="auto">
          <a:xfrm>
            <a:off x="3258000" y="5766921"/>
            <a:ext cx="506589" cy="535172"/>
          </a:xfrm>
          <a:prstGeom prst="rect">
            <a:avLst/>
          </a:prstGeom>
          <a:noFill/>
          <a:ln w="9525">
            <a:noFill/>
            <a:miter lim="800000"/>
            <a:headEnd/>
            <a:tailEnd/>
          </a:ln>
        </p:spPr>
      </p:pic>
      <p:pic>
        <p:nvPicPr>
          <p:cNvPr id="99407" name="Picture 79"/>
          <p:cNvPicPr>
            <a:picLocks noChangeArrowheads="1"/>
          </p:cNvPicPr>
          <p:nvPr/>
        </p:nvPicPr>
        <p:blipFill>
          <a:blip r:embed="rId3" cstate="print"/>
          <a:srcRect/>
          <a:stretch>
            <a:fillRect/>
          </a:stretch>
        </p:blipFill>
        <p:spPr bwMode="auto">
          <a:xfrm>
            <a:off x="3843743" y="5765342"/>
            <a:ext cx="506589" cy="535173"/>
          </a:xfrm>
          <a:prstGeom prst="rect">
            <a:avLst/>
          </a:prstGeom>
          <a:noFill/>
          <a:ln w="9525">
            <a:noFill/>
            <a:miter lim="800000"/>
            <a:headEnd/>
            <a:tailEnd/>
          </a:ln>
        </p:spPr>
      </p:pic>
      <p:sp>
        <p:nvSpPr>
          <p:cNvPr id="99408" name="Rectangle 84"/>
          <p:cNvSpPr>
            <a:spLocks noChangeArrowheads="1"/>
          </p:cNvSpPr>
          <p:nvPr/>
        </p:nvSpPr>
        <p:spPr bwMode="auto">
          <a:xfrm>
            <a:off x="3913400" y="4412413"/>
            <a:ext cx="836037"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zh-CN" altLang="en-US" dirty="0">
                <a:solidFill>
                  <a:srgbClr val="333399"/>
                </a:solidFill>
                <a:latin typeface="Arial" charset="0"/>
                <a:ea typeface="黑体" pitchFamily="2" charset="-122"/>
              </a:rPr>
              <a:t>接口 </a:t>
            </a:r>
            <a:r>
              <a:rPr kumimoji="1" lang="en-US" altLang="zh-CN" dirty="0">
                <a:solidFill>
                  <a:srgbClr val="333399"/>
                </a:solidFill>
                <a:latin typeface="Arial" charset="0"/>
                <a:ea typeface="黑体" pitchFamily="2" charset="-122"/>
              </a:rPr>
              <a:t>1</a:t>
            </a:r>
          </a:p>
        </p:txBody>
      </p:sp>
      <p:sp>
        <p:nvSpPr>
          <p:cNvPr id="99409" name="Rectangle 85"/>
          <p:cNvSpPr>
            <a:spLocks noChangeArrowheads="1"/>
          </p:cNvSpPr>
          <p:nvPr/>
        </p:nvSpPr>
        <p:spPr bwMode="auto">
          <a:xfrm>
            <a:off x="7108076" y="4412413"/>
            <a:ext cx="836037"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zh-CN" altLang="en-US" dirty="0">
                <a:solidFill>
                  <a:srgbClr val="333399"/>
                </a:solidFill>
                <a:latin typeface="Arial" charset="0"/>
                <a:ea typeface="黑体" pitchFamily="2" charset="-122"/>
              </a:rPr>
              <a:t>接口 </a:t>
            </a:r>
            <a:r>
              <a:rPr kumimoji="1" lang="en-US" altLang="zh-CN" dirty="0">
                <a:solidFill>
                  <a:srgbClr val="333399"/>
                </a:solidFill>
                <a:latin typeface="Arial" charset="0"/>
                <a:ea typeface="黑体" pitchFamily="2" charset="-122"/>
              </a:rPr>
              <a:t>2</a:t>
            </a:r>
          </a:p>
        </p:txBody>
      </p:sp>
      <p:sp>
        <p:nvSpPr>
          <p:cNvPr id="99410" name="Rectangle 86"/>
          <p:cNvSpPr>
            <a:spLocks noChangeArrowheads="1"/>
          </p:cNvSpPr>
          <p:nvPr/>
        </p:nvSpPr>
        <p:spPr bwMode="auto">
          <a:xfrm>
            <a:off x="1758814" y="4914434"/>
            <a:ext cx="310253"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dirty="0">
                <a:solidFill>
                  <a:srgbClr val="333399"/>
                </a:solidFill>
                <a:latin typeface="Arial" charset="0"/>
                <a:ea typeface="黑体" pitchFamily="2" charset="-122"/>
              </a:rPr>
              <a:t>1</a:t>
            </a:r>
          </a:p>
        </p:txBody>
      </p:sp>
      <p:sp>
        <p:nvSpPr>
          <p:cNvPr id="99411" name="Rectangle 87"/>
          <p:cNvSpPr>
            <a:spLocks noChangeArrowheads="1"/>
          </p:cNvSpPr>
          <p:nvPr/>
        </p:nvSpPr>
        <p:spPr bwMode="auto">
          <a:xfrm>
            <a:off x="2404715" y="4909697"/>
            <a:ext cx="310253"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dirty="0">
                <a:solidFill>
                  <a:srgbClr val="333399"/>
                </a:solidFill>
                <a:latin typeface="Arial" charset="0"/>
                <a:ea typeface="黑体" pitchFamily="2" charset="-122"/>
              </a:rPr>
              <a:t>2</a:t>
            </a:r>
          </a:p>
        </p:txBody>
      </p:sp>
      <p:sp>
        <p:nvSpPr>
          <p:cNvPr id="84" name="灯片编号占位符 83"/>
          <p:cNvSpPr>
            <a:spLocks noGrp="1"/>
          </p:cNvSpPr>
          <p:nvPr>
            <p:ph type="sldNum" sz="quarter" idx="12"/>
          </p:nvPr>
        </p:nvSpPr>
        <p:spPr/>
        <p:txBody>
          <a:bodyPr/>
          <a:lstStyle/>
          <a:p>
            <a:fld id="{B6F15528-21DE-4FAA-801E-634DDDAF4B2B}" type="slidenum">
              <a:rPr lang="en-US" smtClean="0"/>
              <a:pPr/>
              <a:t>87</a:t>
            </a:fld>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body" idx="1"/>
          </p:nvPr>
        </p:nvSpPr>
        <p:spPr>
          <a:xfrm>
            <a:off x="1040091" y="2039656"/>
            <a:ext cx="7828381" cy="4234021"/>
          </a:xfrm>
        </p:spPr>
        <p:txBody>
          <a:bodyPr/>
          <a:lstStyle/>
          <a:p>
            <a:pPr eaLnBrk="1" hangingPunct="1"/>
            <a:r>
              <a:rPr lang="zh-CN" altLang="en-US" sz="2800" dirty="0" smtClean="0">
                <a:ea typeface="黑体" pitchFamily="2" charset="-122"/>
              </a:rPr>
              <a:t>过滤通信量。 </a:t>
            </a:r>
          </a:p>
          <a:p>
            <a:pPr eaLnBrk="1" hangingPunct="1"/>
            <a:r>
              <a:rPr lang="zh-CN" altLang="en-US" sz="2800" dirty="0" smtClean="0">
                <a:ea typeface="黑体" pitchFamily="2" charset="-122"/>
              </a:rPr>
              <a:t>扩大了物理范围。</a:t>
            </a:r>
          </a:p>
          <a:p>
            <a:pPr eaLnBrk="1" hangingPunct="1"/>
            <a:r>
              <a:rPr lang="zh-CN" altLang="en-US" sz="2800" dirty="0" smtClean="0">
                <a:ea typeface="黑体" pitchFamily="2" charset="-122"/>
              </a:rPr>
              <a:t>提高了可靠性。</a:t>
            </a:r>
          </a:p>
          <a:p>
            <a:pPr eaLnBrk="1" hangingPunct="1"/>
            <a:r>
              <a:rPr lang="zh-CN" altLang="en-US" sz="2800" dirty="0" smtClean="0">
                <a:ea typeface="黑体" pitchFamily="2" charset="-122"/>
              </a:rPr>
              <a:t>可互连不同物理层、不同 </a:t>
            </a:r>
            <a:r>
              <a:rPr lang="en-US" altLang="zh-CN" sz="2800" dirty="0" smtClean="0">
                <a:ea typeface="黑体" pitchFamily="2" charset="-122"/>
              </a:rPr>
              <a:t>MAC </a:t>
            </a:r>
            <a:r>
              <a:rPr lang="zh-CN" altLang="en-US" sz="2800" dirty="0" smtClean="0">
                <a:ea typeface="黑体" pitchFamily="2" charset="-122"/>
              </a:rPr>
              <a:t>子层和不同速率（如</a:t>
            </a:r>
            <a:r>
              <a:rPr lang="en-US" altLang="zh-CN" sz="2800" dirty="0" smtClean="0">
                <a:ea typeface="黑体" pitchFamily="2" charset="-122"/>
              </a:rPr>
              <a:t>10 Mb/s </a:t>
            </a:r>
            <a:r>
              <a:rPr lang="zh-CN" altLang="en-US" sz="2800" dirty="0" smtClean="0">
                <a:ea typeface="黑体" pitchFamily="2" charset="-122"/>
              </a:rPr>
              <a:t>和 </a:t>
            </a:r>
            <a:r>
              <a:rPr lang="en-US" altLang="zh-CN" sz="2800" dirty="0" smtClean="0">
                <a:ea typeface="黑体" pitchFamily="2" charset="-122"/>
              </a:rPr>
              <a:t>100 Mb/s </a:t>
            </a:r>
            <a:r>
              <a:rPr lang="zh-CN" altLang="en-US" sz="2800" dirty="0" smtClean="0">
                <a:ea typeface="黑体" pitchFamily="2" charset="-122"/>
              </a:rPr>
              <a:t>以太网）的局域网。  </a:t>
            </a:r>
          </a:p>
        </p:txBody>
      </p:sp>
      <p:sp>
        <p:nvSpPr>
          <p:cNvPr id="100356" name="Rectangle 3"/>
          <p:cNvSpPr>
            <a:spLocks noGrp="1" noChangeArrowheads="1"/>
          </p:cNvSpPr>
          <p:nvPr>
            <p:ph type="title"/>
          </p:nvPr>
        </p:nvSpPr>
        <p:spPr>
          <a:xfrm>
            <a:off x="916610" y="213123"/>
            <a:ext cx="8094340" cy="1453964"/>
          </a:xfrm>
        </p:spPr>
        <p:txBody>
          <a:bodyPr/>
          <a:lstStyle/>
          <a:p>
            <a:pPr algn="ctr" eaLnBrk="1" hangingPunct="1"/>
            <a:r>
              <a:rPr lang="zh-CN" altLang="en-US" dirty="0" smtClean="0">
                <a:ea typeface="黑体" pitchFamily="2" charset="-122"/>
              </a:rPr>
              <a:t>使用网桥带来的好处 </a:t>
            </a:r>
          </a:p>
        </p:txBody>
      </p:sp>
      <p:sp>
        <p:nvSpPr>
          <p:cNvPr id="4" name="灯片编号占位符 3"/>
          <p:cNvSpPr>
            <a:spLocks noGrp="1"/>
          </p:cNvSpPr>
          <p:nvPr>
            <p:ph type="sldNum" sz="quarter" idx="12"/>
          </p:nvPr>
        </p:nvSpPr>
        <p:spPr/>
        <p:txBody>
          <a:bodyPr/>
          <a:lstStyle/>
          <a:p>
            <a:fld id="{B6F15528-21DE-4FAA-801E-634DDDAF4B2B}" type="slidenum">
              <a:rPr lang="en-US" smtClean="0"/>
              <a:pPr/>
              <a:t>88</a:t>
            </a:fld>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Oval 30"/>
          <p:cNvSpPr>
            <a:spLocks noChangeArrowheads="1"/>
          </p:cNvSpPr>
          <p:nvPr/>
        </p:nvSpPr>
        <p:spPr bwMode="auto">
          <a:xfrm>
            <a:off x="6308616" y="2622190"/>
            <a:ext cx="2713417" cy="2434325"/>
          </a:xfrm>
          <a:prstGeom prst="ellipse">
            <a:avLst/>
          </a:prstGeom>
          <a:solidFill>
            <a:srgbClr val="CCECFF"/>
          </a:solidFill>
          <a:ln w="9525">
            <a:noFill/>
            <a:prstDash val="dash"/>
            <a:round/>
            <a:headEnd/>
            <a:tailEnd/>
          </a:ln>
        </p:spPr>
        <p:txBody>
          <a:bodyPr wrap="none" lIns="91074" tIns="45537" rIns="91074" bIns="45537" anchor="ctr"/>
          <a:lstStyle/>
          <a:p>
            <a:endParaRPr lang="zh-CN" altLang="en-US" dirty="0">
              <a:ea typeface="黑体" pitchFamily="2" charset="-122"/>
            </a:endParaRPr>
          </a:p>
        </p:txBody>
      </p:sp>
      <p:sp>
        <p:nvSpPr>
          <p:cNvPr id="101380" name="Oval 29"/>
          <p:cNvSpPr>
            <a:spLocks noChangeArrowheads="1"/>
          </p:cNvSpPr>
          <p:nvPr/>
        </p:nvSpPr>
        <p:spPr bwMode="auto">
          <a:xfrm>
            <a:off x="3169347" y="2622190"/>
            <a:ext cx="2715000" cy="2434325"/>
          </a:xfrm>
          <a:prstGeom prst="ellipse">
            <a:avLst/>
          </a:prstGeom>
          <a:solidFill>
            <a:srgbClr val="99FF99"/>
          </a:solidFill>
          <a:ln w="9525">
            <a:noFill/>
            <a:prstDash val="dash"/>
            <a:round/>
            <a:headEnd/>
            <a:tailEnd/>
          </a:ln>
        </p:spPr>
        <p:txBody>
          <a:bodyPr wrap="none" lIns="91074" tIns="45537" rIns="91074" bIns="45537" anchor="ctr"/>
          <a:lstStyle/>
          <a:p>
            <a:endParaRPr lang="zh-CN" altLang="en-US" dirty="0">
              <a:ea typeface="黑体" pitchFamily="2" charset="-122"/>
            </a:endParaRPr>
          </a:p>
        </p:txBody>
      </p:sp>
      <p:sp>
        <p:nvSpPr>
          <p:cNvPr id="101381" name="Oval 31"/>
          <p:cNvSpPr>
            <a:spLocks noChangeArrowheads="1"/>
          </p:cNvSpPr>
          <p:nvPr/>
        </p:nvSpPr>
        <p:spPr bwMode="auto">
          <a:xfrm>
            <a:off x="115566" y="2622190"/>
            <a:ext cx="2713417" cy="2434325"/>
          </a:xfrm>
          <a:prstGeom prst="ellipse">
            <a:avLst/>
          </a:prstGeom>
          <a:solidFill>
            <a:srgbClr val="FFCC99"/>
          </a:solidFill>
          <a:ln w="9525">
            <a:noFill/>
            <a:prstDash val="dash"/>
            <a:round/>
            <a:headEnd/>
            <a:tailEnd/>
          </a:ln>
        </p:spPr>
        <p:txBody>
          <a:bodyPr wrap="none" lIns="91074" tIns="45537" rIns="91074" bIns="45537" anchor="ctr"/>
          <a:lstStyle/>
          <a:p>
            <a:endParaRPr lang="zh-CN" altLang="en-US" dirty="0">
              <a:ea typeface="黑体" pitchFamily="2" charset="-122"/>
            </a:endParaRPr>
          </a:p>
        </p:txBody>
      </p:sp>
      <p:sp>
        <p:nvSpPr>
          <p:cNvPr id="101382" name="Rectangle 4"/>
          <p:cNvSpPr>
            <a:spLocks noGrp="1" noChangeArrowheads="1"/>
          </p:cNvSpPr>
          <p:nvPr>
            <p:ph type="title"/>
          </p:nvPr>
        </p:nvSpPr>
        <p:spPr>
          <a:xfrm>
            <a:off x="1147741" y="213123"/>
            <a:ext cx="7432608" cy="1453964"/>
          </a:xfrm>
        </p:spPr>
        <p:txBody>
          <a:bodyPr/>
          <a:lstStyle/>
          <a:p>
            <a:pPr algn="ctr" eaLnBrk="1" hangingPunct="1"/>
            <a:r>
              <a:rPr lang="zh-CN" altLang="en-US" dirty="0" smtClean="0">
                <a:ea typeface="黑体" pitchFamily="2" charset="-122"/>
              </a:rPr>
              <a:t>网桥使各网段成为</a:t>
            </a:r>
            <a:br>
              <a:rPr lang="zh-CN" altLang="en-US" dirty="0" smtClean="0">
                <a:ea typeface="黑体" pitchFamily="2" charset="-122"/>
              </a:rPr>
            </a:br>
            <a:r>
              <a:rPr lang="zh-CN" altLang="en-US" dirty="0" smtClean="0">
                <a:ea typeface="黑体" pitchFamily="2" charset="-122"/>
              </a:rPr>
              <a:t>隔离开的碰撞域 </a:t>
            </a:r>
          </a:p>
        </p:txBody>
      </p:sp>
      <p:sp>
        <p:nvSpPr>
          <p:cNvPr id="101383" name="Line 5"/>
          <p:cNvSpPr>
            <a:spLocks noChangeShapeType="1"/>
          </p:cNvSpPr>
          <p:nvPr/>
        </p:nvSpPr>
        <p:spPr bwMode="auto">
          <a:xfrm>
            <a:off x="8270064" y="3427317"/>
            <a:ext cx="0" cy="633050"/>
          </a:xfrm>
          <a:prstGeom prst="line">
            <a:avLst/>
          </a:prstGeom>
          <a:noFill/>
          <a:ln w="28575">
            <a:solidFill>
              <a:schemeClr val="folHlink"/>
            </a:solidFill>
            <a:round/>
            <a:headEnd/>
            <a:tailEnd/>
          </a:ln>
        </p:spPr>
        <p:txBody>
          <a:bodyPr wrap="none" lIns="91074" tIns="45537" rIns="91074" bIns="45537" anchor="ctr"/>
          <a:lstStyle/>
          <a:p>
            <a:endParaRPr lang="zh-CN" altLang="en-US" dirty="0">
              <a:ea typeface="黑体" pitchFamily="2" charset="-122"/>
            </a:endParaRPr>
          </a:p>
        </p:txBody>
      </p:sp>
      <p:sp>
        <p:nvSpPr>
          <p:cNvPr id="101384" name="Line 6"/>
          <p:cNvSpPr>
            <a:spLocks noChangeShapeType="1"/>
          </p:cNvSpPr>
          <p:nvPr/>
        </p:nvSpPr>
        <p:spPr bwMode="auto">
          <a:xfrm flipV="1">
            <a:off x="6533415" y="3436788"/>
            <a:ext cx="1997860" cy="4736"/>
          </a:xfrm>
          <a:prstGeom prst="line">
            <a:avLst/>
          </a:prstGeom>
          <a:noFill/>
          <a:ln w="28575">
            <a:solidFill>
              <a:schemeClr val="folHlink"/>
            </a:solidFill>
            <a:round/>
            <a:headEnd/>
            <a:tailEnd/>
          </a:ln>
        </p:spPr>
        <p:txBody>
          <a:bodyPr wrap="none" lIns="91074" tIns="45537" rIns="91074" bIns="45537" anchor="ctr"/>
          <a:lstStyle/>
          <a:p>
            <a:endParaRPr lang="zh-CN" altLang="en-US" dirty="0">
              <a:ea typeface="黑体" pitchFamily="2" charset="-122"/>
            </a:endParaRPr>
          </a:p>
        </p:txBody>
      </p:sp>
      <p:sp>
        <p:nvSpPr>
          <p:cNvPr id="101385" name="Rectangle 7"/>
          <p:cNvSpPr>
            <a:spLocks noChangeArrowheads="1"/>
          </p:cNvSpPr>
          <p:nvPr/>
        </p:nvSpPr>
        <p:spPr bwMode="auto">
          <a:xfrm>
            <a:off x="8485364" y="3351539"/>
            <a:ext cx="113983" cy="132609"/>
          </a:xfrm>
          <a:prstGeom prst="rect">
            <a:avLst/>
          </a:prstGeom>
          <a:solidFill>
            <a:schemeClr val="tx1"/>
          </a:solidFill>
          <a:ln w="12700">
            <a:solidFill>
              <a:schemeClr val="tx1"/>
            </a:solidFill>
            <a:miter lim="800000"/>
            <a:headEnd/>
            <a:tailEnd/>
          </a:ln>
        </p:spPr>
        <p:txBody>
          <a:bodyPr wrap="none" lIns="91074" tIns="45537" rIns="91074" bIns="45537" anchor="ctr"/>
          <a:lstStyle/>
          <a:p>
            <a:endParaRPr lang="zh-CN" altLang="en-US" dirty="0">
              <a:ea typeface="黑体" pitchFamily="2" charset="-122"/>
            </a:endParaRPr>
          </a:p>
        </p:txBody>
      </p:sp>
      <p:sp>
        <p:nvSpPr>
          <p:cNvPr id="101386" name="Line 8"/>
          <p:cNvSpPr>
            <a:spLocks noChangeShapeType="1"/>
          </p:cNvSpPr>
          <p:nvPr/>
        </p:nvSpPr>
        <p:spPr bwMode="auto">
          <a:xfrm>
            <a:off x="6943434" y="3441524"/>
            <a:ext cx="0" cy="606213"/>
          </a:xfrm>
          <a:prstGeom prst="line">
            <a:avLst/>
          </a:prstGeom>
          <a:noFill/>
          <a:ln w="28575">
            <a:solidFill>
              <a:schemeClr val="folHlink"/>
            </a:solidFill>
            <a:round/>
            <a:headEnd/>
            <a:tailEnd/>
          </a:ln>
        </p:spPr>
        <p:txBody>
          <a:bodyPr wrap="none" lIns="91074" tIns="45537" rIns="91074" bIns="45537" anchor="ctr"/>
          <a:lstStyle/>
          <a:p>
            <a:endParaRPr lang="zh-CN" altLang="en-US" dirty="0">
              <a:ea typeface="黑体" pitchFamily="2" charset="-122"/>
            </a:endParaRPr>
          </a:p>
        </p:txBody>
      </p:sp>
      <p:pic>
        <p:nvPicPr>
          <p:cNvPr id="101387" name="Picture 9"/>
          <p:cNvPicPr>
            <a:picLocks noChangeArrowheads="1"/>
          </p:cNvPicPr>
          <p:nvPr/>
        </p:nvPicPr>
        <p:blipFill>
          <a:blip r:embed="rId3" cstate="print"/>
          <a:srcRect/>
          <a:stretch>
            <a:fillRect/>
          </a:stretch>
        </p:blipFill>
        <p:spPr bwMode="auto">
          <a:xfrm>
            <a:off x="6669560" y="4014585"/>
            <a:ext cx="552498" cy="636208"/>
          </a:xfrm>
          <a:prstGeom prst="rect">
            <a:avLst/>
          </a:prstGeom>
          <a:noFill/>
          <a:ln w="9525">
            <a:noFill/>
            <a:miter lim="800000"/>
            <a:headEnd/>
            <a:tailEnd/>
          </a:ln>
        </p:spPr>
      </p:pic>
      <p:pic>
        <p:nvPicPr>
          <p:cNvPr id="101388" name="Picture 10"/>
          <p:cNvPicPr>
            <a:picLocks noChangeArrowheads="1"/>
          </p:cNvPicPr>
          <p:nvPr/>
        </p:nvPicPr>
        <p:blipFill>
          <a:blip r:embed="rId3" cstate="print"/>
          <a:srcRect/>
          <a:stretch>
            <a:fillRect/>
          </a:stretch>
        </p:blipFill>
        <p:spPr bwMode="auto">
          <a:xfrm>
            <a:off x="7970860" y="4011428"/>
            <a:ext cx="554082" cy="637787"/>
          </a:xfrm>
          <a:prstGeom prst="rect">
            <a:avLst/>
          </a:prstGeom>
          <a:noFill/>
          <a:ln w="9525">
            <a:noFill/>
            <a:miter lim="800000"/>
            <a:headEnd/>
            <a:tailEnd/>
          </a:ln>
        </p:spPr>
      </p:pic>
      <p:sp>
        <p:nvSpPr>
          <p:cNvPr id="101389" name="Line 11"/>
          <p:cNvSpPr>
            <a:spLocks noChangeShapeType="1"/>
          </p:cNvSpPr>
          <p:nvPr/>
        </p:nvSpPr>
        <p:spPr bwMode="auto">
          <a:xfrm>
            <a:off x="5216283" y="3409950"/>
            <a:ext cx="0" cy="633051"/>
          </a:xfrm>
          <a:prstGeom prst="line">
            <a:avLst/>
          </a:prstGeom>
          <a:noFill/>
          <a:ln w="28575">
            <a:solidFill>
              <a:schemeClr val="folHlink"/>
            </a:solidFill>
            <a:round/>
            <a:headEnd/>
            <a:tailEnd/>
          </a:ln>
        </p:spPr>
        <p:txBody>
          <a:bodyPr wrap="none" lIns="91074" tIns="45537" rIns="91074" bIns="45537" anchor="ctr"/>
          <a:lstStyle/>
          <a:p>
            <a:endParaRPr lang="zh-CN" altLang="en-US" dirty="0">
              <a:ea typeface="黑体" pitchFamily="2" charset="-122"/>
            </a:endParaRPr>
          </a:p>
        </p:txBody>
      </p:sp>
      <p:sp>
        <p:nvSpPr>
          <p:cNvPr id="101390" name="Line 12"/>
          <p:cNvSpPr>
            <a:spLocks noChangeShapeType="1"/>
          </p:cNvSpPr>
          <p:nvPr/>
        </p:nvSpPr>
        <p:spPr bwMode="auto">
          <a:xfrm flipV="1">
            <a:off x="3478050" y="3419423"/>
            <a:ext cx="1999443" cy="3157"/>
          </a:xfrm>
          <a:prstGeom prst="line">
            <a:avLst/>
          </a:prstGeom>
          <a:noFill/>
          <a:ln w="28575">
            <a:solidFill>
              <a:schemeClr val="folHlink"/>
            </a:solidFill>
            <a:round/>
            <a:headEnd/>
            <a:tailEnd/>
          </a:ln>
        </p:spPr>
        <p:txBody>
          <a:bodyPr wrap="none" lIns="91074" tIns="45537" rIns="91074" bIns="45537" anchor="ctr"/>
          <a:lstStyle/>
          <a:p>
            <a:endParaRPr lang="zh-CN" altLang="en-US" dirty="0">
              <a:ea typeface="黑体" pitchFamily="2" charset="-122"/>
            </a:endParaRPr>
          </a:p>
        </p:txBody>
      </p:sp>
      <p:sp>
        <p:nvSpPr>
          <p:cNvPr id="101391" name="Line 13"/>
          <p:cNvSpPr>
            <a:spLocks noChangeShapeType="1"/>
          </p:cNvSpPr>
          <p:nvPr/>
        </p:nvSpPr>
        <p:spPr bwMode="auto">
          <a:xfrm>
            <a:off x="3889653" y="3422580"/>
            <a:ext cx="0" cy="606213"/>
          </a:xfrm>
          <a:prstGeom prst="line">
            <a:avLst/>
          </a:prstGeom>
          <a:noFill/>
          <a:ln w="28575">
            <a:solidFill>
              <a:schemeClr val="folHlink"/>
            </a:solidFill>
            <a:round/>
            <a:headEnd/>
            <a:tailEnd/>
          </a:ln>
        </p:spPr>
        <p:txBody>
          <a:bodyPr wrap="none" lIns="91074" tIns="45537" rIns="91074" bIns="45537" anchor="ctr"/>
          <a:lstStyle/>
          <a:p>
            <a:endParaRPr lang="zh-CN" altLang="en-US" dirty="0">
              <a:ea typeface="黑体" pitchFamily="2" charset="-122"/>
            </a:endParaRPr>
          </a:p>
        </p:txBody>
      </p:sp>
      <p:pic>
        <p:nvPicPr>
          <p:cNvPr id="101392" name="Picture 14"/>
          <p:cNvPicPr>
            <a:picLocks noChangeArrowheads="1"/>
          </p:cNvPicPr>
          <p:nvPr/>
        </p:nvPicPr>
        <p:blipFill>
          <a:blip r:embed="rId3" cstate="print"/>
          <a:srcRect/>
          <a:stretch>
            <a:fillRect/>
          </a:stretch>
        </p:blipFill>
        <p:spPr bwMode="auto">
          <a:xfrm>
            <a:off x="3614196" y="3995641"/>
            <a:ext cx="554082" cy="637787"/>
          </a:xfrm>
          <a:prstGeom prst="rect">
            <a:avLst/>
          </a:prstGeom>
          <a:noFill/>
          <a:ln w="9525">
            <a:noFill/>
            <a:miter lim="800000"/>
            <a:headEnd/>
            <a:tailEnd/>
          </a:ln>
        </p:spPr>
      </p:pic>
      <p:pic>
        <p:nvPicPr>
          <p:cNvPr id="101393" name="Picture 15"/>
          <p:cNvPicPr>
            <a:picLocks noChangeArrowheads="1"/>
          </p:cNvPicPr>
          <p:nvPr/>
        </p:nvPicPr>
        <p:blipFill>
          <a:blip r:embed="rId3" cstate="print"/>
          <a:srcRect/>
          <a:stretch>
            <a:fillRect/>
          </a:stretch>
        </p:blipFill>
        <p:spPr bwMode="auto">
          <a:xfrm>
            <a:off x="4917078" y="3994062"/>
            <a:ext cx="552499" cy="637787"/>
          </a:xfrm>
          <a:prstGeom prst="rect">
            <a:avLst/>
          </a:prstGeom>
          <a:noFill/>
          <a:ln w="9525">
            <a:noFill/>
            <a:miter lim="800000"/>
            <a:headEnd/>
            <a:tailEnd/>
          </a:ln>
        </p:spPr>
      </p:pic>
      <p:sp>
        <p:nvSpPr>
          <p:cNvPr id="101394" name="Line 16"/>
          <p:cNvSpPr>
            <a:spLocks noChangeShapeType="1"/>
          </p:cNvSpPr>
          <p:nvPr/>
        </p:nvSpPr>
        <p:spPr bwMode="auto">
          <a:xfrm>
            <a:off x="2129257" y="3432052"/>
            <a:ext cx="0" cy="631472"/>
          </a:xfrm>
          <a:prstGeom prst="line">
            <a:avLst/>
          </a:prstGeom>
          <a:noFill/>
          <a:ln w="28575">
            <a:solidFill>
              <a:schemeClr val="folHlink"/>
            </a:solidFill>
            <a:round/>
            <a:headEnd/>
            <a:tailEnd/>
          </a:ln>
        </p:spPr>
        <p:txBody>
          <a:bodyPr wrap="none" lIns="91074" tIns="45537" rIns="91074" bIns="45537" anchor="ctr"/>
          <a:lstStyle/>
          <a:p>
            <a:endParaRPr lang="zh-CN" altLang="en-US" dirty="0">
              <a:ea typeface="黑体" pitchFamily="2" charset="-122"/>
            </a:endParaRPr>
          </a:p>
        </p:txBody>
      </p:sp>
      <p:sp>
        <p:nvSpPr>
          <p:cNvPr id="101395" name="Rectangle 17"/>
          <p:cNvSpPr>
            <a:spLocks noChangeArrowheads="1"/>
          </p:cNvSpPr>
          <p:nvPr/>
        </p:nvSpPr>
        <p:spPr bwMode="auto">
          <a:xfrm>
            <a:off x="341947" y="3376799"/>
            <a:ext cx="113983" cy="129452"/>
          </a:xfrm>
          <a:prstGeom prst="rect">
            <a:avLst/>
          </a:prstGeom>
          <a:solidFill>
            <a:schemeClr val="tx1"/>
          </a:solidFill>
          <a:ln w="12700">
            <a:solidFill>
              <a:schemeClr val="tx1"/>
            </a:solidFill>
            <a:miter lim="800000"/>
            <a:headEnd/>
            <a:tailEnd/>
          </a:ln>
        </p:spPr>
        <p:txBody>
          <a:bodyPr wrap="none" lIns="91074" tIns="45537" rIns="91074" bIns="45537" anchor="ctr"/>
          <a:lstStyle/>
          <a:p>
            <a:endParaRPr lang="zh-CN" altLang="en-US" dirty="0">
              <a:ea typeface="黑体" pitchFamily="2" charset="-122"/>
            </a:endParaRPr>
          </a:p>
        </p:txBody>
      </p:sp>
      <p:sp>
        <p:nvSpPr>
          <p:cNvPr id="101396" name="Line 18"/>
          <p:cNvSpPr>
            <a:spLocks noChangeShapeType="1"/>
          </p:cNvSpPr>
          <p:nvPr/>
        </p:nvSpPr>
        <p:spPr bwMode="auto">
          <a:xfrm flipV="1">
            <a:off x="392606" y="3441524"/>
            <a:ext cx="2001026" cy="1579"/>
          </a:xfrm>
          <a:prstGeom prst="line">
            <a:avLst/>
          </a:prstGeom>
          <a:noFill/>
          <a:ln w="28575">
            <a:solidFill>
              <a:schemeClr val="folHlink"/>
            </a:solidFill>
            <a:round/>
            <a:headEnd/>
            <a:tailEnd/>
          </a:ln>
        </p:spPr>
        <p:txBody>
          <a:bodyPr wrap="none" lIns="91074" tIns="45537" rIns="91074" bIns="45537" anchor="ctr"/>
          <a:lstStyle/>
          <a:p>
            <a:endParaRPr lang="zh-CN" altLang="en-US" dirty="0">
              <a:ea typeface="黑体" pitchFamily="2" charset="-122"/>
            </a:endParaRPr>
          </a:p>
        </p:txBody>
      </p:sp>
      <p:sp>
        <p:nvSpPr>
          <p:cNvPr id="101397" name="Line 19"/>
          <p:cNvSpPr>
            <a:spLocks noChangeShapeType="1"/>
          </p:cNvSpPr>
          <p:nvPr/>
        </p:nvSpPr>
        <p:spPr bwMode="auto">
          <a:xfrm>
            <a:off x="804210" y="3443103"/>
            <a:ext cx="0" cy="609371"/>
          </a:xfrm>
          <a:prstGeom prst="line">
            <a:avLst/>
          </a:prstGeom>
          <a:noFill/>
          <a:ln w="28575">
            <a:solidFill>
              <a:schemeClr val="folHlink"/>
            </a:solidFill>
            <a:round/>
            <a:headEnd/>
            <a:tailEnd/>
          </a:ln>
        </p:spPr>
        <p:txBody>
          <a:bodyPr wrap="none" lIns="91074" tIns="45537" rIns="91074" bIns="45537" anchor="ctr"/>
          <a:lstStyle/>
          <a:p>
            <a:endParaRPr lang="zh-CN" altLang="en-US" dirty="0">
              <a:ea typeface="黑体" pitchFamily="2" charset="-122"/>
            </a:endParaRPr>
          </a:p>
        </p:txBody>
      </p:sp>
      <p:pic>
        <p:nvPicPr>
          <p:cNvPr id="101398" name="Picture 20"/>
          <p:cNvPicPr>
            <a:picLocks noChangeArrowheads="1"/>
          </p:cNvPicPr>
          <p:nvPr/>
        </p:nvPicPr>
        <p:blipFill>
          <a:blip r:embed="rId3" cstate="print"/>
          <a:srcRect/>
          <a:stretch>
            <a:fillRect/>
          </a:stretch>
        </p:blipFill>
        <p:spPr bwMode="auto">
          <a:xfrm>
            <a:off x="530336" y="4016163"/>
            <a:ext cx="552498" cy="639366"/>
          </a:xfrm>
          <a:prstGeom prst="rect">
            <a:avLst/>
          </a:prstGeom>
          <a:noFill/>
          <a:ln w="9525">
            <a:noFill/>
            <a:miter lim="800000"/>
            <a:headEnd/>
            <a:tailEnd/>
          </a:ln>
        </p:spPr>
      </p:pic>
      <p:pic>
        <p:nvPicPr>
          <p:cNvPr id="101399" name="Picture 21"/>
          <p:cNvPicPr>
            <a:picLocks noChangeArrowheads="1"/>
          </p:cNvPicPr>
          <p:nvPr/>
        </p:nvPicPr>
        <p:blipFill>
          <a:blip r:embed="rId3" cstate="print"/>
          <a:srcRect/>
          <a:stretch>
            <a:fillRect/>
          </a:stretch>
        </p:blipFill>
        <p:spPr bwMode="auto">
          <a:xfrm>
            <a:off x="1833219" y="4014586"/>
            <a:ext cx="550915" cy="639365"/>
          </a:xfrm>
          <a:prstGeom prst="rect">
            <a:avLst/>
          </a:prstGeom>
          <a:noFill/>
          <a:ln w="9525">
            <a:noFill/>
            <a:miter lim="800000"/>
            <a:headEnd/>
            <a:tailEnd/>
          </a:ln>
        </p:spPr>
      </p:pic>
      <p:sp>
        <p:nvSpPr>
          <p:cNvPr id="101400" name="Rectangle 22"/>
          <p:cNvSpPr>
            <a:spLocks noChangeArrowheads="1"/>
          </p:cNvSpPr>
          <p:nvPr/>
        </p:nvSpPr>
        <p:spPr bwMode="auto">
          <a:xfrm>
            <a:off x="5814691" y="2824260"/>
            <a:ext cx="501010" cy="458741"/>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sz="2400" dirty="0">
                <a:solidFill>
                  <a:schemeClr val="folHlink"/>
                </a:solidFill>
                <a:latin typeface="Arial" charset="0"/>
                <a:ea typeface="黑体" pitchFamily="2" charset="-122"/>
              </a:rPr>
              <a:t>B</a:t>
            </a:r>
            <a:r>
              <a:rPr kumimoji="1" lang="en-US" altLang="zh-CN" sz="2400" baseline="-25000" dirty="0">
                <a:solidFill>
                  <a:schemeClr val="folHlink"/>
                </a:solidFill>
                <a:latin typeface="Arial" charset="0"/>
                <a:ea typeface="黑体" pitchFamily="2" charset="-122"/>
              </a:rPr>
              <a:t>2</a:t>
            </a:r>
          </a:p>
        </p:txBody>
      </p:sp>
      <p:pic>
        <p:nvPicPr>
          <p:cNvPr id="101401" name="Picture 23"/>
          <p:cNvPicPr>
            <a:picLocks noChangeArrowheads="1"/>
          </p:cNvPicPr>
          <p:nvPr/>
        </p:nvPicPr>
        <p:blipFill>
          <a:blip r:embed="rId4" cstate="print"/>
          <a:srcRect/>
          <a:stretch>
            <a:fillRect/>
          </a:stretch>
        </p:blipFill>
        <p:spPr bwMode="auto">
          <a:xfrm>
            <a:off x="2365137" y="2926874"/>
            <a:ext cx="1187318" cy="831965"/>
          </a:xfrm>
          <a:prstGeom prst="rect">
            <a:avLst/>
          </a:prstGeom>
          <a:noFill/>
          <a:ln w="12699">
            <a:noFill/>
            <a:miter lim="800000"/>
            <a:headEnd/>
            <a:tailEnd/>
          </a:ln>
        </p:spPr>
      </p:pic>
      <p:pic>
        <p:nvPicPr>
          <p:cNvPr id="101402" name="Picture 24"/>
          <p:cNvPicPr>
            <a:picLocks noChangeArrowheads="1"/>
          </p:cNvPicPr>
          <p:nvPr/>
        </p:nvPicPr>
        <p:blipFill>
          <a:blip r:embed="rId4" cstate="print"/>
          <a:srcRect/>
          <a:stretch>
            <a:fillRect/>
          </a:stretch>
        </p:blipFill>
        <p:spPr bwMode="auto">
          <a:xfrm>
            <a:off x="5420501" y="2926874"/>
            <a:ext cx="1187318" cy="831965"/>
          </a:xfrm>
          <a:prstGeom prst="rect">
            <a:avLst/>
          </a:prstGeom>
          <a:noFill/>
          <a:ln w="12699">
            <a:noFill/>
            <a:miter lim="800000"/>
            <a:headEnd/>
            <a:tailEnd/>
          </a:ln>
        </p:spPr>
      </p:pic>
      <p:sp>
        <p:nvSpPr>
          <p:cNvPr id="101403" name="Rectangle 25"/>
          <p:cNvSpPr>
            <a:spLocks noChangeArrowheads="1"/>
          </p:cNvSpPr>
          <p:nvPr/>
        </p:nvSpPr>
        <p:spPr bwMode="auto">
          <a:xfrm>
            <a:off x="2760909" y="2824260"/>
            <a:ext cx="501010" cy="458741"/>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sz="2400" dirty="0">
                <a:solidFill>
                  <a:schemeClr val="folHlink"/>
                </a:solidFill>
                <a:latin typeface="Arial" charset="0"/>
                <a:ea typeface="黑体" pitchFamily="2" charset="-122"/>
              </a:rPr>
              <a:t>B</a:t>
            </a:r>
            <a:r>
              <a:rPr kumimoji="1" lang="en-US" altLang="zh-CN" sz="2400" baseline="-25000" dirty="0">
                <a:solidFill>
                  <a:schemeClr val="folHlink"/>
                </a:solidFill>
                <a:latin typeface="Arial" charset="0"/>
                <a:ea typeface="黑体" pitchFamily="2" charset="-122"/>
              </a:rPr>
              <a:t>1</a:t>
            </a:r>
          </a:p>
        </p:txBody>
      </p:sp>
      <p:sp>
        <p:nvSpPr>
          <p:cNvPr id="101404" name="Line 26"/>
          <p:cNvSpPr>
            <a:spLocks noChangeShapeType="1"/>
          </p:cNvSpPr>
          <p:nvPr/>
        </p:nvSpPr>
        <p:spPr bwMode="auto">
          <a:xfrm>
            <a:off x="962520" y="3635702"/>
            <a:ext cx="934023" cy="0"/>
          </a:xfrm>
          <a:prstGeom prst="line">
            <a:avLst/>
          </a:prstGeom>
          <a:noFill/>
          <a:ln w="38100">
            <a:solidFill>
              <a:schemeClr val="folHlink"/>
            </a:solidFill>
            <a:round/>
            <a:headEnd type="triangle" w="med" len="lg"/>
            <a:tailEnd type="triangle" w="med" len="lg"/>
          </a:ln>
        </p:spPr>
        <p:txBody>
          <a:bodyPr lIns="91074" tIns="45537" rIns="91074" bIns="45537"/>
          <a:lstStyle/>
          <a:p>
            <a:endParaRPr lang="zh-CN" altLang="en-US" dirty="0">
              <a:ea typeface="黑体" pitchFamily="2" charset="-122"/>
            </a:endParaRPr>
          </a:p>
        </p:txBody>
      </p:sp>
      <p:sp>
        <p:nvSpPr>
          <p:cNvPr id="101405" name="Line 27"/>
          <p:cNvSpPr>
            <a:spLocks noChangeShapeType="1"/>
          </p:cNvSpPr>
          <p:nvPr/>
        </p:nvSpPr>
        <p:spPr bwMode="auto">
          <a:xfrm>
            <a:off x="4101788" y="3635702"/>
            <a:ext cx="932440" cy="0"/>
          </a:xfrm>
          <a:prstGeom prst="line">
            <a:avLst/>
          </a:prstGeom>
          <a:noFill/>
          <a:ln w="38100">
            <a:solidFill>
              <a:schemeClr val="folHlink"/>
            </a:solidFill>
            <a:round/>
            <a:headEnd type="triangle" w="med" len="lg"/>
            <a:tailEnd type="triangle" w="med" len="lg"/>
          </a:ln>
        </p:spPr>
        <p:txBody>
          <a:bodyPr lIns="91074" tIns="45537" rIns="91074" bIns="45537"/>
          <a:lstStyle/>
          <a:p>
            <a:endParaRPr lang="zh-CN" altLang="en-US" dirty="0">
              <a:ea typeface="黑体" pitchFamily="2" charset="-122"/>
            </a:endParaRPr>
          </a:p>
        </p:txBody>
      </p:sp>
      <p:sp>
        <p:nvSpPr>
          <p:cNvPr id="101406" name="Line 28"/>
          <p:cNvSpPr>
            <a:spLocks noChangeShapeType="1"/>
          </p:cNvSpPr>
          <p:nvPr/>
        </p:nvSpPr>
        <p:spPr bwMode="auto">
          <a:xfrm>
            <a:off x="7155568" y="3635702"/>
            <a:ext cx="932441" cy="0"/>
          </a:xfrm>
          <a:prstGeom prst="line">
            <a:avLst/>
          </a:prstGeom>
          <a:noFill/>
          <a:ln w="38100">
            <a:solidFill>
              <a:schemeClr val="folHlink"/>
            </a:solidFill>
            <a:round/>
            <a:headEnd type="triangle" w="med" len="lg"/>
            <a:tailEnd type="triangle" w="med" len="lg"/>
          </a:ln>
        </p:spPr>
        <p:txBody>
          <a:bodyPr lIns="91074" tIns="45537" rIns="91074" bIns="45537"/>
          <a:lstStyle/>
          <a:p>
            <a:endParaRPr lang="zh-CN" altLang="en-US" dirty="0">
              <a:ea typeface="黑体" pitchFamily="2" charset="-122"/>
            </a:endParaRPr>
          </a:p>
        </p:txBody>
      </p:sp>
      <p:sp>
        <p:nvSpPr>
          <p:cNvPr id="101407" name="Rectangle 32"/>
          <p:cNvSpPr>
            <a:spLocks noChangeArrowheads="1"/>
          </p:cNvSpPr>
          <p:nvPr/>
        </p:nvSpPr>
        <p:spPr bwMode="auto">
          <a:xfrm>
            <a:off x="962520" y="2926874"/>
            <a:ext cx="1105342" cy="458741"/>
          </a:xfrm>
          <a:prstGeom prst="rect">
            <a:avLst/>
          </a:prstGeom>
          <a:noFill/>
          <a:ln w="12700">
            <a:noFill/>
            <a:miter lim="800000"/>
            <a:headEnd/>
            <a:tailEnd/>
          </a:ln>
        </p:spPr>
        <p:txBody>
          <a:bodyPr wrap="none" lIns="90126" tIns="44272" rIns="90126" bIns="44272">
            <a:spAutoFit/>
          </a:bodyPr>
          <a:lstStyle/>
          <a:p>
            <a:pPr defTabSz="758952" eaLnBrk="0" hangingPunct="0"/>
            <a:r>
              <a:rPr kumimoji="1" lang="zh-CN" altLang="en-US" sz="2400" dirty="0">
                <a:solidFill>
                  <a:schemeClr val="folHlink"/>
                </a:solidFill>
                <a:latin typeface="Arial" charset="0"/>
                <a:ea typeface="黑体" pitchFamily="2" charset="-122"/>
              </a:rPr>
              <a:t>碰撞域</a:t>
            </a:r>
            <a:endParaRPr kumimoji="1" lang="zh-CN" altLang="en-US" sz="2400" baseline="-25000" dirty="0">
              <a:solidFill>
                <a:schemeClr val="folHlink"/>
              </a:solidFill>
              <a:latin typeface="Arial" charset="0"/>
              <a:ea typeface="黑体" pitchFamily="2" charset="-122"/>
            </a:endParaRPr>
          </a:p>
        </p:txBody>
      </p:sp>
      <p:sp>
        <p:nvSpPr>
          <p:cNvPr id="101408" name="Rectangle 33"/>
          <p:cNvSpPr>
            <a:spLocks noChangeArrowheads="1"/>
          </p:cNvSpPr>
          <p:nvPr/>
        </p:nvSpPr>
        <p:spPr bwMode="auto">
          <a:xfrm>
            <a:off x="4101788" y="2926874"/>
            <a:ext cx="1105342" cy="458741"/>
          </a:xfrm>
          <a:prstGeom prst="rect">
            <a:avLst/>
          </a:prstGeom>
          <a:noFill/>
          <a:ln w="12700">
            <a:noFill/>
            <a:miter lim="800000"/>
            <a:headEnd/>
            <a:tailEnd/>
          </a:ln>
        </p:spPr>
        <p:txBody>
          <a:bodyPr wrap="none" lIns="90126" tIns="44272" rIns="90126" bIns="44272">
            <a:spAutoFit/>
          </a:bodyPr>
          <a:lstStyle/>
          <a:p>
            <a:pPr defTabSz="758952" eaLnBrk="0" hangingPunct="0"/>
            <a:r>
              <a:rPr kumimoji="1" lang="zh-CN" altLang="en-US" sz="2400" dirty="0">
                <a:solidFill>
                  <a:schemeClr val="folHlink"/>
                </a:solidFill>
                <a:latin typeface="Arial" charset="0"/>
                <a:ea typeface="黑体" pitchFamily="2" charset="-122"/>
              </a:rPr>
              <a:t>碰撞域</a:t>
            </a:r>
            <a:endParaRPr kumimoji="1" lang="zh-CN" altLang="en-US" sz="2400" baseline="-25000" dirty="0">
              <a:solidFill>
                <a:schemeClr val="folHlink"/>
              </a:solidFill>
              <a:latin typeface="Arial" charset="0"/>
              <a:ea typeface="黑体" pitchFamily="2" charset="-122"/>
            </a:endParaRPr>
          </a:p>
        </p:txBody>
      </p:sp>
      <p:sp>
        <p:nvSpPr>
          <p:cNvPr id="101409" name="Rectangle 34"/>
          <p:cNvSpPr>
            <a:spLocks noChangeArrowheads="1"/>
          </p:cNvSpPr>
          <p:nvPr/>
        </p:nvSpPr>
        <p:spPr bwMode="auto">
          <a:xfrm>
            <a:off x="7157152" y="2926874"/>
            <a:ext cx="1105342" cy="458741"/>
          </a:xfrm>
          <a:prstGeom prst="rect">
            <a:avLst/>
          </a:prstGeom>
          <a:noFill/>
          <a:ln w="12700">
            <a:noFill/>
            <a:miter lim="800000"/>
            <a:headEnd/>
            <a:tailEnd/>
          </a:ln>
        </p:spPr>
        <p:txBody>
          <a:bodyPr wrap="none" lIns="90126" tIns="44272" rIns="90126" bIns="44272">
            <a:spAutoFit/>
          </a:bodyPr>
          <a:lstStyle/>
          <a:p>
            <a:pPr defTabSz="758952" eaLnBrk="0" hangingPunct="0"/>
            <a:r>
              <a:rPr kumimoji="1" lang="zh-CN" altLang="en-US" sz="2400" dirty="0">
                <a:solidFill>
                  <a:schemeClr val="folHlink"/>
                </a:solidFill>
                <a:latin typeface="Arial" charset="0"/>
                <a:ea typeface="黑体" pitchFamily="2" charset="-122"/>
              </a:rPr>
              <a:t>碰撞域</a:t>
            </a:r>
            <a:endParaRPr kumimoji="1" lang="zh-CN" altLang="en-US" sz="2400" baseline="-25000" dirty="0">
              <a:solidFill>
                <a:schemeClr val="folHlink"/>
              </a:solidFill>
              <a:latin typeface="Arial" charset="0"/>
              <a:ea typeface="黑体" pitchFamily="2" charset="-122"/>
            </a:endParaRPr>
          </a:p>
        </p:txBody>
      </p:sp>
      <p:sp>
        <p:nvSpPr>
          <p:cNvPr id="101410" name="Rectangle 35"/>
          <p:cNvSpPr>
            <a:spLocks noChangeArrowheads="1"/>
          </p:cNvSpPr>
          <p:nvPr/>
        </p:nvSpPr>
        <p:spPr bwMode="auto">
          <a:xfrm>
            <a:off x="283374" y="3940387"/>
            <a:ext cx="387197" cy="458741"/>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sz="2400" dirty="0">
                <a:solidFill>
                  <a:schemeClr val="folHlink"/>
                </a:solidFill>
                <a:latin typeface="Arial" charset="0"/>
                <a:ea typeface="黑体" pitchFamily="2" charset="-122"/>
              </a:rPr>
              <a:t>A</a:t>
            </a:r>
            <a:endParaRPr kumimoji="1" lang="en-US" altLang="zh-CN" sz="2400" baseline="-25000" dirty="0">
              <a:solidFill>
                <a:schemeClr val="folHlink"/>
              </a:solidFill>
              <a:latin typeface="Arial" charset="0"/>
              <a:ea typeface="黑体" pitchFamily="2" charset="-122"/>
            </a:endParaRPr>
          </a:p>
        </p:txBody>
      </p:sp>
      <p:sp>
        <p:nvSpPr>
          <p:cNvPr id="101411" name="Rectangle 36"/>
          <p:cNvSpPr>
            <a:spLocks noChangeArrowheads="1"/>
          </p:cNvSpPr>
          <p:nvPr/>
        </p:nvSpPr>
        <p:spPr bwMode="auto">
          <a:xfrm>
            <a:off x="1610004" y="3940387"/>
            <a:ext cx="387197" cy="458741"/>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sz="2400" dirty="0">
                <a:solidFill>
                  <a:schemeClr val="folHlink"/>
                </a:solidFill>
                <a:latin typeface="Arial" charset="0"/>
                <a:ea typeface="黑体" pitchFamily="2" charset="-122"/>
              </a:rPr>
              <a:t>B</a:t>
            </a:r>
            <a:endParaRPr kumimoji="1" lang="en-US" altLang="zh-CN" sz="2400" baseline="-25000" dirty="0">
              <a:solidFill>
                <a:schemeClr val="folHlink"/>
              </a:solidFill>
              <a:latin typeface="Arial" charset="0"/>
              <a:ea typeface="黑体" pitchFamily="2" charset="-122"/>
            </a:endParaRPr>
          </a:p>
        </p:txBody>
      </p:sp>
      <p:sp>
        <p:nvSpPr>
          <p:cNvPr id="101412" name="Rectangle 37"/>
          <p:cNvSpPr>
            <a:spLocks noChangeArrowheads="1"/>
          </p:cNvSpPr>
          <p:nvPr/>
        </p:nvSpPr>
        <p:spPr bwMode="auto">
          <a:xfrm>
            <a:off x="3338738" y="3940387"/>
            <a:ext cx="404830" cy="458741"/>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sz="2400" dirty="0">
                <a:solidFill>
                  <a:schemeClr val="folHlink"/>
                </a:solidFill>
                <a:latin typeface="Arial" charset="0"/>
                <a:ea typeface="黑体" pitchFamily="2" charset="-122"/>
              </a:rPr>
              <a:t>C</a:t>
            </a:r>
            <a:endParaRPr kumimoji="1" lang="en-US" altLang="zh-CN" sz="2400" baseline="-25000" dirty="0">
              <a:solidFill>
                <a:schemeClr val="folHlink"/>
              </a:solidFill>
              <a:latin typeface="Arial" charset="0"/>
              <a:ea typeface="黑体" pitchFamily="2" charset="-122"/>
            </a:endParaRPr>
          </a:p>
        </p:txBody>
      </p:sp>
      <p:sp>
        <p:nvSpPr>
          <p:cNvPr id="101413" name="Rectangle 38"/>
          <p:cNvSpPr>
            <a:spLocks noChangeArrowheads="1"/>
          </p:cNvSpPr>
          <p:nvPr/>
        </p:nvSpPr>
        <p:spPr bwMode="auto">
          <a:xfrm>
            <a:off x="4695446" y="3940387"/>
            <a:ext cx="404830" cy="458741"/>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sz="2400" dirty="0">
                <a:solidFill>
                  <a:schemeClr val="folHlink"/>
                </a:solidFill>
                <a:latin typeface="Arial" charset="0"/>
                <a:ea typeface="黑体" pitchFamily="2" charset="-122"/>
              </a:rPr>
              <a:t>D</a:t>
            </a:r>
            <a:endParaRPr kumimoji="1" lang="en-US" altLang="zh-CN" sz="2400" baseline="-25000" dirty="0">
              <a:solidFill>
                <a:schemeClr val="folHlink"/>
              </a:solidFill>
              <a:latin typeface="Arial" charset="0"/>
              <a:ea typeface="黑体" pitchFamily="2" charset="-122"/>
            </a:endParaRPr>
          </a:p>
        </p:txBody>
      </p:sp>
      <p:sp>
        <p:nvSpPr>
          <p:cNvPr id="101414" name="Rectangle 39"/>
          <p:cNvSpPr>
            <a:spLocks noChangeArrowheads="1"/>
          </p:cNvSpPr>
          <p:nvPr/>
        </p:nvSpPr>
        <p:spPr bwMode="auto">
          <a:xfrm>
            <a:off x="6457426" y="3940387"/>
            <a:ext cx="387197" cy="458741"/>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sz="2400" dirty="0">
                <a:solidFill>
                  <a:schemeClr val="folHlink"/>
                </a:solidFill>
                <a:latin typeface="Arial" charset="0"/>
                <a:ea typeface="黑体" pitchFamily="2" charset="-122"/>
              </a:rPr>
              <a:t>E</a:t>
            </a:r>
            <a:endParaRPr kumimoji="1" lang="en-US" altLang="zh-CN" sz="2400" baseline="-25000" dirty="0">
              <a:solidFill>
                <a:schemeClr val="folHlink"/>
              </a:solidFill>
              <a:latin typeface="Arial" charset="0"/>
              <a:ea typeface="黑体" pitchFamily="2" charset="-122"/>
            </a:endParaRPr>
          </a:p>
        </p:txBody>
      </p:sp>
      <p:sp>
        <p:nvSpPr>
          <p:cNvPr id="101415" name="Rectangle 40"/>
          <p:cNvSpPr>
            <a:spLocks noChangeArrowheads="1"/>
          </p:cNvSpPr>
          <p:nvPr/>
        </p:nvSpPr>
        <p:spPr bwMode="auto">
          <a:xfrm>
            <a:off x="7750811" y="3940387"/>
            <a:ext cx="369564" cy="458741"/>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sz="2400" dirty="0">
                <a:solidFill>
                  <a:schemeClr val="folHlink"/>
                </a:solidFill>
                <a:latin typeface="Arial" charset="0"/>
                <a:ea typeface="黑体" pitchFamily="2" charset="-122"/>
              </a:rPr>
              <a:t>F</a:t>
            </a:r>
            <a:endParaRPr kumimoji="1" lang="en-US" altLang="zh-CN" sz="2400" baseline="-25000" dirty="0">
              <a:solidFill>
                <a:schemeClr val="folHlink"/>
              </a:solidFill>
              <a:latin typeface="Arial" charset="0"/>
              <a:ea typeface="黑体" pitchFamily="2" charset="-122"/>
            </a:endParaRPr>
          </a:p>
        </p:txBody>
      </p:sp>
      <p:sp>
        <p:nvSpPr>
          <p:cNvPr id="39" name="灯片编号占位符 38"/>
          <p:cNvSpPr>
            <a:spLocks noGrp="1"/>
          </p:cNvSpPr>
          <p:nvPr>
            <p:ph type="sldNum" sz="quarter" idx="12"/>
          </p:nvPr>
        </p:nvSpPr>
        <p:spPr/>
        <p:txBody>
          <a:bodyPr/>
          <a:lstStyle/>
          <a:p>
            <a:fld id="{B6F15528-21DE-4FAA-801E-634DDDAF4B2B}" type="slidenum">
              <a:rPr lang="en-US" smtClean="0"/>
              <a:pPr/>
              <a:t>89</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5050" y="1448221"/>
            <a:ext cx="8106434" cy="387641"/>
          </a:xfrm>
          <a:prstGeom prst="roundRect">
            <a:avLst>
              <a:gd name="adj" fmla="val 16667"/>
            </a:avLst>
          </a:prstGeom>
          <a:solidFill>
            <a:srgbClr val="0089FA"/>
          </a:solidFill>
          <a:ln>
            <a:noFill/>
          </a:ln>
          <a:effectLst/>
          <a:extLst/>
        </p:spPr>
        <p:txBody>
          <a:bodyPr wrap="none" anchor="ctr"/>
          <a:lstStyle/>
          <a:p>
            <a:endParaRPr lang="zh-CN" altLang="en-US" sz="1795"/>
          </a:p>
        </p:txBody>
      </p:sp>
      <p:sp>
        <p:nvSpPr>
          <p:cNvPr id="3" name="Rectangle 6"/>
          <p:cNvSpPr>
            <a:spLocks noChangeArrowheads="1"/>
          </p:cNvSpPr>
          <p:nvPr/>
        </p:nvSpPr>
        <p:spPr bwMode="auto">
          <a:xfrm>
            <a:off x="3084479" y="1396949"/>
            <a:ext cx="2949646" cy="46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393" b="1" dirty="0">
                <a:solidFill>
                  <a:schemeClr val="bg1"/>
                </a:solidFill>
                <a:latin typeface="微软雅黑" pitchFamily="34" charset="-122"/>
                <a:ea typeface="微软雅黑" pitchFamily="34" charset="-122"/>
              </a:rPr>
              <a:t>3.1.1  </a:t>
            </a:r>
            <a:r>
              <a:rPr lang="zh-CN" altLang="en-US" sz="2393" b="1" dirty="0">
                <a:solidFill>
                  <a:schemeClr val="bg1"/>
                </a:solidFill>
                <a:latin typeface="微软雅黑" pitchFamily="34" charset="-122"/>
                <a:ea typeface="微软雅黑" pitchFamily="34" charset="-122"/>
              </a:rPr>
              <a:t>数据链路和帧</a:t>
            </a:r>
          </a:p>
        </p:txBody>
      </p:sp>
      <p:sp>
        <p:nvSpPr>
          <p:cNvPr id="4" name="Rectangle 8"/>
          <p:cNvSpPr>
            <a:spLocks noChangeArrowheads="1"/>
          </p:cNvSpPr>
          <p:nvPr/>
        </p:nvSpPr>
        <p:spPr bwMode="auto">
          <a:xfrm>
            <a:off x="465050" y="1823624"/>
            <a:ext cx="8106434" cy="3544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7537" indent="-267537">
              <a:lnSpc>
                <a:spcPts val="2992"/>
              </a:lnSpc>
              <a:buClr>
                <a:srgbClr val="0070C0"/>
              </a:buClr>
              <a:buFont typeface="Wingdings" pitchFamily="2" charset="2"/>
              <a:buChar char="l"/>
            </a:pPr>
            <a:r>
              <a:rPr lang="zh-CN" altLang="en-US" sz="1994" b="1" dirty="0">
                <a:solidFill>
                  <a:srgbClr val="0000FF"/>
                </a:solidFill>
                <a:latin typeface="微软雅黑" pitchFamily="34" charset="-122"/>
                <a:ea typeface="微软雅黑" pitchFamily="34" charset="-122"/>
              </a:rPr>
              <a:t>链路 </a:t>
            </a:r>
            <a:r>
              <a:rPr lang="en-US" altLang="zh-CN" sz="1994" b="1" dirty="0">
                <a:latin typeface="微软雅黑" pitchFamily="34" charset="-122"/>
                <a:ea typeface="微软雅黑" pitchFamily="34" charset="-122"/>
              </a:rPr>
              <a:t>(link) </a:t>
            </a:r>
            <a:r>
              <a:rPr lang="zh-CN" altLang="en-US" sz="1994" b="1" dirty="0" smtClean="0">
                <a:latin typeface="微软雅黑" pitchFamily="34" charset="-122"/>
                <a:ea typeface="微软雅黑" pitchFamily="34" charset="-122"/>
              </a:rPr>
              <a:t>（</a:t>
            </a:r>
            <a:r>
              <a:rPr lang="zh-CN" altLang="en-US" sz="1994" b="1" dirty="0">
                <a:solidFill>
                  <a:srgbClr val="0000FF"/>
                </a:solidFill>
                <a:latin typeface="微软雅黑" pitchFamily="34" charset="-122"/>
                <a:ea typeface="微软雅黑" pitchFamily="34" charset="-122"/>
              </a:rPr>
              <a:t>物理链路</a:t>
            </a:r>
            <a:r>
              <a:rPr lang="zh-CN" altLang="en-US" sz="1994" b="1" dirty="0" smtClean="0">
                <a:latin typeface="微软雅黑" pitchFamily="34" charset="-122"/>
                <a:ea typeface="微软雅黑" pitchFamily="34" charset="-122"/>
              </a:rPr>
              <a:t>）是</a:t>
            </a:r>
            <a:r>
              <a:rPr lang="zh-CN" altLang="en-US" sz="1994" b="1" dirty="0">
                <a:latin typeface="微软雅黑" pitchFamily="34" charset="-122"/>
                <a:ea typeface="微软雅黑" pitchFamily="34" charset="-122"/>
              </a:rPr>
              <a:t>一条无源的点到点的物理线路段，中间没有任何其他的交换结点。</a:t>
            </a:r>
          </a:p>
          <a:p>
            <a:pPr marL="596812" indent="-341940">
              <a:lnSpc>
                <a:spcPts val="2992"/>
              </a:lnSpc>
              <a:buClr>
                <a:srgbClr val="7030A0"/>
              </a:buClr>
              <a:buSzPct val="75000"/>
              <a:buFont typeface="Wingdings" pitchFamily="2" charset="2"/>
              <a:buChar char="u"/>
            </a:pPr>
            <a:r>
              <a:rPr lang="zh-CN" altLang="en-US" sz="1994" b="1" dirty="0">
                <a:solidFill>
                  <a:srgbClr val="0000FF"/>
                </a:solidFill>
                <a:latin typeface="微软雅黑" pitchFamily="34" charset="-122"/>
                <a:ea typeface="微软雅黑" pitchFamily="34" charset="-122"/>
              </a:rPr>
              <a:t>一条链路只是一条通路的一个组成部分</a:t>
            </a:r>
            <a:r>
              <a:rPr lang="zh-CN" altLang="en-US" sz="1994" b="1" dirty="0">
                <a:latin typeface="微软雅黑" pitchFamily="34" charset="-122"/>
                <a:ea typeface="微软雅黑" pitchFamily="34" charset="-122"/>
              </a:rPr>
              <a:t>。</a:t>
            </a:r>
          </a:p>
          <a:p>
            <a:pPr marL="267537" indent="-267537">
              <a:lnSpc>
                <a:spcPts val="2992"/>
              </a:lnSpc>
              <a:buClr>
                <a:srgbClr val="0070C0"/>
              </a:buClr>
              <a:buFont typeface="Wingdings" pitchFamily="2" charset="2"/>
              <a:buChar char="l"/>
            </a:pPr>
            <a:r>
              <a:rPr lang="zh-CN" altLang="en-US" sz="1994" b="1" dirty="0">
                <a:solidFill>
                  <a:srgbClr val="0000FF"/>
                </a:solidFill>
                <a:latin typeface="微软雅黑" pitchFamily="34" charset="-122"/>
                <a:ea typeface="微软雅黑" pitchFamily="34" charset="-122"/>
              </a:rPr>
              <a:t>数据链路</a:t>
            </a:r>
            <a:r>
              <a:rPr lang="zh-CN" altLang="en-US" sz="1994" b="1" dirty="0">
                <a:latin typeface="微软雅黑" pitchFamily="34" charset="-122"/>
                <a:ea typeface="微软雅黑" pitchFamily="34" charset="-122"/>
              </a:rPr>
              <a:t> </a:t>
            </a:r>
            <a:r>
              <a:rPr lang="en-US" altLang="zh-CN" sz="1994" b="1" dirty="0">
                <a:latin typeface="微软雅黑" pitchFamily="34" charset="-122"/>
                <a:ea typeface="微软雅黑" pitchFamily="34" charset="-122"/>
              </a:rPr>
              <a:t>(data link) </a:t>
            </a:r>
            <a:r>
              <a:rPr lang="zh-CN" altLang="en-US" sz="1994" b="1" dirty="0" smtClean="0">
                <a:latin typeface="微软雅黑" pitchFamily="34" charset="-122"/>
                <a:ea typeface="微软雅黑" pitchFamily="34" charset="-122"/>
              </a:rPr>
              <a:t>（</a:t>
            </a:r>
            <a:r>
              <a:rPr lang="zh-CN" altLang="en-US" sz="1994" b="1" dirty="0">
                <a:solidFill>
                  <a:srgbClr val="0000FF"/>
                </a:solidFill>
                <a:latin typeface="微软雅黑" pitchFamily="34" charset="-122"/>
                <a:ea typeface="微软雅黑" pitchFamily="34" charset="-122"/>
              </a:rPr>
              <a:t>逻辑链路</a:t>
            </a:r>
            <a:r>
              <a:rPr lang="zh-CN" altLang="en-US" sz="1994" b="1" dirty="0" smtClean="0">
                <a:latin typeface="微软雅黑" pitchFamily="34" charset="-122"/>
                <a:ea typeface="微软雅黑" pitchFamily="34" charset="-122"/>
              </a:rPr>
              <a:t>）除了</a:t>
            </a:r>
            <a:r>
              <a:rPr lang="zh-CN" altLang="en-US" sz="1994" b="1" dirty="0">
                <a:latin typeface="微软雅黑" pitchFamily="34" charset="-122"/>
                <a:ea typeface="微软雅黑" pitchFamily="34" charset="-122"/>
              </a:rPr>
              <a:t>物理线路外，还必须有通信协议来控制这些数据的传输。若把实现这些协议的硬件和软件加到链路上，就构成了数据链路。</a:t>
            </a:r>
          </a:p>
          <a:p>
            <a:pPr marL="623724" indent="-359354">
              <a:lnSpc>
                <a:spcPts val="2992"/>
              </a:lnSpc>
              <a:buClr>
                <a:srgbClr val="7030A0"/>
              </a:buClr>
              <a:buFont typeface="+mj-lt"/>
              <a:buAutoNum type="arabicPeriod"/>
            </a:pPr>
            <a:r>
              <a:rPr lang="zh-CN" altLang="en-US" sz="1994" b="1" dirty="0">
                <a:latin typeface="微软雅黑" pitchFamily="34" charset="-122"/>
                <a:ea typeface="微软雅黑" pitchFamily="34" charset="-122"/>
              </a:rPr>
              <a:t>现在最常用的方法是使用适配器（即网卡）来实现这些协议的硬件和软件。</a:t>
            </a:r>
          </a:p>
          <a:p>
            <a:pPr marL="623724" indent="-359354">
              <a:lnSpc>
                <a:spcPts val="2992"/>
              </a:lnSpc>
              <a:buClr>
                <a:srgbClr val="7030A0"/>
              </a:buClr>
              <a:buFont typeface="+mj-lt"/>
              <a:buAutoNum type="arabicPeriod"/>
            </a:pPr>
            <a:r>
              <a:rPr lang="zh-CN" altLang="en-US" sz="1994" b="1" dirty="0">
                <a:latin typeface="微软雅黑" pitchFamily="34" charset="-122"/>
                <a:ea typeface="微软雅黑" pitchFamily="34" charset="-122"/>
              </a:rPr>
              <a:t>一般的适配器都包括了数据链路层和物理层这两层的功能。 </a:t>
            </a:r>
            <a:endParaRPr lang="zh-CN" altLang="en-US" sz="1994"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304179795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body" idx="1"/>
          </p:nvPr>
        </p:nvSpPr>
        <p:spPr>
          <a:xfrm>
            <a:off x="1040091" y="2039656"/>
            <a:ext cx="7828381" cy="4234021"/>
          </a:xfrm>
        </p:spPr>
        <p:txBody>
          <a:bodyPr/>
          <a:lstStyle/>
          <a:p>
            <a:pPr eaLnBrk="1" hangingPunct="1"/>
            <a:r>
              <a:rPr lang="zh-CN" altLang="en-US" sz="2800" dirty="0" smtClean="0">
                <a:ea typeface="黑体" pitchFamily="2" charset="-122"/>
              </a:rPr>
              <a:t>存储转发增加了时延。 </a:t>
            </a:r>
          </a:p>
          <a:p>
            <a:pPr eaLnBrk="1" hangingPunct="1"/>
            <a:r>
              <a:rPr lang="zh-CN" altLang="en-US" sz="2800" dirty="0" smtClean="0">
                <a:ea typeface="黑体" pitchFamily="2" charset="-122"/>
              </a:rPr>
              <a:t>在</a:t>
            </a:r>
            <a:r>
              <a:rPr lang="en-US" altLang="zh-CN" sz="2800" dirty="0" smtClean="0">
                <a:ea typeface="黑体" pitchFamily="2" charset="-122"/>
              </a:rPr>
              <a:t>MAC </a:t>
            </a:r>
            <a:r>
              <a:rPr lang="zh-CN" altLang="en-US" sz="2800" dirty="0" smtClean="0">
                <a:ea typeface="黑体" pitchFamily="2" charset="-122"/>
              </a:rPr>
              <a:t>子层并没有流量控制功能。 </a:t>
            </a:r>
          </a:p>
          <a:p>
            <a:pPr eaLnBrk="1" hangingPunct="1"/>
            <a:r>
              <a:rPr lang="zh-CN" altLang="en-US" sz="2800" dirty="0" smtClean="0">
                <a:ea typeface="黑体" pitchFamily="2" charset="-122"/>
              </a:rPr>
              <a:t>具有不同 </a:t>
            </a:r>
            <a:r>
              <a:rPr lang="en-US" altLang="zh-CN" sz="2800" dirty="0" smtClean="0">
                <a:ea typeface="黑体" pitchFamily="2" charset="-122"/>
              </a:rPr>
              <a:t>MAC </a:t>
            </a:r>
            <a:r>
              <a:rPr lang="zh-CN" altLang="en-US" sz="2800" dirty="0" smtClean="0">
                <a:ea typeface="黑体" pitchFamily="2" charset="-122"/>
              </a:rPr>
              <a:t>子层的网段桥接在一起时时延更大。</a:t>
            </a:r>
          </a:p>
          <a:p>
            <a:pPr eaLnBrk="1" hangingPunct="1"/>
            <a:r>
              <a:rPr lang="zh-CN" altLang="en-US" sz="2800" dirty="0" smtClean="0">
                <a:ea typeface="黑体" pitchFamily="2" charset="-122"/>
              </a:rPr>
              <a:t>网桥只适合于用户数不太多</a:t>
            </a:r>
            <a:r>
              <a:rPr lang="en-US" altLang="zh-CN" sz="2800" dirty="0" smtClean="0">
                <a:ea typeface="黑体" pitchFamily="2" charset="-122"/>
              </a:rPr>
              <a:t>(</a:t>
            </a:r>
            <a:r>
              <a:rPr lang="zh-CN" altLang="en-US" sz="2800" dirty="0" smtClean="0">
                <a:ea typeface="黑体" pitchFamily="2" charset="-122"/>
              </a:rPr>
              <a:t>不超过几百个</a:t>
            </a:r>
            <a:r>
              <a:rPr lang="en-US" altLang="zh-CN" sz="2800" dirty="0" smtClean="0">
                <a:ea typeface="黑体" pitchFamily="2" charset="-122"/>
              </a:rPr>
              <a:t>)</a:t>
            </a:r>
            <a:r>
              <a:rPr lang="zh-CN" altLang="en-US" sz="2800" dirty="0" smtClean="0">
                <a:ea typeface="黑体" pitchFamily="2" charset="-122"/>
              </a:rPr>
              <a:t>和通信量不太大的局域网，否则有时还会因传播过多的广播信息而产生网络拥塞。这就是所谓的</a:t>
            </a:r>
            <a:r>
              <a:rPr lang="zh-CN" altLang="en-US" sz="2800" dirty="0" smtClean="0">
                <a:solidFill>
                  <a:schemeClr val="hlink"/>
                </a:solidFill>
                <a:ea typeface="黑体" pitchFamily="2" charset="-122"/>
              </a:rPr>
              <a:t>广播风暴</a:t>
            </a:r>
            <a:r>
              <a:rPr lang="zh-CN" altLang="en-US" sz="2800" dirty="0" smtClean="0">
                <a:ea typeface="黑体" pitchFamily="2" charset="-122"/>
              </a:rPr>
              <a:t>。  </a:t>
            </a:r>
          </a:p>
        </p:txBody>
      </p:sp>
      <p:sp>
        <p:nvSpPr>
          <p:cNvPr id="102404" name="Rectangle 3"/>
          <p:cNvSpPr>
            <a:spLocks noGrp="1" noChangeArrowheads="1"/>
          </p:cNvSpPr>
          <p:nvPr>
            <p:ph type="title"/>
          </p:nvPr>
        </p:nvSpPr>
        <p:spPr>
          <a:xfrm>
            <a:off x="916610" y="213123"/>
            <a:ext cx="8094340" cy="1453964"/>
          </a:xfrm>
        </p:spPr>
        <p:txBody>
          <a:bodyPr/>
          <a:lstStyle/>
          <a:p>
            <a:pPr algn="ctr" eaLnBrk="1" hangingPunct="1"/>
            <a:r>
              <a:rPr lang="zh-CN" altLang="en-US" dirty="0" smtClean="0">
                <a:ea typeface="黑体" pitchFamily="2" charset="-122"/>
              </a:rPr>
              <a:t>使用网桥带来的缺点 </a:t>
            </a:r>
          </a:p>
        </p:txBody>
      </p:sp>
      <p:sp>
        <p:nvSpPr>
          <p:cNvPr id="4" name="灯片编号占位符 3"/>
          <p:cNvSpPr>
            <a:spLocks noGrp="1"/>
          </p:cNvSpPr>
          <p:nvPr>
            <p:ph type="sldNum" sz="quarter" idx="12"/>
          </p:nvPr>
        </p:nvSpPr>
        <p:spPr/>
        <p:txBody>
          <a:bodyPr/>
          <a:lstStyle/>
          <a:p>
            <a:fld id="{B6F15528-21DE-4FAA-801E-634DDDAF4B2B}" type="slidenum">
              <a:rPr lang="en-US" smtClean="0"/>
              <a:pPr/>
              <a:t>90</a:t>
            </a:fld>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ChangeArrowheads="1"/>
          </p:cNvSpPr>
          <p:nvPr/>
        </p:nvSpPr>
        <p:spPr bwMode="auto">
          <a:xfrm>
            <a:off x="177307" y="723036"/>
            <a:ext cx="1188901" cy="1738128"/>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itchFamily="2" charset="-122"/>
            </a:endParaRPr>
          </a:p>
        </p:txBody>
      </p:sp>
      <p:sp>
        <p:nvSpPr>
          <p:cNvPr id="103428" name="Line 3"/>
          <p:cNvSpPr>
            <a:spLocks noChangeShapeType="1"/>
          </p:cNvSpPr>
          <p:nvPr/>
        </p:nvSpPr>
        <p:spPr bwMode="auto">
          <a:xfrm>
            <a:off x="177306" y="2033341"/>
            <a:ext cx="1190484" cy="0"/>
          </a:xfrm>
          <a:prstGeom prst="line">
            <a:avLst/>
          </a:prstGeom>
          <a:noFill/>
          <a:ln w="12700">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103429" name="Line 4"/>
          <p:cNvSpPr>
            <a:spLocks noChangeShapeType="1"/>
          </p:cNvSpPr>
          <p:nvPr/>
        </p:nvSpPr>
        <p:spPr bwMode="auto">
          <a:xfrm>
            <a:off x="167808" y="1610254"/>
            <a:ext cx="1190484" cy="0"/>
          </a:xfrm>
          <a:prstGeom prst="line">
            <a:avLst/>
          </a:prstGeom>
          <a:noFill/>
          <a:ln w="12700">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103430" name="Line 5"/>
          <p:cNvSpPr>
            <a:spLocks noChangeShapeType="1"/>
          </p:cNvSpPr>
          <p:nvPr/>
        </p:nvSpPr>
        <p:spPr bwMode="auto">
          <a:xfrm>
            <a:off x="177307" y="1196640"/>
            <a:ext cx="1180985" cy="0"/>
          </a:xfrm>
          <a:prstGeom prst="line">
            <a:avLst/>
          </a:prstGeom>
          <a:noFill/>
          <a:ln w="12700">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103431" name="Rectangle 6"/>
          <p:cNvSpPr>
            <a:spLocks noChangeArrowheads="1"/>
          </p:cNvSpPr>
          <p:nvPr/>
        </p:nvSpPr>
        <p:spPr bwMode="auto">
          <a:xfrm>
            <a:off x="327700" y="795655"/>
            <a:ext cx="874510"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zh-CN" altLang="en-US" dirty="0">
                <a:solidFill>
                  <a:srgbClr val="333399"/>
                </a:solidFill>
                <a:latin typeface="Arial" charset="0"/>
                <a:ea typeface="黑体" pitchFamily="2" charset="-122"/>
              </a:rPr>
              <a:t>用户层</a:t>
            </a:r>
          </a:p>
        </p:txBody>
      </p:sp>
      <p:sp>
        <p:nvSpPr>
          <p:cNvPr id="103432" name="Rectangle 7"/>
          <p:cNvSpPr>
            <a:spLocks noChangeArrowheads="1"/>
          </p:cNvSpPr>
          <p:nvPr/>
        </p:nvSpPr>
        <p:spPr bwMode="auto">
          <a:xfrm>
            <a:off x="599992" y="1251894"/>
            <a:ext cx="400021"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dirty="0">
                <a:solidFill>
                  <a:srgbClr val="333399"/>
                </a:solidFill>
                <a:latin typeface="Arial" charset="0"/>
                <a:ea typeface="黑体" pitchFamily="2" charset="-122"/>
              </a:rPr>
              <a:t>IP</a:t>
            </a:r>
          </a:p>
        </p:txBody>
      </p:sp>
      <p:sp>
        <p:nvSpPr>
          <p:cNvPr id="103433" name="Rectangle 8"/>
          <p:cNvSpPr>
            <a:spLocks noChangeArrowheads="1"/>
          </p:cNvSpPr>
          <p:nvPr/>
        </p:nvSpPr>
        <p:spPr bwMode="auto">
          <a:xfrm>
            <a:off x="402106" y="1663929"/>
            <a:ext cx="694973"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dirty="0">
                <a:solidFill>
                  <a:srgbClr val="333399"/>
                </a:solidFill>
                <a:latin typeface="Arial" charset="0"/>
                <a:ea typeface="黑体" pitchFamily="2" charset="-122"/>
              </a:rPr>
              <a:t>MAC</a:t>
            </a:r>
          </a:p>
        </p:txBody>
      </p:sp>
      <p:sp>
        <p:nvSpPr>
          <p:cNvPr id="103434" name="Rectangle 9"/>
          <p:cNvSpPr>
            <a:spLocks noChangeArrowheads="1"/>
          </p:cNvSpPr>
          <p:nvPr/>
        </p:nvSpPr>
        <p:spPr bwMode="auto">
          <a:xfrm>
            <a:off x="402106" y="303107"/>
            <a:ext cx="605205"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zh-CN" altLang="en-US" dirty="0">
                <a:solidFill>
                  <a:srgbClr val="333399"/>
                </a:solidFill>
                <a:latin typeface="Arial" charset="0"/>
                <a:ea typeface="黑体" pitchFamily="2" charset="-122"/>
              </a:rPr>
              <a:t>站 </a:t>
            </a:r>
            <a:r>
              <a:rPr kumimoji="1" lang="en-US" altLang="zh-CN" dirty="0">
                <a:solidFill>
                  <a:srgbClr val="333399"/>
                </a:solidFill>
                <a:latin typeface="Arial" charset="0"/>
                <a:ea typeface="黑体" pitchFamily="2" charset="-122"/>
              </a:rPr>
              <a:t>1</a:t>
            </a:r>
          </a:p>
        </p:txBody>
      </p:sp>
      <p:sp>
        <p:nvSpPr>
          <p:cNvPr id="461834" name="Rectangle 10"/>
          <p:cNvSpPr>
            <a:spLocks noChangeArrowheads="1"/>
          </p:cNvSpPr>
          <p:nvPr/>
        </p:nvSpPr>
        <p:spPr bwMode="auto">
          <a:xfrm>
            <a:off x="7677988" y="723036"/>
            <a:ext cx="1188901" cy="1738128"/>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itchFamily="2" charset="-122"/>
            </a:endParaRPr>
          </a:p>
        </p:txBody>
      </p:sp>
      <p:sp>
        <p:nvSpPr>
          <p:cNvPr id="103436" name="Line 11"/>
          <p:cNvSpPr>
            <a:spLocks noChangeShapeType="1"/>
          </p:cNvSpPr>
          <p:nvPr/>
        </p:nvSpPr>
        <p:spPr bwMode="auto">
          <a:xfrm>
            <a:off x="7677988" y="2050707"/>
            <a:ext cx="1190484" cy="0"/>
          </a:xfrm>
          <a:prstGeom prst="line">
            <a:avLst/>
          </a:prstGeom>
          <a:noFill/>
          <a:ln w="12700">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103437" name="Line 12"/>
          <p:cNvSpPr>
            <a:spLocks noChangeShapeType="1"/>
          </p:cNvSpPr>
          <p:nvPr/>
        </p:nvSpPr>
        <p:spPr bwMode="auto">
          <a:xfrm>
            <a:off x="7668489" y="1627620"/>
            <a:ext cx="1190484" cy="0"/>
          </a:xfrm>
          <a:prstGeom prst="line">
            <a:avLst/>
          </a:prstGeom>
          <a:noFill/>
          <a:ln w="12700">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103438" name="Line 13"/>
          <p:cNvSpPr>
            <a:spLocks noChangeShapeType="1"/>
          </p:cNvSpPr>
          <p:nvPr/>
        </p:nvSpPr>
        <p:spPr bwMode="auto">
          <a:xfrm>
            <a:off x="7677989" y="1214006"/>
            <a:ext cx="1180985" cy="0"/>
          </a:xfrm>
          <a:prstGeom prst="line">
            <a:avLst/>
          </a:prstGeom>
          <a:noFill/>
          <a:ln w="12700">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103439" name="Rectangle 14"/>
          <p:cNvSpPr>
            <a:spLocks noChangeArrowheads="1"/>
          </p:cNvSpPr>
          <p:nvPr/>
        </p:nvSpPr>
        <p:spPr bwMode="auto">
          <a:xfrm>
            <a:off x="7815718" y="816178"/>
            <a:ext cx="874510"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zh-CN" altLang="en-US" dirty="0">
                <a:solidFill>
                  <a:srgbClr val="333399"/>
                </a:solidFill>
                <a:latin typeface="Arial" charset="0"/>
                <a:ea typeface="黑体" pitchFamily="2" charset="-122"/>
              </a:rPr>
              <a:t>用户层</a:t>
            </a:r>
          </a:p>
        </p:txBody>
      </p:sp>
      <p:sp>
        <p:nvSpPr>
          <p:cNvPr id="103440" name="Rectangle 15"/>
          <p:cNvSpPr>
            <a:spLocks noChangeArrowheads="1"/>
          </p:cNvSpPr>
          <p:nvPr/>
        </p:nvSpPr>
        <p:spPr bwMode="auto">
          <a:xfrm>
            <a:off x="8046849" y="1258209"/>
            <a:ext cx="400021"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dirty="0">
                <a:solidFill>
                  <a:srgbClr val="333399"/>
                </a:solidFill>
                <a:latin typeface="Arial" charset="0"/>
                <a:ea typeface="黑体" pitchFamily="2" charset="-122"/>
              </a:rPr>
              <a:t>IP</a:t>
            </a:r>
          </a:p>
        </p:txBody>
      </p:sp>
      <p:sp>
        <p:nvSpPr>
          <p:cNvPr id="103441" name="Rectangle 16"/>
          <p:cNvSpPr>
            <a:spLocks noChangeArrowheads="1"/>
          </p:cNvSpPr>
          <p:nvPr/>
        </p:nvSpPr>
        <p:spPr bwMode="auto">
          <a:xfrm>
            <a:off x="7921784" y="1684453"/>
            <a:ext cx="694973"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dirty="0">
                <a:solidFill>
                  <a:srgbClr val="333399"/>
                </a:solidFill>
                <a:latin typeface="Arial" charset="0"/>
                <a:ea typeface="黑体" pitchFamily="2" charset="-122"/>
              </a:rPr>
              <a:t>MAC</a:t>
            </a:r>
          </a:p>
        </p:txBody>
      </p:sp>
      <p:sp>
        <p:nvSpPr>
          <p:cNvPr id="103442" name="Rectangle 17"/>
          <p:cNvSpPr>
            <a:spLocks noChangeArrowheads="1"/>
          </p:cNvSpPr>
          <p:nvPr/>
        </p:nvSpPr>
        <p:spPr bwMode="auto">
          <a:xfrm>
            <a:off x="7902787" y="303107"/>
            <a:ext cx="605205"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zh-CN" altLang="en-US" dirty="0">
                <a:solidFill>
                  <a:srgbClr val="333399"/>
                </a:solidFill>
                <a:latin typeface="Arial" charset="0"/>
                <a:ea typeface="黑体" pitchFamily="2" charset="-122"/>
              </a:rPr>
              <a:t>站 </a:t>
            </a:r>
            <a:r>
              <a:rPr kumimoji="1" lang="en-US" altLang="zh-CN" dirty="0">
                <a:solidFill>
                  <a:srgbClr val="333399"/>
                </a:solidFill>
                <a:latin typeface="Arial" charset="0"/>
                <a:ea typeface="黑体" pitchFamily="2" charset="-122"/>
              </a:rPr>
              <a:t>2</a:t>
            </a:r>
          </a:p>
        </p:txBody>
      </p:sp>
      <p:sp>
        <p:nvSpPr>
          <p:cNvPr id="103443" name="Rectangle 18"/>
          <p:cNvSpPr>
            <a:spLocks noChangeArrowheads="1"/>
          </p:cNvSpPr>
          <p:nvPr/>
        </p:nvSpPr>
        <p:spPr bwMode="auto">
          <a:xfrm>
            <a:off x="327700" y="2066493"/>
            <a:ext cx="874510"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zh-CN" altLang="en-US" dirty="0">
                <a:solidFill>
                  <a:srgbClr val="333399"/>
                </a:solidFill>
                <a:latin typeface="Arial" charset="0"/>
                <a:ea typeface="黑体" pitchFamily="2" charset="-122"/>
              </a:rPr>
              <a:t>物理层</a:t>
            </a:r>
          </a:p>
        </p:txBody>
      </p:sp>
      <p:sp>
        <p:nvSpPr>
          <p:cNvPr id="103444" name="Rectangle 19"/>
          <p:cNvSpPr>
            <a:spLocks noChangeArrowheads="1"/>
          </p:cNvSpPr>
          <p:nvPr/>
        </p:nvSpPr>
        <p:spPr bwMode="auto">
          <a:xfrm>
            <a:off x="3104440" y="1187168"/>
            <a:ext cx="836037"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zh-CN" altLang="en-US" dirty="0">
                <a:solidFill>
                  <a:srgbClr val="333399"/>
                </a:solidFill>
                <a:latin typeface="Arial" charset="0"/>
                <a:ea typeface="黑体" pitchFamily="2" charset="-122"/>
              </a:rPr>
              <a:t>网桥 </a:t>
            </a:r>
            <a:r>
              <a:rPr kumimoji="1" lang="en-US" altLang="zh-CN" dirty="0">
                <a:solidFill>
                  <a:srgbClr val="333399"/>
                </a:solidFill>
                <a:latin typeface="Arial" charset="0"/>
                <a:ea typeface="黑体" pitchFamily="2" charset="-122"/>
              </a:rPr>
              <a:t>1</a:t>
            </a:r>
          </a:p>
        </p:txBody>
      </p:sp>
      <p:sp>
        <p:nvSpPr>
          <p:cNvPr id="103445" name="Rectangle 20"/>
          <p:cNvSpPr>
            <a:spLocks noChangeArrowheads="1"/>
          </p:cNvSpPr>
          <p:nvPr/>
        </p:nvSpPr>
        <p:spPr bwMode="auto">
          <a:xfrm>
            <a:off x="5195703" y="1187168"/>
            <a:ext cx="836037"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zh-CN" altLang="en-US" dirty="0">
                <a:solidFill>
                  <a:srgbClr val="333399"/>
                </a:solidFill>
                <a:latin typeface="Arial" charset="0"/>
                <a:ea typeface="黑体" pitchFamily="2" charset="-122"/>
              </a:rPr>
              <a:t>网桥 </a:t>
            </a:r>
            <a:r>
              <a:rPr kumimoji="1" lang="en-US" altLang="zh-CN" dirty="0">
                <a:solidFill>
                  <a:srgbClr val="333399"/>
                </a:solidFill>
                <a:latin typeface="Arial" charset="0"/>
                <a:ea typeface="黑体" pitchFamily="2" charset="-122"/>
              </a:rPr>
              <a:t>2</a:t>
            </a:r>
          </a:p>
        </p:txBody>
      </p:sp>
      <p:sp>
        <p:nvSpPr>
          <p:cNvPr id="103446" name="Rectangle 21"/>
          <p:cNvSpPr>
            <a:spLocks noChangeArrowheads="1"/>
          </p:cNvSpPr>
          <p:nvPr/>
        </p:nvSpPr>
        <p:spPr bwMode="auto">
          <a:xfrm>
            <a:off x="1945619" y="1843899"/>
            <a:ext cx="335901"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dirty="0">
                <a:solidFill>
                  <a:srgbClr val="333399"/>
                </a:solidFill>
                <a:latin typeface="Arial" charset="0"/>
                <a:ea typeface="黑体" pitchFamily="2" charset="-122"/>
              </a:rPr>
              <a:t>A</a:t>
            </a:r>
          </a:p>
        </p:txBody>
      </p:sp>
      <p:sp>
        <p:nvSpPr>
          <p:cNvPr id="103447" name="Rectangle 22"/>
          <p:cNvSpPr>
            <a:spLocks noChangeArrowheads="1"/>
          </p:cNvSpPr>
          <p:nvPr/>
        </p:nvSpPr>
        <p:spPr bwMode="auto">
          <a:xfrm>
            <a:off x="6884860" y="1837584"/>
            <a:ext cx="335901"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dirty="0">
                <a:solidFill>
                  <a:srgbClr val="333399"/>
                </a:solidFill>
                <a:latin typeface="Arial" charset="0"/>
                <a:ea typeface="黑体" pitchFamily="2" charset="-122"/>
              </a:rPr>
              <a:t>B</a:t>
            </a:r>
          </a:p>
        </p:txBody>
      </p:sp>
      <p:sp>
        <p:nvSpPr>
          <p:cNvPr id="103448" name="Freeform 23"/>
          <p:cNvSpPr>
            <a:spLocks/>
          </p:cNvSpPr>
          <p:nvPr/>
        </p:nvSpPr>
        <p:spPr bwMode="auto">
          <a:xfrm>
            <a:off x="745636" y="2472214"/>
            <a:ext cx="1203149" cy="337838"/>
          </a:xfrm>
          <a:custGeom>
            <a:avLst/>
            <a:gdLst>
              <a:gd name="T0" fmla="*/ 0 w 769"/>
              <a:gd name="T1" fmla="*/ 0 h 235"/>
              <a:gd name="T2" fmla="*/ 0 w 769"/>
              <a:gd name="T3" fmla="*/ 234 h 235"/>
              <a:gd name="T4" fmla="*/ 768 w 769"/>
              <a:gd name="T5" fmla="*/ 234 h 235"/>
              <a:gd name="T6" fmla="*/ 768 w 769"/>
              <a:gd name="T7" fmla="*/ 60 h 235"/>
              <a:gd name="T8" fmla="*/ 0 60000 65536"/>
              <a:gd name="T9" fmla="*/ 0 60000 65536"/>
              <a:gd name="T10" fmla="*/ 0 60000 65536"/>
              <a:gd name="T11" fmla="*/ 0 60000 65536"/>
              <a:gd name="T12" fmla="*/ 0 w 769"/>
              <a:gd name="T13" fmla="*/ 0 h 235"/>
              <a:gd name="T14" fmla="*/ 769 w 769"/>
              <a:gd name="T15" fmla="*/ 235 h 235"/>
            </a:gdLst>
            <a:ahLst/>
            <a:cxnLst>
              <a:cxn ang="T8">
                <a:pos x="T0" y="T1"/>
              </a:cxn>
              <a:cxn ang="T9">
                <a:pos x="T2" y="T3"/>
              </a:cxn>
              <a:cxn ang="T10">
                <a:pos x="T4" y="T5"/>
              </a:cxn>
              <a:cxn ang="T11">
                <a:pos x="T6" y="T7"/>
              </a:cxn>
            </a:cxnLst>
            <a:rect l="T12" t="T13" r="T14" b="T15"/>
            <a:pathLst>
              <a:path w="769" h="235">
                <a:moveTo>
                  <a:pt x="0" y="0"/>
                </a:moveTo>
                <a:lnTo>
                  <a:pt x="0" y="234"/>
                </a:lnTo>
                <a:lnTo>
                  <a:pt x="768" y="234"/>
                </a:lnTo>
                <a:lnTo>
                  <a:pt x="768" y="60"/>
                </a:lnTo>
              </a:path>
            </a:pathLst>
          </a:custGeom>
          <a:noFill/>
          <a:ln w="28575" cap="rnd">
            <a:solidFill>
              <a:srgbClr val="333399"/>
            </a:solidFill>
            <a:round/>
            <a:headEnd/>
            <a:tailEnd/>
          </a:ln>
        </p:spPr>
        <p:txBody>
          <a:bodyPr lIns="91074" tIns="45537" rIns="91074" bIns="45537"/>
          <a:lstStyle/>
          <a:p>
            <a:endParaRPr lang="zh-CN" altLang="en-US" dirty="0">
              <a:ea typeface="黑体" pitchFamily="2" charset="-122"/>
            </a:endParaRPr>
          </a:p>
        </p:txBody>
      </p:sp>
      <p:sp>
        <p:nvSpPr>
          <p:cNvPr id="103449" name="Freeform 24"/>
          <p:cNvSpPr>
            <a:spLocks/>
          </p:cNvSpPr>
          <p:nvPr/>
        </p:nvSpPr>
        <p:spPr bwMode="auto">
          <a:xfrm>
            <a:off x="2304980" y="2464321"/>
            <a:ext cx="808960" cy="345731"/>
          </a:xfrm>
          <a:custGeom>
            <a:avLst/>
            <a:gdLst>
              <a:gd name="T0" fmla="*/ 0 w 517"/>
              <a:gd name="T1" fmla="*/ 66 h 241"/>
              <a:gd name="T2" fmla="*/ 0 w 517"/>
              <a:gd name="T3" fmla="*/ 240 h 241"/>
              <a:gd name="T4" fmla="*/ 516 w 517"/>
              <a:gd name="T5" fmla="*/ 240 h 241"/>
              <a:gd name="T6" fmla="*/ 516 w 517"/>
              <a:gd name="T7" fmla="*/ 0 h 241"/>
              <a:gd name="T8" fmla="*/ 0 60000 65536"/>
              <a:gd name="T9" fmla="*/ 0 60000 65536"/>
              <a:gd name="T10" fmla="*/ 0 60000 65536"/>
              <a:gd name="T11" fmla="*/ 0 60000 65536"/>
              <a:gd name="T12" fmla="*/ 0 w 517"/>
              <a:gd name="T13" fmla="*/ 0 h 241"/>
              <a:gd name="T14" fmla="*/ 517 w 517"/>
              <a:gd name="T15" fmla="*/ 241 h 241"/>
            </a:gdLst>
            <a:ahLst/>
            <a:cxnLst>
              <a:cxn ang="T8">
                <a:pos x="T0" y="T1"/>
              </a:cxn>
              <a:cxn ang="T9">
                <a:pos x="T2" y="T3"/>
              </a:cxn>
              <a:cxn ang="T10">
                <a:pos x="T4" y="T5"/>
              </a:cxn>
              <a:cxn ang="T11">
                <a:pos x="T6" y="T7"/>
              </a:cxn>
            </a:cxnLst>
            <a:rect l="T12" t="T13" r="T14" b="T15"/>
            <a:pathLst>
              <a:path w="517" h="241">
                <a:moveTo>
                  <a:pt x="0" y="66"/>
                </a:moveTo>
                <a:lnTo>
                  <a:pt x="0" y="240"/>
                </a:lnTo>
                <a:lnTo>
                  <a:pt x="516" y="240"/>
                </a:lnTo>
                <a:lnTo>
                  <a:pt x="516" y="0"/>
                </a:lnTo>
              </a:path>
            </a:pathLst>
          </a:custGeom>
          <a:noFill/>
          <a:ln w="28575" cap="rnd">
            <a:solidFill>
              <a:srgbClr val="333399"/>
            </a:solidFill>
            <a:round/>
            <a:headEnd/>
            <a:tailEnd/>
          </a:ln>
        </p:spPr>
        <p:txBody>
          <a:bodyPr lIns="91074" tIns="45537" rIns="91074" bIns="45537"/>
          <a:lstStyle/>
          <a:p>
            <a:endParaRPr lang="zh-CN" altLang="en-US" dirty="0">
              <a:ea typeface="黑体" pitchFamily="2" charset="-122"/>
            </a:endParaRPr>
          </a:p>
        </p:txBody>
      </p:sp>
      <p:sp>
        <p:nvSpPr>
          <p:cNvPr id="461849" name="Freeform 25"/>
          <p:cNvSpPr>
            <a:spLocks/>
          </p:cNvSpPr>
          <p:nvPr/>
        </p:nvSpPr>
        <p:spPr bwMode="auto">
          <a:xfrm>
            <a:off x="3816832" y="2464321"/>
            <a:ext cx="1383621" cy="345731"/>
          </a:xfrm>
          <a:custGeom>
            <a:avLst/>
            <a:gdLst>
              <a:gd name="T0" fmla="*/ 0 w 883"/>
              <a:gd name="T1" fmla="*/ 0 h 241"/>
              <a:gd name="T2" fmla="*/ 0 w 883"/>
              <a:gd name="T3" fmla="*/ 240 h 241"/>
              <a:gd name="T4" fmla="*/ 882 w 883"/>
              <a:gd name="T5" fmla="*/ 240 h 241"/>
              <a:gd name="T6" fmla="*/ 882 w 883"/>
              <a:gd name="T7" fmla="*/ 0 h 241"/>
              <a:gd name="T8" fmla="*/ 0 60000 65536"/>
              <a:gd name="T9" fmla="*/ 0 60000 65536"/>
              <a:gd name="T10" fmla="*/ 0 60000 65536"/>
              <a:gd name="T11" fmla="*/ 0 60000 65536"/>
              <a:gd name="T12" fmla="*/ 0 w 883"/>
              <a:gd name="T13" fmla="*/ 0 h 241"/>
              <a:gd name="T14" fmla="*/ 883 w 883"/>
              <a:gd name="T15" fmla="*/ 241 h 241"/>
            </a:gdLst>
            <a:ahLst/>
            <a:cxnLst>
              <a:cxn ang="T8">
                <a:pos x="T0" y="T1"/>
              </a:cxn>
              <a:cxn ang="T9">
                <a:pos x="T2" y="T3"/>
              </a:cxn>
              <a:cxn ang="T10">
                <a:pos x="T4" y="T5"/>
              </a:cxn>
              <a:cxn ang="T11">
                <a:pos x="T6" y="T7"/>
              </a:cxn>
            </a:cxnLst>
            <a:rect l="T12" t="T13" r="T14" b="T15"/>
            <a:pathLst>
              <a:path w="883" h="241">
                <a:moveTo>
                  <a:pt x="0" y="0"/>
                </a:moveTo>
                <a:lnTo>
                  <a:pt x="0" y="240"/>
                </a:lnTo>
                <a:lnTo>
                  <a:pt x="882" y="240"/>
                </a:lnTo>
                <a:lnTo>
                  <a:pt x="882" y="0"/>
                </a:lnTo>
              </a:path>
            </a:pathLst>
          </a:custGeom>
          <a:noFill/>
          <a:ln w="57150" cap="rnd">
            <a:solidFill>
              <a:srgbClr val="333399"/>
            </a:solidFill>
            <a:round/>
            <a:headEnd/>
            <a:tailEnd/>
          </a:ln>
        </p:spPr>
        <p:txBody>
          <a:bodyPr lIns="91074" tIns="45537" rIns="91074" bIns="45537"/>
          <a:lstStyle/>
          <a:p>
            <a:endParaRPr lang="zh-CN" altLang="en-US" dirty="0">
              <a:ea typeface="黑体" pitchFamily="2" charset="-122"/>
            </a:endParaRPr>
          </a:p>
        </p:txBody>
      </p:sp>
      <p:sp>
        <p:nvSpPr>
          <p:cNvPr id="103451" name="Freeform 26"/>
          <p:cNvSpPr>
            <a:spLocks/>
          </p:cNvSpPr>
          <p:nvPr/>
        </p:nvSpPr>
        <p:spPr bwMode="auto">
          <a:xfrm>
            <a:off x="5912843" y="2464321"/>
            <a:ext cx="941938" cy="345731"/>
          </a:xfrm>
          <a:custGeom>
            <a:avLst/>
            <a:gdLst>
              <a:gd name="T0" fmla="*/ 0 w 601"/>
              <a:gd name="T1" fmla="*/ 0 h 241"/>
              <a:gd name="T2" fmla="*/ 0 w 601"/>
              <a:gd name="T3" fmla="*/ 240 h 241"/>
              <a:gd name="T4" fmla="*/ 600 w 601"/>
              <a:gd name="T5" fmla="*/ 240 h 241"/>
              <a:gd name="T6" fmla="*/ 600 w 601"/>
              <a:gd name="T7" fmla="*/ 72 h 241"/>
              <a:gd name="T8" fmla="*/ 0 60000 65536"/>
              <a:gd name="T9" fmla="*/ 0 60000 65536"/>
              <a:gd name="T10" fmla="*/ 0 60000 65536"/>
              <a:gd name="T11" fmla="*/ 0 60000 65536"/>
              <a:gd name="T12" fmla="*/ 0 w 601"/>
              <a:gd name="T13" fmla="*/ 0 h 241"/>
              <a:gd name="T14" fmla="*/ 601 w 601"/>
              <a:gd name="T15" fmla="*/ 241 h 241"/>
            </a:gdLst>
            <a:ahLst/>
            <a:cxnLst>
              <a:cxn ang="T8">
                <a:pos x="T0" y="T1"/>
              </a:cxn>
              <a:cxn ang="T9">
                <a:pos x="T2" y="T3"/>
              </a:cxn>
              <a:cxn ang="T10">
                <a:pos x="T4" y="T5"/>
              </a:cxn>
              <a:cxn ang="T11">
                <a:pos x="T6" y="T7"/>
              </a:cxn>
            </a:cxnLst>
            <a:rect l="T12" t="T13" r="T14" b="T15"/>
            <a:pathLst>
              <a:path w="601" h="241">
                <a:moveTo>
                  <a:pt x="0" y="0"/>
                </a:moveTo>
                <a:lnTo>
                  <a:pt x="0" y="240"/>
                </a:lnTo>
                <a:lnTo>
                  <a:pt x="600" y="240"/>
                </a:lnTo>
                <a:lnTo>
                  <a:pt x="600" y="72"/>
                </a:lnTo>
              </a:path>
            </a:pathLst>
          </a:custGeom>
          <a:noFill/>
          <a:ln w="28575" cap="rnd">
            <a:solidFill>
              <a:srgbClr val="333399"/>
            </a:solidFill>
            <a:round/>
            <a:headEnd/>
            <a:tailEnd/>
          </a:ln>
        </p:spPr>
        <p:txBody>
          <a:bodyPr lIns="91074" tIns="45537" rIns="91074" bIns="45537"/>
          <a:lstStyle/>
          <a:p>
            <a:endParaRPr lang="zh-CN" altLang="en-US" dirty="0">
              <a:ea typeface="黑体" pitchFamily="2" charset="-122"/>
            </a:endParaRPr>
          </a:p>
        </p:txBody>
      </p:sp>
      <p:sp>
        <p:nvSpPr>
          <p:cNvPr id="103452" name="Freeform 27"/>
          <p:cNvSpPr>
            <a:spLocks/>
          </p:cNvSpPr>
          <p:nvPr/>
        </p:nvSpPr>
        <p:spPr bwMode="auto">
          <a:xfrm>
            <a:off x="7172983" y="2464321"/>
            <a:ext cx="1168321" cy="345731"/>
          </a:xfrm>
          <a:custGeom>
            <a:avLst/>
            <a:gdLst>
              <a:gd name="T0" fmla="*/ 0 w 745"/>
              <a:gd name="T1" fmla="*/ 66 h 241"/>
              <a:gd name="T2" fmla="*/ 0 w 745"/>
              <a:gd name="T3" fmla="*/ 240 h 241"/>
              <a:gd name="T4" fmla="*/ 744 w 745"/>
              <a:gd name="T5" fmla="*/ 240 h 241"/>
              <a:gd name="T6" fmla="*/ 744 w 745"/>
              <a:gd name="T7" fmla="*/ 0 h 241"/>
              <a:gd name="T8" fmla="*/ 0 60000 65536"/>
              <a:gd name="T9" fmla="*/ 0 60000 65536"/>
              <a:gd name="T10" fmla="*/ 0 60000 65536"/>
              <a:gd name="T11" fmla="*/ 0 60000 65536"/>
              <a:gd name="T12" fmla="*/ 0 w 745"/>
              <a:gd name="T13" fmla="*/ 0 h 241"/>
              <a:gd name="T14" fmla="*/ 745 w 745"/>
              <a:gd name="T15" fmla="*/ 241 h 241"/>
            </a:gdLst>
            <a:ahLst/>
            <a:cxnLst>
              <a:cxn ang="T8">
                <a:pos x="T0" y="T1"/>
              </a:cxn>
              <a:cxn ang="T9">
                <a:pos x="T2" y="T3"/>
              </a:cxn>
              <a:cxn ang="T10">
                <a:pos x="T4" y="T5"/>
              </a:cxn>
              <a:cxn ang="T11">
                <a:pos x="T6" y="T7"/>
              </a:cxn>
            </a:cxnLst>
            <a:rect l="T12" t="T13" r="T14" b="T15"/>
            <a:pathLst>
              <a:path w="745" h="241">
                <a:moveTo>
                  <a:pt x="0" y="66"/>
                </a:moveTo>
                <a:lnTo>
                  <a:pt x="0" y="240"/>
                </a:lnTo>
                <a:lnTo>
                  <a:pt x="744" y="240"/>
                </a:lnTo>
                <a:lnTo>
                  <a:pt x="744" y="0"/>
                </a:lnTo>
              </a:path>
            </a:pathLst>
          </a:custGeom>
          <a:noFill/>
          <a:ln w="28575" cap="rnd">
            <a:solidFill>
              <a:srgbClr val="333399"/>
            </a:solidFill>
            <a:round/>
            <a:headEnd/>
            <a:tailEnd/>
          </a:ln>
        </p:spPr>
        <p:txBody>
          <a:bodyPr lIns="91074" tIns="45537" rIns="91074" bIns="45537"/>
          <a:lstStyle/>
          <a:p>
            <a:endParaRPr lang="zh-CN" altLang="en-US" dirty="0">
              <a:ea typeface="黑体" pitchFamily="2" charset="-122"/>
            </a:endParaRPr>
          </a:p>
        </p:txBody>
      </p:sp>
      <p:sp>
        <p:nvSpPr>
          <p:cNvPr id="103453" name="Rectangle 28"/>
          <p:cNvSpPr>
            <a:spLocks noChangeArrowheads="1"/>
          </p:cNvSpPr>
          <p:nvPr/>
        </p:nvSpPr>
        <p:spPr bwMode="auto">
          <a:xfrm>
            <a:off x="1323464" y="975625"/>
            <a:ext cx="456126" cy="458741"/>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sz="2400" dirty="0">
                <a:solidFill>
                  <a:srgbClr val="333399"/>
                </a:solidFill>
                <a:latin typeface="Arial" charset="0"/>
                <a:ea typeface="黑体" pitchFamily="2" charset="-122"/>
                <a:sym typeface="Wingdings" pitchFamily="2" charset="2"/>
              </a:rPr>
              <a:t></a:t>
            </a:r>
          </a:p>
        </p:txBody>
      </p:sp>
      <p:sp>
        <p:nvSpPr>
          <p:cNvPr id="103454" name="Rectangle 29"/>
          <p:cNvSpPr>
            <a:spLocks noChangeArrowheads="1"/>
          </p:cNvSpPr>
          <p:nvPr/>
        </p:nvSpPr>
        <p:spPr bwMode="auto">
          <a:xfrm>
            <a:off x="1317131" y="1382924"/>
            <a:ext cx="456126" cy="458741"/>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sz="2400" dirty="0">
                <a:solidFill>
                  <a:srgbClr val="333399"/>
                </a:solidFill>
                <a:latin typeface="Arial" charset="0"/>
                <a:ea typeface="黑体" pitchFamily="2" charset="-122"/>
                <a:sym typeface="Wingdings" pitchFamily="2" charset="2"/>
              </a:rPr>
              <a:t></a:t>
            </a:r>
          </a:p>
        </p:txBody>
      </p:sp>
      <p:sp>
        <p:nvSpPr>
          <p:cNvPr id="103455" name="Rectangle 30"/>
          <p:cNvSpPr>
            <a:spLocks noChangeArrowheads="1"/>
          </p:cNvSpPr>
          <p:nvPr/>
        </p:nvSpPr>
        <p:spPr bwMode="auto">
          <a:xfrm>
            <a:off x="1326630" y="1812326"/>
            <a:ext cx="456126" cy="458741"/>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sz="2400" dirty="0">
                <a:solidFill>
                  <a:srgbClr val="333399"/>
                </a:solidFill>
                <a:latin typeface="Arial" charset="0"/>
                <a:ea typeface="黑体" pitchFamily="2" charset="-122"/>
                <a:sym typeface="Wingdings" pitchFamily="2" charset="2"/>
              </a:rPr>
              <a:t></a:t>
            </a:r>
          </a:p>
        </p:txBody>
      </p:sp>
      <p:sp>
        <p:nvSpPr>
          <p:cNvPr id="103456" name="Rectangle 31"/>
          <p:cNvSpPr>
            <a:spLocks noChangeArrowheads="1"/>
          </p:cNvSpPr>
          <p:nvPr/>
        </p:nvSpPr>
        <p:spPr bwMode="auto">
          <a:xfrm>
            <a:off x="2327143" y="1828112"/>
            <a:ext cx="456126" cy="458741"/>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sz="2400" dirty="0">
                <a:solidFill>
                  <a:srgbClr val="333399"/>
                </a:solidFill>
                <a:latin typeface="Arial" charset="0"/>
                <a:ea typeface="黑体" pitchFamily="2" charset="-122"/>
                <a:sym typeface="Wingdings" pitchFamily="2" charset="2"/>
              </a:rPr>
              <a:t></a:t>
            </a:r>
          </a:p>
        </p:txBody>
      </p:sp>
      <p:sp>
        <p:nvSpPr>
          <p:cNvPr id="103457" name="Rectangle 32"/>
          <p:cNvSpPr>
            <a:spLocks noChangeArrowheads="1"/>
          </p:cNvSpPr>
          <p:nvPr/>
        </p:nvSpPr>
        <p:spPr bwMode="auto">
          <a:xfrm>
            <a:off x="4334501" y="2431168"/>
            <a:ext cx="456126" cy="458741"/>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sz="2400" dirty="0">
                <a:solidFill>
                  <a:srgbClr val="333399"/>
                </a:solidFill>
                <a:latin typeface="Arial" charset="0"/>
                <a:ea typeface="黑体" pitchFamily="2" charset="-122"/>
                <a:sym typeface="Wingdings" pitchFamily="2" charset="2"/>
              </a:rPr>
              <a:t></a:t>
            </a:r>
          </a:p>
        </p:txBody>
      </p:sp>
      <p:sp>
        <p:nvSpPr>
          <p:cNvPr id="103458" name="Rectangle 33"/>
          <p:cNvSpPr>
            <a:spLocks noChangeArrowheads="1"/>
          </p:cNvSpPr>
          <p:nvPr/>
        </p:nvSpPr>
        <p:spPr bwMode="auto">
          <a:xfrm>
            <a:off x="6351358" y="1836006"/>
            <a:ext cx="456126" cy="458741"/>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sz="2400" dirty="0">
                <a:solidFill>
                  <a:srgbClr val="333399"/>
                </a:solidFill>
                <a:latin typeface="Arial" charset="0"/>
                <a:ea typeface="黑体" pitchFamily="2" charset="-122"/>
                <a:sym typeface="Wingdings" pitchFamily="2" charset="2"/>
              </a:rPr>
              <a:t></a:t>
            </a:r>
          </a:p>
        </p:txBody>
      </p:sp>
      <p:sp>
        <p:nvSpPr>
          <p:cNvPr id="103459" name="Rectangle 34"/>
          <p:cNvSpPr>
            <a:spLocks noChangeArrowheads="1"/>
          </p:cNvSpPr>
          <p:nvPr/>
        </p:nvSpPr>
        <p:spPr bwMode="auto">
          <a:xfrm>
            <a:off x="7294880" y="1861265"/>
            <a:ext cx="456126" cy="458741"/>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sz="2400" dirty="0">
                <a:solidFill>
                  <a:srgbClr val="333399"/>
                </a:solidFill>
                <a:latin typeface="Arial" charset="0"/>
                <a:ea typeface="黑体" pitchFamily="2" charset="-122"/>
                <a:sym typeface="Wingdings" pitchFamily="2" charset="2"/>
              </a:rPr>
              <a:t></a:t>
            </a:r>
          </a:p>
        </p:txBody>
      </p:sp>
      <p:sp>
        <p:nvSpPr>
          <p:cNvPr id="103460" name="Rectangle 35"/>
          <p:cNvSpPr>
            <a:spLocks noChangeArrowheads="1"/>
          </p:cNvSpPr>
          <p:nvPr/>
        </p:nvSpPr>
        <p:spPr bwMode="auto">
          <a:xfrm>
            <a:off x="7294880" y="1428707"/>
            <a:ext cx="456126" cy="458741"/>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sz="2400" dirty="0">
                <a:solidFill>
                  <a:srgbClr val="333399"/>
                </a:solidFill>
                <a:latin typeface="Arial" charset="0"/>
                <a:ea typeface="黑体" pitchFamily="2" charset="-122"/>
                <a:sym typeface="Wingdings" pitchFamily="2" charset="2"/>
              </a:rPr>
              <a:t></a:t>
            </a:r>
          </a:p>
        </p:txBody>
      </p:sp>
      <p:sp>
        <p:nvSpPr>
          <p:cNvPr id="103461" name="Rectangle 36"/>
          <p:cNvSpPr>
            <a:spLocks noChangeArrowheads="1"/>
          </p:cNvSpPr>
          <p:nvPr/>
        </p:nvSpPr>
        <p:spPr bwMode="auto">
          <a:xfrm>
            <a:off x="7294880" y="1008778"/>
            <a:ext cx="456126" cy="458741"/>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sz="2400" dirty="0">
                <a:solidFill>
                  <a:srgbClr val="333399"/>
                </a:solidFill>
                <a:latin typeface="Arial" charset="0"/>
                <a:ea typeface="黑体" pitchFamily="2" charset="-122"/>
                <a:sym typeface="Wingdings" pitchFamily="2" charset="2"/>
              </a:rPr>
              <a:t></a:t>
            </a:r>
          </a:p>
        </p:txBody>
      </p:sp>
      <p:sp>
        <p:nvSpPr>
          <p:cNvPr id="103462" name="Rectangle 37"/>
          <p:cNvSpPr>
            <a:spLocks noChangeArrowheads="1"/>
          </p:cNvSpPr>
          <p:nvPr/>
        </p:nvSpPr>
        <p:spPr bwMode="auto">
          <a:xfrm>
            <a:off x="4837924" y="3114737"/>
            <a:ext cx="1670161" cy="377304"/>
          </a:xfrm>
          <a:prstGeom prst="rect">
            <a:avLst/>
          </a:prstGeom>
          <a:solidFill>
            <a:srgbClr val="CCECFF"/>
          </a:solidFill>
          <a:ln w="9525">
            <a:solidFill>
              <a:schemeClr val="folHlink"/>
            </a:solidFill>
            <a:miter lim="800000"/>
            <a:headEnd/>
            <a:tailEnd/>
          </a:ln>
        </p:spPr>
        <p:txBody>
          <a:bodyPr wrap="none" lIns="91074" tIns="45537" rIns="91074" bIns="45537" anchor="ctr"/>
          <a:lstStyle/>
          <a:p>
            <a:pPr algn="ctr" defTabSz="758952" eaLnBrk="0" hangingPunct="0"/>
            <a:r>
              <a:rPr kumimoji="1" lang="zh-CN" altLang="en-US" dirty="0">
                <a:solidFill>
                  <a:srgbClr val="333399"/>
                </a:solidFill>
                <a:latin typeface="Arial" charset="0"/>
                <a:ea typeface="黑体" pitchFamily="2" charset="-122"/>
              </a:rPr>
              <a:t>用户数据</a:t>
            </a:r>
          </a:p>
        </p:txBody>
      </p:sp>
      <p:sp>
        <p:nvSpPr>
          <p:cNvPr id="103463" name="Rectangle 38"/>
          <p:cNvSpPr>
            <a:spLocks noChangeArrowheads="1"/>
          </p:cNvSpPr>
          <p:nvPr/>
        </p:nvSpPr>
        <p:spPr bwMode="auto">
          <a:xfrm>
            <a:off x="4112869" y="3716214"/>
            <a:ext cx="2395216" cy="378883"/>
          </a:xfrm>
          <a:prstGeom prst="rect">
            <a:avLst/>
          </a:prstGeom>
          <a:solidFill>
            <a:srgbClr val="FFFF66"/>
          </a:solidFill>
          <a:ln w="9525">
            <a:solidFill>
              <a:schemeClr val="folHlink"/>
            </a:solidFill>
            <a:miter lim="800000"/>
            <a:headEnd/>
            <a:tailEnd/>
          </a:ln>
        </p:spPr>
        <p:txBody>
          <a:bodyPr wrap="none" lIns="91074" tIns="45537" rIns="91074" bIns="45537" anchor="ctr"/>
          <a:lstStyle/>
          <a:p>
            <a:endParaRPr lang="zh-CN" altLang="en-US" dirty="0">
              <a:ea typeface="黑体" pitchFamily="2" charset="-122"/>
            </a:endParaRPr>
          </a:p>
        </p:txBody>
      </p:sp>
      <p:sp>
        <p:nvSpPr>
          <p:cNvPr id="103464" name="Rectangle 39"/>
          <p:cNvSpPr>
            <a:spLocks noChangeArrowheads="1"/>
          </p:cNvSpPr>
          <p:nvPr/>
        </p:nvSpPr>
        <p:spPr bwMode="auto">
          <a:xfrm>
            <a:off x="4174610" y="3713057"/>
            <a:ext cx="643677"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dirty="0">
                <a:solidFill>
                  <a:srgbClr val="333399"/>
                </a:solidFill>
                <a:latin typeface="Arial" charset="0"/>
                <a:ea typeface="黑体" pitchFamily="2" charset="-122"/>
              </a:rPr>
              <a:t>IP-H</a:t>
            </a:r>
          </a:p>
        </p:txBody>
      </p:sp>
      <p:sp>
        <p:nvSpPr>
          <p:cNvPr id="103465" name="Line 40"/>
          <p:cNvSpPr>
            <a:spLocks noChangeShapeType="1"/>
          </p:cNvSpPr>
          <p:nvPr/>
        </p:nvSpPr>
        <p:spPr bwMode="auto">
          <a:xfrm>
            <a:off x="4814178" y="3716214"/>
            <a:ext cx="0" cy="363097"/>
          </a:xfrm>
          <a:prstGeom prst="line">
            <a:avLst/>
          </a:prstGeom>
          <a:noFill/>
          <a:ln w="12700">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103466" name="Rectangle 41"/>
          <p:cNvSpPr>
            <a:spLocks noChangeArrowheads="1"/>
          </p:cNvSpPr>
          <p:nvPr/>
        </p:nvSpPr>
        <p:spPr bwMode="auto">
          <a:xfrm>
            <a:off x="2998374" y="4294012"/>
            <a:ext cx="4627373" cy="375726"/>
          </a:xfrm>
          <a:prstGeom prst="rect">
            <a:avLst/>
          </a:prstGeom>
          <a:solidFill>
            <a:srgbClr val="FFCCFF"/>
          </a:solidFill>
          <a:ln w="9525">
            <a:solidFill>
              <a:schemeClr val="folHlink"/>
            </a:solidFill>
            <a:miter lim="800000"/>
            <a:headEnd/>
            <a:tailEnd/>
          </a:ln>
        </p:spPr>
        <p:txBody>
          <a:bodyPr wrap="none" lIns="91074" tIns="45537" rIns="91074" bIns="45537" anchor="ctr"/>
          <a:lstStyle/>
          <a:p>
            <a:endParaRPr lang="zh-CN" altLang="en-US" dirty="0">
              <a:ea typeface="黑体" pitchFamily="2" charset="-122"/>
            </a:endParaRPr>
          </a:p>
        </p:txBody>
      </p:sp>
      <p:sp>
        <p:nvSpPr>
          <p:cNvPr id="103467" name="Rectangle 42"/>
          <p:cNvSpPr>
            <a:spLocks noChangeArrowheads="1"/>
          </p:cNvSpPr>
          <p:nvPr/>
        </p:nvSpPr>
        <p:spPr bwMode="auto">
          <a:xfrm>
            <a:off x="3012621" y="4287696"/>
            <a:ext cx="938630"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dirty="0">
                <a:solidFill>
                  <a:srgbClr val="333399"/>
                </a:solidFill>
                <a:latin typeface="Arial" charset="0"/>
                <a:ea typeface="黑体" pitchFamily="2" charset="-122"/>
              </a:rPr>
              <a:t>MAC-H</a:t>
            </a:r>
          </a:p>
        </p:txBody>
      </p:sp>
      <p:sp>
        <p:nvSpPr>
          <p:cNvPr id="103468" name="Rectangle 43"/>
          <p:cNvSpPr>
            <a:spLocks noChangeArrowheads="1"/>
          </p:cNvSpPr>
          <p:nvPr/>
        </p:nvSpPr>
        <p:spPr bwMode="auto">
          <a:xfrm>
            <a:off x="6606237" y="4282961"/>
            <a:ext cx="912982"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dirty="0">
                <a:solidFill>
                  <a:srgbClr val="333399"/>
                </a:solidFill>
                <a:latin typeface="Arial" charset="0"/>
                <a:ea typeface="黑体" pitchFamily="2" charset="-122"/>
              </a:rPr>
              <a:t>MAC-T</a:t>
            </a:r>
          </a:p>
        </p:txBody>
      </p:sp>
      <p:sp>
        <p:nvSpPr>
          <p:cNvPr id="103469" name="Line 44"/>
          <p:cNvSpPr>
            <a:spLocks noChangeShapeType="1"/>
          </p:cNvSpPr>
          <p:nvPr/>
        </p:nvSpPr>
        <p:spPr bwMode="auto">
          <a:xfrm>
            <a:off x="4114452" y="4308220"/>
            <a:ext cx="0" cy="350467"/>
          </a:xfrm>
          <a:prstGeom prst="line">
            <a:avLst/>
          </a:prstGeom>
          <a:noFill/>
          <a:ln w="12700">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103470" name="Line 45"/>
          <p:cNvSpPr>
            <a:spLocks noChangeShapeType="1"/>
          </p:cNvSpPr>
          <p:nvPr/>
        </p:nvSpPr>
        <p:spPr bwMode="auto">
          <a:xfrm>
            <a:off x="6523916" y="4312956"/>
            <a:ext cx="0" cy="352046"/>
          </a:xfrm>
          <a:prstGeom prst="line">
            <a:avLst/>
          </a:prstGeom>
          <a:noFill/>
          <a:ln w="12700">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103471" name="Rectangle 46"/>
          <p:cNvSpPr>
            <a:spLocks noChangeArrowheads="1"/>
          </p:cNvSpPr>
          <p:nvPr/>
        </p:nvSpPr>
        <p:spPr bwMode="auto">
          <a:xfrm>
            <a:off x="2096011" y="4856022"/>
            <a:ext cx="6460592" cy="377305"/>
          </a:xfrm>
          <a:prstGeom prst="rect">
            <a:avLst/>
          </a:prstGeom>
          <a:solidFill>
            <a:srgbClr val="99CCFF"/>
          </a:solidFill>
          <a:ln w="9525">
            <a:solidFill>
              <a:schemeClr val="folHlink"/>
            </a:solidFill>
            <a:miter lim="800000"/>
            <a:headEnd/>
            <a:tailEnd/>
          </a:ln>
        </p:spPr>
        <p:txBody>
          <a:bodyPr wrap="none" lIns="91074" tIns="45537" rIns="91074" bIns="45537" anchor="ctr"/>
          <a:lstStyle/>
          <a:p>
            <a:endParaRPr lang="zh-CN" altLang="en-US" dirty="0">
              <a:ea typeface="黑体" pitchFamily="2" charset="-122"/>
            </a:endParaRPr>
          </a:p>
        </p:txBody>
      </p:sp>
      <p:sp>
        <p:nvSpPr>
          <p:cNvPr id="103472" name="Rectangle 47"/>
          <p:cNvSpPr>
            <a:spLocks noChangeArrowheads="1"/>
          </p:cNvSpPr>
          <p:nvPr/>
        </p:nvSpPr>
        <p:spPr bwMode="auto">
          <a:xfrm>
            <a:off x="2148254" y="4849707"/>
            <a:ext cx="720621"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dirty="0">
                <a:solidFill>
                  <a:srgbClr val="333399"/>
                </a:solidFill>
                <a:latin typeface="Arial" charset="0"/>
                <a:ea typeface="黑体" pitchFamily="2" charset="-122"/>
              </a:rPr>
              <a:t>DL-H</a:t>
            </a:r>
          </a:p>
        </p:txBody>
      </p:sp>
      <p:sp>
        <p:nvSpPr>
          <p:cNvPr id="103473" name="Line 48"/>
          <p:cNvSpPr>
            <a:spLocks noChangeShapeType="1"/>
          </p:cNvSpPr>
          <p:nvPr/>
        </p:nvSpPr>
        <p:spPr bwMode="auto">
          <a:xfrm>
            <a:off x="2999957" y="4863916"/>
            <a:ext cx="0" cy="375726"/>
          </a:xfrm>
          <a:prstGeom prst="line">
            <a:avLst/>
          </a:prstGeom>
          <a:noFill/>
          <a:ln w="12700">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103474" name="Line 49"/>
          <p:cNvSpPr>
            <a:spLocks noChangeShapeType="1"/>
          </p:cNvSpPr>
          <p:nvPr/>
        </p:nvSpPr>
        <p:spPr bwMode="auto">
          <a:xfrm>
            <a:off x="7638411" y="4863916"/>
            <a:ext cx="0" cy="375726"/>
          </a:xfrm>
          <a:prstGeom prst="line">
            <a:avLst/>
          </a:prstGeom>
          <a:noFill/>
          <a:ln w="12700">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103475" name="Rectangle 50"/>
          <p:cNvSpPr>
            <a:spLocks noChangeArrowheads="1"/>
          </p:cNvSpPr>
          <p:nvPr/>
        </p:nvSpPr>
        <p:spPr bwMode="auto">
          <a:xfrm>
            <a:off x="7696986" y="4852864"/>
            <a:ext cx="694973"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dirty="0">
                <a:solidFill>
                  <a:srgbClr val="333399"/>
                </a:solidFill>
                <a:latin typeface="Arial" charset="0"/>
                <a:ea typeface="黑体" pitchFamily="2" charset="-122"/>
              </a:rPr>
              <a:t>DL-T</a:t>
            </a:r>
          </a:p>
        </p:txBody>
      </p:sp>
      <p:sp>
        <p:nvSpPr>
          <p:cNvPr id="103476" name="Rectangle 51"/>
          <p:cNvSpPr>
            <a:spLocks noChangeArrowheads="1"/>
          </p:cNvSpPr>
          <p:nvPr/>
        </p:nvSpPr>
        <p:spPr bwMode="auto">
          <a:xfrm>
            <a:off x="292873" y="3117895"/>
            <a:ext cx="815199" cy="458741"/>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sz="2400" dirty="0">
                <a:solidFill>
                  <a:srgbClr val="333399"/>
                </a:solidFill>
                <a:latin typeface="Arial" charset="0"/>
                <a:ea typeface="黑体" pitchFamily="2" charset="-122"/>
                <a:sym typeface="Wingdings" pitchFamily="2" charset="2"/>
              </a:rPr>
              <a:t></a:t>
            </a:r>
            <a:r>
              <a:rPr kumimoji="1" lang="en-US" altLang="zh-CN" sz="2400" dirty="0">
                <a:solidFill>
                  <a:srgbClr val="333399"/>
                </a:solidFill>
                <a:latin typeface="Arial" charset="0"/>
                <a:ea typeface="黑体" pitchFamily="2" charset="-122"/>
              </a:rPr>
              <a:t> </a:t>
            </a:r>
            <a:r>
              <a:rPr kumimoji="1" lang="en-US" altLang="zh-CN" sz="2400" dirty="0">
                <a:solidFill>
                  <a:srgbClr val="333399"/>
                </a:solidFill>
                <a:latin typeface="Arial" charset="0"/>
                <a:ea typeface="黑体" pitchFamily="2" charset="-122"/>
                <a:sym typeface="Wingdings" pitchFamily="2" charset="2"/>
              </a:rPr>
              <a:t></a:t>
            </a:r>
          </a:p>
        </p:txBody>
      </p:sp>
      <p:sp>
        <p:nvSpPr>
          <p:cNvPr id="103477" name="Rectangle 52"/>
          <p:cNvSpPr>
            <a:spLocks noChangeArrowheads="1"/>
          </p:cNvSpPr>
          <p:nvPr/>
        </p:nvSpPr>
        <p:spPr bwMode="auto">
          <a:xfrm>
            <a:off x="258045" y="3675169"/>
            <a:ext cx="815199" cy="458741"/>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sz="2400" dirty="0">
                <a:solidFill>
                  <a:srgbClr val="333399"/>
                </a:solidFill>
                <a:latin typeface="Arial" charset="0"/>
                <a:ea typeface="黑体" pitchFamily="2" charset="-122"/>
                <a:sym typeface="Wingdings" pitchFamily="2" charset="2"/>
              </a:rPr>
              <a:t></a:t>
            </a:r>
            <a:r>
              <a:rPr kumimoji="1" lang="en-US" altLang="zh-CN" sz="2400" dirty="0">
                <a:solidFill>
                  <a:srgbClr val="333399"/>
                </a:solidFill>
                <a:latin typeface="Arial" charset="0"/>
                <a:ea typeface="黑体" pitchFamily="2" charset="-122"/>
              </a:rPr>
              <a:t> </a:t>
            </a:r>
            <a:r>
              <a:rPr kumimoji="1" lang="en-US" altLang="zh-CN" sz="2400" dirty="0">
                <a:solidFill>
                  <a:srgbClr val="333399"/>
                </a:solidFill>
                <a:latin typeface="Arial" charset="0"/>
                <a:ea typeface="黑体" pitchFamily="2" charset="-122"/>
                <a:sym typeface="Wingdings" pitchFamily="2" charset="2"/>
              </a:rPr>
              <a:t></a:t>
            </a:r>
          </a:p>
        </p:txBody>
      </p:sp>
      <p:sp>
        <p:nvSpPr>
          <p:cNvPr id="103478" name="Rectangle 53"/>
          <p:cNvSpPr>
            <a:spLocks noChangeArrowheads="1"/>
          </p:cNvSpPr>
          <p:nvPr/>
        </p:nvSpPr>
        <p:spPr bwMode="auto">
          <a:xfrm>
            <a:off x="37994" y="4268753"/>
            <a:ext cx="1533344" cy="458741"/>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sz="2400" dirty="0">
                <a:solidFill>
                  <a:srgbClr val="333399"/>
                </a:solidFill>
                <a:latin typeface="Arial" charset="0"/>
                <a:ea typeface="黑体" pitchFamily="2" charset="-122"/>
                <a:sym typeface="Wingdings" pitchFamily="2" charset="2"/>
              </a:rPr>
              <a:t></a:t>
            </a:r>
            <a:r>
              <a:rPr kumimoji="1" lang="en-US" altLang="zh-CN" sz="2400" dirty="0">
                <a:solidFill>
                  <a:srgbClr val="333399"/>
                </a:solidFill>
                <a:latin typeface="Arial" charset="0"/>
                <a:ea typeface="黑体" pitchFamily="2" charset="-122"/>
              </a:rPr>
              <a:t> </a:t>
            </a:r>
            <a:r>
              <a:rPr kumimoji="1" lang="en-US" altLang="zh-CN" sz="2400" dirty="0">
                <a:solidFill>
                  <a:srgbClr val="333399"/>
                </a:solidFill>
                <a:latin typeface="Arial" charset="0"/>
                <a:ea typeface="黑体" pitchFamily="2" charset="-122"/>
                <a:sym typeface="Wingdings" pitchFamily="2" charset="2"/>
              </a:rPr>
              <a:t></a:t>
            </a:r>
            <a:r>
              <a:rPr kumimoji="1" lang="en-US" altLang="zh-CN" sz="2400" dirty="0">
                <a:solidFill>
                  <a:srgbClr val="333399"/>
                </a:solidFill>
                <a:latin typeface="Arial" charset="0"/>
                <a:ea typeface="黑体" pitchFamily="2" charset="-122"/>
              </a:rPr>
              <a:t> </a:t>
            </a:r>
            <a:r>
              <a:rPr kumimoji="1" lang="en-US" altLang="zh-CN" sz="2400" dirty="0">
                <a:solidFill>
                  <a:srgbClr val="333399"/>
                </a:solidFill>
                <a:latin typeface="Arial" charset="0"/>
                <a:ea typeface="黑体" pitchFamily="2" charset="-122"/>
                <a:sym typeface="Wingdings" pitchFamily="2" charset="2"/>
              </a:rPr>
              <a:t></a:t>
            </a:r>
            <a:r>
              <a:rPr kumimoji="1" lang="en-US" altLang="zh-CN" sz="2400" dirty="0">
                <a:solidFill>
                  <a:srgbClr val="333399"/>
                </a:solidFill>
                <a:latin typeface="Arial" charset="0"/>
                <a:ea typeface="黑体" pitchFamily="2" charset="-122"/>
              </a:rPr>
              <a:t> </a:t>
            </a:r>
            <a:r>
              <a:rPr kumimoji="1" lang="en-US" altLang="zh-CN" sz="2400" dirty="0">
                <a:solidFill>
                  <a:srgbClr val="333399"/>
                </a:solidFill>
                <a:latin typeface="Arial" charset="0"/>
                <a:ea typeface="黑体" pitchFamily="2" charset="-122"/>
                <a:sym typeface="Wingdings" pitchFamily="2" charset="2"/>
              </a:rPr>
              <a:t></a:t>
            </a:r>
          </a:p>
        </p:txBody>
      </p:sp>
      <p:sp>
        <p:nvSpPr>
          <p:cNvPr id="103479" name="Rectangle 54"/>
          <p:cNvSpPr>
            <a:spLocks noChangeArrowheads="1"/>
          </p:cNvSpPr>
          <p:nvPr/>
        </p:nvSpPr>
        <p:spPr bwMode="auto">
          <a:xfrm>
            <a:off x="451182" y="4813398"/>
            <a:ext cx="456126" cy="458741"/>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sz="2400" dirty="0">
                <a:solidFill>
                  <a:srgbClr val="333399"/>
                </a:solidFill>
                <a:latin typeface="Arial" charset="0"/>
                <a:ea typeface="黑体" pitchFamily="2" charset="-122"/>
                <a:sym typeface="Wingdings" pitchFamily="2" charset="2"/>
              </a:rPr>
              <a:t></a:t>
            </a:r>
          </a:p>
        </p:txBody>
      </p:sp>
      <p:sp>
        <p:nvSpPr>
          <p:cNvPr id="103480" name="Line 55"/>
          <p:cNvSpPr>
            <a:spLocks noChangeShapeType="1"/>
          </p:cNvSpPr>
          <p:nvPr/>
        </p:nvSpPr>
        <p:spPr bwMode="auto">
          <a:xfrm flipH="1" flipV="1">
            <a:off x="953021" y="3308915"/>
            <a:ext cx="3848493" cy="11051"/>
          </a:xfrm>
          <a:prstGeom prst="line">
            <a:avLst/>
          </a:prstGeom>
          <a:noFill/>
          <a:ln w="12700">
            <a:solidFill>
              <a:schemeClr val="tx1"/>
            </a:solidFill>
            <a:prstDash val="lgDash"/>
            <a:round/>
            <a:headEnd/>
            <a:tailEnd/>
          </a:ln>
        </p:spPr>
        <p:txBody>
          <a:bodyPr wrap="none" lIns="91074" tIns="45537" rIns="91074" bIns="45537" anchor="ctr"/>
          <a:lstStyle/>
          <a:p>
            <a:endParaRPr lang="zh-CN" altLang="en-US" dirty="0">
              <a:ea typeface="黑体" pitchFamily="2" charset="-122"/>
            </a:endParaRPr>
          </a:p>
        </p:txBody>
      </p:sp>
      <p:sp>
        <p:nvSpPr>
          <p:cNvPr id="103481" name="Line 56"/>
          <p:cNvSpPr>
            <a:spLocks noChangeShapeType="1"/>
          </p:cNvSpPr>
          <p:nvPr/>
        </p:nvSpPr>
        <p:spPr bwMode="auto">
          <a:xfrm flipH="1">
            <a:off x="935607" y="3894605"/>
            <a:ext cx="3094941" cy="0"/>
          </a:xfrm>
          <a:prstGeom prst="line">
            <a:avLst/>
          </a:prstGeom>
          <a:noFill/>
          <a:ln w="12700">
            <a:solidFill>
              <a:schemeClr val="tx1"/>
            </a:solidFill>
            <a:prstDash val="lgDash"/>
            <a:round/>
            <a:headEnd/>
            <a:tailEnd/>
          </a:ln>
        </p:spPr>
        <p:txBody>
          <a:bodyPr wrap="none" lIns="91074" tIns="45537" rIns="91074" bIns="45537" anchor="ctr"/>
          <a:lstStyle/>
          <a:p>
            <a:endParaRPr lang="zh-CN" altLang="en-US" dirty="0">
              <a:ea typeface="黑体" pitchFamily="2" charset="-122"/>
            </a:endParaRPr>
          </a:p>
        </p:txBody>
      </p:sp>
      <p:sp>
        <p:nvSpPr>
          <p:cNvPr id="103482" name="Line 57"/>
          <p:cNvSpPr>
            <a:spLocks noChangeShapeType="1"/>
          </p:cNvSpPr>
          <p:nvPr/>
        </p:nvSpPr>
        <p:spPr bwMode="auto">
          <a:xfrm flipH="1">
            <a:off x="1418449" y="4472403"/>
            <a:ext cx="1522933" cy="0"/>
          </a:xfrm>
          <a:prstGeom prst="line">
            <a:avLst/>
          </a:prstGeom>
          <a:noFill/>
          <a:ln w="12700">
            <a:solidFill>
              <a:schemeClr val="tx1"/>
            </a:solidFill>
            <a:prstDash val="lgDash"/>
            <a:round/>
            <a:headEnd/>
            <a:tailEnd/>
          </a:ln>
        </p:spPr>
        <p:txBody>
          <a:bodyPr wrap="none" lIns="91074" tIns="45537" rIns="91074" bIns="45537" anchor="ctr"/>
          <a:lstStyle/>
          <a:p>
            <a:endParaRPr lang="zh-CN" altLang="en-US" dirty="0">
              <a:ea typeface="黑体" pitchFamily="2" charset="-122"/>
            </a:endParaRPr>
          </a:p>
        </p:txBody>
      </p:sp>
      <p:sp>
        <p:nvSpPr>
          <p:cNvPr id="103483" name="Line 58"/>
          <p:cNvSpPr>
            <a:spLocks noChangeShapeType="1"/>
          </p:cNvSpPr>
          <p:nvPr/>
        </p:nvSpPr>
        <p:spPr bwMode="auto">
          <a:xfrm flipH="1">
            <a:off x="804210" y="5039148"/>
            <a:ext cx="1234810" cy="0"/>
          </a:xfrm>
          <a:prstGeom prst="line">
            <a:avLst/>
          </a:prstGeom>
          <a:noFill/>
          <a:ln w="12700">
            <a:solidFill>
              <a:schemeClr val="tx1"/>
            </a:solidFill>
            <a:prstDash val="lgDash"/>
            <a:round/>
            <a:headEnd/>
            <a:tailEnd/>
          </a:ln>
        </p:spPr>
        <p:txBody>
          <a:bodyPr wrap="none" lIns="91074" tIns="45537" rIns="91074" bIns="45537" anchor="ctr"/>
          <a:lstStyle/>
          <a:p>
            <a:endParaRPr lang="zh-CN" altLang="en-US" dirty="0">
              <a:ea typeface="黑体" pitchFamily="2" charset="-122"/>
            </a:endParaRPr>
          </a:p>
        </p:txBody>
      </p:sp>
      <p:sp>
        <p:nvSpPr>
          <p:cNvPr id="103484" name="Rectangle 59"/>
          <p:cNvSpPr>
            <a:spLocks noChangeArrowheads="1"/>
          </p:cNvSpPr>
          <p:nvPr/>
        </p:nvSpPr>
        <p:spPr bwMode="auto">
          <a:xfrm>
            <a:off x="7834715" y="2066493"/>
            <a:ext cx="874510"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zh-CN" altLang="en-US" dirty="0">
                <a:solidFill>
                  <a:srgbClr val="333399"/>
                </a:solidFill>
                <a:latin typeface="Arial" charset="0"/>
                <a:ea typeface="黑体" pitchFamily="2" charset="-122"/>
              </a:rPr>
              <a:t>物理层</a:t>
            </a:r>
          </a:p>
        </p:txBody>
      </p:sp>
      <p:sp>
        <p:nvSpPr>
          <p:cNvPr id="461884" name="Rectangle 60"/>
          <p:cNvSpPr>
            <a:spLocks noChangeArrowheads="1"/>
          </p:cNvSpPr>
          <p:nvPr/>
        </p:nvSpPr>
        <p:spPr bwMode="auto">
          <a:xfrm>
            <a:off x="4774600" y="1597625"/>
            <a:ext cx="1591006" cy="863539"/>
          </a:xfrm>
          <a:prstGeom prst="rect">
            <a:avLst/>
          </a:prstGeom>
          <a:solidFill>
            <a:srgbClr val="FFCCFF"/>
          </a:solidFill>
          <a:ln w="9525">
            <a:solidFill>
              <a:schemeClr val="folHlink"/>
            </a:solidFill>
            <a:miter lim="800000"/>
            <a:headEnd/>
            <a:tailEnd/>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itchFamily="2" charset="-122"/>
            </a:endParaRPr>
          </a:p>
        </p:txBody>
      </p:sp>
      <p:sp>
        <p:nvSpPr>
          <p:cNvPr id="103486" name="Line 61"/>
          <p:cNvSpPr>
            <a:spLocks noChangeShapeType="1"/>
          </p:cNvSpPr>
          <p:nvPr/>
        </p:nvSpPr>
        <p:spPr bwMode="auto">
          <a:xfrm>
            <a:off x="4777766" y="2033341"/>
            <a:ext cx="1584674" cy="0"/>
          </a:xfrm>
          <a:prstGeom prst="line">
            <a:avLst/>
          </a:prstGeom>
          <a:noFill/>
          <a:ln w="12700">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103487" name="Line 62"/>
          <p:cNvSpPr>
            <a:spLocks noChangeShapeType="1"/>
          </p:cNvSpPr>
          <p:nvPr/>
        </p:nvSpPr>
        <p:spPr bwMode="auto">
          <a:xfrm>
            <a:off x="5548732" y="2039655"/>
            <a:ext cx="0" cy="418351"/>
          </a:xfrm>
          <a:prstGeom prst="line">
            <a:avLst/>
          </a:prstGeom>
          <a:noFill/>
          <a:ln w="12700">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103488" name="Line 63"/>
          <p:cNvSpPr>
            <a:spLocks noChangeShapeType="1"/>
          </p:cNvSpPr>
          <p:nvPr/>
        </p:nvSpPr>
        <p:spPr bwMode="auto">
          <a:xfrm>
            <a:off x="4768268" y="1599204"/>
            <a:ext cx="774132" cy="429401"/>
          </a:xfrm>
          <a:prstGeom prst="line">
            <a:avLst/>
          </a:prstGeom>
          <a:noFill/>
          <a:ln w="12700">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103489" name="Line 64"/>
          <p:cNvSpPr>
            <a:spLocks noChangeShapeType="1"/>
          </p:cNvSpPr>
          <p:nvPr/>
        </p:nvSpPr>
        <p:spPr bwMode="auto">
          <a:xfrm flipV="1">
            <a:off x="5558231" y="1588153"/>
            <a:ext cx="793128" cy="451503"/>
          </a:xfrm>
          <a:prstGeom prst="line">
            <a:avLst/>
          </a:prstGeom>
          <a:noFill/>
          <a:ln w="12700">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103490" name="Rectangle 65"/>
          <p:cNvSpPr>
            <a:spLocks noChangeArrowheads="1"/>
          </p:cNvSpPr>
          <p:nvPr/>
        </p:nvSpPr>
        <p:spPr bwMode="auto">
          <a:xfrm>
            <a:off x="4757187" y="1723919"/>
            <a:ext cx="476965"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dirty="0">
                <a:solidFill>
                  <a:srgbClr val="333399"/>
                </a:solidFill>
                <a:latin typeface="Arial" charset="0"/>
                <a:ea typeface="黑体" pitchFamily="2" charset="-122"/>
              </a:rPr>
              <a:t>DL</a:t>
            </a:r>
          </a:p>
        </p:txBody>
      </p:sp>
      <p:sp>
        <p:nvSpPr>
          <p:cNvPr id="103491" name="Rectangle 66"/>
          <p:cNvSpPr>
            <a:spLocks noChangeArrowheads="1"/>
          </p:cNvSpPr>
          <p:nvPr/>
        </p:nvSpPr>
        <p:spPr bwMode="auto">
          <a:xfrm>
            <a:off x="5366676" y="1566051"/>
            <a:ext cx="348725"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dirty="0">
                <a:solidFill>
                  <a:srgbClr val="333399"/>
                </a:solidFill>
                <a:latin typeface="Arial" charset="0"/>
                <a:ea typeface="黑体" pitchFamily="2" charset="-122"/>
              </a:rPr>
              <a:t>R</a:t>
            </a:r>
          </a:p>
        </p:txBody>
      </p:sp>
      <p:sp>
        <p:nvSpPr>
          <p:cNvPr id="103492" name="Rectangle 67"/>
          <p:cNvSpPr>
            <a:spLocks noChangeArrowheads="1"/>
          </p:cNvSpPr>
          <p:nvPr/>
        </p:nvSpPr>
        <p:spPr bwMode="auto">
          <a:xfrm>
            <a:off x="5726039" y="1728656"/>
            <a:ext cx="604740" cy="243117"/>
          </a:xfrm>
          <a:prstGeom prst="rect">
            <a:avLst/>
          </a:prstGeom>
          <a:solidFill>
            <a:srgbClr val="FFCCFF"/>
          </a:solidFill>
          <a:ln w="12700">
            <a:noFill/>
            <a:miter lim="800000"/>
            <a:headEnd/>
            <a:tailEnd/>
          </a:ln>
        </p:spPr>
        <p:txBody>
          <a:bodyPr wrap="none" lIns="91074" tIns="45537" rIns="91074" bIns="45537" anchor="ctr"/>
          <a:lstStyle/>
          <a:p>
            <a:endParaRPr lang="zh-CN" altLang="en-US" dirty="0">
              <a:ea typeface="黑体" pitchFamily="2" charset="-122"/>
            </a:endParaRPr>
          </a:p>
        </p:txBody>
      </p:sp>
      <p:sp>
        <p:nvSpPr>
          <p:cNvPr id="103493" name="Rectangle 68"/>
          <p:cNvSpPr>
            <a:spLocks noChangeArrowheads="1"/>
          </p:cNvSpPr>
          <p:nvPr/>
        </p:nvSpPr>
        <p:spPr bwMode="auto">
          <a:xfrm>
            <a:off x="5661131" y="1708132"/>
            <a:ext cx="694973"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dirty="0">
                <a:solidFill>
                  <a:srgbClr val="333399"/>
                </a:solidFill>
                <a:latin typeface="Arial" charset="0"/>
                <a:ea typeface="黑体" pitchFamily="2" charset="-122"/>
              </a:rPr>
              <a:t>MAC</a:t>
            </a:r>
          </a:p>
        </p:txBody>
      </p:sp>
      <p:sp>
        <p:nvSpPr>
          <p:cNvPr id="103494" name="Rectangle 69"/>
          <p:cNvSpPr>
            <a:spLocks noChangeArrowheads="1"/>
          </p:cNvSpPr>
          <p:nvPr/>
        </p:nvSpPr>
        <p:spPr bwMode="auto">
          <a:xfrm>
            <a:off x="5486991" y="2066493"/>
            <a:ext cx="874510"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zh-CN" altLang="en-US" dirty="0">
                <a:solidFill>
                  <a:srgbClr val="333399"/>
                </a:solidFill>
                <a:latin typeface="Arial" charset="0"/>
                <a:ea typeface="黑体" pitchFamily="2" charset="-122"/>
              </a:rPr>
              <a:t>物理层</a:t>
            </a:r>
          </a:p>
        </p:txBody>
      </p:sp>
      <p:sp>
        <p:nvSpPr>
          <p:cNvPr id="103495" name="Rectangle 70"/>
          <p:cNvSpPr>
            <a:spLocks noChangeArrowheads="1"/>
          </p:cNvSpPr>
          <p:nvPr/>
        </p:nvSpPr>
        <p:spPr bwMode="auto">
          <a:xfrm>
            <a:off x="4704945" y="2066493"/>
            <a:ext cx="874510"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zh-CN" altLang="en-US" dirty="0">
                <a:solidFill>
                  <a:srgbClr val="333399"/>
                </a:solidFill>
                <a:latin typeface="Arial" charset="0"/>
                <a:ea typeface="黑体" pitchFamily="2" charset="-122"/>
              </a:rPr>
              <a:t>物理层</a:t>
            </a:r>
          </a:p>
        </p:txBody>
      </p:sp>
      <p:sp>
        <p:nvSpPr>
          <p:cNvPr id="461895" name="Rectangle 71"/>
          <p:cNvSpPr>
            <a:spLocks noChangeArrowheads="1"/>
          </p:cNvSpPr>
          <p:nvPr/>
        </p:nvSpPr>
        <p:spPr bwMode="auto">
          <a:xfrm>
            <a:off x="2688087" y="1597625"/>
            <a:ext cx="1711321" cy="863539"/>
          </a:xfrm>
          <a:prstGeom prst="rect">
            <a:avLst/>
          </a:prstGeom>
          <a:solidFill>
            <a:srgbClr val="FFCCFF"/>
          </a:solidFill>
          <a:ln w="9525">
            <a:solidFill>
              <a:schemeClr val="folHlink"/>
            </a:solidFill>
            <a:miter lim="800000"/>
            <a:headEnd/>
            <a:tailEnd/>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itchFamily="2" charset="-122"/>
            </a:endParaRPr>
          </a:p>
        </p:txBody>
      </p:sp>
      <p:sp>
        <p:nvSpPr>
          <p:cNvPr id="103497" name="Line 72"/>
          <p:cNvSpPr>
            <a:spLocks noChangeShapeType="1"/>
          </p:cNvSpPr>
          <p:nvPr/>
        </p:nvSpPr>
        <p:spPr bwMode="auto">
          <a:xfrm>
            <a:off x="2691254" y="2033341"/>
            <a:ext cx="1703405" cy="0"/>
          </a:xfrm>
          <a:prstGeom prst="line">
            <a:avLst/>
          </a:prstGeom>
          <a:noFill/>
          <a:ln w="12700">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103498" name="Line 73"/>
          <p:cNvSpPr>
            <a:spLocks noChangeShapeType="1"/>
          </p:cNvSpPr>
          <p:nvPr/>
        </p:nvSpPr>
        <p:spPr bwMode="auto">
          <a:xfrm>
            <a:off x="3520793" y="2039655"/>
            <a:ext cx="0" cy="418351"/>
          </a:xfrm>
          <a:prstGeom prst="line">
            <a:avLst/>
          </a:prstGeom>
          <a:noFill/>
          <a:ln w="12700">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103499" name="Line 74"/>
          <p:cNvSpPr>
            <a:spLocks noChangeShapeType="1"/>
          </p:cNvSpPr>
          <p:nvPr/>
        </p:nvSpPr>
        <p:spPr bwMode="auto">
          <a:xfrm>
            <a:off x="2680172" y="1599204"/>
            <a:ext cx="834288" cy="429401"/>
          </a:xfrm>
          <a:prstGeom prst="line">
            <a:avLst/>
          </a:prstGeom>
          <a:noFill/>
          <a:ln w="12700">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103500" name="Line 75"/>
          <p:cNvSpPr>
            <a:spLocks noChangeShapeType="1"/>
          </p:cNvSpPr>
          <p:nvPr/>
        </p:nvSpPr>
        <p:spPr bwMode="auto">
          <a:xfrm flipV="1">
            <a:off x="3528709" y="1588153"/>
            <a:ext cx="854869" cy="451503"/>
          </a:xfrm>
          <a:prstGeom prst="line">
            <a:avLst/>
          </a:prstGeom>
          <a:noFill/>
          <a:ln w="12700">
            <a:solidFill>
              <a:schemeClr val="tx1"/>
            </a:solidFill>
            <a:round/>
            <a:headEnd/>
            <a:tailEnd/>
          </a:ln>
        </p:spPr>
        <p:txBody>
          <a:bodyPr wrap="none" lIns="91074" tIns="45537" rIns="91074" bIns="45537" anchor="ctr"/>
          <a:lstStyle/>
          <a:p>
            <a:endParaRPr lang="zh-CN" altLang="en-US" dirty="0">
              <a:ea typeface="黑体" pitchFamily="2" charset="-122"/>
            </a:endParaRPr>
          </a:p>
        </p:txBody>
      </p:sp>
      <p:sp>
        <p:nvSpPr>
          <p:cNvPr id="103501" name="Rectangle 76"/>
          <p:cNvSpPr>
            <a:spLocks noChangeArrowheads="1"/>
          </p:cNvSpPr>
          <p:nvPr/>
        </p:nvSpPr>
        <p:spPr bwMode="auto">
          <a:xfrm>
            <a:off x="3857992" y="1708132"/>
            <a:ext cx="476965"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dirty="0">
                <a:solidFill>
                  <a:srgbClr val="333399"/>
                </a:solidFill>
                <a:latin typeface="Arial" charset="0"/>
                <a:ea typeface="黑体" pitchFamily="2" charset="-122"/>
              </a:rPr>
              <a:t>DL</a:t>
            </a:r>
          </a:p>
        </p:txBody>
      </p:sp>
      <p:sp>
        <p:nvSpPr>
          <p:cNvPr id="103502" name="Rectangle 77"/>
          <p:cNvSpPr>
            <a:spLocks noChangeArrowheads="1"/>
          </p:cNvSpPr>
          <p:nvPr/>
        </p:nvSpPr>
        <p:spPr bwMode="auto">
          <a:xfrm>
            <a:off x="3356152" y="1581838"/>
            <a:ext cx="348725"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dirty="0">
                <a:solidFill>
                  <a:srgbClr val="333399"/>
                </a:solidFill>
                <a:latin typeface="Arial" charset="0"/>
                <a:ea typeface="黑体" pitchFamily="2" charset="-122"/>
              </a:rPr>
              <a:t>R</a:t>
            </a:r>
          </a:p>
        </p:txBody>
      </p:sp>
      <p:grpSp>
        <p:nvGrpSpPr>
          <p:cNvPr id="2" name="Group 78"/>
          <p:cNvGrpSpPr>
            <a:grpSpLocks/>
          </p:cNvGrpSpPr>
          <p:nvPr/>
        </p:nvGrpSpPr>
        <p:grpSpPr bwMode="auto">
          <a:xfrm>
            <a:off x="2620017" y="1690766"/>
            <a:ext cx="722328" cy="366953"/>
            <a:chOff x="1713" y="1174"/>
            <a:chExt cx="399" cy="254"/>
          </a:xfrm>
        </p:grpSpPr>
        <p:sp>
          <p:nvSpPr>
            <p:cNvPr id="103530" name="Rectangle 79"/>
            <p:cNvSpPr>
              <a:spLocks noChangeArrowheads="1"/>
            </p:cNvSpPr>
            <p:nvPr/>
          </p:nvSpPr>
          <p:spPr bwMode="auto">
            <a:xfrm>
              <a:off x="1752" y="1188"/>
              <a:ext cx="360" cy="168"/>
            </a:xfrm>
            <a:prstGeom prst="rect">
              <a:avLst/>
            </a:prstGeom>
            <a:noFill/>
            <a:ln w="12700">
              <a:noFill/>
              <a:miter lim="800000"/>
              <a:headEnd/>
              <a:tailEnd/>
            </a:ln>
          </p:spPr>
          <p:txBody>
            <a:bodyPr wrap="none" anchor="ctr"/>
            <a:lstStyle/>
            <a:p>
              <a:endParaRPr lang="zh-CN" altLang="en-US" dirty="0">
                <a:ea typeface="黑体" pitchFamily="2" charset="-122"/>
              </a:endParaRPr>
            </a:p>
          </p:txBody>
        </p:sp>
        <p:sp>
          <p:nvSpPr>
            <p:cNvPr id="103531" name="Rectangle 80"/>
            <p:cNvSpPr>
              <a:spLocks noChangeArrowheads="1"/>
            </p:cNvSpPr>
            <p:nvPr/>
          </p:nvSpPr>
          <p:spPr bwMode="auto">
            <a:xfrm>
              <a:off x="1713" y="1174"/>
              <a:ext cx="384" cy="254"/>
            </a:xfrm>
            <a:prstGeom prst="rect">
              <a:avLst/>
            </a:prstGeom>
            <a:noFill/>
            <a:ln w="12700">
              <a:noFill/>
              <a:miter lim="800000"/>
              <a:headEnd/>
              <a:tailEnd/>
            </a:ln>
          </p:spPr>
          <p:txBody>
            <a:bodyPr wrap="none" lIns="90488" tIns="44450" rIns="90488" bIns="44450">
              <a:spAutoFit/>
            </a:bodyPr>
            <a:lstStyle/>
            <a:p>
              <a:pPr defTabSz="758952" eaLnBrk="0" hangingPunct="0"/>
              <a:r>
                <a:rPr kumimoji="1" lang="en-US" altLang="zh-CN" dirty="0">
                  <a:solidFill>
                    <a:srgbClr val="333399"/>
                  </a:solidFill>
                  <a:latin typeface="Arial" charset="0"/>
                  <a:ea typeface="黑体" pitchFamily="2" charset="-122"/>
                </a:rPr>
                <a:t>MAC</a:t>
              </a:r>
            </a:p>
          </p:txBody>
        </p:sp>
      </p:grpSp>
      <p:sp>
        <p:nvSpPr>
          <p:cNvPr id="103504" name="Rectangle 81"/>
          <p:cNvSpPr>
            <a:spLocks noChangeArrowheads="1"/>
          </p:cNvSpPr>
          <p:nvPr/>
        </p:nvSpPr>
        <p:spPr bwMode="auto">
          <a:xfrm>
            <a:off x="3473301" y="2066493"/>
            <a:ext cx="874510"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zh-CN" altLang="en-US" dirty="0">
                <a:solidFill>
                  <a:srgbClr val="333399"/>
                </a:solidFill>
                <a:latin typeface="Arial" charset="0"/>
                <a:ea typeface="黑体" pitchFamily="2" charset="-122"/>
              </a:rPr>
              <a:t>物理层</a:t>
            </a:r>
          </a:p>
        </p:txBody>
      </p:sp>
      <p:sp>
        <p:nvSpPr>
          <p:cNvPr id="103505" name="Rectangle 82"/>
          <p:cNvSpPr>
            <a:spLocks noChangeArrowheads="1"/>
          </p:cNvSpPr>
          <p:nvPr/>
        </p:nvSpPr>
        <p:spPr bwMode="auto">
          <a:xfrm>
            <a:off x="2618432" y="2066493"/>
            <a:ext cx="874510"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zh-CN" altLang="en-US" dirty="0">
                <a:solidFill>
                  <a:srgbClr val="333399"/>
                </a:solidFill>
                <a:latin typeface="Arial" charset="0"/>
                <a:ea typeface="黑体" pitchFamily="2" charset="-122"/>
              </a:rPr>
              <a:t>物理层</a:t>
            </a:r>
          </a:p>
        </p:txBody>
      </p:sp>
      <p:grpSp>
        <p:nvGrpSpPr>
          <p:cNvPr id="3" name="Group 83"/>
          <p:cNvGrpSpPr>
            <a:grpSpLocks/>
          </p:cNvGrpSpPr>
          <p:nvPr/>
        </p:nvGrpSpPr>
        <p:grpSpPr bwMode="auto">
          <a:xfrm>
            <a:off x="1668578" y="2158058"/>
            <a:ext cx="902361" cy="546223"/>
            <a:chOff x="1105" y="1444"/>
            <a:chExt cx="527" cy="380"/>
          </a:xfrm>
        </p:grpSpPr>
        <p:sp>
          <p:nvSpPr>
            <p:cNvPr id="103523" name="Oval 84"/>
            <p:cNvSpPr>
              <a:spLocks noChangeArrowheads="1"/>
            </p:cNvSpPr>
            <p:nvPr/>
          </p:nvSpPr>
          <p:spPr bwMode="auto">
            <a:xfrm rot="840000">
              <a:off x="1117" y="1484"/>
              <a:ext cx="116" cy="174"/>
            </a:xfrm>
            <a:prstGeom prst="ellipse">
              <a:avLst/>
            </a:prstGeom>
            <a:solidFill>
              <a:srgbClr val="99FF66"/>
            </a:solidFill>
            <a:ln w="12700">
              <a:solidFill>
                <a:schemeClr val="tx1"/>
              </a:solidFill>
              <a:round/>
              <a:headEnd/>
              <a:tailEnd/>
            </a:ln>
          </p:spPr>
          <p:txBody>
            <a:bodyPr wrap="none" anchor="ctr"/>
            <a:lstStyle/>
            <a:p>
              <a:endParaRPr lang="zh-CN" altLang="en-US" dirty="0">
                <a:ea typeface="黑体" pitchFamily="2" charset="-122"/>
              </a:endParaRPr>
            </a:p>
          </p:txBody>
        </p:sp>
        <p:sp>
          <p:nvSpPr>
            <p:cNvPr id="103524" name="Oval 85"/>
            <p:cNvSpPr>
              <a:spLocks noChangeArrowheads="1"/>
            </p:cNvSpPr>
            <p:nvPr/>
          </p:nvSpPr>
          <p:spPr bwMode="auto">
            <a:xfrm>
              <a:off x="1105" y="1620"/>
              <a:ext cx="127" cy="137"/>
            </a:xfrm>
            <a:prstGeom prst="ellipse">
              <a:avLst/>
            </a:prstGeom>
            <a:solidFill>
              <a:srgbClr val="99FF66"/>
            </a:solidFill>
            <a:ln w="12700">
              <a:solidFill>
                <a:schemeClr val="tx1"/>
              </a:solidFill>
              <a:round/>
              <a:headEnd/>
              <a:tailEnd/>
            </a:ln>
          </p:spPr>
          <p:txBody>
            <a:bodyPr wrap="none" anchor="ctr"/>
            <a:lstStyle/>
            <a:p>
              <a:endParaRPr lang="zh-CN" altLang="en-US" dirty="0">
                <a:ea typeface="黑体" pitchFamily="2" charset="-122"/>
              </a:endParaRPr>
            </a:p>
          </p:txBody>
        </p:sp>
        <p:sp>
          <p:nvSpPr>
            <p:cNvPr id="103525" name="Oval 86"/>
            <p:cNvSpPr>
              <a:spLocks noChangeArrowheads="1"/>
            </p:cNvSpPr>
            <p:nvPr/>
          </p:nvSpPr>
          <p:spPr bwMode="auto">
            <a:xfrm rot="420000">
              <a:off x="1162" y="1726"/>
              <a:ext cx="340" cy="98"/>
            </a:xfrm>
            <a:prstGeom prst="ellipse">
              <a:avLst/>
            </a:prstGeom>
            <a:solidFill>
              <a:srgbClr val="99FF66"/>
            </a:solidFill>
            <a:ln w="12700">
              <a:solidFill>
                <a:schemeClr val="tx1"/>
              </a:solidFill>
              <a:round/>
              <a:headEnd/>
              <a:tailEnd/>
            </a:ln>
          </p:spPr>
          <p:txBody>
            <a:bodyPr wrap="none" anchor="ctr"/>
            <a:lstStyle/>
            <a:p>
              <a:endParaRPr lang="zh-CN" altLang="en-US" dirty="0">
                <a:ea typeface="黑体" pitchFamily="2" charset="-122"/>
              </a:endParaRPr>
            </a:p>
          </p:txBody>
        </p:sp>
        <p:sp>
          <p:nvSpPr>
            <p:cNvPr id="103526" name="Oval 87"/>
            <p:cNvSpPr>
              <a:spLocks noChangeArrowheads="1"/>
            </p:cNvSpPr>
            <p:nvPr/>
          </p:nvSpPr>
          <p:spPr bwMode="auto">
            <a:xfrm>
              <a:off x="1196" y="1444"/>
              <a:ext cx="298" cy="191"/>
            </a:xfrm>
            <a:prstGeom prst="ellipse">
              <a:avLst/>
            </a:prstGeom>
            <a:solidFill>
              <a:srgbClr val="99FF66"/>
            </a:solidFill>
            <a:ln w="12700">
              <a:solidFill>
                <a:schemeClr val="tx1"/>
              </a:solidFill>
              <a:round/>
              <a:headEnd/>
              <a:tailEnd/>
            </a:ln>
          </p:spPr>
          <p:txBody>
            <a:bodyPr wrap="none" anchor="ctr"/>
            <a:lstStyle/>
            <a:p>
              <a:endParaRPr lang="zh-CN" altLang="en-US" dirty="0">
                <a:ea typeface="黑体" pitchFamily="2" charset="-122"/>
              </a:endParaRPr>
            </a:p>
          </p:txBody>
        </p:sp>
        <p:sp>
          <p:nvSpPr>
            <p:cNvPr id="103527" name="Oval 88"/>
            <p:cNvSpPr>
              <a:spLocks noChangeArrowheads="1"/>
            </p:cNvSpPr>
            <p:nvPr/>
          </p:nvSpPr>
          <p:spPr bwMode="auto">
            <a:xfrm rot="-1020000">
              <a:off x="1443" y="1498"/>
              <a:ext cx="189" cy="270"/>
            </a:xfrm>
            <a:prstGeom prst="ellipse">
              <a:avLst/>
            </a:prstGeom>
            <a:solidFill>
              <a:srgbClr val="99FF66"/>
            </a:solidFill>
            <a:ln w="12700">
              <a:solidFill>
                <a:schemeClr val="tx1"/>
              </a:solidFill>
              <a:round/>
              <a:headEnd/>
              <a:tailEnd/>
            </a:ln>
          </p:spPr>
          <p:txBody>
            <a:bodyPr wrap="none" anchor="ctr"/>
            <a:lstStyle/>
            <a:p>
              <a:endParaRPr lang="zh-CN" altLang="en-US" dirty="0">
                <a:ea typeface="黑体" pitchFamily="2" charset="-122"/>
              </a:endParaRPr>
            </a:p>
          </p:txBody>
        </p:sp>
        <p:sp>
          <p:nvSpPr>
            <p:cNvPr id="103528" name="Oval 89"/>
            <p:cNvSpPr>
              <a:spLocks noChangeArrowheads="1"/>
            </p:cNvSpPr>
            <p:nvPr/>
          </p:nvSpPr>
          <p:spPr bwMode="auto">
            <a:xfrm>
              <a:off x="1408" y="1706"/>
              <a:ext cx="166" cy="96"/>
            </a:xfrm>
            <a:prstGeom prst="ellipse">
              <a:avLst/>
            </a:prstGeom>
            <a:solidFill>
              <a:srgbClr val="99FF66"/>
            </a:solidFill>
            <a:ln w="12700">
              <a:solidFill>
                <a:schemeClr val="tx1"/>
              </a:solidFill>
              <a:round/>
              <a:headEnd/>
              <a:tailEnd/>
            </a:ln>
          </p:spPr>
          <p:txBody>
            <a:bodyPr wrap="none" anchor="ctr"/>
            <a:lstStyle/>
            <a:p>
              <a:endParaRPr lang="zh-CN" altLang="en-US" dirty="0">
                <a:ea typeface="黑体" pitchFamily="2" charset="-122"/>
              </a:endParaRPr>
            </a:p>
          </p:txBody>
        </p:sp>
        <p:sp>
          <p:nvSpPr>
            <p:cNvPr id="103529" name="Freeform 90"/>
            <p:cNvSpPr>
              <a:spLocks/>
            </p:cNvSpPr>
            <p:nvPr/>
          </p:nvSpPr>
          <p:spPr bwMode="auto">
            <a:xfrm>
              <a:off x="1172" y="1505"/>
              <a:ext cx="422" cy="309"/>
            </a:xfrm>
            <a:custGeom>
              <a:avLst/>
              <a:gdLst>
                <a:gd name="T0" fmla="*/ 12 w 334"/>
                <a:gd name="T1" fmla="*/ 12 h 478"/>
                <a:gd name="T2" fmla="*/ 26 w 334"/>
                <a:gd name="T3" fmla="*/ 19 h 478"/>
                <a:gd name="T4" fmla="*/ 43 w 334"/>
                <a:gd name="T5" fmla="*/ 19 h 478"/>
                <a:gd name="T6" fmla="*/ 62 w 334"/>
                <a:gd name="T7" fmla="*/ 19 h 478"/>
                <a:gd name="T8" fmla="*/ 89 w 334"/>
                <a:gd name="T9" fmla="*/ 19 h 478"/>
                <a:gd name="T10" fmla="*/ 117 w 334"/>
                <a:gd name="T11" fmla="*/ 16 h 478"/>
                <a:gd name="T12" fmla="*/ 141 w 334"/>
                <a:gd name="T13" fmla="*/ 12 h 478"/>
                <a:gd name="T14" fmla="*/ 168 w 334"/>
                <a:gd name="T15" fmla="*/ 8 h 478"/>
                <a:gd name="T16" fmla="*/ 187 w 334"/>
                <a:gd name="T17" fmla="*/ 4 h 478"/>
                <a:gd name="T18" fmla="*/ 201 w 334"/>
                <a:gd name="T19" fmla="*/ 0 h 478"/>
                <a:gd name="T20" fmla="*/ 216 w 334"/>
                <a:gd name="T21" fmla="*/ 4 h 478"/>
                <a:gd name="T22" fmla="*/ 228 w 334"/>
                <a:gd name="T23" fmla="*/ 16 h 478"/>
                <a:gd name="T24" fmla="*/ 244 w 334"/>
                <a:gd name="T25" fmla="*/ 31 h 478"/>
                <a:gd name="T26" fmla="*/ 256 w 334"/>
                <a:gd name="T27" fmla="*/ 50 h 478"/>
                <a:gd name="T28" fmla="*/ 273 w 334"/>
                <a:gd name="T29" fmla="*/ 78 h 478"/>
                <a:gd name="T30" fmla="*/ 285 w 334"/>
                <a:gd name="T31" fmla="*/ 112 h 478"/>
                <a:gd name="T32" fmla="*/ 297 w 334"/>
                <a:gd name="T33" fmla="*/ 140 h 478"/>
                <a:gd name="T34" fmla="*/ 307 w 334"/>
                <a:gd name="T35" fmla="*/ 167 h 478"/>
                <a:gd name="T36" fmla="*/ 319 w 334"/>
                <a:gd name="T37" fmla="*/ 190 h 478"/>
                <a:gd name="T38" fmla="*/ 323 w 334"/>
                <a:gd name="T39" fmla="*/ 213 h 478"/>
                <a:gd name="T40" fmla="*/ 331 w 334"/>
                <a:gd name="T41" fmla="*/ 237 h 478"/>
                <a:gd name="T42" fmla="*/ 333 w 334"/>
                <a:gd name="T43" fmla="*/ 260 h 478"/>
                <a:gd name="T44" fmla="*/ 333 w 334"/>
                <a:gd name="T45" fmla="*/ 283 h 478"/>
                <a:gd name="T46" fmla="*/ 333 w 334"/>
                <a:gd name="T47" fmla="*/ 306 h 478"/>
                <a:gd name="T48" fmla="*/ 331 w 334"/>
                <a:gd name="T49" fmla="*/ 330 h 478"/>
                <a:gd name="T50" fmla="*/ 328 w 334"/>
                <a:gd name="T51" fmla="*/ 353 h 478"/>
                <a:gd name="T52" fmla="*/ 316 w 334"/>
                <a:gd name="T53" fmla="*/ 372 h 478"/>
                <a:gd name="T54" fmla="*/ 302 w 334"/>
                <a:gd name="T55" fmla="*/ 384 h 478"/>
                <a:gd name="T56" fmla="*/ 290 w 334"/>
                <a:gd name="T57" fmla="*/ 403 h 478"/>
                <a:gd name="T58" fmla="*/ 278 w 334"/>
                <a:gd name="T59" fmla="*/ 423 h 478"/>
                <a:gd name="T60" fmla="*/ 264 w 334"/>
                <a:gd name="T61" fmla="*/ 438 h 478"/>
                <a:gd name="T62" fmla="*/ 252 w 334"/>
                <a:gd name="T63" fmla="*/ 454 h 478"/>
                <a:gd name="T64" fmla="*/ 240 w 334"/>
                <a:gd name="T65" fmla="*/ 469 h 478"/>
                <a:gd name="T66" fmla="*/ 225 w 334"/>
                <a:gd name="T67" fmla="*/ 477 h 478"/>
                <a:gd name="T68" fmla="*/ 211 w 334"/>
                <a:gd name="T69" fmla="*/ 473 h 478"/>
                <a:gd name="T70" fmla="*/ 187 w 334"/>
                <a:gd name="T71" fmla="*/ 461 h 478"/>
                <a:gd name="T72" fmla="*/ 170 w 334"/>
                <a:gd name="T73" fmla="*/ 446 h 478"/>
                <a:gd name="T74" fmla="*/ 144 w 334"/>
                <a:gd name="T75" fmla="*/ 434 h 478"/>
                <a:gd name="T76" fmla="*/ 125 w 334"/>
                <a:gd name="T77" fmla="*/ 423 h 478"/>
                <a:gd name="T78" fmla="*/ 89 w 334"/>
                <a:gd name="T79" fmla="*/ 407 h 478"/>
                <a:gd name="T80" fmla="*/ 72 w 334"/>
                <a:gd name="T81" fmla="*/ 396 h 478"/>
                <a:gd name="T82" fmla="*/ 57 w 334"/>
                <a:gd name="T83" fmla="*/ 384 h 478"/>
                <a:gd name="T84" fmla="*/ 43 w 334"/>
                <a:gd name="T85" fmla="*/ 380 h 478"/>
                <a:gd name="T86" fmla="*/ 29 w 334"/>
                <a:gd name="T87" fmla="*/ 368 h 478"/>
                <a:gd name="T88" fmla="*/ 19 w 334"/>
                <a:gd name="T89" fmla="*/ 353 h 478"/>
                <a:gd name="T90" fmla="*/ 10 w 334"/>
                <a:gd name="T91" fmla="*/ 337 h 478"/>
                <a:gd name="T92" fmla="*/ 2 w 334"/>
                <a:gd name="T93" fmla="*/ 314 h 478"/>
                <a:gd name="T94" fmla="*/ 0 w 334"/>
                <a:gd name="T95" fmla="*/ 291 h 478"/>
                <a:gd name="T96" fmla="*/ 0 w 334"/>
                <a:gd name="T97" fmla="*/ 268 h 478"/>
                <a:gd name="T98" fmla="*/ 0 w 334"/>
                <a:gd name="T99" fmla="*/ 244 h 478"/>
                <a:gd name="T100" fmla="*/ 0 w 334"/>
                <a:gd name="T101" fmla="*/ 221 h 478"/>
                <a:gd name="T102" fmla="*/ 0 w 334"/>
                <a:gd name="T103" fmla="*/ 194 h 478"/>
                <a:gd name="T104" fmla="*/ 2 w 334"/>
                <a:gd name="T105" fmla="*/ 171 h 478"/>
                <a:gd name="T106" fmla="*/ 2 w 334"/>
                <a:gd name="T107" fmla="*/ 147 h 478"/>
                <a:gd name="T108" fmla="*/ 5 w 334"/>
                <a:gd name="T109" fmla="*/ 124 h 478"/>
                <a:gd name="T110" fmla="*/ 5 w 334"/>
                <a:gd name="T111" fmla="*/ 101 h 478"/>
                <a:gd name="T112" fmla="*/ 5 w 334"/>
                <a:gd name="T113" fmla="*/ 78 h 478"/>
                <a:gd name="T114" fmla="*/ 5 w 334"/>
                <a:gd name="T115" fmla="*/ 50 h 478"/>
                <a:gd name="T116" fmla="*/ 7 w 334"/>
                <a:gd name="T117" fmla="*/ 27 h 47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34"/>
                <a:gd name="T178" fmla="*/ 0 h 478"/>
                <a:gd name="T179" fmla="*/ 334 w 334"/>
                <a:gd name="T180" fmla="*/ 478 h 47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34" h="478">
                  <a:moveTo>
                    <a:pt x="5" y="12"/>
                  </a:moveTo>
                  <a:lnTo>
                    <a:pt x="12" y="12"/>
                  </a:lnTo>
                  <a:lnTo>
                    <a:pt x="19" y="19"/>
                  </a:lnTo>
                  <a:lnTo>
                    <a:pt x="26" y="19"/>
                  </a:lnTo>
                  <a:lnTo>
                    <a:pt x="34" y="19"/>
                  </a:lnTo>
                  <a:lnTo>
                    <a:pt x="43" y="19"/>
                  </a:lnTo>
                  <a:lnTo>
                    <a:pt x="53" y="19"/>
                  </a:lnTo>
                  <a:lnTo>
                    <a:pt x="62" y="19"/>
                  </a:lnTo>
                  <a:lnTo>
                    <a:pt x="79" y="19"/>
                  </a:lnTo>
                  <a:lnTo>
                    <a:pt x="89" y="19"/>
                  </a:lnTo>
                  <a:lnTo>
                    <a:pt x="108" y="19"/>
                  </a:lnTo>
                  <a:lnTo>
                    <a:pt x="117" y="16"/>
                  </a:lnTo>
                  <a:lnTo>
                    <a:pt x="125" y="12"/>
                  </a:lnTo>
                  <a:lnTo>
                    <a:pt x="141" y="12"/>
                  </a:lnTo>
                  <a:lnTo>
                    <a:pt x="158" y="8"/>
                  </a:lnTo>
                  <a:lnTo>
                    <a:pt x="168" y="8"/>
                  </a:lnTo>
                  <a:lnTo>
                    <a:pt x="177" y="4"/>
                  </a:lnTo>
                  <a:lnTo>
                    <a:pt x="187" y="4"/>
                  </a:lnTo>
                  <a:lnTo>
                    <a:pt x="194" y="0"/>
                  </a:lnTo>
                  <a:lnTo>
                    <a:pt x="201" y="0"/>
                  </a:lnTo>
                  <a:lnTo>
                    <a:pt x="208" y="0"/>
                  </a:lnTo>
                  <a:lnTo>
                    <a:pt x="216" y="4"/>
                  </a:lnTo>
                  <a:lnTo>
                    <a:pt x="220" y="16"/>
                  </a:lnTo>
                  <a:lnTo>
                    <a:pt x="228" y="16"/>
                  </a:lnTo>
                  <a:lnTo>
                    <a:pt x="235" y="23"/>
                  </a:lnTo>
                  <a:lnTo>
                    <a:pt x="244" y="31"/>
                  </a:lnTo>
                  <a:lnTo>
                    <a:pt x="254" y="39"/>
                  </a:lnTo>
                  <a:lnTo>
                    <a:pt x="256" y="50"/>
                  </a:lnTo>
                  <a:lnTo>
                    <a:pt x="264" y="62"/>
                  </a:lnTo>
                  <a:lnTo>
                    <a:pt x="273" y="78"/>
                  </a:lnTo>
                  <a:lnTo>
                    <a:pt x="278" y="105"/>
                  </a:lnTo>
                  <a:lnTo>
                    <a:pt x="285" y="112"/>
                  </a:lnTo>
                  <a:lnTo>
                    <a:pt x="292" y="128"/>
                  </a:lnTo>
                  <a:lnTo>
                    <a:pt x="297" y="140"/>
                  </a:lnTo>
                  <a:lnTo>
                    <a:pt x="302" y="151"/>
                  </a:lnTo>
                  <a:lnTo>
                    <a:pt x="307" y="167"/>
                  </a:lnTo>
                  <a:lnTo>
                    <a:pt x="314" y="178"/>
                  </a:lnTo>
                  <a:lnTo>
                    <a:pt x="319" y="190"/>
                  </a:lnTo>
                  <a:lnTo>
                    <a:pt x="321" y="202"/>
                  </a:lnTo>
                  <a:lnTo>
                    <a:pt x="323" y="213"/>
                  </a:lnTo>
                  <a:lnTo>
                    <a:pt x="326" y="225"/>
                  </a:lnTo>
                  <a:lnTo>
                    <a:pt x="331" y="237"/>
                  </a:lnTo>
                  <a:lnTo>
                    <a:pt x="331" y="248"/>
                  </a:lnTo>
                  <a:lnTo>
                    <a:pt x="333" y="260"/>
                  </a:lnTo>
                  <a:lnTo>
                    <a:pt x="333" y="271"/>
                  </a:lnTo>
                  <a:lnTo>
                    <a:pt x="333" y="283"/>
                  </a:lnTo>
                  <a:lnTo>
                    <a:pt x="333" y="295"/>
                  </a:lnTo>
                  <a:lnTo>
                    <a:pt x="333" y="306"/>
                  </a:lnTo>
                  <a:lnTo>
                    <a:pt x="333" y="318"/>
                  </a:lnTo>
                  <a:lnTo>
                    <a:pt x="331" y="330"/>
                  </a:lnTo>
                  <a:lnTo>
                    <a:pt x="331" y="341"/>
                  </a:lnTo>
                  <a:lnTo>
                    <a:pt x="328" y="353"/>
                  </a:lnTo>
                  <a:lnTo>
                    <a:pt x="321" y="361"/>
                  </a:lnTo>
                  <a:lnTo>
                    <a:pt x="316" y="372"/>
                  </a:lnTo>
                  <a:lnTo>
                    <a:pt x="309" y="376"/>
                  </a:lnTo>
                  <a:lnTo>
                    <a:pt x="302" y="384"/>
                  </a:lnTo>
                  <a:lnTo>
                    <a:pt x="295" y="392"/>
                  </a:lnTo>
                  <a:lnTo>
                    <a:pt x="290" y="403"/>
                  </a:lnTo>
                  <a:lnTo>
                    <a:pt x="283" y="411"/>
                  </a:lnTo>
                  <a:lnTo>
                    <a:pt x="278" y="423"/>
                  </a:lnTo>
                  <a:lnTo>
                    <a:pt x="271" y="430"/>
                  </a:lnTo>
                  <a:lnTo>
                    <a:pt x="264" y="438"/>
                  </a:lnTo>
                  <a:lnTo>
                    <a:pt x="259" y="450"/>
                  </a:lnTo>
                  <a:lnTo>
                    <a:pt x="252" y="454"/>
                  </a:lnTo>
                  <a:lnTo>
                    <a:pt x="247" y="465"/>
                  </a:lnTo>
                  <a:lnTo>
                    <a:pt x="240" y="469"/>
                  </a:lnTo>
                  <a:lnTo>
                    <a:pt x="232" y="477"/>
                  </a:lnTo>
                  <a:lnTo>
                    <a:pt x="225" y="477"/>
                  </a:lnTo>
                  <a:lnTo>
                    <a:pt x="218" y="477"/>
                  </a:lnTo>
                  <a:lnTo>
                    <a:pt x="211" y="473"/>
                  </a:lnTo>
                  <a:lnTo>
                    <a:pt x="204" y="469"/>
                  </a:lnTo>
                  <a:lnTo>
                    <a:pt x="187" y="461"/>
                  </a:lnTo>
                  <a:lnTo>
                    <a:pt x="177" y="454"/>
                  </a:lnTo>
                  <a:lnTo>
                    <a:pt x="170" y="446"/>
                  </a:lnTo>
                  <a:lnTo>
                    <a:pt x="151" y="442"/>
                  </a:lnTo>
                  <a:lnTo>
                    <a:pt x="144" y="434"/>
                  </a:lnTo>
                  <a:lnTo>
                    <a:pt x="134" y="427"/>
                  </a:lnTo>
                  <a:lnTo>
                    <a:pt x="125" y="423"/>
                  </a:lnTo>
                  <a:lnTo>
                    <a:pt x="105" y="411"/>
                  </a:lnTo>
                  <a:lnTo>
                    <a:pt x="89" y="407"/>
                  </a:lnTo>
                  <a:lnTo>
                    <a:pt x="81" y="399"/>
                  </a:lnTo>
                  <a:lnTo>
                    <a:pt x="72" y="396"/>
                  </a:lnTo>
                  <a:lnTo>
                    <a:pt x="65" y="392"/>
                  </a:lnTo>
                  <a:lnTo>
                    <a:pt x="57" y="384"/>
                  </a:lnTo>
                  <a:lnTo>
                    <a:pt x="50" y="384"/>
                  </a:lnTo>
                  <a:lnTo>
                    <a:pt x="43" y="380"/>
                  </a:lnTo>
                  <a:lnTo>
                    <a:pt x="36" y="376"/>
                  </a:lnTo>
                  <a:lnTo>
                    <a:pt x="29" y="368"/>
                  </a:lnTo>
                  <a:lnTo>
                    <a:pt x="22" y="365"/>
                  </a:lnTo>
                  <a:lnTo>
                    <a:pt x="19" y="353"/>
                  </a:lnTo>
                  <a:lnTo>
                    <a:pt x="12" y="349"/>
                  </a:lnTo>
                  <a:lnTo>
                    <a:pt x="10" y="337"/>
                  </a:lnTo>
                  <a:lnTo>
                    <a:pt x="5" y="326"/>
                  </a:lnTo>
                  <a:lnTo>
                    <a:pt x="2" y="314"/>
                  </a:lnTo>
                  <a:lnTo>
                    <a:pt x="2" y="302"/>
                  </a:lnTo>
                  <a:lnTo>
                    <a:pt x="0" y="291"/>
                  </a:lnTo>
                  <a:lnTo>
                    <a:pt x="0" y="279"/>
                  </a:lnTo>
                  <a:lnTo>
                    <a:pt x="0" y="268"/>
                  </a:lnTo>
                  <a:lnTo>
                    <a:pt x="0" y="256"/>
                  </a:lnTo>
                  <a:lnTo>
                    <a:pt x="0" y="244"/>
                  </a:lnTo>
                  <a:lnTo>
                    <a:pt x="0" y="233"/>
                  </a:lnTo>
                  <a:lnTo>
                    <a:pt x="0" y="221"/>
                  </a:lnTo>
                  <a:lnTo>
                    <a:pt x="0" y="209"/>
                  </a:lnTo>
                  <a:lnTo>
                    <a:pt x="0" y="194"/>
                  </a:lnTo>
                  <a:lnTo>
                    <a:pt x="0" y="182"/>
                  </a:lnTo>
                  <a:lnTo>
                    <a:pt x="2" y="171"/>
                  </a:lnTo>
                  <a:lnTo>
                    <a:pt x="2" y="159"/>
                  </a:lnTo>
                  <a:lnTo>
                    <a:pt x="2" y="147"/>
                  </a:lnTo>
                  <a:lnTo>
                    <a:pt x="5" y="136"/>
                  </a:lnTo>
                  <a:lnTo>
                    <a:pt x="5" y="124"/>
                  </a:lnTo>
                  <a:lnTo>
                    <a:pt x="5" y="112"/>
                  </a:lnTo>
                  <a:lnTo>
                    <a:pt x="5" y="101"/>
                  </a:lnTo>
                  <a:lnTo>
                    <a:pt x="5" y="89"/>
                  </a:lnTo>
                  <a:lnTo>
                    <a:pt x="5" y="78"/>
                  </a:lnTo>
                  <a:lnTo>
                    <a:pt x="5" y="62"/>
                  </a:lnTo>
                  <a:lnTo>
                    <a:pt x="5" y="50"/>
                  </a:lnTo>
                  <a:lnTo>
                    <a:pt x="5" y="39"/>
                  </a:lnTo>
                  <a:lnTo>
                    <a:pt x="7" y="27"/>
                  </a:lnTo>
                  <a:lnTo>
                    <a:pt x="5" y="12"/>
                  </a:lnTo>
                </a:path>
              </a:pathLst>
            </a:custGeom>
            <a:solidFill>
              <a:srgbClr val="99FF66"/>
            </a:solidFill>
            <a:ln w="12700" cap="rnd">
              <a:noFill/>
              <a:round/>
              <a:headEnd/>
              <a:tailEnd/>
            </a:ln>
          </p:spPr>
          <p:txBody>
            <a:bodyPr/>
            <a:lstStyle/>
            <a:p>
              <a:endParaRPr lang="zh-CN" altLang="en-US" dirty="0">
                <a:ea typeface="黑体" pitchFamily="2" charset="-122"/>
              </a:endParaRPr>
            </a:p>
          </p:txBody>
        </p:sp>
      </p:grpSp>
      <p:sp>
        <p:nvSpPr>
          <p:cNvPr id="103507" name="Rectangle 91"/>
          <p:cNvSpPr>
            <a:spLocks noChangeArrowheads="1"/>
          </p:cNvSpPr>
          <p:nvPr/>
        </p:nvSpPr>
        <p:spPr bwMode="auto">
          <a:xfrm>
            <a:off x="1768313" y="2278036"/>
            <a:ext cx="630853"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dirty="0">
                <a:solidFill>
                  <a:srgbClr val="333399"/>
                </a:solidFill>
                <a:latin typeface="Arial" charset="0"/>
                <a:ea typeface="黑体" pitchFamily="2" charset="-122"/>
              </a:rPr>
              <a:t>LAN</a:t>
            </a:r>
          </a:p>
        </p:txBody>
      </p:sp>
      <p:grpSp>
        <p:nvGrpSpPr>
          <p:cNvPr id="4" name="Group 92"/>
          <p:cNvGrpSpPr>
            <a:grpSpLocks/>
          </p:cNvGrpSpPr>
          <p:nvPr/>
        </p:nvGrpSpPr>
        <p:grpSpPr bwMode="auto">
          <a:xfrm>
            <a:off x="6618902" y="2170687"/>
            <a:ext cx="902361" cy="546223"/>
            <a:chOff x="1105" y="1444"/>
            <a:chExt cx="527" cy="380"/>
          </a:xfrm>
        </p:grpSpPr>
        <p:sp>
          <p:nvSpPr>
            <p:cNvPr id="103516" name="Oval 93"/>
            <p:cNvSpPr>
              <a:spLocks noChangeArrowheads="1"/>
            </p:cNvSpPr>
            <p:nvPr/>
          </p:nvSpPr>
          <p:spPr bwMode="auto">
            <a:xfrm rot="840000">
              <a:off x="1117" y="1484"/>
              <a:ext cx="116" cy="174"/>
            </a:xfrm>
            <a:prstGeom prst="ellipse">
              <a:avLst/>
            </a:prstGeom>
            <a:solidFill>
              <a:srgbClr val="99FF66"/>
            </a:solidFill>
            <a:ln w="12700">
              <a:solidFill>
                <a:schemeClr val="tx1"/>
              </a:solidFill>
              <a:round/>
              <a:headEnd/>
              <a:tailEnd/>
            </a:ln>
          </p:spPr>
          <p:txBody>
            <a:bodyPr wrap="none" anchor="ctr"/>
            <a:lstStyle/>
            <a:p>
              <a:endParaRPr lang="zh-CN" altLang="en-US" dirty="0">
                <a:ea typeface="黑体" pitchFamily="2" charset="-122"/>
              </a:endParaRPr>
            </a:p>
          </p:txBody>
        </p:sp>
        <p:sp>
          <p:nvSpPr>
            <p:cNvPr id="103517" name="Oval 94"/>
            <p:cNvSpPr>
              <a:spLocks noChangeArrowheads="1"/>
            </p:cNvSpPr>
            <p:nvPr/>
          </p:nvSpPr>
          <p:spPr bwMode="auto">
            <a:xfrm>
              <a:off x="1105" y="1620"/>
              <a:ext cx="127" cy="137"/>
            </a:xfrm>
            <a:prstGeom prst="ellipse">
              <a:avLst/>
            </a:prstGeom>
            <a:solidFill>
              <a:srgbClr val="99FF66"/>
            </a:solidFill>
            <a:ln w="12700">
              <a:solidFill>
                <a:schemeClr val="tx1"/>
              </a:solidFill>
              <a:round/>
              <a:headEnd/>
              <a:tailEnd/>
            </a:ln>
          </p:spPr>
          <p:txBody>
            <a:bodyPr wrap="none" anchor="ctr"/>
            <a:lstStyle/>
            <a:p>
              <a:endParaRPr lang="zh-CN" altLang="en-US" dirty="0">
                <a:ea typeface="黑体" pitchFamily="2" charset="-122"/>
              </a:endParaRPr>
            </a:p>
          </p:txBody>
        </p:sp>
        <p:sp>
          <p:nvSpPr>
            <p:cNvPr id="103518" name="Oval 95"/>
            <p:cNvSpPr>
              <a:spLocks noChangeArrowheads="1"/>
            </p:cNvSpPr>
            <p:nvPr/>
          </p:nvSpPr>
          <p:spPr bwMode="auto">
            <a:xfrm rot="420000">
              <a:off x="1162" y="1726"/>
              <a:ext cx="340" cy="98"/>
            </a:xfrm>
            <a:prstGeom prst="ellipse">
              <a:avLst/>
            </a:prstGeom>
            <a:solidFill>
              <a:srgbClr val="99FF66"/>
            </a:solidFill>
            <a:ln w="12700">
              <a:solidFill>
                <a:schemeClr val="tx1"/>
              </a:solidFill>
              <a:round/>
              <a:headEnd/>
              <a:tailEnd/>
            </a:ln>
          </p:spPr>
          <p:txBody>
            <a:bodyPr wrap="none" anchor="ctr"/>
            <a:lstStyle/>
            <a:p>
              <a:endParaRPr lang="zh-CN" altLang="en-US" dirty="0">
                <a:ea typeface="黑体" pitchFamily="2" charset="-122"/>
              </a:endParaRPr>
            </a:p>
          </p:txBody>
        </p:sp>
        <p:sp>
          <p:nvSpPr>
            <p:cNvPr id="103519" name="Oval 96"/>
            <p:cNvSpPr>
              <a:spLocks noChangeArrowheads="1"/>
            </p:cNvSpPr>
            <p:nvPr/>
          </p:nvSpPr>
          <p:spPr bwMode="auto">
            <a:xfrm>
              <a:off x="1196" y="1444"/>
              <a:ext cx="298" cy="191"/>
            </a:xfrm>
            <a:prstGeom prst="ellipse">
              <a:avLst/>
            </a:prstGeom>
            <a:solidFill>
              <a:srgbClr val="99FF66"/>
            </a:solidFill>
            <a:ln w="12700">
              <a:solidFill>
                <a:schemeClr val="tx1"/>
              </a:solidFill>
              <a:round/>
              <a:headEnd/>
              <a:tailEnd/>
            </a:ln>
          </p:spPr>
          <p:txBody>
            <a:bodyPr wrap="none" anchor="ctr"/>
            <a:lstStyle/>
            <a:p>
              <a:endParaRPr lang="zh-CN" altLang="en-US" dirty="0">
                <a:ea typeface="黑体" pitchFamily="2" charset="-122"/>
              </a:endParaRPr>
            </a:p>
          </p:txBody>
        </p:sp>
        <p:sp>
          <p:nvSpPr>
            <p:cNvPr id="103520" name="Oval 97"/>
            <p:cNvSpPr>
              <a:spLocks noChangeArrowheads="1"/>
            </p:cNvSpPr>
            <p:nvPr/>
          </p:nvSpPr>
          <p:spPr bwMode="auto">
            <a:xfrm rot="-1020000">
              <a:off x="1443" y="1498"/>
              <a:ext cx="189" cy="270"/>
            </a:xfrm>
            <a:prstGeom prst="ellipse">
              <a:avLst/>
            </a:prstGeom>
            <a:solidFill>
              <a:srgbClr val="99FF66"/>
            </a:solidFill>
            <a:ln w="12700">
              <a:solidFill>
                <a:schemeClr val="tx1"/>
              </a:solidFill>
              <a:round/>
              <a:headEnd/>
              <a:tailEnd/>
            </a:ln>
          </p:spPr>
          <p:txBody>
            <a:bodyPr wrap="none" anchor="ctr"/>
            <a:lstStyle/>
            <a:p>
              <a:endParaRPr lang="zh-CN" altLang="en-US" dirty="0">
                <a:ea typeface="黑体" pitchFamily="2" charset="-122"/>
              </a:endParaRPr>
            </a:p>
          </p:txBody>
        </p:sp>
        <p:sp>
          <p:nvSpPr>
            <p:cNvPr id="103521" name="Oval 98"/>
            <p:cNvSpPr>
              <a:spLocks noChangeArrowheads="1"/>
            </p:cNvSpPr>
            <p:nvPr/>
          </p:nvSpPr>
          <p:spPr bwMode="auto">
            <a:xfrm>
              <a:off x="1408" y="1706"/>
              <a:ext cx="166" cy="96"/>
            </a:xfrm>
            <a:prstGeom prst="ellipse">
              <a:avLst/>
            </a:prstGeom>
            <a:solidFill>
              <a:srgbClr val="99FF66"/>
            </a:solidFill>
            <a:ln w="12700">
              <a:solidFill>
                <a:schemeClr val="tx1"/>
              </a:solidFill>
              <a:round/>
              <a:headEnd/>
              <a:tailEnd/>
            </a:ln>
          </p:spPr>
          <p:txBody>
            <a:bodyPr wrap="none" anchor="ctr"/>
            <a:lstStyle/>
            <a:p>
              <a:endParaRPr lang="zh-CN" altLang="en-US" dirty="0">
                <a:ea typeface="黑体" pitchFamily="2" charset="-122"/>
              </a:endParaRPr>
            </a:p>
          </p:txBody>
        </p:sp>
        <p:sp>
          <p:nvSpPr>
            <p:cNvPr id="103522" name="Freeform 99"/>
            <p:cNvSpPr>
              <a:spLocks/>
            </p:cNvSpPr>
            <p:nvPr/>
          </p:nvSpPr>
          <p:spPr bwMode="auto">
            <a:xfrm>
              <a:off x="1172" y="1505"/>
              <a:ext cx="422" cy="309"/>
            </a:xfrm>
            <a:custGeom>
              <a:avLst/>
              <a:gdLst>
                <a:gd name="T0" fmla="*/ 12 w 334"/>
                <a:gd name="T1" fmla="*/ 12 h 478"/>
                <a:gd name="T2" fmla="*/ 26 w 334"/>
                <a:gd name="T3" fmla="*/ 19 h 478"/>
                <a:gd name="T4" fmla="*/ 43 w 334"/>
                <a:gd name="T5" fmla="*/ 19 h 478"/>
                <a:gd name="T6" fmla="*/ 62 w 334"/>
                <a:gd name="T7" fmla="*/ 19 h 478"/>
                <a:gd name="T8" fmla="*/ 89 w 334"/>
                <a:gd name="T9" fmla="*/ 19 h 478"/>
                <a:gd name="T10" fmla="*/ 117 w 334"/>
                <a:gd name="T11" fmla="*/ 16 h 478"/>
                <a:gd name="T12" fmla="*/ 141 w 334"/>
                <a:gd name="T13" fmla="*/ 12 h 478"/>
                <a:gd name="T14" fmla="*/ 168 w 334"/>
                <a:gd name="T15" fmla="*/ 8 h 478"/>
                <a:gd name="T16" fmla="*/ 187 w 334"/>
                <a:gd name="T17" fmla="*/ 4 h 478"/>
                <a:gd name="T18" fmla="*/ 201 w 334"/>
                <a:gd name="T19" fmla="*/ 0 h 478"/>
                <a:gd name="T20" fmla="*/ 216 w 334"/>
                <a:gd name="T21" fmla="*/ 4 h 478"/>
                <a:gd name="T22" fmla="*/ 228 w 334"/>
                <a:gd name="T23" fmla="*/ 16 h 478"/>
                <a:gd name="T24" fmla="*/ 244 w 334"/>
                <a:gd name="T25" fmla="*/ 31 h 478"/>
                <a:gd name="T26" fmla="*/ 256 w 334"/>
                <a:gd name="T27" fmla="*/ 50 h 478"/>
                <a:gd name="T28" fmla="*/ 273 w 334"/>
                <a:gd name="T29" fmla="*/ 78 h 478"/>
                <a:gd name="T30" fmla="*/ 285 w 334"/>
                <a:gd name="T31" fmla="*/ 112 h 478"/>
                <a:gd name="T32" fmla="*/ 297 w 334"/>
                <a:gd name="T33" fmla="*/ 140 h 478"/>
                <a:gd name="T34" fmla="*/ 307 w 334"/>
                <a:gd name="T35" fmla="*/ 167 h 478"/>
                <a:gd name="T36" fmla="*/ 319 w 334"/>
                <a:gd name="T37" fmla="*/ 190 h 478"/>
                <a:gd name="T38" fmla="*/ 323 w 334"/>
                <a:gd name="T39" fmla="*/ 213 h 478"/>
                <a:gd name="T40" fmla="*/ 331 w 334"/>
                <a:gd name="T41" fmla="*/ 237 h 478"/>
                <a:gd name="T42" fmla="*/ 333 w 334"/>
                <a:gd name="T43" fmla="*/ 260 h 478"/>
                <a:gd name="T44" fmla="*/ 333 w 334"/>
                <a:gd name="T45" fmla="*/ 283 h 478"/>
                <a:gd name="T46" fmla="*/ 333 w 334"/>
                <a:gd name="T47" fmla="*/ 306 h 478"/>
                <a:gd name="T48" fmla="*/ 331 w 334"/>
                <a:gd name="T49" fmla="*/ 330 h 478"/>
                <a:gd name="T50" fmla="*/ 328 w 334"/>
                <a:gd name="T51" fmla="*/ 353 h 478"/>
                <a:gd name="T52" fmla="*/ 316 w 334"/>
                <a:gd name="T53" fmla="*/ 372 h 478"/>
                <a:gd name="T54" fmla="*/ 302 w 334"/>
                <a:gd name="T55" fmla="*/ 384 h 478"/>
                <a:gd name="T56" fmla="*/ 290 w 334"/>
                <a:gd name="T57" fmla="*/ 403 h 478"/>
                <a:gd name="T58" fmla="*/ 278 w 334"/>
                <a:gd name="T59" fmla="*/ 423 h 478"/>
                <a:gd name="T60" fmla="*/ 264 w 334"/>
                <a:gd name="T61" fmla="*/ 438 h 478"/>
                <a:gd name="T62" fmla="*/ 252 w 334"/>
                <a:gd name="T63" fmla="*/ 454 h 478"/>
                <a:gd name="T64" fmla="*/ 240 w 334"/>
                <a:gd name="T65" fmla="*/ 469 h 478"/>
                <a:gd name="T66" fmla="*/ 225 w 334"/>
                <a:gd name="T67" fmla="*/ 477 h 478"/>
                <a:gd name="T68" fmla="*/ 211 w 334"/>
                <a:gd name="T69" fmla="*/ 473 h 478"/>
                <a:gd name="T70" fmla="*/ 187 w 334"/>
                <a:gd name="T71" fmla="*/ 461 h 478"/>
                <a:gd name="T72" fmla="*/ 170 w 334"/>
                <a:gd name="T73" fmla="*/ 446 h 478"/>
                <a:gd name="T74" fmla="*/ 144 w 334"/>
                <a:gd name="T75" fmla="*/ 434 h 478"/>
                <a:gd name="T76" fmla="*/ 125 w 334"/>
                <a:gd name="T77" fmla="*/ 423 h 478"/>
                <a:gd name="T78" fmla="*/ 89 w 334"/>
                <a:gd name="T79" fmla="*/ 407 h 478"/>
                <a:gd name="T80" fmla="*/ 72 w 334"/>
                <a:gd name="T81" fmla="*/ 396 h 478"/>
                <a:gd name="T82" fmla="*/ 57 w 334"/>
                <a:gd name="T83" fmla="*/ 384 h 478"/>
                <a:gd name="T84" fmla="*/ 43 w 334"/>
                <a:gd name="T85" fmla="*/ 380 h 478"/>
                <a:gd name="T86" fmla="*/ 29 w 334"/>
                <a:gd name="T87" fmla="*/ 368 h 478"/>
                <a:gd name="T88" fmla="*/ 19 w 334"/>
                <a:gd name="T89" fmla="*/ 353 h 478"/>
                <a:gd name="T90" fmla="*/ 10 w 334"/>
                <a:gd name="T91" fmla="*/ 337 h 478"/>
                <a:gd name="T92" fmla="*/ 2 w 334"/>
                <a:gd name="T93" fmla="*/ 314 h 478"/>
                <a:gd name="T94" fmla="*/ 0 w 334"/>
                <a:gd name="T95" fmla="*/ 291 h 478"/>
                <a:gd name="T96" fmla="*/ 0 w 334"/>
                <a:gd name="T97" fmla="*/ 268 h 478"/>
                <a:gd name="T98" fmla="*/ 0 w 334"/>
                <a:gd name="T99" fmla="*/ 244 h 478"/>
                <a:gd name="T100" fmla="*/ 0 w 334"/>
                <a:gd name="T101" fmla="*/ 221 h 478"/>
                <a:gd name="T102" fmla="*/ 0 w 334"/>
                <a:gd name="T103" fmla="*/ 194 h 478"/>
                <a:gd name="T104" fmla="*/ 2 w 334"/>
                <a:gd name="T105" fmla="*/ 171 h 478"/>
                <a:gd name="T106" fmla="*/ 2 w 334"/>
                <a:gd name="T107" fmla="*/ 147 h 478"/>
                <a:gd name="T108" fmla="*/ 5 w 334"/>
                <a:gd name="T109" fmla="*/ 124 h 478"/>
                <a:gd name="T110" fmla="*/ 5 w 334"/>
                <a:gd name="T111" fmla="*/ 101 h 478"/>
                <a:gd name="T112" fmla="*/ 5 w 334"/>
                <a:gd name="T113" fmla="*/ 78 h 478"/>
                <a:gd name="T114" fmla="*/ 5 w 334"/>
                <a:gd name="T115" fmla="*/ 50 h 478"/>
                <a:gd name="T116" fmla="*/ 7 w 334"/>
                <a:gd name="T117" fmla="*/ 27 h 47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34"/>
                <a:gd name="T178" fmla="*/ 0 h 478"/>
                <a:gd name="T179" fmla="*/ 334 w 334"/>
                <a:gd name="T180" fmla="*/ 478 h 47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34" h="478">
                  <a:moveTo>
                    <a:pt x="5" y="12"/>
                  </a:moveTo>
                  <a:lnTo>
                    <a:pt x="12" y="12"/>
                  </a:lnTo>
                  <a:lnTo>
                    <a:pt x="19" y="19"/>
                  </a:lnTo>
                  <a:lnTo>
                    <a:pt x="26" y="19"/>
                  </a:lnTo>
                  <a:lnTo>
                    <a:pt x="34" y="19"/>
                  </a:lnTo>
                  <a:lnTo>
                    <a:pt x="43" y="19"/>
                  </a:lnTo>
                  <a:lnTo>
                    <a:pt x="53" y="19"/>
                  </a:lnTo>
                  <a:lnTo>
                    <a:pt x="62" y="19"/>
                  </a:lnTo>
                  <a:lnTo>
                    <a:pt x="79" y="19"/>
                  </a:lnTo>
                  <a:lnTo>
                    <a:pt x="89" y="19"/>
                  </a:lnTo>
                  <a:lnTo>
                    <a:pt x="108" y="19"/>
                  </a:lnTo>
                  <a:lnTo>
                    <a:pt x="117" y="16"/>
                  </a:lnTo>
                  <a:lnTo>
                    <a:pt x="125" y="12"/>
                  </a:lnTo>
                  <a:lnTo>
                    <a:pt x="141" y="12"/>
                  </a:lnTo>
                  <a:lnTo>
                    <a:pt x="158" y="8"/>
                  </a:lnTo>
                  <a:lnTo>
                    <a:pt x="168" y="8"/>
                  </a:lnTo>
                  <a:lnTo>
                    <a:pt x="177" y="4"/>
                  </a:lnTo>
                  <a:lnTo>
                    <a:pt x="187" y="4"/>
                  </a:lnTo>
                  <a:lnTo>
                    <a:pt x="194" y="0"/>
                  </a:lnTo>
                  <a:lnTo>
                    <a:pt x="201" y="0"/>
                  </a:lnTo>
                  <a:lnTo>
                    <a:pt x="208" y="0"/>
                  </a:lnTo>
                  <a:lnTo>
                    <a:pt x="216" y="4"/>
                  </a:lnTo>
                  <a:lnTo>
                    <a:pt x="220" y="16"/>
                  </a:lnTo>
                  <a:lnTo>
                    <a:pt x="228" y="16"/>
                  </a:lnTo>
                  <a:lnTo>
                    <a:pt x="235" y="23"/>
                  </a:lnTo>
                  <a:lnTo>
                    <a:pt x="244" y="31"/>
                  </a:lnTo>
                  <a:lnTo>
                    <a:pt x="254" y="39"/>
                  </a:lnTo>
                  <a:lnTo>
                    <a:pt x="256" y="50"/>
                  </a:lnTo>
                  <a:lnTo>
                    <a:pt x="264" y="62"/>
                  </a:lnTo>
                  <a:lnTo>
                    <a:pt x="273" y="78"/>
                  </a:lnTo>
                  <a:lnTo>
                    <a:pt x="278" y="105"/>
                  </a:lnTo>
                  <a:lnTo>
                    <a:pt x="285" y="112"/>
                  </a:lnTo>
                  <a:lnTo>
                    <a:pt x="292" y="128"/>
                  </a:lnTo>
                  <a:lnTo>
                    <a:pt x="297" y="140"/>
                  </a:lnTo>
                  <a:lnTo>
                    <a:pt x="302" y="151"/>
                  </a:lnTo>
                  <a:lnTo>
                    <a:pt x="307" y="167"/>
                  </a:lnTo>
                  <a:lnTo>
                    <a:pt x="314" y="178"/>
                  </a:lnTo>
                  <a:lnTo>
                    <a:pt x="319" y="190"/>
                  </a:lnTo>
                  <a:lnTo>
                    <a:pt x="321" y="202"/>
                  </a:lnTo>
                  <a:lnTo>
                    <a:pt x="323" y="213"/>
                  </a:lnTo>
                  <a:lnTo>
                    <a:pt x="326" y="225"/>
                  </a:lnTo>
                  <a:lnTo>
                    <a:pt x="331" y="237"/>
                  </a:lnTo>
                  <a:lnTo>
                    <a:pt x="331" y="248"/>
                  </a:lnTo>
                  <a:lnTo>
                    <a:pt x="333" y="260"/>
                  </a:lnTo>
                  <a:lnTo>
                    <a:pt x="333" y="271"/>
                  </a:lnTo>
                  <a:lnTo>
                    <a:pt x="333" y="283"/>
                  </a:lnTo>
                  <a:lnTo>
                    <a:pt x="333" y="295"/>
                  </a:lnTo>
                  <a:lnTo>
                    <a:pt x="333" y="306"/>
                  </a:lnTo>
                  <a:lnTo>
                    <a:pt x="333" y="318"/>
                  </a:lnTo>
                  <a:lnTo>
                    <a:pt x="331" y="330"/>
                  </a:lnTo>
                  <a:lnTo>
                    <a:pt x="331" y="341"/>
                  </a:lnTo>
                  <a:lnTo>
                    <a:pt x="328" y="353"/>
                  </a:lnTo>
                  <a:lnTo>
                    <a:pt x="321" y="361"/>
                  </a:lnTo>
                  <a:lnTo>
                    <a:pt x="316" y="372"/>
                  </a:lnTo>
                  <a:lnTo>
                    <a:pt x="309" y="376"/>
                  </a:lnTo>
                  <a:lnTo>
                    <a:pt x="302" y="384"/>
                  </a:lnTo>
                  <a:lnTo>
                    <a:pt x="295" y="392"/>
                  </a:lnTo>
                  <a:lnTo>
                    <a:pt x="290" y="403"/>
                  </a:lnTo>
                  <a:lnTo>
                    <a:pt x="283" y="411"/>
                  </a:lnTo>
                  <a:lnTo>
                    <a:pt x="278" y="423"/>
                  </a:lnTo>
                  <a:lnTo>
                    <a:pt x="271" y="430"/>
                  </a:lnTo>
                  <a:lnTo>
                    <a:pt x="264" y="438"/>
                  </a:lnTo>
                  <a:lnTo>
                    <a:pt x="259" y="450"/>
                  </a:lnTo>
                  <a:lnTo>
                    <a:pt x="252" y="454"/>
                  </a:lnTo>
                  <a:lnTo>
                    <a:pt x="247" y="465"/>
                  </a:lnTo>
                  <a:lnTo>
                    <a:pt x="240" y="469"/>
                  </a:lnTo>
                  <a:lnTo>
                    <a:pt x="232" y="477"/>
                  </a:lnTo>
                  <a:lnTo>
                    <a:pt x="225" y="477"/>
                  </a:lnTo>
                  <a:lnTo>
                    <a:pt x="218" y="477"/>
                  </a:lnTo>
                  <a:lnTo>
                    <a:pt x="211" y="473"/>
                  </a:lnTo>
                  <a:lnTo>
                    <a:pt x="204" y="469"/>
                  </a:lnTo>
                  <a:lnTo>
                    <a:pt x="187" y="461"/>
                  </a:lnTo>
                  <a:lnTo>
                    <a:pt x="177" y="454"/>
                  </a:lnTo>
                  <a:lnTo>
                    <a:pt x="170" y="446"/>
                  </a:lnTo>
                  <a:lnTo>
                    <a:pt x="151" y="442"/>
                  </a:lnTo>
                  <a:lnTo>
                    <a:pt x="144" y="434"/>
                  </a:lnTo>
                  <a:lnTo>
                    <a:pt x="134" y="427"/>
                  </a:lnTo>
                  <a:lnTo>
                    <a:pt x="125" y="423"/>
                  </a:lnTo>
                  <a:lnTo>
                    <a:pt x="105" y="411"/>
                  </a:lnTo>
                  <a:lnTo>
                    <a:pt x="89" y="407"/>
                  </a:lnTo>
                  <a:lnTo>
                    <a:pt x="81" y="399"/>
                  </a:lnTo>
                  <a:lnTo>
                    <a:pt x="72" y="396"/>
                  </a:lnTo>
                  <a:lnTo>
                    <a:pt x="65" y="392"/>
                  </a:lnTo>
                  <a:lnTo>
                    <a:pt x="57" y="384"/>
                  </a:lnTo>
                  <a:lnTo>
                    <a:pt x="50" y="384"/>
                  </a:lnTo>
                  <a:lnTo>
                    <a:pt x="43" y="380"/>
                  </a:lnTo>
                  <a:lnTo>
                    <a:pt x="36" y="376"/>
                  </a:lnTo>
                  <a:lnTo>
                    <a:pt x="29" y="368"/>
                  </a:lnTo>
                  <a:lnTo>
                    <a:pt x="22" y="365"/>
                  </a:lnTo>
                  <a:lnTo>
                    <a:pt x="19" y="353"/>
                  </a:lnTo>
                  <a:lnTo>
                    <a:pt x="12" y="349"/>
                  </a:lnTo>
                  <a:lnTo>
                    <a:pt x="10" y="337"/>
                  </a:lnTo>
                  <a:lnTo>
                    <a:pt x="5" y="326"/>
                  </a:lnTo>
                  <a:lnTo>
                    <a:pt x="2" y="314"/>
                  </a:lnTo>
                  <a:lnTo>
                    <a:pt x="2" y="302"/>
                  </a:lnTo>
                  <a:lnTo>
                    <a:pt x="0" y="291"/>
                  </a:lnTo>
                  <a:lnTo>
                    <a:pt x="0" y="279"/>
                  </a:lnTo>
                  <a:lnTo>
                    <a:pt x="0" y="268"/>
                  </a:lnTo>
                  <a:lnTo>
                    <a:pt x="0" y="256"/>
                  </a:lnTo>
                  <a:lnTo>
                    <a:pt x="0" y="244"/>
                  </a:lnTo>
                  <a:lnTo>
                    <a:pt x="0" y="233"/>
                  </a:lnTo>
                  <a:lnTo>
                    <a:pt x="0" y="221"/>
                  </a:lnTo>
                  <a:lnTo>
                    <a:pt x="0" y="209"/>
                  </a:lnTo>
                  <a:lnTo>
                    <a:pt x="0" y="194"/>
                  </a:lnTo>
                  <a:lnTo>
                    <a:pt x="0" y="182"/>
                  </a:lnTo>
                  <a:lnTo>
                    <a:pt x="2" y="171"/>
                  </a:lnTo>
                  <a:lnTo>
                    <a:pt x="2" y="159"/>
                  </a:lnTo>
                  <a:lnTo>
                    <a:pt x="2" y="147"/>
                  </a:lnTo>
                  <a:lnTo>
                    <a:pt x="5" y="136"/>
                  </a:lnTo>
                  <a:lnTo>
                    <a:pt x="5" y="124"/>
                  </a:lnTo>
                  <a:lnTo>
                    <a:pt x="5" y="112"/>
                  </a:lnTo>
                  <a:lnTo>
                    <a:pt x="5" y="101"/>
                  </a:lnTo>
                  <a:lnTo>
                    <a:pt x="5" y="89"/>
                  </a:lnTo>
                  <a:lnTo>
                    <a:pt x="5" y="78"/>
                  </a:lnTo>
                  <a:lnTo>
                    <a:pt x="5" y="62"/>
                  </a:lnTo>
                  <a:lnTo>
                    <a:pt x="5" y="50"/>
                  </a:lnTo>
                  <a:lnTo>
                    <a:pt x="5" y="39"/>
                  </a:lnTo>
                  <a:lnTo>
                    <a:pt x="7" y="27"/>
                  </a:lnTo>
                  <a:lnTo>
                    <a:pt x="5" y="12"/>
                  </a:lnTo>
                </a:path>
              </a:pathLst>
            </a:custGeom>
            <a:solidFill>
              <a:srgbClr val="99FF66"/>
            </a:solidFill>
            <a:ln w="12700" cap="rnd">
              <a:noFill/>
              <a:round/>
              <a:headEnd/>
              <a:tailEnd/>
            </a:ln>
          </p:spPr>
          <p:txBody>
            <a:bodyPr/>
            <a:lstStyle/>
            <a:p>
              <a:endParaRPr lang="zh-CN" altLang="en-US" dirty="0">
                <a:ea typeface="黑体" pitchFamily="2" charset="-122"/>
              </a:endParaRPr>
            </a:p>
          </p:txBody>
        </p:sp>
      </p:grpSp>
      <p:sp>
        <p:nvSpPr>
          <p:cNvPr id="103509" name="Rectangle 100"/>
          <p:cNvSpPr>
            <a:spLocks noChangeArrowheads="1"/>
          </p:cNvSpPr>
          <p:nvPr/>
        </p:nvSpPr>
        <p:spPr bwMode="auto">
          <a:xfrm>
            <a:off x="6731301" y="2290666"/>
            <a:ext cx="630853"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dirty="0">
                <a:solidFill>
                  <a:srgbClr val="333399"/>
                </a:solidFill>
                <a:latin typeface="Arial" charset="0"/>
                <a:ea typeface="黑体" pitchFamily="2" charset="-122"/>
              </a:rPr>
              <a:t>LAN</a:t>
            </a:r>
          </a:p>
        </p:txBody>
      </p:sp>
      <p:sp>
        <p:nvSpPr>
          <p:cNvPr id="461925" name="Text Box 101"/>
          <p:cNvSpPr txBox="1">
            <a:spLocks noChangeArrowheads="1"/>
          </p:cNvSpPr>
          <p:nvPr/>
        </p:nvSpPr>
        <p:spPr bwMode="auto">
          <a:xfrm>
            <a:off x="1399452" y="235224"/>
            <a:ext cx="6467698" cy="522851"/>
          </a:xfrm>
          <a:prstGeom prst="rect">
            <a:avLst/>
          </a:prstGeom>
          <a:solidFill>
            <a:srgbClr val="FFFF66"/>
          </a:solidFill>
          <a:ln w="9525">
            <a:solidFill>
              <a:srgbClr val="333399"/>
            </a:solidFill>
            <a:miter lim="800000"/>
            <a:headEnd/>
            <a:tailEnd/>
          </a:ln>
        </p:spPr>
        <p:txBody>
          <a:bodyPr wrap="none" lIns="91074" tIns="45537" rIns="91074" bIns="45537">
            <a:spAutoFit/>
          </a:bodyPr>
          <a:lstStyle/>
          <a:p>
            <a:r>
              <a:rPr lang="zh-CN" altLang="en-US" sz="2800" dirty="0">
                <a:solidFill>
                  <a:srgbClr val="333399"/>
                </a:solidFill>
                <a:latin typeface="黑体" pitchFamily="2" charset="-122"/>
                <a:ea typeface="黑体" pitchFamily="2" charset="-122"/>
              </a:rPr>
              <a:t>两个网桥之间还可使用一段点到点链路 </a:t>
            </a:r>
          </a:p>
        </p:txBody>
      </p:sp>
      <p:sp>
        <p:nvSpPr>
          <p:cNvPr id="461926" name="Text Box 102"/>
          <p:cNvSpPr txBox="1">
            <a:spLocks noChangeArrowheads="1"/>
          </p:cNvSpPr>
          <p:nvPr/>
        </p:nvSpPr>
        <p:spPr bwMode="auto">
          <a:xfrm>
            <a:off x="1636916" y="5596423"/>
            <a:ext cx="5929089" cy="584406"/>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none" lIns="91074" tIns="45537" rIns="91074" bIns="45537">
            <a:spAutoFit/>
          </a:bodyPr>
          <a:lstStyle/>
          <a:p>
            <a:pPr>
              <a:defRPr/>
            </a:pPr>
            <a:r>
              <a:rPr lang="zh-CN" altLang="en-US" sz="3200" dirty="0">
                <a:solidFill>
                  <a:srgbClr val="333399"/>
                </a:solidFill>
                <a:ea typeface="黑体" pitchFamily="2" charset="-122"/>
              </a:rPr>
              <a:t>网桥不改变它转发的帧的源地址</a:t>
            </a:r>
          </a:p>
        </p:txBody>
      </p:sp>
      <p:sp>
        <p:nvSpPr>
          <p:cNvPr id="103512" name="AutoShape 103"/>
          <p:cNvSpPr>
            <a:spLocks noChangeArrowheads="1"/>
          </p:cNvSpPr>
          <p:nvPr/>
        </p:nvSpPr>
        <p:spPr bwMode="auto">
          <a:xfrm>
            <a:off x="5564563" y="3409950"/>
            <a:ext cx="215300" cy="429401"/>
          </a:xfrm>
          <a:prstGeom prst="downArrow">
            <a:avLst>
              <a:gd name="adj1" fmla="val 50000"/>
              <a:gd name="adj2" fmla="val 50000"/>
            </a:avLst>
          </a:prstGeom>
          <a:solidFill>
            <a:srgbClr val="CCECFF"/>
          </a:solidFill>
          <a:ln w="9525" algn="ctr">
            <a:solidFill>
              <a:schemeClr val="folHlink"/>
            </a:solidFill>
            <a:miter lim="800000"/>
            <a:headEnd/>
            <a:tailEnd/>
          </a:ln>
        </p:spPr>
        <p:txBody>
          <a:bodyPr wrap="none" lIns="91074" tIns="45537" rIns="91074" bIns="45537" anchor="ctr"/>
          <a:lstStyle/>
          <a:p>
            <a:endParaRPr lang="zh-CN" altLang="en-US" dirty="0">
              <a:ea typeface="黑体" pitchFamily="2" charset="-122"/>
            </a:endParaRPr>
          </a:p>
        </p:txBody>
      </p:sp>
      <p:sp>
        <p:nvSpPr>
          <p:cNvPr id="103513" name="AutoShape 104"/>
          <p:cNvSpPr>
            <a:spLocks noChangeArrowheads="1"/>
          </p:cNvSpPr>
          <p:nvPr/>
        </p:nvSpPr>
        <p:spPr bwMode="auto">
          <a:xfrm>
            <a:off x="5349263" y="3983012"/>
            <a:ext cx="215300" cy="429401"/>
          </a:xfrm>
          <a:prstGeom prst="downArrow">
            <a:avLst>
              <a:gd name="adj1" fmla="val 50000"/>
              <a:gd name="adj2" fmla="val 50000"/>
            </a:avLst>
          </a:prstGeom>
          <a:solidFill>
            <a:srgbClr val="FFFF66"/>
          </a:solidFill>
          <a:ln w="9525" algn="ctr">
            <a:solidFill>
              <a:schemeClr val="folHlink"/>
            </a:solidFill>
            <a:miter lim="800000"/>
            <a:headEnd/>
            <a:tailEnd/>
          </a:ln>
        </p:spPr>
        <p:txBody>
          <a:bodyPr wrap="none" lIns="91074" tIns="45537" rIns="91074" bIns="45537" anchor="ctr"/>
          <a:lstStyle/>
          <a:p>
            <a:endParaRPr lang="zh-CN" altLang="en-US" dirty="0">
              <a:ea typeface="黑体" pitchFamily="2" charset="-122"/>
            </a:endParaRPr>
          </a:p>
        </p:txBody>
      </p:sp>
      <p:sp>
        <p:nvSpPr>
          <p:cNvPr id="103514" name="AutoShape 105"/>
          <p:cNvSpPr>
            <a:spLocks noChangeArrowheads="1"/>
          </p:cNvSpPr>
          <p:nvPr/>
        </p:nvSpPr>
        <p:spPr bwMode="auto">
          <a:xfrm>
            <a:off x="5062723" y="4556072"/>
            <a:ext cx="215300" cy="429401"/>
          </a:xfrm>
          <a:prstGeom prst="downArrow">
            <a:avLst>
              <a:gd name="adj1" fmla="val 50000"/>
              <a:gd name="adj2" fmla="val 50000"/>
            </a:avLst>
          </a:prstGeom>
          <a:solidFill>
            <a:srgbClr val="FFCCFF"/>
          </a:solidFill>
          <a:ln w="9525" algn="ctr">
            <a:solidFill>
              <a:schemeClr val="folHlink"/>
            </a:solidFill>
            <a:miter lim="800000"/>
            <a:headEnd/>
            <a:tailEnd/>
          </a:ln>
        </p:spPr>
        <p:txBody>
          <a:bodyPr wrap="none" lIns="91074" tIns="45537" rIns="91074" bIns="45537" anchor="ctr"/>
          <a:lstStyle/>
          <a:p>
            <a:endParaRPr lang="zh-CN" altLang="en-US" dirty="0">
              <a:ea typeface="黑体" pitchFamily="2" charset="-122"/>
            </a:endParaRPr>
          </a:p>
        </p:txBody>
      </p:sp>
      <p:sp>
        <p:nvSpPr>
          <p:cNvPr id="103515" name="Freeform 106"/>
          <p:cNvSpPr>
            <a:spLocks/>
          </p:cNvSpPr>
          <p:nvPr/>
        </p:nvSpPr>
        <p:spPr bwMode="auto">
          <a:xfrm>
            <a:off x="1241143" y="975625"/>
            <a:ext cx="6618901" cy="1769701"/>
          </a:xfrm>
          <a:custGeom>
            <a:avLst/>
            <a:gdLst>
              <a:gd name="T0" fmla="*/ 9 w 4181"/>
              <a:gd name="T1" fmla="*/ 0 h 1121"/>
              <a:gd name="T2" fmla="*/ 9 w 4181"/>
              <a:gd name="T3" fmla="*/ 408 h 1121"/>
              <a:gd name="T4" fmla="*/ 9 w 4181"/>
              <a:gd name="T5" fmla="*/ 771 h 1121"/>
              <a:gd name="T6" fmla="*/ 28 w 4181"/>
              <a:gd name="T7" fmla="*/ 1006 h 1121"/>
              <a:gd name="T8" fmla="*/ 180 w 4181"/>
              <a:gd name="T9" fmla="*/ 1094 h 1121"/>
              <a:gd name="T10" fmla="*/ 824 w 4181"/>
              <a:gd name="T11" fmla="*/ 1092 h 1121"/>
              <a:gd name="T12" fmla="*/ 1096 w 4181"/>
              <a:gd name="T13" fmla="*/ 998 h 1121"/>
              <a:gd name="T14" fmla="*/ 1132 w 4181"/>
              <a:gd name="T15" fmla="*/ 562 h 1121"/>
              <a:gd name="T16" fmla="*/ 1300 w 4181"/>
              <a:gd name="T17" fmla="*/ 458 h 1121"/>
              <a:gd name="T18" fmla="*/ 1640 w 4181"/>
              <a:gd name="T19" fmla="*/ 494 h 1121"/>
              <a:gd name="T20" fmla="*/ 1692 w 4181"/>
              <a:gd name="T21" fmla="*/ 718 h 1121"/>
              <a:gd name="T22" fmla="*/ 1700 w 4181"/>
              <a:gd name="T23" fmla="*/ 930 h 1121"/>
              <a:gd name="T24" fmla="*/ 1768 w 4181"/>
              <a:gd name="T25" fmla="*/ 1078 h 1121"/>
              <a:gd name="T26" fmla="*/ 2108 w 4181"/>
              <a:gd name="T27" fmla="*/ 1098 h 1121"/>
              <a:gd name="T28" fmla="*/ 2352 w 4181"/>
              <a:gd name="T29" fmla="*/ 1038 h 1121"/>
              <a:gd name="T30" fmla="*/ 2412 w 4181"/>
              <a:gd name="T31" fmla="*/ 598 h 1121"/>
              <a:gd name="T32" fmla="*/ 2520 w 4181"/>
              <a:gd name="T33" fmla="*/ 462 h 1121"/>
              <a:gd name="T34" fmla="*/ 2956 w 4181"/>
              <a:gd name="T35" fmla="*/ 478 h 1121"/>
              <a:gd name="T36" fmla="*/ 3024 w 4181"/>
              <a:gd name="T37" fmla="*/ 690 h 1121"/>
              <a:gd name="T38" fmla="*/ 3112 w 4181"/>
              <a:gd name="T39" fmla="*/ 1054 h 1121"/>
              <a:gd name="T40" fmla="*/ 3556 w 4181"/>
              <a:gd name="T41" fmla="*/ 1094 h 1121"/>
              <a:gd name="T42" fmla="*/ 4056 w 4181"/>
              <a:gd name="T43" fmla="*/ 1062 h 1121"/>
              <a:gd name="T44" fmla="*/ 4164 w 4181"/>
              <a:gd name="T45" fmla="*/ 742 h 1121"/>
              <a:gd name="T46" fmla="*/ 4160 w 4181"/>
              <a:gd name="T47" fmla="*/ 26 h 112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181"/>
              <a:gd name="T73" fmla="*/ 0 h 1121"/>
              <a:gd name="T74" fmla="*/ 4181 w 4181"/>
              <a:gd name="T75" fmla="*/ 1121 h 112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181" h="1121">
                <a:moveTo>
                  <a:pt x="9" y="0"/>
                </a:moveTo>
                <a:cubicBezTo>
                  <a:pt x="9" y="140"/>
                  <a:pt x="9" y="280"/>
                  <a:pt x="9" y="408"/>
                </a:cubicBezTo>
                <a:cubicBezTo>
                  <a:pt x="9" y="536"/>
                  <a:pt x="6" y="671"/>
                  <a:pt x="9" y="771"/>
                </a:cubicBezTo>
                <a:cubicBezTo>
                  <a:pt x="12" y="871"/>
                  <a:pt x="0" y="952"/>
                  <a:pt x="28" y="1006"/>
                </a:cubicBezTo>
                <a:cubicBezTo>
                  <a:pt x="56" y="1060"/>
                  <a:pt x="47" y="1080"/>
                  <a:pt x="180" y="1094"/>
                </a:cubicBezTo>
                <a:cubicBezTo>
                  <a:pt x="313" y="1108"/>
                  <a:pt x="671" y="1108"/>
                  <a:pt x="824" y="1092"/>
                </a:cubicBezTo>
                <a:cubicBezTo>
                  <a:pt x="977" y="1076"/>
                  <a:pt x="1045" y="1086"/>
                  <a:pt x="1096" y="998"/>
                </a:cubicBezTo>
                <a:cubicBezTo>
                  <a:pt x="1147" y="910"/>
                  <a:pt x="1098" y="652"/>
                  <a:pt x="1132" y="562"/>
                </a:cubicBezTo>
                <a:cubicBezTo>
                  <a:pt x="1166" y="472"/>
                  <a:pt x="1215" y="469"/>
                  <a:pt x="1300" y="458"/>
                </a:cubicBezTo>
                <a:cubicBezTo>
                  <a:pt x="1385" y="447"/>
                  <a:pt x="1575" y="451"/>
                  <a:pt x="1640" y="494"/>
                </a:cubicBezTo>
                <a:cubicBezTo>
                  <a:pt x="1705" y="537"/>
                  <a:pt x="1682" y="645"/>
                  <a:pt x="1692" y="718"/>
                </a:cubicBezTo>
                <a:cubicBezTo>
                  <a:pt x="1702" y="791"/>
                  <a:pt x="1687" y="870"/>
                  <a:pt x="1700" y="930"/>
                </a:cubicBezTo>
                <a:cubicBezTo>
                  <a:pt x="1713" y="990"/>
                  <a:pt x="1700" y="1050"/>
                  <a:pt x="1768" y="1078"/>
                </a:cubicBezTo>
                <a:cubicBezTo>
                  <a:pt x="1836" y="1106"/>
                  <a:pt x="2011" y="1105"/>
                  <a:pt x="2108" y="1098"/>
                </a:cubicBezTo>
                <a:cubicBezTo>
                  <a:pt x="2205" y="1091"/>
                  <a:pt x="2301" y="1121"/>
                  <a:pt x="2352" y="1038"/>
                </a:cubicBezTo>
                <a:cubicBezTo>
                  <a:pt x="2403" y="955"/>
                  <a:pt x="2384" y="694"/>
                  <a:pt x="2412" y="598"/>
                </a:cubicBezTo>
                <a:cubicBezTo>
                  <a:pt x="2440" y="502"/>
                  <a:pt x="2429" y="482"/>
                  <a:pt x="2520" y="462"/>
                </a:cubicBezTo>
                <a:cubicBezTo>
                  <a:pt x="2611" y="442"/>
                  <a:pt x="2872" y="440"/>
                  <a:pt x="2956" y="478"/>
                </a:cubicBezTo>
                <a:cubicBezTo>
                  <a:pt x="3040" y="516"/>
                  <a:pt x="2998" y="594"/>
                  <a:pt x="3024" y="690"/>
                </a:cubicBezTo>
                <a:cubicBezTo>
                  <a:pt x="3050" y="786"/>
                  <a:pt x="3023" y="987"/>
                  <a:pt x="3112" y="1054"/>
                </a:cubicBezTo>
                <a:cubicBezTo>
                  <a:pt x="3201" y="1121"/>
                  <a:pt x="3399" y="1093"/>
                  <a:pt x="3556" y="1094"/>
                </a:cubicBezTo>
                <a:cubicBezTo>
                  <a:pt x="3713" y="1095"/>
                  <a:pt x="3955" y="1121"/>
                  <a:pt x="4056" y="1062"/>
                </a:cubicBezTo>
                <a:cubicBezTo>
                  <a:pt x="4157" y="1003"/>
                  <a:pt x="4147" y="915"/>
                  <a:pt x="4164" y="742"/>
                </a:cubicBezTo>
                <a:cubicBezTo>
                  <a:pt x="4181" y="569"/>
                  <a:pt x="4161" y="175"/>
                  <a:pt x="4160" y="26"/>
                </a:cubicBezTo>
              </a:path>
            </a:pathLst>
          </a:custGeom>
          <a:noFill/>
          <a:ln w="76200">
            <a:solidFill>
              <a:srgbClr val="663300">
                <a:alpha val="59999"/>
              </a:srgbClr>
            </a:solidFill>
            <a:round/>
            <a:headEnd/>
            <a:tailEnd type="triangle" w="med" len="lg"/>
          </a:ln>
        </p:spPr>
        <p:txBody>
          <a:bodyPr lIns="91074" tIns="45537" rIns="91074" bIns="45537"/>
          <a:lstStyle/>
          <a:p>
            <a:endParaRPr lang="zh-CN" altLang="en-US" dirty="0">
              <a:ea typeface="黑体" pitchFamily="2" charset="-122"/>
            </a:endParaRPr>
          </a:p>
        </p:txBody>
      </p:sp>
      <p:sp>
        <p:nvSpPr>
          <p:cNvPr id="107" name="灯片编号占位符 106"/>
          <p:cNvSpPr>
            <a:spLocks noGrp="1"/>
          </p:cNvSpPr>
          <p:nvPr>
            <p:ph type="sldNum" sz="quarter" idx="12"/>
          </p:nvPr>
        </p:nvSpPr>
        <p:spPr/>
        <p:txBody>
          <a:bodyPr/>
          <a:lstStyle/>
          <a:p>
            <a:fld id="{B6F15528-21DE-4FAA-801E-634DDDAF4B2B}" type="slidenum">
              <a:rPr lang="en-US" smtClean="0"/>
              <a:pPr/>
              <a:t>91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1925"/>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0" nodeType="afterEffect">
                                  <p:stCondLst>
                                    <p:cond delay="1000"/>
                                  </p:stCondLst>
                                  <p:childTnLst>
                                    <p:anim calcmode="discrete" valueType="str">
                                      <p:cBhvr>
                                        <p:cTn id="9" dur="500" fill="hold"/>
                                        <p:tgtEl>
                                          <p:spTgt spid="461849"/>
                                        </p:tgtEl>
                                        <p:attrNameLst>
                                          <p:attrName>style.visibility</p:attrName>
                                        </p:attrNameLst>
                                      </p:cBhvr>
                                      <p:tavLst>
                                        <p:tav tm="0">
                                          <p:val>
                                            <p:strVal val="hidden"/>
                                          </p:val>
                                        </p:tav>
                                        <p:tav tm="50000">
                                          <p:val>
                                            <p:strVal val="visible"/>
                                          </p:val>
                                        </p:tav>
                                      </p:tavLst>
                                    </p:anim>
                                  </p:childTnLst>
                                </p:cTn>
                              </p:par>
                            </p:childTnLst>
                          </p:cTn>
                        </p:par>
                        <p:par>
                          <p:cTn id="10" fill="hold">
                            <p:stCondLst>
                              <p:cond delay="2500"/>
                            </p:stCondLst>
                            <p:childTnLst>
                              <p:par>
                                <p:cTn id="11" presetID="1" presetClass="entr" presetSubtype="0" fill="hold" grpId="0" nodeType="afterEffect">
                                  <p:stCondLst>
                                    <p:cond delay="1000"/>
                                  </p:stCondLst>
                                  <p:childTnLst>
                                    <p:set>
                                      <p:cBhvr>
                                        <p:cTn id="12" dur="1" fill="hold">
                                          <p:stCondLst>
                                            <p:cond delay="0"/>
                                          </p:stCondLst>
                                        </p:cTn>
                                        <p:tgtEl>
                                          <p:spTgt spid="4619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49" grpId="0" animBg="1"/>
      <p:bldP spid="461925" grpId="0" animBg="1"/>
      <p:bldP spid="461926"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body" idx="1"/>
          </p:nvPr>
        </p:nvSpPr>
        <p:spPr>
          <a:xfrm>
            <a:off x="1040091" y="2039656"/>
            <a:ext cx="7828381" cy="4234021"/>
          </a:xfrm>
        </p:spPr>
        <p:txBody>
          <a:bodyPr/>
          <a:lstStyle/>
          <a:p>
            <a:pPr eaLnBrk="1" hangingPunct="1"/>
            <a:r>
              <a:rPr lang="zh-CN" altLang="en-US" dirty="0" smtClean="0">
                <a:ea typeface="黑体" pitchFamily="2" charset="-122"/>
              </a:rPr>
              <a:t>集线器在转发帧时，不对传输媒体进行检测。</a:t>
            </a:r>
          </a:p>
          <a:p>
            <a:pPr eaLnBrk="1" hangingPunct="1"/>
            <a:r>
              <a:rPr lang="zh-CN" altLang="en-US" dirty="0" smtClean="0">
                <a:ea typeface="黑体" pitchFamily="2" charset="-122"/>
              </a:rPr>
              <a:t>网桥在转发帧之前必须执行 </a:t>
            </a:r>
            <a:r>
              <a:rPr lang="en-US" altLang="zh-CN" dirty="0" smtClean="0">
                <a:ea typeface="黑体" pitchFamily="2" charset="-122"/>
              </a:rPr>
              <a:t>CSMA/CD </a:t>
            </a:r>
            <a:r>
              <a:rPr lang="zh-CN" altLang="en-US" dirty="0" smtClean="0">
                <a:ea typeface="黑体" pitchFamily="2" charset="-122"/>
              </a:rPr>
              <a:t>算法。</a:t>
            </a:r>
          </a:p>
          <a:p>
            <a:pPr lvl="1" eaLnBrk="1" hangingPunct="1"/>
            <a:r>
              <a:rPr lang="zh-CN" altLang="en-US" dirty="0" smtClean="0">
                <a:solidFill>
                  <a:srgbClr val="333399"/>
                </a:solidFill>
                <a:ea typeface="黑体" pitchFamily="2" charset="-122"/>
              </a:rPr>
              <a:t>若在发送过程中出现碰撞，就必须停止发送和进行退避。</a:t>
            </a:r>
            <a:endParaRPr lang="zh-CN" altLang="en-US" dirty="0" smtClean="0">
              <a:ea typeface="黑体" pitchFamily="2" charset="-122"/>
            </a:endParaRPr>
          </a:p>
        </p:txBody>
      </p:sp>
      <p:sp>
        <p:nvSpPr>
          <p:cNvPr id="104452" name="Rectangle 3"/>
          <p:cNvSpPr>
            <a:spLocks noGrp="1" noChangeArrowheads="1"/>
          </p:cNvSpPr>
          <p:nvPr>
            <p:ph type="title"/>
          </p:nvPr>
        </p:nvSpPr>
        <p:spPr>
          <a:xfrm>
            <a:off x="916610" y="213123"/>
            <a:ext cx="8094340" cy="1453964"/>
          </a:xfrm>
        </p:spPr>
        <p:txBody>
          <a:bodyPr/>
          <a:lstStyle/>
          <a:p>
            <a:pPr algn="ctr" eaLnBrk="1" hangingPunct="1"/>
            <a:r>
              <a:rPr lang="zh-CN" altLang="en-US" dirty="0" smtClean="0">
                <a:ea typeface="黑体" pitchFamily="2" charset="-122"/>
              </a:rPr>
              <a:t>网桥和集线器（或转发器）不同 </a:t>
            </a:r>
          </a:p>
        </p:txBody>
      </p:sp>
      <p:sp>
        <p:nvSpPr>
          <p:cNvPr id="4" name="灯片编号占位符 3"/>
          <p:cNvSpPr>
            <a:spLocks noGrp="1"/>
          </p:cNvSpPr>
          <p:nvPr>
            <p:ph type="sldNum" sz="quarter" idx="12"/>
          </p:nvPr>
        </p:nvSpPr>
        <p:spPr/>
        <p:txBody>
          <a:bodyPr/>
          <a:lstStyle/>
          <a:p>
            <a:fld id="{B6F15528-21DE-4FAA-801E-634DDDAF4B2B}" type="slidenum">
              <a:rPr lang="en-US" smtClean="0"/>
              <a:pPr/>
              <a:t>92</a:t>
            </a:fld>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2"/>
          <p:cNvSpPr>
            <a:spLocks noGrp="1" noChangeArrowheads="1"/>
          </p:cNvSpPr>
          <p:nvPr>
            <p:ph type="body" idx="1"/>
          </p:nvPr>
        </p:nvSpPr>
        <p:spPr>
          <a:xfrm>
            <a:off x="609491" y="1905469"/>
            <a:ext cx="8258981" cy="4297168"/>
          </a:xfrm>
        </p:spPr>
        <p:txBody>
          <a:bodyPr/>
          <a:lstStyle/>
          <a:p>
            <a:pPr eaLnBrk="1" hangingPunct="1"/>
            <a:r>
              <a:rPr lang="zh-CN" altLang="en-US" sz="2400" dirty="0" smtClean="0">
                <a:ea typeface="黑体" pitchFamily="2" charset="-122"/>
              </a:rPr>
              <a:t>若从 </a:t>
            </a:r>
            <a:r>
              <a:rPr lang="en-US" altLang="zh-CN" sz="2400" dirty="0" smtClean="0">
                <a:ea typeface="黑体" pitchFamily="2" charset="-122"/>
              </a:rPr>
              <a:t>A </a:t>
            </a:r>
            <a:r>
              <a:rPr lang="zh-CN" altLang="en-US" sz="2400" dirty="0" smtClean="0">
                <a:ea typeface="黑体" pitchFamily="2" charset="-122"/>
              </a:rPr>
              <a:t>发出的帧从接口 </a:t>
            </a:r>
            <a:r>
              <a:rPr lang="en-US" altLang="zh-CN" sz="2400" dirty="0" smtClean="0">
                <a:ea typeface="黑体" pitchFamily="2" charset="-122"/>
              </a:rPr>
              <a:t>x </a:t>
            </a:r>
            <a:r>
              <a:rPr lang="zh-CN" altLang="en-US" sz="2400" dirty="0" smtClean="0">
                <a:ea typeface="黑体" pitchFamily="2" charset="-122"/>
              </a:rPr>
              <a:t>进入了某网桥，那么从这个接口出发沿相反方向一定可把一个帧传送到 </a:t>
            </a:r>
            <a:r>
              <a:rPr lang="en-US" altLang="zh-CN" sz="2400" dirty="0" smtClean="0">
                <a:ea typeface="黑体" pitchFamily="2" charset="-122"/>
              </a:rPr>
              <a:t>A</a:t>
            </a:r>
            <a:r>
              <a:rPr lang="zh-CN" altLang="en-US" sz="2400" dirty="0" smtClean="0">
                <a:ea typeface="黑体" pitchFamily="2" charset="-122"/>
              </a:rPr>
              <a:t>。</a:t>
            </a:r>
          </a:p>
          <a:p>
            <a:pPr eaLnBrk="1" hangingPunct="1"/>
            <a:r>
              <a:rPr lang="zh-CN" altLang="en-US" sz="2400" dirty="0" smtClean="0">
                <a:ea typeface="黑体" pitchFamily="2" charset="-122"/>
              </a:rPr>
              <a:t>网桥每收到一个帧，就记下其源地址和进入网桥的接口，作为转发表中的一个项目。</a:t>
            </a:r>
          </a:p>
          <a:p>
            <a:pPr eaLnBrk="1" hangingPunct="1"/>
            <a:r>
              <a:rPr lang="zh-CN" altLang="en-US" sz="2400" dirty="0" smtClean="0">
                <a:ea typeface="黑体" pitchFamily="2" charset="-122"/>
              </a:rPr>
              <a:t>在建立转发表时是把帧首部中的源地址写在“地址”这一栏的下面。</a:t>
            </a:r>
          </a:p>
          <a:p>
            <a:pPr eaLnBrk="1" hangingPunct="1"/>
            <a:r>
              <a:rPr lang="zh-CN" altLang="en-US" sz="2400" dirty="0" smtClean="0">
                <a:ea typeface="黑体" pitchFamily="2" charset="-122"/>
              </a:rPr>
              <a:t>在转发帧时，则是根据收到的帧首部中的目的地址来转发的。这时就把在“地址”栏下面已经记下的源地址当作目的地址，而把记下的进入接口当作转发接口。</a:t>
            </a:r>
          </a:p>
        </p:txBody>
      </p:sp>
      <p:sp>
        <p:nvSpPr>
          <p:cNvPr id="106500" name="Rectangle 3"/>
          <p:cNvSpPr>
            <a:spLocks noChangeArrowheads="1"/>
          </p:cNvSpPr>
          <p:nvPr/>
        </p:nvSpPr>
        <p:spPr bwMode="auto">
          <a:xfrm>
            <a:off x="0" y="-184481"/>
            <a:ext cx="183991" cy="368962"/>
          </a:xfrm>
          <a:prstGeom prst="rect">
            <a:avLst/>
          </a:prstGeom>
          <a:noFill/>
          <a:ln w="9525">
            <a:noFill/>
            <a:miter lim="800000"/>
            <a:headEnd/>
            <a:tailEnd/>
          </a:ln>
        </p:spPr>
        <p:txBody>
          <a:bodyPr wrap="none" lIns="91074" tIns="45537" rIns="91074" bIns="45537" anchor="ctr">
            <a:spAutoFit/>
          </a:bodyPr>
          <a:lstStyle/>
          <a:p>
            <a:endParaRPr lang="zh-CN" altLang="en-US" dirty="0">
              <a:ea typeface="黑体" pitchFamily="2" charset="-122"/>
            </a:endParaRPr>
          </a:p>
        </p:txBody>
      </p:sp>
      <p:sp>
        <p:nvSpPr>
          <p:cNvPr id="106501" name="Rectangle 4"/>
          <p:cNvSpPr>
            <a:spLocks noChangeArrowheads="1"/>
          </p:cNvSpPr>
          <p:nvPr/>
        </p:nvSpPr>
        <p:spPr bwMode="auto">
          <a:xfrm>
            <a:off x="0" y="-184481"/>
            <a:ext cx="183991" cy="368962"/>
          </a:xfrm>
          <a:prstGeom prst="rect">
            <a:avLst/>
          </a:prstGeom>
          <a:noFill/>
          <a:ln w="9525">
            <a:noFill/>
            <a:miter lim="800000"/>
            <a:headEnd/>
            <a:tailEnd/>
          </a:ln>
        </p:spPr>
        <p:txBody>
          <a:bodyPr wrap="none" lIns="91074" tIns="45537" rIns="91074" bIns="45537" anchor="ctr">
            <a:spAutoFit/>
          </a:bodyPr>
          <a:lstStyle/>
          <a:p>
            <a:endParaRPr lang="zh-CN" altLang="en-US" dirty="0">
              <a:ea typeface="黑体" pitchFamily="2" charset="-122"/>
            </a:endParaRPr>
          </a:p>
        </p:txBody>
      </p:sp>
      <p:sp>
        <p:nvSpPr>
          <p:cNvPr id="106502" name="Rectangle 5"/>
          <p:cNvSpPr>
            <a:spLocks noGrp="1" noChangeArrowheads="1"/>
          </p:cNvSpPr>
          <p:nvPr>
            <p:ph type="title"/>
          </p:nvPr>
        </p:nvSpPr>
        <p:spPr>
          <a:xfrm>
            <a:off x="916610" y="213123"/>
            <a:ext cx="8094340" cy="1453964"/>
          </a:xfrm>
        </p:spPr>
        <p:txBody>
          <a:bodyPr/>
          <a:lstStyle/>
          <a:p>
            <a:pPr algn="ctr" eaLnBrk="1" hangingPunct="1"/>
            <a:r>
              <a:rPr lang="zh-CN" altLang="en-US" dirty="0" smtClean="0">
                <a:ea typeface="黑体" pitchFamily="2" charset="-122"/>
              </a:rPr>
              <a:t>网桥应当按照以下自学习算法</a:t>
            </a:r>
            <a:br>
              <a:rPr lang="zh-CN" altLang="en-US" dirty="0" smtClean="0">
                <a:ea typeface="黑体" pitchFamily="2" charset="-122"/>
              </a:rPr>
            </a:br>
            <a:r>
              <a:rPr lang="zh-CN" altLang="en-US" dirty="0" smtClean="0">
                <a:ea typeface="黑体" pitchFamily="2" charset="-122"/>
              </a:rPr>
              <a:t>处理收到的帧和建立转发表 </a:t>
            </a:r>
          </a:p>
        </p:txBody>
      </p:sp>
      <p:sp>
        <p:nvSpPr>
          <p:cNvPr id="6" name="灯片编号占位符 5"/>
          <p:cNvSpPr>
            <a:spLocks noGrp="1"/>
          </p:cNvSpPr>
          <p:nvPr>
            <p:ph type="sldNum" sz="quarter" idx="12"/>
          </p:nvPr>
        </p:nvSpPr>
        <p:spPr/>
        <p:txBody>
          <a:bodyPr/>
          <a:lstStyle/>
          <a:p>
            <a:fld id="{B6F15528-21DE-4FAA-801E-634DDDAF4B2B}" type="slidenum">
              <a:rPr lang="en-US" smtClean="0"/>
              <a:pPr/>
              <a:t>93</a:t>
            </a:fld>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6"/>
          <p:cNvSpPr>
            <a:spLocks noChangeArrowheads="1"/>
          </p:cNvSpPr>
          <p:nvPr/>
        </p:nvSpPr>
        <p:spPr bwMode="auto">
          <a:xfrm>
            <a:off x="2217910" y="3927758"/>
            <a:ext cx="1490063" cy="407957"/>
          </a:xfrm>
          <a:prstGeom prst="rect">
            <a:avLst/>
          </a:prstGeom>
          <a:noFill/>
          <a:ln w="12700">
            <a:noFill/>
            <a:miter lim="800000"/>
            <a:headEnd/>
            <a:tailEnd/>
          </a:ln>
        </p:spPr>
        <p:txBody>
          <a:bodyPr wrap="none" lIns="90126" tIns="44272" rIns="90126" bIns="44272">
            <a:spAutoFit/>
          </a:bodyPr>
          <a:lstStyle/>
          <a:p>
            <a:pPr defTabSz="758952" eaLnBrk="0" hangingPunct="0">
              <a:lnSpc>
                <a:spcPct val="115000"/>
              </a:lnSpc>
            </a:pPr>
            <a:r>
              <a:rPr kumimoji="1" lang="zh-CN" altLang="en-US" dirty="0">
                <a:solidFill>
                  <a:schemeClr val="folHlink"/>
                </a:solidFill>
                <a:latin typeface="Arial" charset="0"/>
                <a:ea typeface="黑体" pitchFamily="2" charset="-122"/>
              </a:rPr>
              <a:t>地址      接口</a:t>
            </a:r>
            <a:endParaRPr kumimoji="1" lang="zh-CN" altLang="en-US" baseline="-25000" dirty="0">
              <a:solidFill>
                <a:schemeClr val="folHlink"/>
              </a:solidFill>
              <a:latin typeface="Arial" charset="0"/>
              <a:ea typeface="黑体" pitchFamily="2" charset="-122"/>
            </a:endParaRPr>
          </a:p>
        </p:txBody>
      </p:sp>
      <p:sp>
        <p:nvSpPr>
          <p:cNvPr id="107524" name="Rectangle 4"/>
          <p:cNvSpPr>
            <a:spLocks noGrp="1" noChangeArrowheads="1"/>
          </p:cNvSpPr>
          <p:nvPr>
            <p:ph type="title"/>
          </p:nvPr>
        </p:nvSpPr>
        <p:spPr>
          <a:xfrm>
            <a:off x="1147741" y="213123"/>
            <a:ext cx="7432608" cy="1453964"/>
          </a:xfrm>
        </p:spPr>
        <p:txBody>
          <a:bodyPr/>
          <a:lstStyle/>
          <a:p>
            <a:pPr algn="ctr" eaLnBrk="1" hangingPunct="1"/>
            <a:r>
              <a:rPr lang="zh-CN" altLang="en-US" dirty="0" smtClean="0">
                <a:ea typeface="黑体" pitchFamily="2" charset="-122"/>
              </a:rPr>
              <a:t>转发表的建立过程举例</a:t>
            </a:r>
          </a:p>
        </p:txBody>
      </p:sp>
      <p:sp>
        <p:nvSpPr>
          <p:cNvPr id="107525" name="Line 5"/>
          <p:cNvSpPr>
            <a:spLocks noChangeShapeType="1"/>
          </p:cNvSpPr>
          <p:nvPr/>
        </p:nvSpPr>
        <p:spPr bwMode="auto">
          <a:xfrm>
            <a:off x="5084886" y="2615875"/>
            <a:ext cx="0" cy="588847"/>
          </a:xfrm>
          <a:prstGeom prst="line">
            <a:avLst/>
          </a:prstGeom>
          <a:noFill/>
          <a:ln w="28575">
            <a:solidFill>
              <a:schemeClr val="folHlink"/>
            </a:solidFill>
            <a:round/>
            <a:headEnd/>
            <a:tailEnd/>
          </a:ln>
        </p:spPr>
        <p:txBody>
          <a:bodyPr wrap="none" lIns="91074" tIns="45537" rIns="91074" bIns="45537" anchor="ctr"/>
          <a:lstStyle/>
          <a:p>
            <a:endParaRPr lang="zh-CN" altLang="en-US" dirty="0">
              <a:ea typeface="黑体" pitchFamily="2" charset="-122"/>
            </a:endParaRPr>
          </a:p>
        </p:txBody>
      </p:sp>
      <p:sp>
        <p:nvSpPr>
          <p:cNvPr id="107526" name="Line 7"/>
          <p:cNvSpPr>
            <a:spLocks noChangeShapeType="1"/>
          </p:cNvSpPr>
          <p:nvPr/>
        </p:nvSpPr>
        <p:spPr bwMode="auto">
          <a:xfrm>
            <a:off x="8607262" y="2633239"/>
            <a:ext cx="0" cy="587269"/>
          </a:xfrm>
          <a:prstGeom prst="line">
            <a:avLst/>
          </a:prstGeom>
          <a:noFill/>
          <a:ln w="28575">
            <a:solidFill>
              <a:schemeClr val="folHlink"/>
            </a:solidFill>
            <a:round/>
            <a:headEnd/>
            <a:tailEnd/>
          </a:ln>
        </p:spPr>
        <p:txBody>
          <a:bodyPr wrap="none" lIns="91074" tIns="45537" rIns="91074" bIns="45537" anchor="ctr"/>
          <a:lstStyle/>
          <a:p>
            <a:endParaRPr lang="zh-CN" altLang="en-US" dirty="0">
              <a:ea typeface="黑体" pitchFamily="2" charset="-122"/>
            </a:endParaRPr>
          </a:p>
        </p:txBody>
      </p:sp>
      <p:sp>
        <p:nvSpPr>
          <p:cNvPr id="107527" name="Line 8"/>
          <p:cNvSpPr>
            <a:spLocks noChangeShapeType="1"/>
          </p:cNvSpPr>
          <p:nvPr/>
        </p:nvSpPr>
        <p:spPr bwMode="auto">
          <a:xfrm flipV="1">
            <a:off x="6853198" y="2641133"/>
            <a:ext cx="2018440" cy="4736"/>
          </a:xfrm>
          <a:prstGeom prst="line">
            <a:avLst/>
          </a:prstGeom>
          <a:noFill/>
          <a:ln w="28575">
            <a:solidFill>
              <a:schemeClr val="folHlink"/>
            </a:solidFill>
            <a:round/>
            <a:headEnd/>
            <a:tailEnd/>
          </a:ln>
        </p:spPr>
        <p:txBody>
          <a:bodyPr wrap="none" lIns="91074" tIns="45537" rIns="91074" bIns="45537" anchor="ctr"/>
          <a:lstStyle/>
          <a:p>
            <a:endParaRPr lang="zh-CN" altLang="en-US" dirty="0">
              <a:ea typeface="黑体" pitchFamily="2" charset="-122"/>
            </a:endParaRPr>
          </a:p>
        </p:txBody>
      </p:sp>
      <p:sp>
        <p:nvSpPr>
          <p:cNvPr id="107528" name="Rectangle 9"/>
          <p:cNvSpPr>
            <a:spLocks noChangeArrowheads="1"/>
          </p:cNvSpPr>
          <p:nvPr/>
        </p:nvSpPr>
        <p:spPr bwMode="auto">
          <a:xfrm>
            <a:off x="8824145" y="2562200"/>
            <a:ext cx="115566" cy="123137"/>
          </a:xfrm>
          <a:prstGeom prst="rect">
            <a:avLst/>
          </a:prstGeom>
          <a:solidFill>
            <a:schemeClr val="folHlink"/>
          </a:solidFill>
          <a:ln w="12700">
            <a:solidFill>
              <a:schemeClr val="folHlink"/>
            </a:solidFill>
            <a:miter lim="800000"/>
            <a:headEnd/>
            <a:tailEnd/>
          </a:ln>
        </p:spPr>
        <p:txBody>
          <a:bodyPr wrap="none" lIns="91074" tIns="45537" rIns="91074" bIns="45537" anchor="ctr"/>
          <a:lstStyle/>
          <a:p>
            <a:endParaRPr lang="zh-CN" altLang="en-US" dirty="0">
              <a:ea typeface="黑体" pitchFamily="2" charset="-122"/>
            </a:endParaRPr>
          </a:p>
        </p:txBody>
      </p:sp>
      <p:sp>
        <p:nvSpPr>
          <p:cNvPr id="107529" name="Line 10"/>
          <p:cNvSpPr>
            <a:spLocks noChangeShapeType="1"/>
          </p:cNvSpPr>
          <p:nvPr/>
        </p:nvSpPr>
        <p:spPr bwMode="auto">
          <a:xfrm>
            <a:off x="7459521" y="2645869"/>
            <a:ext cx="0" cy="562010"/>
          </a:xfrm>
          <a:prstGeom prst="line">
            <a:avLst/>
          </a:prstGeom>
          <a:noFill/>
          <a:ln w="28575">
            <a:solidFill>
              <a:schemeClr val="folHlink"/>
            </a:solidFill>
            <a:round/>
            <a:headEnd/>
            <a:tailEnd/>
          </a:ln>
        </p:spPr>
        <p:txBody>
          <a:bodyPr wrap="none" lIns="91074" tIns="45537" rIns="91074" bIns="45537" anchor="ctr"/>
          <a:lstStyle/>
          <a:p>
            <a:endParaRPr lang="zh-CN" altLang="en-US" dirty="0">
              <a:ea typeface="黑体" pitchFamily="2" charset="-122"/>
            </a:endParaRPr>
          </a:p>
        </p:txBody>
      </p:sp>
      <p:pic>
        <p:nvPicPr>
          <p:cNvPr id="107530" name="Picture 11"/>
          <p:cNvPicPr>
            <a:picLocks noChangeArrowheads="1"/>
          </p:cNvPicPr>
          <p:nvPr/>
        </p:nvPicPr>
        <p:blipFill>
          <a:blip r:embed="rId3" cstate="print"/>
          <a:srcRect/>
          <a:stretch>
            <a:fillRect/>
          </a:stretch>
        </p:blipFill>
        <p:spPr bwMode="auto">
          <a:xfrm>
            <a:off x="7180898" y="3177884"/>
            <a:ext cx="558831" cy="592005"/>
          </a:xfrm>
          <a:prstGeom prst="rect">
            <a:avLst/>
          </a:prstGeom>
          <a:noFill/>
          <a:ln w="9525">
            <a:noFill/>
            <a:miter lim="800000"/>
            <a:headEnd/>
            <a:tailEnd/>
          </a:ln>
        </p:spPr>
      </p:pic>
      <p:pic>
        <p:nvPicPr>
          <p:cNvPr id="107531" name="Picture 12"/>
          <p:cNvPicPr>
            <a:picLocks noChangeArrowheads="1"/>
          </p:cNvPicPr>
          <p:nvPr/>
        </p:nvPicPr>
        <p:blipFill>
          <a:blip r:embed="rId3" cstate="print"/>
          <a:srcRect/>
          <a:stretch>
            <a:fillRect/>
          </a:stretch>
        </p:blipFill>
        <p:spPr bwMode="auto">
          <a:xfrm>
            <a:off x="8304892" y="3174727"/>
            <a:ext cx="558831" cy="593584"/>
          </a:xfrm>
          <a:prstGeom prst="rect">
            <a:avLst/>
          </a:prstGeom>
          <a:noFill/>
          <a:ln w="9525">
            <a:noFill/>
            <a:miter lim="800000"/>
            <a:headEnd/>
            <a:tailEnd/>
          </a:ln>
        </p:spPr>
      </p:pic>
      <p:sp>
        <p:nvSpPr>
          <p:cNvPr id="107532" name="Line 13"/>
          <p:cNvSpPr>
            <a:spLocks noChangeShapeType="1"/>
          </p:cNvSpPr>
          <p:nvPr/>
        </p:nvSpPr>
        <p:spPr bwMode="auto">
          <a:xfrm>
            <a:off x="3341905" y="2628504"/>
            <a:ext cx="2502865" cy="1578"/>
          </a:xfrm>
          <a:prstGeom prst="line">
            <a:avLst/>
          </a:prstGeom>
          <a:noFill/>
          <a:ln w="28575">
            <a:solidFill>
              <a:schemeClr val="folHlink"/>
            </a:solidFill>
            <a:round/>
            <a:headEnd/>
            <a:tailEnd/>
          </a:ln>
        </p:spPr>
        <p:txBody>
          <a:bodyPr wrap="none" lIns="91074" tIns="45537" rIns="91074" bIns="45537" anchor="ctr"/>
          <a:lstStyle/>
          <a:p>
            <a:endParaRPr lang="zh-CN" altLang="en-US" dirty="0">
              <a:ea typeface="黑体" pitchFamily="2" charset="-122"/>
            </a:endParaRPr>
          </a:p>
        </p:txBody>
      </p:sp>
      <p:sp>
        <p:nvSpPr>
          <p:cNvPr id="107533" name="Line 14"/>
          <p:cNvSpPr>
            <a:spLocks noChangeShapeType="1"/>
          </p:cNvSpPr>
          <p:nvPr/>
        </p:nvSpPr>
        <p:spPr bwMode="auto">
          <a:xfrm>
            <a:off x="4032131" y="2628504"/>
            <a:ext cx="0" cy="563588"/>
          </a:xfrm>
          <a:prstGeom prst="line">
            <a:avLst/>
          </a:prstGeom>
          <a:noFill/>
          <a:ln w="28575">
            <a:solidFill>
              <a:schemeClr val="folHlink"/>
            </a:solidFill>
            <a:round/>
            <a:headEnd/>
            <a:tailEnd/>
          </a:ln>
        </p:spPr>
        <p:txBody>
          <a:bodyPr wrap="none" lIns="91074" tIns="45537" rIns="91074" bIns="45537" anchor="ctr"/>
          <a:lstStyle/>
          <a:p>
            <a:endParaRPr lang="zh-CN" altLang="en-US" dirty="0">
              <a:ea typeface="黑体" pitchFamily="2" charset="-122"/>
            </a:endParaRPr>
          </a:p>
        </p:txBody>
      </p:sp>
      <p:pic>
        <p:nvPicPr>
          <p:cNvPr id="107534" name="Picture 15"/>
          <p:cNvPicPr>
            <a:picLocks noChangeArrowheads="1"/>
          </p:cNvPicPr>
          <p:nvPr/>
        </p:nvPicPr>
        <p:blipFill>
          <a:blip r:embed="rId3" cstate="print"/>
          <a:srcRect/>
          <a:stretch>
            <a:fillRect/>
          </a:stretch>
        </p:blipFill>
        <p:spPr bwMode="auto">
          <a:xfrm>
            <a:off x="3755090" y="3160519"/>
            <a:ext cx="558831" cy="592006"/>
          </a:xfrm>
          <a:prstGeom prst="rect">
            <a:avLst/>
          </a:prstGeom>
          <a:noFill/>
          <a:ln w="9525">
            <a:noFill/>
            <a:miter lim="800000"/>
            <a:headEnd/>
            <a:tailEnd/>
          </a:ln>
        </p:spPr>
      </p:pic>
      <p:pic>
        <p:nvPicPr>
          <p:cNvPr id="107535" name="Picture 16"/>
          <p:cNvPicPr>
            <a:picLocks noChangeArrowheads="1"/>
          </p:cNvPicPr>
          <p:nvPr/>
        </p:nvPicPr>
        <p:blipFill>
          <a:blip r:embed="rId3" cstate="print"/>
          <a:srcRect/>
          <a:stretch>
            <a:fillRect/>
          </a:stretch>
        </p:blipFill>
        <p:spPr bwMode="auto">
          <a:xfrm>
            <a:off x="4793598" y="3158940"/>
            <a:ext cx="558831" cy="592005"/>
          </a:xfrm>
          <a:prstGeom prst="rect">
            <a:avLst/>
          </a:prstGeom>
          <a:noFill/>
          <a:ln w="9525">
            <a:noFill/>
            <a:miter lim="800000"/>
            <a:headEnd/>
            <a:tailEnd/>
          </a:ln>
        </p:spPr>
      </p:pic>
      <p:sp>
        <p:nvSpPr>
          <p:cNvPr id="107536" name="Line 17"/>
          <p:cNvSpPr>
            <a:spLocks noChangeShapeType="1"/>
          </p:cNvSpPr>
          <p:nvPr/>
        </p:nvSpPr>
        <p:spPr bwMode="auto">
          <a:xfrm>
            <a:off x="1980446" y="2636397"/>
            <a:ext cx="0" cy="587269"/>
          </a:xfrm>
          <a:prstGeom prst="line">
            <a:avLst/>
          </a:prstGeom>
          <a:noFill/>
          <a:ln w="28575">
            <a:solidFill>
              <a:schemeClr val="folHlink"/>
            </a:solidFill>
            <a:round/>
            <a:headEnd/>
            <a:tailEnd/>
          </a:ln>
        </p:spPr>
        <p:txBody>
          <a:bodyPr wrap="none" lIns="91074" tIns="45537" rIns="91074" bIns="45537" anchor="ctr"/>
          <a:lstStyle/>
          <a:p>
            <a:endParaRPr lang="zh-CN" altLang="en-US" dirty="0">
              <a:ea typeface="黑体" pitchFamily="2" charset="-122"/>
            </a:endParaRPr>
          </a:p>
        </p:txBody>
      </p:sp>
      <p:sp>
        <p:nvSpPr>
          <p:cNvPr id="107537" name="Rectangle 18"/>
          <p:cNvSpPr>
            <a:spLocks noChangeArrowheads="1"/>
          </p:cNvSpPr>
          <p:nvPr/>
        </p:nvSpPr>
        <p:spPr bwMode="auto">
          <a:xfrm>
            <a:off x="174140" y="2584301"/>
            <a:ext cx="115566" cy="121558"/>
          </a:xfrm>
          <a:prstGeom prst="rect">
            <a:avLst/>
          </a:prstGeom>
          <a:solidFill>
            <a:schemeClr val="folHlink"/>
          </a:solidFill>
          <a:ln w="12700">
            <a:solidFill>
              <a:schemeClr val="folHlink"/>
            </a:solidFill>
            <a:miter lim="800000"/>
            <a:headEnd/>
            <a:tailEnd/>
          </a:ln>
        </p:spPr>
        <p:txBody>
          <a:bodyPr wrap="none" lIns="91074" tIns="45537" rIns="91074" bIns="45537" anchor="ctr"/>
          <a:lstStyle/>
          <a:p>
            <a:endParaRPr lang="zh-CN" altLang="en-US" dirty="0">
              <a:ea typeface="黑体" pitchFamily="2" charset="-122"/>
            </a:endParaRPr>
          </a:p>
        </p:txBody>
      </p:sp>
      <p:sp>
        <p:nvSpPr>
          <p:cNvPr id="107538" name="Line 19"/>
          <p:cNvSpPr>
            <a:spLocks noChangeShapeType="1"/>
          </p:cNvSpPr>
          <p:nvPr/>
        </p:nvSpPr>
        <p:spPr bwMode="auto">
          <a:xfrm flipV="1">
            <a:off x="250128" y="2645869"/>
            <a:ext cx="1996277" cy="1579"/>
          </a:xfrm>
          <a:prstGeom prst="line">
            <a:avLst/>
          </a:prstGeom>
          <a:noFill/>
          <a:ln w="28575">
            <a:solidFill>
              <a:schemeClr val="folHlink"/>
            </a:solidFill>
            <a:round/>
            <a:headEnd/>
            <a:tailEnd/>
          </a:ln>
        </p:spPr>
        <p:txBody>
          <a:bodyPr wrap="none" lIns="91074" tIns="45537" rIns="91074" bIns="45537" anchor="ctr"/>
          <a:lstStyle/>
          <a:p>
            <a:endParaRPr lang="zh-CN" altLang="en-US" dirty="0">
              <a:ea typeface="黑体" pitchFamily="2" charset="-122"/>
            </a:endParaRPr>
          </a:p>
        </p:txBody>
      </p:sp>
      <p:sp>
        <p:nvSpPr>
          <p:cNvPr id="107539" name="Line 20"/>
          <p:cNvSpPr>
            <a:spLocks noChangeShapeType="1"/>
          </p:cNvSpPr>
          <p:nvPr/>
        </p:nvSpPr>
        <p:spPr bwMode="auto">
          <a:xfrm>
            <a:off x="641152" y="2647448"/>
            <a:ext cx="0" cy="565168"/>
          </a:xfrm>
          <a:prstGeom prst="line">
            <a:avLst/>
          </a:prstGeom>
          <a:noFill/>
          <a:ln w="28575">
            <a:solidFill>
              <a:schemeClr val="folHlink"/>
            </a:solidFill>
            <a:round/>
            <a:headEnd/>
            <a:tailEnd/>
          </a:ln>
        </p:spPr>
        <p:txBody>
          <a:bodyPr wrap="none" lIns="91074" tIns="45537" rIns="91074" bIns="45537" anchor="ctr"/>
          <a:lstStyle/>
          <a:p>
            <a:endParaRPr lang="zh-CN" altLang="en-US" dirty="0">
              <a:ea typeface="黑体" pitchFamily="2" charset="-122"/>
            </a:endParaRPr>
          </a:p>
        </p:txBody>
      </p:sp>
      <p:pic>
        <p:nvPicPr>
          <p:cNvPr id="107540" name="Picture 21"/>
          <p:cNvPicPr>
            <a:picLocks noChangeArrowheads="1"/>
          </p:cNvPicPr>
          <p:nvPr/>
        </p:nvPicPr>
        <p:blipFill>
          <a:blip r:embed="rId3" cstate="print"/>
          <a:srcRect/>
          <a:stretch>
            <a:fillRect/>
          </a:stretch>
        </p:blipFill>
        <p:spPr bwMode="auto">
          <a:xfrm>
            <a:off x="364111" y="3179463"/>
            <a:ext cx="557248" cy="595163"/>
          </a:xfrm>
          <a:prstGeom prst="rect">
            <a:avLst/>
          </a:prstGeom>
          <a:noFill/>
          <a:ln w="9525">
            <a:noFill/>
            <a:miter lim="800000"/>
            <a:headEnd/>
            <a:tailEnd/>
          </a:ln>
        </p:spPr>
      </p:pic>
      <p:pic>
        <p:nvPicPr>
          <p:cNvPr id="107541" name="Picture 22"/>
          <p:cNvPicPr>
            <a:picLocks noChangeArrowheads="1"/>
          </p:cNvPicPr>
          <p:nvPr/>
        </p:nvPicPr>
        <p:blipFill>
          <a:blip r:embed="rId3" cstate="print"/>
          <a:srcRect/>
          <a:stretch>
            <a:fillRect/>
          </a:stretch>
        </p:blipFill>
        <p:spPr bwMode="auto">
          <a:xfrm>
            <a:off x="1679659" y="3177884"/>
            <a:ext cx="557248" cy="593584"/>
          </a:xfrm>
          <a:prstGeom prst="rect">
            <a:avLst/>
          </a:prstGeom>
          <a:noFill/>
          <a:ln w="9525">
            <a:noFill/>
            <a:miter lim="800000"/>
            <a:headEnd/>
            <a:tailEnd/>
          </a:ln>
        </p:spPr>
      </p:pic>
      <p:sp>
        <p:nvSpPr>
          <p:cNvPr id="107542" name="Rectangle 23"/>
          <p:cNvSpPr>
            <a:spLocks noChangeArrowheads="1"/>
          </p:cNvSpPr>
          <p:nvPr/>
        </p:nvSpPr>
        <p:spPr bwMode="auto">
          <a:xfrm>
            <a:off x="6083817" y="1978088"/>
            <a:ext cx="420860"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dirty="0">
                <a:solidFill>
                  <a:schemeClr val="folHlink"/>
                </a:solidFill>
                <a:latin typeface="Arial" charset="0"/>
                <a:ea typeface="黑体" pitchFamily="2" charset="-122"/>
              </a:rPr>
              <a:t>B</a:t>
            </a:r>
            <a:r>
              <a:rPr kumimoji="1" lang="en-US" altLang="zh-CN" baseline="-25000" dirty="0">
                <a:solidFill>
                  <a:schemeClr val="folHlink"/>
                </a:solidFill>
                <a:latin typeface="Arial" charset="0"/>
                <a:ea typeface="黑体" pitchFamily="2" charset="-122"/>
              </a:rPr>
              <a:t>2</a:t>
            </a:r>
          </a:p>
        </p:txBody>
      </p:sp>
      <p:pic>
        <p:nvPicPr>
          <p:cNvPr id="107543" name="Picture 24"/>
          <p:cNvPicPr>
            <a:picLocks noChangeArrowheads="1"/>
          </p:cNvPicPr>
          <p:nvPr/>
        </p:nvPicPr>
        <p:blipFill>
          <a:blip r:embed="rId4" cstate="print"/>
          <a:srcRect/>
          <a:stretch>
            <a:fillRect/>
          </a:stretch>
        </p:blipFill>
        <p:spPr bwMode="auto">
          <a:xfrm>
            <a:off x="2217910" y="2074386"/>
            <a:ext cx="1198399" cy="771975"/>
          </a:xfrm>
          <a:prstGeom prst="rect">
            <a:avLst/>
          </a:prstGeom>
          <a:noFill/>
          <a:ln w="12699">
            <a:noFill/>
            <a:miter lim="800000"/>
            <a:headEnd/>
            <a:tailEnd/>
          </a:ln>
        </p:spPr>
      </p:pic>
      <p:pic>
        <p:nvPicPr>
          <p:cNvPr id="107544" name="Picture 25"/>
          <p:cNvPicPr>
            <a:picLocks noChangeArrowheads="1"/>
          </p:cNvPicPr>
          <p:nvPr/>
        </p:nvPicPr>
        <p:blipFill>
          <a:blip r:embed="rId4" cstate="print"/>
          <a:srcRect/>
          <a:stretch>
            <a:fillRect/>
          </a:stretch>
        </p:blipFill>
        <p:spPr bwMode="auto">
          <a:xfrm>
            <a:off x="5684878" y="2074386"/>
            <a:ext cx="1199982" cy="771975"/>
          </a:xfrm>
          <a:prstGeom prst="rect">
            <a:avLst/>
          </a:prstGeom>
          <a:noFill/>
          <a:ln w="12699">
            <a:noFill/>
            <a:miter lim="800000"/>
            <a:headEnd/>
            <a:tailEnd/>
          </a:ln>
        </p:spPr>
      </p:pic>
      <p:sp>
        <p:nvSpPr>
          <p:cNvPr id="107545" name="Rectangle 26"/>
          <p:cNvSpPr>
            <a:spLocks noChangeArrowheads="1"/>
          </p:cNvSpPr>
          <p:nvPr/>
        </p:nvSpPr>
        <p:spPr bwMode="auto">
          <a:xfrm>
            <a:off x="2616849" y="1978088"/>
            <a:ext cx="420860"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dirty="0">
                <a:solidFill>
                  <a:schemeClr val="folHlink"/>
                </a:solidFill>
                <a:latin typeface="Arial" charset="0"/>
                <a:ea typeface="黑体" pitchFamily="2" charset="-122"/>
              </a:rPr>
              <a:t>B</a:t>
            </a:r>
            <a:r>
              <a:rPr kumimoji="1" lang="en-US" altLang="zh-CN" baseline="-25000" dirty="0">
                <a:solidFill>
                  <a:schemeClr val="folHlink"/>
                </a:solidFill>
                <a:latin typeface="Arial" charset="0"/>
                <a:ea typeface="黑体" pitchFamily="2" charset="-122"/>
              </a:rPr>
              <a:t>1</a:t>
            </a:r>
          </a:p>
        </p:txBody>
      </p:sp>
      <p:sp>
        <p:nvSpPr>
          <p:cNvPr id="107546" name="Rectangle 27"/>
          <p:cNvSpPr>
            <a:spLocks noChangeArrowheads="1"/>
          </p:cNvSpPr>
          <p:nvPr/>
        </p:nvSpPr>
        <p:spPr bwMode="auto">
          <a:xfrm>
            <a:off x="115567" y="3108423"/>
            <a:ext cx="335901"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dirty="0">
                <a:solidFill>
                  <a:schemeClr val="folHlink"/>
                </a:solidFill>
                <a:latin typeface="Arial" charset="0"/>
                <a:ea typeface="黑体" pitchFamily="2" charset="-122"/>
              </a:rPr>
              <a:t>A</a:t>
            </a:r>
            <a:endParaRPr kumimoji="1" lang="en-US" altLang="zh-CN" baseline="-25000" dirty="0">
              <a:solidFill>
                <a:schemeClr val="folHlink"/>
              </a:solidFill>
              <a:latin typeface="Arial" charset="0"/>
              <a:ea typeface="黑体" pitchFamily="2" charset="-122"/>
            </a:endParaRPr>
          </a:p>
        </p:txBody>
      </p:sp>
      <p:sp>
        <p:nvSpPr>
          <p:cNvPr id="107547" name="Rectangle 28"/>
          <p:cNvSpPr>
            <a:spLocks noChangeArrowheads="1"/>
          </p:cNvSpPr>
          <p:nvPr/>
        </p:nvSpPr>
        <p:spPr bwMode="auto">
          <a:xfrm>
            <a:off x="1454861" y="3108423"/>
            <a:ext cx="335901"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dirty="0">
                <a:solidFill>
                  <a:schemeClr val="folHlink"/>
                </a:solidFill>
                <a:latin typeface="Arial" charset="0"/>
                <a:ea typeface="黑体" pitchFamily="2" charset="-122"/>
              </a:rPr>
              <a:t>B</a:t>
            </a:r>
            <a:endParaRPr kumimoji="1" lang="en-US" altLang="zh-CN" baseline="-25000" dirty="0">
              <a:solidFill>
                <a:schemeClr val="folHlink"/>
              </a:solidFill>
              <a:latin typeface="Arial" charset="0"/>
              <a:ea typeface="黑体" pitchFamily="2" charset="-122"/>
            </a:endParaRPr>
          </a:p>
        </p:txBody>
      </p:sp>
      <p:sp>
        <p:nvSpPr>
          <p:cNvPr id="107548" name="Rectangle 29"/>
          <p:cNvSpPr>
            <a:spLocks noChangeArrowheads="1"/>
          </p:cNvSpPr>
          <p:nvPr/>
        </p:nvSpPr>
        <p:spPr bwMode="auto">
          <a:xfrm>
            <a:off x="3474884" y="3108423"/>
            <a:ext cx="348725"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dirty="0">
                <a:solidFill>
                  <a:schemeClr val="folHlink"/>
                </a:solidFill>
                <a:latin typeface="Arial" charset="0"/>
                <a:ea typeface="黑体" pitchFamily="2" charset="-122"/>
              </a:rPr>
              <a:t>C</a:t>
            </a:r>
            <a:endParaRPr kumimoji="1" lang="en-US" altLang="zh-CN" baseline="-25000" dirty="0">
              <a:solidFill>
                <a:schemeClr val="folHlink"/>
              </a:solidFill>
              <a:latin typeface="Arial" charset="0"/>
              <a:ea typeface="黑体" pitchFamily="2" charset="-122"/>
            </a:endParaRPr>
          </a:p>
        </p:txBody>
      </p:sp>
      <p:sp>
        <p:nvSpPr>
          <p:cNvPr id="107549" name="Rectangle 30"/>
          <p:cNvSpPr>
            <a:spLocks noChangeArrowheads="1"/>
          </p:cNvSpPr>
          <p:nvPr/>
        </p:nvSpPr>
        <p:spPr bwMode="auto">
          <a:xfrm>
            <a:off x="4570382" y="3108423"/>
            <a:ext cx="348725"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dirty="0">
                <a:solidFill>
                  <a:schemeClr val="folHlink"/>
                </a:solidFill>
                <a:latin typeface="Arial" charset="0"/>
                <a:ea typeface="黑体" pitchFamily="2" charset="-122"/>
              </a:rPr>
              <a:t>D</a:t>
            </a:r>
            <a:endParaRPr kumimoji="1" lang="en-US" altLang="zh-CN" baseline="-25000" dirty="0">
              <a:solidFill>
                <a:schemeClr val="folHlink"/>
              </a:solidFill>
              <a:latin typeface="Arial" charset="0"/>
              <a:ea typeface="黑体" pitchFamily="2" charset="-122"/>
            </a:endParaRPr>
          </a:p>
        </p:txBody>
      </p:sp>
      <p:sp>
        <p:nvSpPr>
          <p:cNvPr id="107550" name="Rectangle 31"/>
          <p:cNvSpPr>
            <a:spLocks noChangeArrowheads="1"/>
          </p:cNvSpPr>
          <p:nvPr/>
        </p:nvSpPr>
        <p:spPr bwMode="auto">
          <a:xfrm>
            <a:off x="6967181" y="3108423"/>
            <a:ext cx="335901"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dirty="0">
                <a:solidFill>
                  <a:schemeClr val="folHlink"/>
                </a:solidFill>
                <a:latin typeface="Arial" charset="0"/>
                <a:ea typeface="黑体" pitchFamily="2" charset="-122"/>
              </a:rPr>
              <a:t>E</a:t>
            </a:r>
            <a:endParaRPr kumimoji="1" lang="en-US" altLang="zh-CN" baseline="-25000" dirty="0">
              <a:solidFill>
                <a:schemeClr val="folHlink"/>
              </a:solidFill>
              <a:latin typeface="Arial" charset="0"/>
              <a:ea typeface="黑体" pitchFamily="2" charset="-122"/>
            </a:endParaRPr>
          </a:p>
        </p:txBody>
      </p:sp>
      <p:sp>
        <p:nvSpPr>
          <p:cNvPr id="107551" name="Rectangle 32"/>
          <p:cNvSpPr>
            <a:spLocks noChangeArrowheads="1"/>
          </p:cNvSpPr>
          <p:nvPr/>
        </p:nvSpPr>
        <p:spPr bwMode="auto">
          <a:xfrm>
            <a:off x="8081677" y="3108423"/>
            <a:ext cx="323077"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dirty="0">
                <a:solidFill>
                  <a:schemeClr val="folHlink"/>
                </a:solidFill>
                <a:latin typeface="Arial" charset="0"/>
                <a:ea typeface="黑体" pitchFamily="2" charset="-122"/>
              </a:rPr>
              <a:t>F</a:t>
            </a:r>
            <a:endParaRPr kumimoji="1" lang="en-US" altLang="zh-CN" baseline="-25000" dirty="0">
              <a:solidFill>
                <a:schemeClr val="folHlink"/>
              </a:solidFill>
              <a:latin typeface="Arial" charset="0"/>
              <a:ea typeface="黑体" pitchFamily="2" charset="-122"/>
            </a:endParaRPr>
          </a:p>
        </p:txBody>
      </p:sp>
      <p:sp>
        <p:nvSpPr>
          <p:cNvPr id="107552" name="Rectangle 33"/>
          <p:cNvSpPr>
            <a:spLocks noChangeArrowheads="1"/>
          </p:cNvSpPr>
          <p:nvPr/>
        </p:nvSpPr>
        <p:spPr bwMode="auto">
          <a:xfrm>
            <a:off x="1915539" y="2202261"/>
            <a:ext cx="310253"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dirty="0">
                <a:solidFill>
                  <a:schemeClr val="folHlink"/>
                </a:solidFill>
                <a:latin typeface="Arial" charset="0"/>
                <a:ea typeface="黑体" pitchFamily="2" charset="-122"/>
              </a:rPr>
              <a:t>1</a:t>
            </a:r>
            <a:endParaRPr kumimoji="1" lang="en-US" altLang="zh-CN" baseline="-25000" dirty="0">
              <a:solidFill>
                <a:schemeClr val="folHlink"/>
              </a:solidFill>
              <a:latin typeface="Arial" charset="0"/>
              <a:ea typeface="黑体" pitchFamily="2" charset="-122"/>
            </a:endParaRPr>
          </a:p>
        </p:txBody>
      </p:sp>
      <p:sp>
        <p:nvSpPr>
          <p:cNvPr id="107553" name="Rectangle 34"/>
          <p:cNvSpPr>
            <a:spLocks noChangeArrowheads="1"/>
          </p:cNvSpPr>
          <p:nvPr/>
        </p:nvSpPr>
        <p:spPr bwMode="auto">
          <a:xfrm>
            <a:off x="3371983" y="2202261"/>
            <a:ext cx="310253"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dirty="0">
                <a:solidFill>
                  <a:schemeClr val="folHlink"/>
                </a:solidFill>
                <a:latin typeface="Arial" charset="0"/>
                <a:ea typeface="黑体" pitchFamily="2" charset="-122"/>
              </a:rPr>
              <a:t>2</a:t>
            </a:r>
            <a:endParaRPr kumimoji="1" lang="en-US" altLang="zh-CN" baseline="-25000" dirty="0">
              <a:solidFill>
                <a:schemeClr val="folHlink"/>
              </a:solidFill>
              <a:latin typeface="Arial" charset="0"/>
              <a:ea typeface="黑体" pitchFamily="2" charset="-122"/>
            </a:endParaRPr>
          </a:p>
        </p:txBody>
      </p:sp>
      <p:sp>
        <p:nvSpPr>
          <p:cNvPr id="107554" name="Rectangle 35"/>
          <p:cNvSpPr>
            <a:spLocks noChangeArrowheads="1"/>
          </p:cNvSpPr>
          <p:nvPr/>
        </p:nvSpPr>
        <p:spPr bwMode="auto">
          <a:xfrm>
            <a:off x="5382507" y="2202261"/>
            <a:ext cx="310253"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dirty="0">
                <a:solidFill>
                  <a:schemeClr val="folHlink"/>
                </a:solidFill>
                <a:latin typeface="Arial" charset="0"/>
                <a:ea typeface="黑体" pitchFamily="2" charset="-122"/>
              </a:rPr>
              <a:t>1</a:t>
            </a:r>
            <a:endParaRPr kumimoji="1" lang="en-US" altLang="zh-CN" baseline="-25000" dirty="0">
              <a:solidFill>
                <a:schemeClr val="folHlink"/>
              </a:solidFill>
              <a:latin typeface="Arial" charset="0"/>
              <a:ea typeface="黑体" pitchFamily="2" charset="-122"/>
            </a:endParaRPr>
          </a:p>
        </p:txBody>
      </p:sp>
      <p:sp>
        <p:nvSpPr>
          <p:cNvPr id="107555" name="Rectangle 36"/>
          <p:cNvSpPr>
            <a:spLocks noChangeArrowheads="1"/>
          </p:cNvSpPr>
          <p:nvPr/>
        </p:nvSpPr>
        <p:spPr bwMode="auto">
          <a:xfrm>
            <a:off x="6888027" y="2202261"/>
            <a:ext cx="310253"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dirty="0">
                <a:solidFill>
                  <a:schemeClr val="folHlink"/>
                </a:solidFill>
                <a:latin typeface="Arial" charset="0"/>
                <a:ea typeface="黑体" pitchFamily="2" charset="-122"/>
              </a:rPr>
              <a:t>2</a:t>
            </a:r>
            <a:endParaRPr kumimoji="1" lang="en-US" altLang="zh-CN" baseline="-25000" dirty="0">
              <a:solidFill>
                <a:schemeClr val="folHlink"/>
              </a:solidFill>
              <a:latin typeface="Arial" charset="0"/>
              <a:ea typeface="黑体" pitchFamily="2" charset="-122"/>
            </a:endParaRPr>
          </a:p>
        </p:txBody>
      </p:sp>
      <p:sp>
        <p:nvSpPr>
          <p:cNvPr id="107556" name="Line 38"/>
          <p:cNvSpPr>
            <a:spLocks noChangeShapeType="1"/>
          </p:cNvSpPr>
          <p:nvPr/>
        </p:nvSpPr>
        <p:spPr bwMode="auto">
          <a:xfrm>
            <a:off x="2088097" y="4335057"/>
            <a:ext cx="1712904" cy="0"/>
          </a:xfrm>
          <a:prstGeom prst="line">
            <a:avLst/>
          </a:prstGeom>
          <a:noFill/>
          <a:ln w="9525">
            <a:solidFill>
              <a:schemeClr val="folHlink"/>
            </a:solidFill>
            <a:round/>
            <a:headEnd/>
            <a:tailEnd/>
          </a:ln>
        </p:spPr>
        <p:txBody>
          <a:bodyPr lIns="91074" tIns="45537" rIns="91074" bIns="45537"/>
          <a:lstStyle/>
          <a:p>
            <a:endParaRPr lang="zh-CN" altLang="en-US" dirty="0">
              <a:ea typeface="黑体" pitchFamily="2" charset="-122"/>
            </a:endParaRPr>
          </a:p>
        </p:txBody>
      </p:sp>
      <p:sp>
        <p:nvSpPr>
          <p:cNvPr id="107557" name="Line 39"/>
          <p:cNvSpPr>
            <a:spLocks noChangeShapeType="1"/>
          </p:cNvSpPr>
          <p:nvPr/>
        </p:nvSpPr>
        <p:spPr bwMode="auto">
          <a:xfrm>
            <a:off x="2088097" y="4710783"/>
            <a:ext cx="1712904" cy="0"/>
          </a:xfrm>
          <a:prstGeom prst="line">
            <a:avLst/>
          </a:prstGeom>
          <a:noFill/>
          <a:ln w="9525">
            <a:solidFill>
              <a:schemeClr val="folHlink"/>
            </a:solidFill>
            <a:round/>
            <a:headEnd/>
            <a:tailEnd/>
          </a:ln>
        </p:spPr>
        <p:txBody>
          <a:bodyPr lIns="91074" tIns="45537" rIns="91074" bIns="45537"/>
          <a:lstStyle/>
          <a:p>
            <a:endParaRPr lang="zh-CN" altLang="en-US" dirty="0">
              <a:ea typeface="黑体" pitchFamily="2" charset="-122"/>
            </a:endParaRPr>
          </a:p>
        </p:txBody>
      </p:sp>
      <p:sp>
        <p:nvSpPr>
          <p:cNvPr id="107558" name="Line 40"/>
          <p:cNvSpPr>
            <a:spLocks noChangeShapeType="1"/>
          </p:cNvSpPr>
          <p:nvPr/>
        </p:nvSpPr>
        <p:spPr bwMode="auto">
          <a:xfrm>
            <a:off x="2088097" y="5088089"/>
            <a:ext cx="1712904" cy="1578"/>
          </a:xfrm>
          <a:prstGeom prst="line">
            <a:avLst/>
          </a:prstGeom>
          <a:noFill/>
          <a:ln w="9525">
            <a:solidFill>
              <a:schemeClr val="folHlink"/>
            </a:solidFill>
            <a:round/>
            <a:headEnd/>
            <a:tailEnd/>
          </a:ln>
        </p:spPr>
        <p:txBody>
          <a:bodyPr lIns="91074" tIns="45537" rIns="91074" bIns="45537"/>
          <a:lstStyle/>
          <a:p>
            <a:endParaRPr lang="zh-CN" altLang="en-US" dirty="0">
              <a:ea typeface="黑体" pitchFamily="2" charset="-122"/>
            </a:endParaRPr>
          </a:p>
        </p:txBody>
      </p:sp>
      <p:sp>
        <p:nvSpPr>
          <p:cNvPr id="107559" name="Line 41"/>
          <p:cNvSpPr>
            <a:spLocks noChangeShapeType="1"/>
          </p:cNvSpPr>
          <p:nvPr/>
        </p:nvSpPr>
        <p:spPr bwMode="auto">
          <a:xfrm>
            <a:off x="2942965" y="3959331"/>
            <a:ext cx="0" cy="1884945"/>
          </a:xfrm>
          <a:prstGeom prst="line">
            <a:avLst/>
          </a:prstGeom>
          <a:noFill/>
          <a:ln w="9525">
            <a:solidFill>
              <a:schemeClr val="folHlink"/>
            </a:solidFill>
            <a:round/>
            <a:headEnd/>
            <a:tailEnd/>
          </a:ln>
        </p:spPr>
        <p:txBody>
          <a:bodyPr lIns="91074" tIns="45537" rIns="91074" bIns="45537"/>
          <a:lstStyle/>
          <a:p>
            <a:endParaRPr lang="zh-CN" altLang="en-US" dirty="0">
              <a:ea typeface="黑体" pitchFamily="2" charset="-122"/>
            </a:endParaRPr>
          </a:p>
        </p:txBody>
      </p:sp>
      <p:sp>
        <p:nvSpPr>
          <p:cNvPr id="107560" name="Rectangle 43"/>
          <p:cNvSpPr>
            <a:spLocks noChangeArrowheads="1"/>
          </p:cNvSpPr>
          <p:nvPr/>
        </p:nvSpPr>
        <p:spPr bwMode="auto">
          <a:xfrm>
            <a:off x="5613639" y="3943545"/>
            <a:ext cx="1490063" cy="407957"/>
          </a:xfrm>
          <a:prstGeom prst="rect">
            <a:avLst/>
          </a:prstGeom>
          <a:noFill/>
          <a:ln w="12700">
            <a:noFill/>
            <a:miter lim="800000"/>
            <a:headEnd/>
            <a:tailEnd/>
          </a:ln>
        </p:spPr>
        <p:txBody>
          <a:bodyPr wrap="none" lIns="90126" tIns="44272" rIns="90126" bIns="44272">
            <a:spAutoFit/>
          </a:bodyPr>
          <a:lstStyle/>
          <a:p>
            <a:pPr defTabSz="758952" eaLnBrk="0" hangingPunct="0">
              <a:lnSpc>
                <a:spcPct val="115000"/>
              </a:lnSpc>
            </a:pPr>
            <a:r>
              <a:rPr kumimoji="1" lang="zh-CN" altLang="en-US" dirty="0">
                <a:solidFill>
                  <a:schemeClr val="folHlink"/>
                </a:solidFill>
                <a:latin typeface="Arial" charset="0"/>
                <a:ea typeface="黑体" pitchFamily="2" charset="-122"/>
              </a:rPr>
              <a:t>地址      接口</a:t>
            </a:r>
            <a:endParaRPr kumimoji="1" lang="zh-CN" altLang="en-US" baseline="-25000" dirty="0">
              <a:solidFill>
                <a:schemeClr val="folHlink"/>
              </a:solidFill>
              <a:latin typeface="Arial" charset="0"/>
              <a:ea typeface="黑体" pitchFamily="2" charset="-122"/>
            </a:endParaRPr>
          </a:p>
        </p:txBody>
      </p:sp>
      <p:sp>
        <p:nvSpPr>
          <p:cNvPr id="107561" name="Line 45"/>
          <p:cNvSpPr>
            <a:spLocks noChangeShapeType="1"/>
          </p:cNvSpPr>
          <p:nvPr/>
        </p:nvSpPr>
        <p:spPr bwMode="auto">
          <a:xfrm>
            <a:off x="5513904" y="4335057"/>
            <a:ext cx="1712904" cy="0"/>
          </a:xfrm>
          <a:prstGeom prst="line">
            <a:avLst/>
          </a:prstGeom>
          <a:noFill/>
          <a:ln w="9525">
            <a:solidFill>
              <a:schemeClr val="folHlink"/>
            </a:solidFill>
            <a:round/>
            <a:headEnd/>
            <a:tailEnd/>
          </a:ln>
        </p:spPr>
        <p:txBody>
          <a:bodyPr lIns="91074" tIns="45537" rIns="91074" bIns="45537"/>
          <a:lstStyle/>
          <a:p>
            <a:endParaRPr lang="zh-CN" altLang="en-US" dirty="0">
              <a:ea typeface="黑体" pitchFamily="2" charset="-122"/>
            </a:endParaRPr>
          </a:p>
        </p:txBody>
      </p:sp>
      <p:sp>
        <p:nvSpPr>
          <p:cNvPr id="107562" name="Line 46"/>
          <p:cNvSpPr>
            <a:spLocks noChangeShapeType="1"/>
          </p:cNvSpPr>
          <p:nvPr/>
        </p:nvSpPr>
        <p:spPr bwMode="auto">
          <a:xfrm>
            <a:off x="5513904" y="4710783"/>
            <a:ext cx="1712904" cy="0"/>
          </a:xfrm>
          <a:prstGeom prst="line">
            <a:avLst/>
          </a:prstGeom>
          <a:noFill/>
          <a:ln w="9525">
            <a:solidFill>
              <a:schemeClr val="folHlink"/>
            </a:solidFill>
            <a:round/>
            <a:headEnd/>
            <a:tailEnd/>
          </a:ln>
        </p:spPr>
        <p:txBody>
          <a:bodyPr lIns="91074" tIns="45537" rIns="91074" bIns="45537"/>
          <a:lstStyle/>
          <a:p>
            <a:endParaRPr lang="zh-CN" altLang="en-US" dirty="0">
              <a:ea typeface="黑体" pitchFamily="2" charset="-122"/>
            </a:endParaRPr>
          </a:p>
        </p:txBody>
      </p:sp>
      <p:sp>
        <p:nvSpPr>
          <p:cNvPr id="107563" name="Line 47"/>
          <p:cNvSpPr>
            <a:spLocks noChangeShapeType="1"/>
          </p:cNvSpPr>
          <p:nvPr/>
        </p:nvSpPr>
        <p:spPr bwMode="auto">
          <a:xfrm>
            <a:off x="5513904" y="5088089"/>
            <a:ext cx="1712904" cy="1578"/>
          </a:xfrm>
          <a:prstGeom prst="line">
            <a:avLst/>
          </a:prstGeom>
          <a:noFill/>
          <a:ln w="9525">
            <a:solidFill>
              <a:schemeClr val="folHlink"/>
            </a:solidFill>
            <a:round/>
            <a:headEnd/>
            <a:tailEnd/>
          </a:ln>
        </p:spPr>
        <p:txBody>
          <a:bodyPr lIns="91074" tIns="45537" rIns="91074" bIns="45537"/>
          <a:lstStyle/>
          <a:p>
            <a:endParaRPr lang="zh-CN" altLang="en-US" dirty="0">
              <a:ea typeface="黑体" pitchFamily="2" charset="-122"/>
            </a:endParaRPr>
          </a:p>
        </p:txBody>
      </p:sp>
      <p:sp>
        <p:nvSpPr>
          <p:cNvPr id="107564" name="Line 48"/>
          <p:cNvSpPr>
            <a:spLocks noChangeShapeType="1"/>
          </p:cNvSpPr>
          <p:nvPr/>
        </p:nvSpPr>
        <p:spPr bwMode="auto">
          <a:xfrm>
            <a:off x="6368773" y="3959331"/>
            <a:ext cx="1583" cy="1506061"/>
          </a:xfrm>
          <a:prstGeom prst="line">
            <a:avLst/>
          </a:prstGeom>
          <a:noFill/>
          <a:ln w="9525">
            <a:solidFill>
              <a:schemeClr val="folHlink"/>
            </a:solidFill>
            <a:round/>
            <a:headEnd/>
            <a:tailEnd/>
          </a:ln>
        </p:spPr>
        <p:txBody>
          <a:bodyPr lIns="91074" tIns="45537" rIns="91074" bIns="45537"/>
          <a:lstStyle/>
          <a:p>
            <a:endParaRPr lang="zh-CN" altLang="en-US" dirty="0">
              <a:ea typeface="黑体" pitchFamily="2" charset="-122"/>
            </a:endParaRPr>
          </a:p>
        </p:txBody>
      </p:sp>
      <p:sp>
        <p:nvSpPr>
          <p:cNvPr id="107565" name="Freeform 50"/>
          <p:cNvSpPr>
            <a:spLocks/>
          </p:cNvSpPr>
          <p:nvPr/>
        </p:nvSpPr>
        <p:spPr bwMode="auto">
          <a:xfrm>
            <a:off x="2088097" y="2639554"/>
            <a:ext cx="1712904" cy="1319777"/>
          </a:xfrm>
          <a:custGeom>
            <a:avLst/>
            <a:gdLst>
              <a:gd name="T0" fmla="*/ 0 w 907"/>
              <a:gd name="T1" fmla="*/ 635 h 635"/>
              <a:gd name="T2" fmla="*/ 317 w 907"/>
              <a:gd name="T3" fmla="*/ 0 h 635"/>
              <a:gd name="T4" fmla="*/ 453 w 907"/>
              <a:gd name="T5" fmla="*/ 0 h 635"/>
              <a:gd name="T6" fmla="*/ 907 w 907"/>
              <a:gd name="T7" fmla="*/ 635 h 635"/>
              <a:gd name="T8" fmla="*/ 0 w 907"/>
              <a:gd name="T9" fmla="*/ 635 h 635"/>
              <a:gd name="T10" fmla="*/ 0 60000 65536"/>
              <a:gd name="T11" fmla="*/ 0 60000 65536"/>
              <a:gd name="T12" fmla="*/ 0 60000 65536"/>
              <a:gd name="T13" fmla="*/ 0 60000 65536"/>
              <a:gd name="T14" fmla="*/ 0 60000 65536"/>
              <a:gd name="T15" fmla="*/ 0 w 907"/>
              <a:gd name="T16" fmla="*/ 0 h 635"/>
              <a:gd name="T17" fmla="*/ 907 w 907"/>
              <a:gd name="T18" fmla="*/ 635 h 635"/>
            </a:gdLst>
            <a:ahLst/>
            <a:cxnLst>
              <a:cxn ang="T10">
                <a:pos x="T0" y="T1"/>
              </a:cxn>
              <a:cxn ang="T11">
                <a:pos x="T2" y="T3"/>
              </a:cxn>
              <a:cxn ang="T12">
                <a:pos x="T4" y="T5"/>
              </a:cxn>
              <a:cxn ang="T13">
                <a:pos x="T6" y="T7"/>
              </a:cxn>
              <a:cxn ang="T14">
                <a:pos x="T8" y="T9"/>
              </a:cxn>
            </a:cxnLst>
            <a:rect l="T15" t="T16" r="T17" b="T18"/>
            <a:pathLst>
              <a:path w="907" h="635">
                <a:moveTo>
                  <a:pt x="0" y="635"/>
                </a:moveTo>
                <a:lnTo>
                  <a:pt x="317" y="0"/>
                </a:lnTo>
                <a:lnTo>
                  <a:pt x="453" y="0"/>
                </a:lnTo>
                <a:lnTo>
                  <a:pt x="907" y="635"/>
                </a:lnTo>
                <a:lnTo>
                  <a:pt x="0" y="635"/>
                </a:lnTo>
                <a:close/>
              </a:path>
            </a:pathLst>
          </a:custGeom>
          <a:gradFill rotWithShape="1">
            <a:gsLst>
              <a:gs pos="0">
                <a:srgbClr val="767647"/>
              </a:gs>
              <a:gs pos="100000">
                <a:srgbClr val="FFFF99"/>
              </a:gs>
            </a:gsLst>
            <a:lin ang="5400000" scaled="1"/>
          </a:gradFill>
          <a:ln w="9525">
            <a:noFill/>
            <a:round/>
            <a:headEnd/>
            <a:tailEnd/>
          </a:ln>
        </p:spPr>
        <p:txBody>
          <a:bodyPr lIns="91074" tIns="45537" rIns="91074" bIns="45537"/>
          <a:lstStyle/>
          <a:p>
            <a:endParaRPr lang="zh-CN" altLang="en-US" dirty="0">
              <a:ea typeface="黑体" pitchFamily="2" charset="-122"/>
            </a:endParaRPr>
          </a:p>
        </p:txBody>
      </p:sp>
      <p:sp>
        <p:nvSpPr>
          <p:cNvPr id="107566" name="Freeform 51"/>
          <p:cNvSpPr>
            <a:spLocks/>
          </p:cNvSpPr>
          <p:nvPr/>
        </p:nvSpPr>
        <p:spPr bwMode="auto">
          <a:xfrm>
            <a:off x="5513904" y="2639554"/>
            <a:ext cx="1712904" cy="1319777"/>
          </a:xfrm>
          <a:custGeom>
            <a:avLst/>
            <a:gdLst>
              <a:gd name="T0" fmla="*/ 0 w 907"/>
              <a:gd name="T1" fmla="*/ 635 h 635"/>
              <a:gd name="T2" fmla="*/ 317 w 907"/>
              <a:gd name="T3" fmla="*/ 0 h 635"/>
              <a:gd name="T4" fmla="*/ 453 w 907"/>
              <a:gd name="T5" fmla="*/ 0 h 635"/>
              <a:gd name="T6" fmla="*/ 907 w 907"/>
              <a:gd name="T7" fmla="*/ 635 h 635"/>
              <a:gd name="T8" fmla="*/ 0 w 907"/>
              <a:gd name="T9" fmla="*/ 635 h 635"/>
              <a:gd name="T10" fmla="*/ 0 60000 65536"/>
              <a:gd name="T11" fmla="*/ 0 60000 65536"/>
              <a:gd name="T12" fmla="*/ 0 60000 65536"/>
              <a:gd name="T13" fmla="*/ 0 60000 65536"/>
              <a:gd name="T14" fmla="*/ 0 60000 65536"/>
              <a:gd name="T15" fmla="*/ 0 w 907"/>
              <a:gd name="T16" fmla="*/ 0 h 635"/>
              <a:gd name="T17" fmla="*/ 907 w 907"/>
              <a:gd name="T18" fmla="*/ 635 h 635"/>
            </a:gdLst>
            <a:ahLst/>
            <a:cxnLst>
              <a:cxn ang="T10">
                <a:pos x="T0" y="T1"/>
              </a:cxn>
              <a:cxn ang="T11">
                <a:pos x="T2" y="T3"/>
              </a:cxn>
              <a:cxn ang="T12">
                <a:pos x="T4" y="T5"/>
              </a:cxn>
              <a:cxn ang="T13">
                <a:pos x="T6" y="T7"/>
              </a:cxn>
              <a:cxn ang="T14">
                <a:pos x="T8" y="T9"/>
              </a:cxn>
            </a:cxnLst>
            <a:rect l="T15" t="T16" r="T17" b="T18"/>
            <a:pathLst>
              <a:path w="907" h="635">
                <a:moveTo>
                  <a:pt x="0" y="635"/>
                </a:moveTo>
                <a:lnTo>
                  <a:pt x="317" y="0"/>
                </a:lnTo>
                <a:lnTo>
                  <a:pt x="453" y="0"/>
                </a:lnTo>
                <a:lnTo>
                  <a:pt x="907" y="635"/>
                </a:lnTo>
                <a:lnTo>
                  <a:pt x="0" y="635"/>
                </a:lnTo>
                <a:close/>
              </a:path>
            </a:pathLst>
          </a:custGeom>
          <a:gradFill rotWithShape="1">
            <a:gsLst>
              <a:gs pos="0">
                <a:srgbClr val="767647"/>
              </a:gs>
              <a:gs pos="100000">
                <a:srgbClr val="FFFF99"/>
              </a:gs>
            </a:gsLst>
            <a:lin ang="5400000" scaled="1"/>
          </a:gradFill>
          <a:ln w="9525">
            <a:noFill/>
            <a:round/>
            <a:headEnd/>
            <a:tailEnd/>
          </a:ln>
        </p:spPr>
        <p:txBody>
          <a:bodyPr lIns="91074" tIns="45537" rIns="91074" bIns="45537"/>
          <a:lstStyle/>
          <a:p>
            <a:endParaRPr lang="zh-CN" altLang="en-US" dirty="0">
              <a:ea typeface="黑体" pitchFamily="2" charset="-122"/>
            </a:endParaRPr>
          </a:p>
        </p:txBody>
      </p:sp>
      <p:grpSp>
        <p:nvGrpSpPr>
          <p:cNvPr id="2" name="Group 72"/>
          <p:cNvGrpSpPr>
            <a:grpSpLocks/>
          </p:cNvGrpSpPr>
          <p:nvPr/>
        </p:nvGrpSpPr>
        <p:grpSpPr bwMode="auto">
          <a:xfrm>
            <a:off x="2240073" y="4893912"/>
            <a:ext cx="4761935" cy="888798"/>
            <a:chOff x="1415" y="3100"/>
            <a:chExt cx="3008" cy="563"/>
          </a:xfrm>
        </p:grpSpPr>
        <p:sp>
          <p:nvSpPr>
            <p:cNvPr id="107586" name="Rectangle 52"/>
            <p:cNvSpPr>
              <a:spLocks noChangeArrowheads="1"/>
            </p:cNvSpPr>
            <p:nvPr/>
          </p:nvSpPr>
          <p:spPr bwMode="auto">
            <a:xfrm>
              <a:off x="1415" y="3337"/>
              <a:ext cx="310" cy="326"/>
            </a:xfrm>
            <a:prstGeom prst="rect">
              <a:avLst/>
            </a:prstGeom>
            <a:noFill/>
            <a:ln w="12700">
              <a:noFill/>
              <a:miter lim="800000"/>
              <a:headEnd/>
              <a:tailEnd/>
            </a:ln>
          </p:spPr>
          <p:txBody>
            <a:bodyPr wrap="none" lIns="90488" tIns="44450" rIns="90488" bIns="44450">
              <a:spAutoFit/>
            </a:bodyPr>
            <a:lstStyle/>
            <a:p>
              <a:pPr defTabSz="758952" eaLnBrk="0" hangingPunct="0">
                <a:lnSpc>
                  <a:spcPct val="115000"/>
                </a:lnSpc>
              </a:pPr>
              <a:r>
                <a:rPr kumimoji="1" lang="en-US" altLang="zh-CN" sz="2400" dirty="0">
                  <a:solidFill>
                    <a:schemeClr val="folHlink"/>
                  </a:solidFill>
                  <a:latin typeface="Arial" charset="0"/>
                  <a:ea typeface="黑体" pitchFamily="2" charset="-122"/>
                </a:rPr>
                <a:t>…</a:t>
              </a:r>
              <a:endParaRPr kumimoji="1" lang="en-US" altLang="zh-CN" sz="2400" baseline="-25000" dirty="0">
                <a:solidFill>
                  <a:schemeClr val="folHlink"/>
                </a:solidFill>
                <a:latin typeface="Arial" charset="0"/>
                <a:ea typeface="黑体" pitchFamily="2" charset="-122"/>
              </a:endParaRPr>
            </a:p>
          </p:txBody>
        </p:sp>
        <p:sp>
          <p:nvSpPr>
            <p:cNvPr id="107587" name="Rectangle 53"/>
            <p:cNvSpPr>
              <a:spLocks noChangeArrowheads="1"/>
            </p:cNvSpPr>
            <p:nvPr/>
          </p:nvSpPr>
          <p:spPr bwMode="auto">
            <a:xfrm>
              <a:off x="1927" y="3337"/>
              <a:ext cx="310" cy="326"/>
            </a:xfrm>
            <a:prstGeom prst="rect">
              <a:avLst/>
            </a:prstGeom>
            <a:noFill/>
            <a:ln w="12700">
              <a:noFill/>
              <a:miter lim="800000"/>
              <a:headEnd/>
              <a:tailEnd/>
            </a:ln>
          </p:spPr>
          <p:txBody>
            <a:bodyPr wrap="none" lIns="90488" tIns="44450" rIns="90488" bIns="44450">
              <a:spAutoFit/>
            </a:bodyPr>
            <a:lstStyle/>
            <a:p>
              <a:pPr defTabSz="758952" eaLnBrk="0" hangingPunct="0">
                <a:lnSpc>
                  <a:spcPct val="115000"/>
                </a:lnSpc>
              </a:pPr>
              <a:r>
                <a:rPr kumimoji="1" lang="en-US" altLang="zh-CN" sz="2400" dirty="0">
                  <a:solidFill>
                    <a:schemeClr val="folHlink"/>
                  </a:solidFill>
                  <a:latin typeface="Arial" charset="0"/>
                  <a:ea typeface="黑体" pitchFamily="2" charset="-122"/>
                </a:rPr>
                <a:t>…</a:t>
              </a:r>
              <a:endParaRPr kumimoji="1" lang="en-US" altLang="zh-CN" sz="2400" baseline="-25000" dirty="0">
                <a:solidFill>
                  <a:schemeClr val="folHlink"/>
                </a:solidFill>
                <a:latin typeface="Arial" charset="0"/>
                <a:ea typeface="黑体" pitchFamily="2" charset="-122"/>
              </a:endParaRPr>
            </a:p>
          </p:txBody>
        </p:sp>
        <p:sp>
          <p:nvSpPr>
            <p:cNvPr id="107588" name="Rectangle 54"/>
            <p:cNvSpPr>
              <a:spLocks noChangeArrowheads="1"/>
            </p:cNvSpPr>
            <p:nvPr/>
          </p:nvSpPr>
          <p:spPr bwMode="auto">
            <a:xfrm>
              <a:off x="4113" y="3100"/>
              <a:ext cx="310" cy="326"/>
            </a:xfrm>
            <a:prstGeom prst="rect">
              <a:avLst/>
            </a:prstGeom>
            <a:noFill/>
            <a:ln w="12700">
              <a:noFill/>
              <a:miter lim="800000"/>
              <a:headEnd/>
              <a:tailEnd/>
            </a:ln>
          </p:spPr>
          <p:txBody>
            <a:bodyPr wrap="none" lIns="90488" tIns="44450" rIns="90488" bIns="44450">
              <a:spAutoFit/>
            </a:bodyPr>
            <a:lstStyle/>
            <a:p>
              <a:pPr defTabSz="758952" eaLnBrk="0" hangingPunct="0">
                <a:lnSpc>
                  <a:spcPct val="115000"/>
                </a:lnSpc>
              </a:pPr>
              <a:r>
                <a:rPr kumimoji="1" lang="en-US" altLang="zh-CN" sz="2400" dirty="0">
                  <a:solidFill>
                    <a:schemeClr val="folHlink"/>
                  </a:solidFill>
                  <a:latin typeface="Arial" charset="0"/>
                  <a:ea typeface="黑体" pitchFamily="2" charset="-122"/>
                </a:rPr>
                <a:t>…</a:t>
              </a:r>
              <a:endParaRPr kumimoji="1" lang="en-US" altLang="zh-CN" sz="2400" baseline="-25000" dirty="0">
                <a:solidFill>
                  <a:schemeClr val="folHlink"/>
                </a:solidFill>
                <a:latin typeface="Arial" charset="0"/>
                <a:ea typeface="黑体" pitchFamily="2" charset="-122"/>
              </a:endParaRPr>
            </a:p>
          </p:txBody>
        </p:sp>
        <p:sp>
          <p:nvSpPr>
            <p:cNvPr id="107589" name="Rectangle 55"/>
            <p:cNvSpPr>
              <a:spLocks noChangeArrowheads="1"/>
            </p:cNvSpPr>
            <p:nvPr/>
          </p:nvSpPr>
          <p:spPr bwMode="auto">
            <a:xfrm>
              <a:off x="3588" y="3100"/>
              <a:ext cx="310" cy="326"/>
            </a:xfrm>
            <a:prstGeom prst="rect">
              <a:avLst/>
            </a:prstGeom>
            <a:noFill/>
            <a:ln w="12700">
              <a:noFill/>
              <a:miter lim="800000"/>
              <a:headEnd/>
              <a:tailEnd/>
            </a:ln>
          </p:spPr>
          <p:txBody>
            <a:bodyPr wrap="none" lIns="90488" tIns="44450" rIns="90488" bIns="44450">
              <a:spAutoFit/>
            </a:bodyPr>
            <a:lstStyle/>
            <a:p>
              <a:pPr defTabSz="758952" eaLnBrk="0" hangingPunct="0">
                <a:lnSpc>
                  <a:spcPct val="115000"/>
                </a:lnSpc>
              </a:pPr>
              <a:r>
                <a:rPr kumimoji="1" lang="en-US" altLang="zh-CN" sz="2400" dirty="0">
                  <a:solidFill>
                    <a:schemeClr val="folHlink"/>
                  </a:solidFill>
                  <a:latin typeface="Arial" charset="0"/>
                  <a:ea typeface="黑体" pitchFamily="2" charset="-122"/>
                </a:rPr>
                <a:t>…</a:t>
              </a:r>
              <a:endParaRPr kumimoji="1" lang="en-US" altLang="zh-CN" sz="2400" baseline="-25000" dirty="0">
                <a:solidFill>
                  <a:schemeClr val="folHlink"/>
                </a:solidFill>
                <a:latin typeface="Arial" charset="0"/>
                <a:ea typeface="黑体" pitchFamily="2" charset="-122"/>
              </a:endParaRPr>
            </a:p>
          </p:txBody>
        </p:sp>
      </p:grpSp>
      <p:sp>
        <p:nvSpPr>
          <p:cNvPr id="107568" name="Line 56"/>
          <p:cNvSpPr>
            <a:spLocks noChangeShapeType="1"/>
          </p:cNvSpPr>
          <p:nvPr/>
        </p:nvSpPr>
        <p:spPr bwMode="auto">
          <a:xfrm>
            <a:off x="2088097" y="5463814"/>
            <a:ext cx="1712904" cy="1578"/>
          </a:xfrm>
          <a:prstGeom prst="line">
            <a:avLst/>
          </a:prstGeom>
          <a:noFill/>
          <a:ln w="9525">
            <a:solidFill>
              <a:schemeClr val="folHlink"/>
            </a:solidFill>
            <a:round/>
            <a:headEnd/>
            <a:tailEnd/>
          </a:ln>
        </p:spPr>
        <p:txBody>
          <a:bodyPr lIns="91074" tIns="45537" rIns="91074" bIns="45537"/>
          <a:lstStyle/>
          <a:p>
            <a:endParaRPr lang="zh-CN" altLang="en-US" dirty="0">
              <a:ea typeface="黑体" pitchFamily="2" charset="-122"/>
            </a:endParaRPr>
          </a:p>
        </p:txBody>
      </p:sp>
      <p:sp>
        <p:nvSpPr>
          <p:cNvPr id="107584" name="Rectangle 57"/>
          <p:cNvSpPr>
            <a:spLocks noChangeArrowheads="1"/>
          </p:cNvSpPr>
          <p:nvPr/>
        </p:nvSpPr>
        <p:spPr bwMode="auto">
          <a:xfrm>
            <a:off x="2350890" y="5103879"/>
            <a:ext cx="1169904" cy="366255"/>
          </a:xfrm>
          <a:prstGeom prst="rect">
            <a:avLst/>
          </a:prstGeom>
          <a:noFill/>
          <a:ln w="12700">
            <a:noFill/>
            <a:miter lim="800000"/>
            <a:headEnd/>
            <a:tailEnd/>
          </a:ln>
        </p:spPr>
        <p:txBody>
          <a:bodyPr wrap="none" lIns="90488" tIns="44450" rIns="90488" bIns="44450">
            <a:spAutoFit/>
          </a:bodyPr>
          <a:lstStyle/>
          <a:p>
            <a:pPr defTabSz="758952" eaLnBrk="0" hangingPunct="0"/>
            <a:r>
              <a:rPr kumimoji="1" lang="en-US" altLang="zh-CN" dirty="0">
                <a:solidFill>
                  <a:schemeClr val="folHlink"/>
                </a:solidFill>
                <a:latin typeface="Arial" charset="0"/>
                <a:ea typeface="黑体" pitchFamily="2" charset="-122"/>
              </a:rPr>
              <a:t>B           1</a:t>
            </a:r>
            <a:endParaRPr kumimoji="1" lang="en-US" altLang="zh-CN" baseline="-25000" dirty="0">
              <a:solidFill>
                <a:schemeClr val="folHlink"/>
              </a:solidFill>
              <a:latin typeface="Arial" charset="0"/>
              <a:ea typeface="黑体" pitchFamily="2" charset="-122"/>
            </a:endParaRPr>
          </a:p>
        </p:txBody>
      </p:sp>
      <p:sp>
        <p:nvSpPr>
          <p:cNvPr id="107585" name="Rectangle 61"/>
          <p:cNvSpPr>
            <a:spLocks noChangeArrowheads="1"/>
          </p:cNvSpPr>
          <p:nvPr/>
        </p:nvSpPr>
        <p:spPr bwMode="auto">
          <a:xfrm>
            <a:off x="1184152" y="5083356"/>
            <a:ext cx="837455" cy="408879"/>
          </a:xfrm>
          <a:prstGeom prst="rect">
            <a:avLst/>
          </a:prstGeom>
          <a:noFill/>
          <a:ln w="12700">
            <a:noFill/>
            <a:miter lim="800000"/>
            <a:headEnd/>
            <a:tailEnd/>
          </a:ln>
        </p:spPr>
        <p:txBody>
          <a:bodyPr wrap="none" lIns="90488" tIns="44450" rIns="90488" bIns="44450">
            <a:spAutoFit/>
          </a:bodyPr>
          <a:lstStyle/>
          <a:p>
            <a:pPr defTabSz="758952" eaLnBrk="0" hangingPunct="0">
              <a:lnSpc>
                <a:spcPct val="115000"/>
              </a:lnSpc>
            </a:pPr>
            <a:r>
              <a:rPr kumimoji="1" lang="en-US" altLang="zh-CN" dirty="0">
                <a:solidFill>
                  <a:schemeClr val="folHlink"/>
                </a:solidFill>
                <a:latin typeface="Arial" charset="0"/>
                <a:ea typeface="黑体" pitchFamily="2" charset="-122"/>
              </a:rPr>
              <a:t>B → A</a:t>
            </a:r>
            <a:endParaRPr kumimoji="1" lang="en-US" altLang="zh-CN" baseline="-25000" dirty="0">
              <a:solidFill>
                <a:schemeClr val="folHlink"/>
              </a:solidFill>
              <a:latin typeface="Arial" charset="0"/>
              <a:ea typeface="黑体" pitchFamily="2" charset="-122"/>
            </a:endParaRPr>
          </a:p>
        </p:txBody>
      </p:sp>
      <p:sp>
        <p:nvSpPr>
          <p:cNvPr id="107582" name="Rectangle 42"/>
          <p:cNvSpPr>
            <a:spLocks noChangeArrowheads="1"/>
          </p:cNvSpPr>
          <p:nvPr/>
        </p:nvSpPr>
        <p:spPr bwMode="auto">
          <a:xfrm>
            <a:off x="1206500" y="4317685"/>
            <a:ext cx="837454" cy="408877"/>
          </a:xfrm>
          <a:prstGeom prst="rect">
            <a:avLst/>
          </a:prstGeom>
          <a:noFill/>
          <a:ln w="12700">
            <a:noFill/>
            <a:miter lim="800000"/>
            <a:headEnd/>
            <a:tailEnd/>
          </a:ln>
        </p:spPr>
        <p:txBody>
          <a:bodyPr wrap="none" lIns="90488" tIns="44450" rIns="90488" bIns="44450">
            <a:spAutoFit/>
          </a:bodyPr>
          <a:lstStyle/>
          <a:p>
            <a:pPr defTabSz="758952" eaLnBrk="0" hangingPunct="0">
              <a:lnSpc>
                <a:spcPct val="115000"/>
              </a:lnSpc>
            </a:pPr>
            <a:r>
              <a:rPr kumimoji="1" lang="en-US" altLang="zh-CN" dirty="0">
                <a:solidFill>
                  <a:schemeClr val="folHlink"/>
                </a:solidFill>
                <a:latin typeface="Arial" charset="0"/>
                <a:ea typeface="黑体" pitchFamily="2" charset="-122"/>
              </a:rPr>
              <a:t>A → B</a:t>
            </a:r>
            <a:endParaRPr kumimoji="1" lang="en-US" altLang="zh-CN" baseline="-25000" dirty="0">
              <a:solidFill>
                <a:schemeClr val="folHlink"/>
              </a:solidFill>
              <a:latin typeface="Arial" charset="0"/>
              <a:ea typeface="黑体" pitchFamily="2" charset="-122"/>
            </a:endParaRPr>
          </a:p>
        </p:txBody>
      </p:sp>
      <p:sp>
        <p:nvSpPr>
          <p:cNvPr id="107583" name="Rectangle 63"/>
          <p:cNvSpPr>
            <a:spLocks noChangeArrowheads="1"/>
          </p:cNvSpPr>
          <p:nvPr/>
        </p:nvSpPr>
        <p:spPr bwMode="auto">
          <a:xfrm>
            <a:off x="2349500" y="4338208"/>
            <a:ext cx="1157239" cy="366253"/>
          </a:xfrm>
          <a:prstGeom prst="rect">
            <a:avLst/>
          </a:prstGeom>
          <a:noFill/>
          <a:ln w="12700">
            <a:noFill/>
            <a:miter lim="800000"/>
            <a:headEnd/>
            <a:tailEnd/>
          </a:ln>
        </p:spPr>
        <p:txBody>
          <a:bodyPr wrap="none" lIns="90488" tIns="44450" rIns="90488" bIns="44450">
            <a:spAutoFit/>
          </a:bodyPr>
          <a:lstStyle/>
          <a:p>
            <a:pPr defTabSz="758952" eaLnBrk="0" hangingPunct="0"/>
            <a:r>
              <a:rPr kumimoji="1" lang="en-US" altLang="zh-CN" dirty="0">
                <a:solidFill>
                  <a:schemeClr val="folHlink"/>
                </a:solidFill>
                <a:latin typeface="Arial" charset="0"/>
                <a:ea typeface="黑体" pitchFamily="2" charset="-122"/>
              </a:rPr>
              <a:t>A           1</a:t>
            </a:r>
            <a:endParaRPr kumimoji="1" lang="en-US" altLang="zh-CN" baseline="-25000" dirty="0">
              <a:solidFill>
                <a:schemeClr val="folHlink"/>
              </a:solidFill>
              <a:latin typeface="Arial" charset="0"/>
              <a:ea typeface="黑体" pitchFamily="2" charset="-122"/>
            </a:endParaRPr>
          </a:p>
        </p:txBody>
      </p:sp>
      <p:sp>
        <p:nvSpPr>
          <p:cNvPr id="107580" name="Rectangle 60"/>
          <p:cNvSpPr>
            <a:spLocks noChangeArrowheads="1"/>
          </p:cNvSpPr>
          <p:nvPr/>
        </p:nvSpPr>
        <p:spPr bwMode="auto">
          <a:xfrm>
            <a:off x="1184152" y="4698156"/>
            <a:ext cx="850120" cy="408879"/>
          </a:xfrm>
          <a:prstGeom prst="rect">
            <a:avLst/>
          </a:prstGeom>
          <a:noFill/>
          <a:ln w="12700">
            <a:noFill/>
            <a:miter lim="800000"/>
            <a:headEnd/>
            <a:tailEnd/>
          </a:ln>
        </p:spPr>
        <p:txBody>
          <a:bodyPr wrap="none" lIns="90488" tIns="44450" rIns="90488" bIns="44450">
            <a:spAutoFit/>
          </a:bodyPr>
          <a:lstStyle/>
          <a:p>
            <a:pPr defTabSz="758952" eaLnBrk="0" hangingPunct="0">
              <a:lnSpc>
                <a:spcPct val="115000"/>
              </a:lnSpc>
            </a:pPr>
            <a:r>
              <a:rPr kumimoji="1" lang="en-US" altLang="zh-CN" dirty="0">
                <a:solidFill>
                  <a:schemeClr val="folHlink"/>
                </a:solidFill>
                <a:latin typeface="Arial" charset="0"/>
                <a:ea typeface="黑体" pitchFamily="2" charset="-122"/>
              </a:rPr>
              <a:t>F → C</a:t>
            </a:r>
            <a:endParaRPr kumimoji="1" lang="en-US" altLang="zh-CN" baseline="-25000" dirty="0">
              <a:solidFill>
                <a:schemeClr val="folHlink"/>
              </a:solidFill>
              <a:latin typeface="Arial" charset="0"/>
              <a:ea typeface="黑体" pitchFamily="2" charset="-122"/>
            </a:endParaRPr>
          </a:p>
        </p:txBody>
      </p:sp>
      <p:sp>
        <p:nvSpPr>
          <p:cNvPr id="107581" name="Rectangle 64"/>
          <p:cNvSpPr>
            <a:spLocks noChangeArrowheads="1"/>
          </p:cNvSpPr>
          <p:nvPr/>
        </p:nvSpPr>
        <p:spPr bwMode="auto">
          <a:xfrm>
            <a:off x="2357222" y="4718679"/>
            <a:ext cx="1157240" cy="366255"/>
          </a:xfrm>
          <a:prstGeom prst="rect">
            <a:avLst/>
          </a:prstGeom>
          <a:noFill/>
          <a:ln w="12700">
            <a:noFill/>
            <a:miter lim="800000"/>
            <a:headEnd/>
            <a:tailEnd/>
          </a:ln>
        </p:spPr>
        <p:txBody>
          <a:bodyPr wrap="none" lIns="90488" tIns="44450" rIns="90488" bIns="44450">
            <a:spAutoFit/>
          </a:bodyPr>
          <a:lstStyle/>
          <a:p>
            <a:pPr defTabSz="758952" eaLnBrk="0" hangingPunct="0"/>
            <a:r>
              <a:rPr kumimoji="1" lang="en-US" altLang="zh-CN" dirty="0">
                <a:solidFill>
                  <a:schemeClr val="folHlink"/>
                </a:solidFill>
                <a:latin typeface="Arial" charset="0"/>
                <a:ea typeface="黑体" pitchFamily="2" charset="-122"/>
              </a:rPr>
              <a:t>F           2</a:t>
            </a:r>
            <a:endParaRPr kumimoji="1" lang="en-US" altLang="zh-CN" baseline="-25000" dirty="0">
              <a:solidFill>
                <a:schemeClr val="folHlink"/>
              </a:solidFill>
              <a:latin typeface="Arial" charset="0"/>
              <a:ea typeface="黑体" pitchFamily="2" charset="-122"/>
            </a:endParaRPr>
          </a:p>
        </p:txBody>
      </p:sp>
      <p:sp>
        <p:nvSpPr>
          <p:cNvPr id="107578" name="Rectangle 49"/>
          <p:cNvSpPr>
            <a:spLocks noChangeArrowheads="1"/>
          </p:cNvSpPr>
          <p:nvPr/>
        </p:nvSpPr>
        <p:spPr bwMode="auto">
          <a:xfrm>
            <a:off x="4602044" y="4295593"/>
            <a:ext cx="837455" cy="408878"/>
          </a:xfrm>
          <a:prstGeom prst="rect">
            <a:avLst/>
          </a:prstGeom>
          <a:noFill/>
          <a:ln w="12700">
            <a:noFill/>
            <a:miter lim="800000"/>
            <a:headEnd/>
            <a:tailEnd/>
          </a:ln>
        </p:spPr>
        <p:txBody>
          <a:bodyPr wrap="none" lIns="90488" tIns="44450" rIns="90488" bIns="44450">
            <a:spAutoFit/>
          </a:bodyPr>
          <a:lstStyle/>
          <a:p>
            <a:pPr defTabSz="758952" eaLnBrk="0" hangingPunct="0">
              <a:lnSpc>
                <a:spcPct val="115000"/>
              </a:lnSpc>
            </a:pPr>
            <a:r>
              <a:rPr kumimoji="1" lang="en-US" altLang="zh-CN" dirty="0">
                <a:solidFill>
                  <a:schemeClr val="folHlink"/>
                </a:solidFill>
                <a:latin typeface="Arial" charset="0"/>
                <a:ea typeface="黑体" pitchFamily="2" charset="-122"/>
              </a:rPr>
              <a:t>A → B</a:t>
            </a:r>
          </a:p>
        </p:txBody>
      </p:sp>
      <p:sp>
        <p:nvSpPr>
          <p:cNvPr id="107579" name="Rectangle 65"/>
          <p:cNvSpPr>
            <a:spLocks noChangeArrowheads="1"/>
          </p:cNvSpPr>
          <p:nvPr/>
        </p:nvSpPr>
        <p:spPr bwMode="auto">
          <a:xfrm>
            <a:off x="5773531" y="4336639"/>
            <a:ext cx="1157239" cy="366254"/>
          </a:xfrm>
          <a:prstGeom prst="rect">
            <a:avLst/>
          </a:prstGeom>
          <a:noFill/>
          <a:ln w="12700">
            <a:noFill/>
            <a:miter lim="800000"/>
            <a:headEnd/>
            <a:tailEnd/>
          </a:ln>
        </p:spPr>
        <p:txBody>
          <a:bodyPr wrap="none" lIns="90488" tIns="44450" rIns="90488" bIns="44450">
            <a:spAutoFit/>
          </a:bodyPr>
          <a:lstStyle/>
          <a:p>
            <a:pPr defTabSz="758952" eaLnBrk="0" hangingPunct="0"/>
            <a:r>
              <a:rPr kumimoji="1" lang="en-US" altLang="zh-CN" dirty="0">
                <a:solidFill>
                  <a:schemeClr val="folHlink"/>
                </a:solidFill>
                <a:latin typeface="Arial" charset="0"/>
                <a:ea typeface="黑体" pitchFamily="2" charset="-122"/>
              </a:rPr>
              <a:t>A           1</a:t>
            </a:r>
            <a:endParaRPr kumimoji="1" lang="en-US" altLang="zh-CN" baseline="-25000" dirty="0">
              <a:solidFill>
                <a:schemeClr val="folHlink"/>
              </a:solidFill>
              <a:latin typeface="Arial" charset="0"/>
              <a:ea typeface="黑体" pitchFamily="2" charset="-122"/>
            </a:endParaRPr>
          </a:p>
        </p:txBody>
      </p:sp>
      <p:sp>
        <p:nvSpPr>
          <p:cNvPr id="107576" name="Rectangle 62"/>
          <p:cNvSpPr>
            <a:spLocks noChangeArrowheads="1"/>
          </p:cNvSpPr>
          <p:nvPr/>
        </p:nvSpPr>
        <p:spPr bwMode="auto">
          <a:xfrm>
            <a:off x="4630540" y="4712354"/>
            <a:ext cx="850120" cy="408877"/>
          </a:xfrm>
          <a:prstGeom prst="rect">
            <a:avLst/>
          </a:prstGeom>
          <a:noFill/>
          <a:ln w="12700">
            <a:noFill/>
            <a:miter lim="800000"/>
            <a:headEnd/>
            <a:tailEnd/>
          </a:ln>
        </p:spPr>
        <p:txBody>
          <a:bodyPr wrap="none" lIns="90488" tIns="44450" rIns="90488" bIns="44450">
            <a:spAutoFit/>
          </a:bodyPr>
          <a:lstStyle/>
          <a:p>
            <a:pPr defTabSz="758952" eaLnBrk="0" hangingPunct="0">
              <a:lnSpc>
                <a:spcPct val="115000"/>
              </a:lnSpc>
            </a:pPr>
            <a:r>
              <a:rPr kumimoji="1" lang="en-US" altLang="zh-CN" dirty="0">
                <a:solidFill>
                  <a:schemeClr val="folHlink"/>
                </a:solidFill>
                <a:latin typeface="Arial" charset="0"/>
                <a:ea typeface="黑体" pitchFamily="2" charset="-122"/>
              </a:rPr>
              <a:t>F → C</a:t>
            </a:r>
            <a:endParaRPr kumimoji="1" lang="en-US" altLang="zh-CN" baseline="-25000" dirty="0">
              <a:solidFill>
                <a:schemeClr val="folHlink"/>
              </a:solidFill>
              <a:latin typeface="Arial" charset="0"/>
              <a:ea typeface="黑体" pitchFamily="2" charset="-122"/>
            </a:endParaRPr>
          </a:p>
        </p:txBody>
      </p:sp>
      <p:sp>
        <p:nvSpPr>
          <p:cNvPr id="107577" name="Rectangle 66"/>
          <p:cNvSpPr>
            <a:spLocks noChangeArrowheads="1"/>
          </p:cNvSpPr>
          <p:nvPr/>
        </p:nvSpPr>
        <p:spPr bwMode="auto">
          <a:xfrm>
            <a:off x="5786196" y="4732877"/>
            <a:ext cx="1157239" cy="366253"/>
          </a:xfrm>
          <a:prstGeom prst="rect">
            <a:avLst/>
          </a:prstGeom>
          <a:noFill/>
          <a:ln w="12700">
            <a:noFill/>
            <a:miter lim="800000"/>
            <a:headEnd/>
            <a:tailEnd/>
          </a:ln>
        </p:spPr>
        <p:txBody>
          <a:bodyPr wrap="none" lIns="90488" tIns="44450" rIns="90488" bIns="44450">
            <a:spAutoFit/>
          </a:bodyPr>
          <a:lstStyle/>
          <a:p>
            <a:pPr defTabSz="758952" eaLnBrk="0" hangingPunct="0"/>
            <a:r>
              <a:rPr kumimoji="1" lang="en-US" altLang="zh-CN" dirty="0">
                <a:solidFill>
                  <a:schemeClr val="folHlink"/>
                </a:solidFill>
                <a:latin typeface="Arial" charset="0"/>
                <a:ea typeface="黑体" pitchFamily="2" charset="-122"/>
              </a:rPr>
              <a:t>F           2</a:t>
            </a:r>
            <a:endParaRPr kumimoji="1" lang="en-US" altLang="zh-CN" baseline="-25000" dirty="0">
              <a:solidFill>
                <a:schemeClr val="folHlink"/>
              </a:solidFill>
              <a:latin typeface="Arial" charset="0"/>
              <a:ea typeface="黑体" pitchFamily="2" charset="-122"/>
            </a:endParaRPr>
          </a:p>
        </p:txBody>
      </p:sp>
      <p:sp>
        <p:nvSpPr>
          <p:cNvPr id="107574" name="Rectangle 37"/>
          <p:cNvSpPr>
            <a:spLocks noChangeArrowheads="1"/>
          </p:cNvSpPr>
          <p:nvPr/>
        </p:nvSpPr>
        <p:spPr bwMode="auto">
          <a:xfrm>
            <a:off x="2088097" y="3959331"/>
            <a:ext cx="1712904" cy="1884945"/>
          </a:xfrm>
          <a:prstGeom prst="rect">
            <a:avLst/>
          </a:prstGeom>
          <a:noFill/>
          <a:ln w="9525">
            <a:solidFill>
              <a:schemeClr val="folHlink"/>
            </a:solidFill>
            <a:miter lim="800000"/>
            <a:headEnd/>
            <a:tailEnd/>
          </a:ln>
        </p:spPr>
        <p:txBody>
          <a:bodyPr wrap="none" lIns="91074" tIns="45537" rIns="91074" bIns="45537" anchor="ctr"/>
          <a:lstStyle/>
          <a:p>
            <a:endParaRPr lang="zh-CN" altLang="en-US" dirty="0">
              <a:ea typeface="黑体" pitchFamily="2" charset="-122"/>
            </a:endParaRPr>
          </a:p>
        </p:txBody>
      </p:sp>
      <p:sp>
        <p:nvSpPr>
          <p:cNvPr id="107575" name="Rectangle 44"/>
          <p:cNvSpPr>
            <a:spLocks noChangeArrowheads="1"/>
          </p:cNvSpPr>
          <p:nvPr/>
        </p:nvSpPr>
        <p:spPr bwMode="auto">
          <a:xfrm>
            <a:off x="5513904" y="3959331"/>
            <a:ext cx="1712904" cy="1506061"/>
          </a:xfrm>
          <a:prstGeom prst="rect">
            <a:avLst/>
          </a:prstGeom>
          <a:noFill/>
          <a:ln w="9525">
            <a:solidFill>
              <a:schemeClr val="folHlink"/>
            </a:solidFill>
            <a:miter lim="800000"/>
            <a:headEnd/>
            <a:tailEnd/>
          </a:ln>
        </p:spPr>
        <p:txBody>
          <a:bodyPr wrap="none" lIns="91074" tIns="45537" rIns="91074" bIns="45537" anchor="ctr"/>
          <a:lstStyle/>
          <a:p>
            <a:endParaRPr lang="zh-CN" altLang="en-US" dirty="0">
              <a:ea typeface="黑体" pitchFamily="2" charset="-122"/>
            </a:endParaRPr>
          </a:p>
        </p:txBody>
      </p:sp>
      <p:sp>
        <p:nvSpPr>
          <p:cNvPr id="69" name="灯片编号占位符 68"/>
          <p:cNvSpPr>
            <a:spLocks noGrp="1"/>
          </p:cNvSpPr>
          <p:nvPr>
            <p:ph type="sldNum" sz="quarter" idx="12"/>
          </p:nvPr>
        </p:nvSpPr>
        <p:spPr/>
        <p:txBody>
          <a:bodyPr/>
          <a:lstStyle/>
          <a:p>
            <a:fld id="{B6F15528-21DE-4FAA-801E-634DDDAF4B2B}" type="slidenum">
              <a:rPr lang="en-US" smtClean="0"/>
              <a:pPr/>
              <a:t>94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758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758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757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757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757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0757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758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0758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0758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075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84" grpId="0"/>
      <p:bldP spid="107585" grpId="0"/>
      <p:bldP spid="107582" grpId="0"/>
      <p:bldP spid="107583" grpId="0"/>
      <p:bldP spid="107580" grpId="0"/>
      <p:bldP spid="107581" grpId="0"/>
      <p:bldP spid="107578" grpId="0"/>
      <p:bldP spid="107579" grpId="0"/>
      <p:bldP spid="107576" grpId="0"/>
      <p:bldP spid="107577"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2"/>
          <p:cNvSpPr>
            <a:spLocks noGrp="1" noChangeArrowheads="1"/>
          </p:cNvSpPr>
          <p:nvPr>
            <p:ph type="body" idx="1"/>
          </p:nvPr>
        </p:nvSpPr>
        <p:spPr>
          <a:xfrm>
            <a:off x="1040091" y="1905468"/>
            <a:ext cx="7505431" cy="4726570"/>
          </a:xfrm>
        </p:spPr>
        <p:txBody>
          <a:bodyPr/>
          <a:lstStyle/>
          <a:p>
            <a:pPr marL="531266" indent="-531266"/>
            <a:r>
              <a:rPr lang="zh-CN" altLang="en-US" sz="2800" dirty="0" smtClean="0">
                <a:ea typeface="黑体" pitchFamily="2" charset="-122"/>
              </a:rPr>
              <a:t>在网桥的转发表中写入的信息除了</a:t>
            </a:r>
            <a:r>
              <a:rPr lang="zh-CN" altLang="en-US" sz="2800" dirty="0" smtClean="0">
                <a:solidFill>
                  <a:schemeClr val="hlink"/>
                </a:solidFill>
                <a:ea typeface="黑体" pitchFamily="2" charset="-122"/>
              </a:rPr>
              <a:t>地址</a:t>
            </a:r>
            <a:r>
              <a:rPr lang="zh-CN" altLang="en-US" sz="2800" dirty="0" smtClean="0">
                <a:ea typeface="黑体" pitchFamily="2" charset="-122"/>
              </a:rPr>
              <a:t>和</a:t>
            </a:r>
            <a:r>
              <a:rPr lang="zh-CN" altLang="en-US" sz="2800" dirty="0" smtClean="0">
                <a:solidFill>
                  <a:schemeClr val="hlink"/>
                </a:solidFill>
                <a:ea typeface="黑体" pitchFamily="2" charset="-122"/>
              </a:rPr>
              <a:t>接口</a:t>
            </a:r>
            <a:r>
              <a:rPr lang="zh-CN" altLang="en-US" sz="2800" dirty="0" smtClean="0">
                <a:ea typeface="黑体" pitchFamily="2" charset="-122"/>
              </a:rPr>
              <a:t>外，还有帧进入该网桥的</a:t>
            </a:r>
            <a:r>
              <a:rPr lang="zh-CN" altLang="en-US" sz="2800" dirty="0" smtClean="0">
                <a:solidFill>
                  <a:schemeClr val="hlink"/>
                </a:solidFill>
                <a:ea typeface="黑体" pitchFamily="2" charset="-122"/>
              </a:rPr>
              <a:t>时间</a:t>
            </a:r>
            <a:r>
              <a:rPr lang="zh-CN" altLang="en-US" sz="2800" dirty="0" smtClean="0">
                <a:ea typeface="黑体" pitchFamily="2" charset="-122"/>
              </a:rPr>
              <a:t>。</a:t>
            </a:r>
          </a:p>
          <a:p>
            <a:pPr marL="531266" indent="-531266"/>
            <a:r>
              <a:rPr lang="zh-CN" altLang="en-US" sz="2800" dirty="0" smtClean="0">
                <a:ea typeface="黑体" pitchFamily="2" charset="-122"/>
              </a:rPr>
              <a:t>这是因为以太网的拓扑可能经常会发生变化，站点也可能会更换适配器（这就改变了站点的地址）。另外，以太网上的工作站并非总是接通电源的。</a:t>
            </a:r>
          </a:p>
          <a:p>
            <a:pPr marL="531266" indent="-531266"/>
            <a:r>
              <a:rPr lang="zh-CN" altLang="en-US" sz="2800" dirty="0" smtClean="0">
                <a:ea typeface="黑体" pitchFamily="2" charset="-122"/>
              </a:rPr>
              <a:t>把每个帧到达网桥的时间登记下来，就可以在转发表中只保留网络拓扑的</a:t>
            </a:r>
            <a:r>
              <a:rPr lang="zh-CN" altLang="en-US" sz="2800" dirty="0" smtClean="0">
                <a:solidFill>
                  <a:schemeClr val="hlink"/>
                </a:solidFill>
                <a:ea typeface="黑体" pitchFamily="2" charset="-122"/>
              </a:rPr>
              <a:t>最新状态信息</a:t>
            </a:r>
            <a:r>
              <a:rPr lang="zh-CN" altLang="en-US" sz="2800" dirty="0" smtClean="0">
                <a:ea typeface="黑体" pitchFamily="2" charset="-122"/>
              </a:rPr>
              <a:t>。这样就使得网桥中的转发表能反映当前网络的最新拓扑状态。 </a:t>
            </a:r>
          </a:p>
        </p:txBody>
      </p:sp>
      <p:sp>
        <p:nvSpPr>
          <p:cNvPr id="108548" name="Rectangle 3"/>
          <p:cNvSpPr>
            <a:spLocks noChangeArrowheads="1"/>
          </p:cNvSpPr>
          <p:nvPr/>
        </p:nvSpPr>
        <p:spPr bwMode="auto">
          <a:xfrm>
            <a:off x="0" y="-184481"/>
            <a:ext cx="183991" cy="368962"/>
          </a:xfrm>
          <a:prstGeom prst="rect">
            <a:avLst/>
          </a:prstGeom>
          <a:noFill/>
          <a:ln w="9525">
            <a:noFill/>
            <a:miter lim="800000"/>
            <a:headEnd/>
            <a:tailEnd/>
          </a:ln>
        </p:spPr>
        <p:txBody>
          <a:bodyPr wrap="none" lIns="91074" tIns="45537" rIns="91074" bIns="45537" anchor="ctr">
            <a:spAutoFit/>
          </a:bodyPr>
          <a:lstStyle/>
          <a:p>
            <a:endParaRPr lang="zh-CN" altLang="en-US" dirty="0">
              <a:ea typeface="黑体" pitchFamily="2" charset="-122"/>
            </a:endParaRPr>
          </a:p>
        </p:txBody>
      </p:sp>
      <p:sp>
        <p:nvSpPr>
          <p:cNvPr id="108549" name="Rectangle 4"/>
          <p:cNvSpPr>
            <a:spLocks noChangeArrowheads="1"/>
          </p:cNvSpPr>
          <p:nvPr/>
        </p:nvSpPr>
        <p:spPr bwMode="auto">
          <a:xfrm>
            <a:off x="0" y="-184481"/>
            <a:ext cx="183991" cy="368962"/>
          </a:xfrm>
          <a:prstGeom prst="rect">
            <a:avLst/>
          </a:prstGeom>
          <a:noFill/>
          <a:ln w="9525">
            <a:noFill/>
            <a:miter lim="800000"/>
            <a:headEnd/>
            <a:tailEnd/>
          </a:ln>
        </p:spPr>
        <p:txBody>
          <a:bodyPr wrap="none" lIns="91074" tIns="45537" rIns="91074" bIns="45537" anchor="ctr">
            <a:spAutoFit/>
          </a:bodyPr>
          <a:lstStyle/>
          <a:p>
            <a:endParaRPr lang="zh-CN" altLang="en-US" dirty="0">
              <a:ea typeface="黑体" pitchFamily="2" charset="-122"/>
            </a:endParaRPr>
          </a:p>
        </p:txBody>
      </p:sp>
      <p:sp>
        <p:nvSpPr>
          <p:cNvPr id="108550" name="Rectangle 5"/>
          <p:cNvSpPr>
            <a:spLocks noGrp="1" noChangeArrowheads="1"/>
          </p:cNvSpPr>
          <p:nvPr>
            <p:ph type="title"/>
          </p:nvPr>
        </p:nvSpPr>
        <p:spPr>
          <a:xfrm>
            <a:off x="916610" y="213123"/>
            <a:ext cx="8094340" cy="1453964"/>
          </a:xfrm>
        </p:spPr>
        <p:txBody>
          <a:bodyPr/>
          <a:lstStyle/>
          <a:p>
            <a:pPr algn="ctr" eaLnBrk="1" hangingPunct="1"/>
            <a:r>
              <a:rPr lang="zh-CN" altLang="en-US" dirty="0" smtClean="0">
                <a:ea typeface="黑体" pitchFamily="2" charset="-122"/>
              </a:rPr>
              <a:t>网桥在转发表中</a:t>
            </a:r>
            <a:br>
              <a:rPr lang="zh-CN" altLang="en-US" dirty="0" smtClean="0">
                <a:ea typeface="黑体" pitchFamily="2" charset="-122"/>
              </a:rPr>
            </a:br>
            <a:r>
              <a:rPr lang="zh-CN" altLang="en-US" dirty="0" smtClean="0">
                <a:ea typeface="黑体" pitchFamily="2" charset="-122"/>
              </a:rPr>
              <a:t>登记以下三个信息 </a:t>
            </a:r>
          </a:p>
        </p:txBody>
      </p:sp>
      <p:sp>
        <p:nvSpPr>
          <p:cNvPr id="6" name="灯片编号占位符 5"/>
          <p:cNvSpPr>
            <a:spLocks noGrp="1"/>
          </p:cNvSpPr>
          <p:nvPr>
            <p:ph type="sldNum" sz="quarter" idx="12"/>
          </p:nvPr>
        </p:nvSpPr>
        <p:spPr/>
        <p:txBody>
          <a:bodyPr/>
          <a:lstStyle/>
          <a:p>
            <a:fld id="{B6F15528-21DE-4FAA-801E-634DDDAF4B2B}" type="slidenum">
              <a:rPr lang="en-US" smtClean="0"/>
              <a:pPr/>
              <a:t>95</a:t>
            </a:fld>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p:cNvSpPr>
            <a:spLocks noGrp="1" noChangeArrowheads="1"/>
          </p:cNvSpPr>
          <p:nvPr>
            <p:ph type="title"/>
          </p:nvPr>
        </p:nvSpPr>
        <p:spPr/>
        <p:txBody>
          <a:bodyPr>
            <a:normAutofit fontScale="90000"/>
          </a:bodyPr>
          <a:lstStyle/>
          <a:p>
            <a:pPr algn="ctr" eaLnBrk="1" hangingPunct="1"/>
            <a:r>
              <a:rPr lang="zh-CN" altLang="en-US" sz="4000" dirty="0" smtClean="0">
                <a:ea typeface="黑体" pitchFamily="2" charset="-122"/>
              </a:rPr>
              <a:t>网桥的自学习和转发帧</a:t>
            </a:r>
            <a:br>
              <a:rPr lang="zh-CN" altLang="en-US" sz="4000" dirty="0" smtClean="0">
                <a:ea typeface="黑体" pitchFamily="2" charset="-122"/>
              </a:rPr>
            </a:br>
            <a:r>
              <a:rPr lang="zh-CN" altLang="en-US" sz="4000" dirty="0" smtClean="0">
                <a:ea typeface="黑体" pitchFamily="2" charset="-122"/>
              </a:rPr>
              <a:t>的步骤归纳 </a:t>
            </a:r>
          </a:p>
        </p:txBody>
      </p:sp>
      <p:sp>
        <p:nvSpPr>
          <p:cNvPr id="109572" name="Rectangle 3"/>
          <p:cNvSpPr>
            <a:spLocks noGrp="1" noChangeArrowheads="1"/>
          </p:cNvSpPr>
          <p:nvPr>
            <p:ph type="body" idx="1"/>
          </p:nvPr>
        </p:nvSpPr>
        <p:spPr>
          <a:xfrm>
            <a:off x="1040091" y="1763387"/>
            <a:ext cx="7750810" cy="4868651"/>
          </a:xfrm>
        </p:spPr>
        <p:txBody>
          <a:bodyPr/>
          <a:lstStyle/>
          <a:p>
            <a:pPr eaLnBrk="1" hangingPunct="1"/>
            <a:r>
              <a:rPr lang="zh-CN" altLang="en-US" sz="2400" dirty="0" smtClean="0">
                <a:ea typeface="黑体" pitchFamily="2" charset="-122"/>
              </a:rPr>
              <a:t>网桥收到一帧后先进行</a:t>
            </a:r>
            <a:r>
              <a:rPr lang="zh-CN" altLang="en-US" sz="2400" dirty="0" smtClean="0">
                <a:solidFill>
                  <a:schemeClr val="hlink"/>
                </a:solidFill>
                <a:ea typeface="黑体" pitchFamily="2" charset="-122"/>
              </a:rPr>
              <a:t>自学习</a:t>
            </a:r>
            <a:r>
              <a:rPr lang="zh-CN" altLang="en-US" sz="2400" dirty="0" smtClean="0">
                <a:ea typeface="黑体" pitchFamily="2" charset="-122"/>
              </a:rPr>
              <a:t>。查找转发表中与收到帧的源地址有无相匹配的项目。如没有，就在转发表中增加一个项目（源地址、进入的接口和时间）。如有，则把原有的项目进行更新。</a:t>
            </a:r>
          </a:p>
          <a:p>
            <a:pPr eaLnBrk="1" hangingPunct="1"/>
            <a:r>
              <a:rPr lang="zh-CN" altLang="en-US" sz="2400" dirty="0" smtClean="0">
                <a:solidFill>
                  <a:schemeClr val="hlink"/>
                </a:solidFill>
                <a:ea typeface="黑体" pitchFamily="2" charset="-122"/>
              </a:rPr>
              <a:t>转发帧</a:t>
            </a:r>
            <a:r>
              <a:rPr lang="zh-CN" altLang="en-US" sz="2400" dirty="0" smtClean="0">
                <a:ea typeface="黑体" pitchFamily="2" charset="-122"/>
              </a:rPr>
              <a:t>。查找转发表中与收到帧的目的地址有无相匹配的项目。</a:t>
            </a:r>
          </a:p>
          <a:p>
            <a:pPr lvl="1" eaLnBrk="1" hangingPunct="1"/>
            <a:r>
              <a:rPr lang="zh-CN" altLang="en-US" sz="2000" dirty="0" smtClean="0">
                <a:solidFill>
                  <a:schemeClr val="folHlink"/>
                </a:solidFill>
                <a:ea typeface="黑体" pitchFamily="2" charset="-122"/>
              </a:rPr>
              <a:t>如没有，则通过所有其他接口（但进入网桥的接口除外）按进行转发。</a:t>
            </a:r>
          </a:p>
          <a:p>
            <a:pPr lvl="1" eaLnBrk="1" hangingPunct="1"/>
            <a:r>
              <a:rPr lang="zh-CN" altLang="en-US" sz="2000" dirty="0" smtClean="0">
                <a:solidFill>
                  <a:schemeClr val="folHlink"/>
                </a:solidFill>
                <a:ea typeface="黑体" pitchFamily="2" charset="-122"/>
              </a:rPr>
              <a:t>如有，则按转发表中给出的接口进行转发。</a:t>
            </a:r>
          </a:p>
          <a:p>
            <a:pPr lvl="1" eaLnBrk="1" hangingPunct="1"/>
            <a:r>
              <a:rPr lang="zh-CN" altLang="en-US" sz="2000" dirty="0" smtClean="0">
                <a:solidFill>
                  <a:schemeClr val="folHlink"/>
                </a:solidFill>
                <a:ea typeface="黑体" pitchFamily="2" charset="-122"/>
              </a:rPr>
              <a:t>若转发表中给出的接口就是该帧进入网桥的接口，则应丢弃这个帧（因为这时不需要经过网桥进行转发）。</a:t>
            </a:r>
          </a:p>
        </p:txBody>
      </p:sp>
      <p:sp>
        <p:nvSpPr>
          <p:cNvPr id="4" name="灯片编号占位符 3"/>
          <p:cNvSpPr>
            <a:spLocks noGrp="1"/>
          </p:cNvSpPr>
          <p:nvPr>
            <p:ph type="sldNum" sz="quarter" idx="12"/>
          </p:nvPr>
        </p:nvSpPr>
        <p:spPr/>
        <p:txBody>
          <a:bodyPr/>
          <a:lstStyle/>
          <a:p>
            <a:fld id="{B6F15528-21DE-4FAA-801E-634DDDAF4B2B}" type="slidenum">
              <a:rPr lang="en-US" smtClean="0"/>
              <a:pPr/>
              <a:t>96</a:t>
            </a:fld>
            <a:endParaRPr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2"/>
          <p:cNvSpPr>
            <a:spLocks noGrp="1" noChangeArrowheads="1"/>
          </p:cNvSpPr>
          <p:nvPr>
            <p:ph type="body" idx="1"/>
          </p:nvPr>
        </p:nvSpPr>
        <p:spPr>
          <a:xfrm>
            <a:off x="1040091" y="1905468"/>
            <a:ext cx="7505431" cy="1002462"/>
          </a:xfrm>
        </p:spPr>
        <p:txBody>
          <a:bodyPr/>
          <a:lstStyle/>
          <a:p>
            <a:pPr marL="531266" indent="-531266"/>
            <a:r>
              <a:rPr lang="zh-CN" altLang="en-US" sz="2800" dirty="0" smtClean="0">
                <a:ea typeface="黑体" pitchFamily="2" charset="-122"/>
              </a:rPr>
              <a:t>这是为了避免产生转发的帧在网络中不断地兜圈子。 </a:t>
            </a:r>
          </a:p>
        </p:txBody>
      </p:sp>
      <p:sp>
        <p:nvSpPr>
          <p:cNvPr id="110596" name="Rectangle 3"/>
          <p:cNvSpPr>
            <a:spLocks noGrp="1" noChangeArrowheads="1"/>
          </p:cNvSpPr>
          <p:nvPr>
            <p:ph type="title"/>
          </p:nvPr>
        </p:nvSpPr>
        <p:spPr>
          <a:xfrm>
            <a:off x="916610" y="213123"/>
            <a:ext cx="8094340" cy="1453964"/>
          </a:xfrm>
        </p:spPr>
        <p:txBody>
          <a:bodyPr/>
          <a:lstStyle/>
          <a:p>
            <a:pPr algn="ctr" eaLnBrk="1" hangingPunct="1"/>
            <a:r>
              <a:rPr lang="zh-CN" altLang="en-US" dirty="0" smtClean="0">
                <a:ea typeface="黑体" pitchFamily="2" charset="-122"/>
              </a:rPr>
              <a:t>生成树算法 </a:t>
            </a:r>
          </a:p>
        </p:txBody>
      </p:sp>
      <p:sp>
        <p:nvSpPr>
          <p:cNvPr id="110597" name="Line 4"/>
          <p:cNvSpPr>
            <a:spLocks noChangeShapeType="1"/>
          </p:cNvSpPr>
          <p:nvPr/>
        </p:nvSpPr>
        <p:spPr bwMode="auto">
          <a:xfrm>
            <a:off x="2373053" y="3732001"/>
            <a:ext cx="4931326" cy="0"/>
          </a:xfrm>
          <a:prstGeom prst="line">
            <a:avLst/>
          </a:prstGeom>
          <a:noFill/>
          <a:ln w="28575">
            <a:solidFill>
              <a:srgbClr val="333399"/>
            </a:solidFill>
            <a:round/>
            <a:headEnd/>
            <a:tailEnd/>
          </a:ln>
        </p:spPr>
        <p:txBody>
          <a:bodyPr wrap="none" lIns="91074" tIns="45537" rIns="91074" bIns="45537" anchor="ctr"/>
          <a:lstStyle/>
          <a:p>
            <a:endParaRPr lang="zh-CN" altLang="en-US" dirty="0">
              <a:ea typeface="黑体" pitchFamily="2" charset="-122"/>
            </a:endParaRPr>
          </a:p>
        </p:txBody>
      </p:sp>
      <p:sp>
        <p:nvSpPr>
          <p:cNvPr id="110598" name="Line 5"/>
          <p:cNvSpPr>
            <a:spLocks noChangeShapeType="1"/>
          </p:cNvSpPr>
          <p:nvPr/>
        </p:nvSpPr>
        <p:spPr bwMode="auto">
          <a:xfrm flipV="1">
            <a:off x="2013691" y="5460657"/>
            <a:ext cx="5265358" cy="12629"/>
          </a:xfrm>
          <a:prstGeom prst="line">
            <a:avLst/>
          </a:prstGeom>
          <a:noFill/>
          <a:ln w="28575">
            <a:solidFill>
              <a:srgbClr val="333399"/>
            </a:solidFill>
            <a:round/>
            <a:headEnd/>
            <a:tailEnd/>
          </a:ln>
        </p:spPr>
        <p:txBody>
          <a:bodyPr wrap="none" lIns="91074" tIns="45537" rIns="91074" bIns="45537" anchor="ctr"/>
          <a:lstStyle/>
          <a:p>
            <a:endParaRPr lang="zh-CN" altLang="en-US" dirty="0">
              <a:ea typeface="黑体" pitchFamily="2" charset="-122"/>
            </a:endParaRPr>
          </a:p>
        </p:txBody>
      </p:sp>
      <p:sp>
        <p:nvSpPr>
          <p:cNvPr id="110599" name="Rectangle 6"/>
          <p:cNvSpPr>
            <a:spLocks noChangeArrowheads="1"/>
          </p:cNvSpPr>
          <p:nvPr/>
        </p:nvSpPr>
        <p:spPr bwMode="auto">
          <a:xfrm>
            <a:off x="7256886" y="3509408"/>
            <a:ext cx="1066870"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zh-CN" altLang="en-US" dirty="0">
                <a:solidFill>
                  <a:srgbClr val="333399"/>
                </a:solidFill>
                <a:latin typeface="Arial" charset="0"/>
                <a:ea typeface="黑体" pitchFamily="2" charset="-122"/>
              </a:rPr>
              <a:t>局域网 </a:t>
            </a:r>
            <a:r>
              <a:rPr kumimoji="1" lang="en-US" altLang="zh-CN" dirty="0">
                <a:solidFill>
                  <a:srgbClr val="333399"/>
                </a:solidFill>
                <a:latin typeface="Arial" charset="0"/>
                <a:ea typeface="黑体" pitchFamily="2" charset="-122"/>
              </a:rPr>
              <a:t>2</a:t>
            </a:r>
          </a:p>
        </p:txBody>
      </p:sp>
      <p:sp>
        <p:nvSpPr>
          <p:cNvPr id="110600" name="Rectangle 7"/>
          <p:cNvSpPr>
            <a:spLocks noChangeArrowheads="1"/>
          </p:cNvSpPr>
          <p:nvPr/>
        </p:nvSpPr>
        <p:spPr bwMode="auto">
          <a:xfrm>
            <a:off x="7223642" y="5192281"/>
            <a:ext cx="1066870"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zh-CN" altLang="en-US" dirty="0">
                <a:solidFill>
                  <a:srgbClr val="333399"/>
                </a:solidFill>
                <a:latin typeface="Arial" charset="0"/>
                <a:ea typeface="黑体" pitchFamily="2" charset="-122"/>
              </a:rPr>
              <a:t>局域网 </a:t>
            </a:r>
            <a:r>
              <a:rPr kumimoji="1" lang="en-US" altLang="zh-CN" dirty="0">
                <a:solidFill>
                  <a:srgbClr val="333399"/>
                </a:solidFill>
                <a:latin typeface="Arial" charset="0"/>
                <a:ea typeface="黑体" pitchFamily="2" charset="-122"/>
              </a:rPr>
              <a:t>1</a:t>
            </a:r>
          </a:p>
        </p:txBody>
      </p:sp>
      <p:sp>
        <p:nvSpPr>
          <p:cNvPr id="110601" name="Line 8"/>
          <p:cNvSpPr>
            <a:spLocks noChangeShapeType="1"/>
          </p:cNvSpPr>
          <p:nvPr/>
        </p:nvSpPr>
        <p:spPr bwMode="auto">
          <a:xfrm flipH="1">
            <a:off x="2781490" y="3714636"/>
            <a:ext cx="0" cy="753030"/>
          </a:xfrm>
          <a:prstGeom prst="line">
            <a:avLst/>
          </a:prstGeom>
          <a:noFill/>
          <a:ln w="28575">
            <a:solidFill>
              <a:srgbClr val="333399"/>
            </a:solidFill>
            <a:round/>
            <a:headEnd/>
            <a:tailEnd/>
          </a:ln>
        </p:spPr>
        <p:txBody>
          <a:bodyPr wrap="none" lIns="91074" tIns="45537" rIns="91074" bIns="45537" anchor="ctr"/>
          <a:lstStyle/>
          <a:p>
            <a:endParaRPr lang="zh-CN" altLang="en-US" dirty="0">
              <a:ea typeface="黑体" pitchFamily="2" charset="-122"/>
            </a:endParaRPr>
          </a:p>
        </p:txBody>
      </p:sp>
      <p:sp>
        <p:nvSpPr>
          <p:cNvPr id="110602" name="Line 9"/>
          <p:cNvSpPr>
            <a:spLocks noChangeShapeType="1"/>
          </p:cNvSpPr>
          <p:nvPr/>
        </p:nvSpPr>
        <p:spPr bwMode="auto">
          <a:xfrm>
            <a:off x="2770408" y="4800768"/>
            <a:ext cx="0" cy="651995"/>
          </a:xfrm>
          <a:prstGeom prst="line">
            <a:avLst/>
          </a:prstGeom>
          <a:noFill/>
          <a:ln w="28575">
            <a:solidFill>
              <a:srgbClr val="333399"/>
            </a:solidFill>
            <a:round/>
            <a:headEnd/>
            <a:tailEnd/>
          </a:ln>
        </p:spPr>
        <p:txBody>
          <a:bodyPr wrap="none" lIns="91074" tIns="45537" rIns="91074" bIns="45537" anchor="ctr"/>
          <a:lstStyle/>
          <a:p>
            <a:endParaRPr lang="zh-CN" altLang="en-US" dirty="0">
              <a:ea typeface="黑体" pitchFamily="2" charset="-122"/>
            </a:endParaRPr>
          </a:p>
        </p:txBody>
      </p:sp>
      <p:sp>
        <p:nvSpPr>
          <p:cNvPr id="110603" name="Line 10"/>
          <p:cNvSpPr>
            <a:spLocks noChangeShapeType="1"/>
          </p:cNvSpPr>
          <p:nvPr/>
        </p:nvSpPr>
        <p:spPr bwMode="auto">
          <a:xfrm flipH="1">
            <a:off x="6392518" y="3738315"/>
            <a:ext cx="1584" cy="721458"/>
          </a:xfrm>
          <a:prstGeom prst="line">
            <a:avLst/>
          </a:prstGeom>
          <a:noFill/>
          <a:ln w="28575">
            <a:solidFill>
              <a:srgbClr val="333399"/>
            </a:solidFill>
            <a:round/>
            <a:headEnd/>
            <a:tailEnd/>
          </a:ln>
        </p:spPr>
        <p:txBody>
          <a:bodyPr wrap="none" lIns="91074" tIns="45537" rIns="91074" bIns="45537" anchor="ctr"/>
          <a:lstStyle/>
          <a:p>
            <a:endParaRPr lang="zh-CN" altLang="en-US" dirty="0">
              <a:ea typeface="黑体" pitchFamily="2" charset="-122"/>
            </a:endParaRPr>
          </a:p>
        </p:txBody>
      </p:sp>
      <p:sp>
        <p:nvSpPr>
          <p:cNvPr id="110604" name="Line 11"/>
          <p:cNvSpPr>
            <a:spLocks noChangeShapeType="1"/>
          </p:cNvSpPr>
          <p:nvPr/>
        </p:nvSpPr>
        <p:spPr bwMode="auto">
          <a:xfrm>
            <a:off x="6392519" y="4811818"/>
            <a:ext cx="0" cy="651996"/>
          </a:xfrm>
          <a:prstGeom prst="line">
            <a:avLst/>
          </a:prstGeom>
          <a:noFill/>
          <a:ln w="28575">
            <a:solidFill>
              <a:srgbClr val="333399"/>
            </a:solidFill>
            <a:round/>
            <a:headEnd/>
            <a:tailEnd/>
          </a:ln>
        </p:spPr>
        <p:txBody>
          <a:bodyPr wrap="none" lIns="91074" tIns="45537" rIns="91074" bIns="45537" anchor="ctr"/>
          <a:lstStyle/>
          <a:p>
            <a:endParaRPr lang="zh-CN" altLang="en-US" dirty="0">
              <a:ea typeface="黑体" pitchFamily="2" charset="-122"/>
            </a:endParaRPr>
          </a:p>
        </p:txBody>
      </p:sp>
      <p:sp>
        <p:nvSpPr>
          <p:cNvPr id="466956" name="Arc 12"/>
          <p:cNvSpPr>
            <a:spLocks/>
          </p:cNvSpPr>
          <p:nvPr/>
        </p:nvSpPr>
        <p:spPr bwMode="auto">
          <a:xfrm rot="5255629" flipH="1">
            <a:off x="4241260" y="2769890"/>
            <a:ext cx="681990" cy="2198913"/>
          </a:xfrm>
          <a:custGeom>
            <a:avLst/>
            <a:gdLst>
              <a:gd name="T0" fmla="*/ 0 w 21653"/>
              <a:gd name="T1" fmla="*/ 0 h 42096"/>
              <a:gd name="T2" fmla="*/ 217589 w 21653"/>
              <a:gd name="T3" fmla="*/ 2205038 h 42096"/>
              <a:gd name="T4" fmla="*/ 1679 w 21653"/>
              <a:gd name="T5" fmla="*/ 1131433 h 42096"/>
              <a:gd name="T6" fmla="*/ 0 60000 65536"/>
              <a:gd name="T7" fmla="*/ 0 60000 65536"/>
              <a:gd name="T8" fmla="*/ 0 60000 65536"/>
              <a:gd name="T9" fmla="*/ 0 w 21653"/>
              <a:gd name="T10" fmla="*/ 0 h 42096"/>
              <a:gd name="T11" fmla="*/ 21653 w 21653"/>
              <a:gd name="T12" fmla="*/ 42096 h 42096"/>
            </a:gdLst>
            <a:ahLst/>
            <a:cxnLst>
              <a:cxn ang="T6">
                <a:pos x="T0" y="T1"/>
              </a:cxn>
              <a:cxn ang="T7">
                <a:pos x="T2" y="T3"/>
              </a:cxn>
              <a:cxn ang="T8">
                <a:pos x="T4" y="T5"/>
              </a:cxn>
            </a:cxnLst>
            <a:rect l="T9" t="T10" r="T11" b="T12"/>
            <a:pathLst>
              <a:path w="21653" h="42096" fill="none" extrusionOk="0">
                <a:moveTo>
                  <a:pt x="0" y="0"/>
                </a:moveTo>
                <a:cubicBezTo>
                  <a:pt x="17" y="0"/>
                  <a:pt x="35" y="-1"/>
                  <a:pt x="53" y="0"/>
                </a:cubicBezTo>
                <a:cubicBezTo>
                  <a:pt x="11982" y="0"/>
                  <a:pt x="21653" y="9670"/>
                  <a:pt x="21653" y="21600"/>
                </a:cubicBezTo>
                <a:cubicBezTo>
                  <a:pt x="21653" y="30902"/>
                  <a:pt x="15697" y="39160"/>
                  <a:pt x="6870" y="42096"/>
                </a:cubicBezTo>
              </a:path>
              <a:path w="21653" h="42096" stroke="0" extrusionOk="0">
                <a:moveTo>
                  <a:pt x="0" y="0"/>
                </a:moveTo>
                <a:cubicBezTo>
                  <a:pt x="17" y="0"/>
                  <a:pt x="35" y="-1"/>
                  <a:pt x="53" y="0"/>
                </a:cubicBezTo>
                <a:cubicBezTo>
                  <a:pt x="11982" y="0"/>
                  <a:pt x="21653" y="9670"/>
                  <a:pt x="21653" y="21600"/>
                </a:cubicBezTo>
                <a:cubicBezTo>
                  <a:pt x="21653" y="30902"/>
                  <a:pt x="15697" y="39160"/>
                  <a:pt x="6870" y="42096"/>
                </a:cubicBezTo>
                <a:lnTo>
                  <a:pt x="53" y="21600"/>
                </a:lnTo>
                <a:close/>
              </a:path>
            </a:pathLst>
          </a:custGeom>
          <a:noFill/>
          <a:ln w="76200" cap="rnd">
            <a:solidFill>
              <a:schemeClr val="tx2"/>
            </a:solidFill>
            <a:round/>
            <a:headEnd type="triangle" w="med" len="lg"/>
            <a:tailEnd/>
          </a:ln>
        </p:spPr>
        <p:txBody>
          <a:bodyPr wrap="none" lIns="91074" tIns="45537" rIns="91074" bIns="45537" anchor="ctr"/>
          <a:lstStyle/>
          <a:p>
            <a:endParaRPr lang="zh-CN" altLang="en-US" dirty="0">
              <a:ea typeface="黑体" pitchFamily="2" charset="-122"/>
            </a:endParaRPr>
          </a:p>
        </p:txBody>
      </p:sp>
      <p:sp>
        <p:nvSpPr>
          <p:cNvPr id="110606" name="Rectangle 13"/>
          <p:cNvSpPr>
            <a:spLocks noChangeArrowheads="1"/>
          </p:cNvSpPr>
          <p:nvPr/>
        </p:nvSpPr>
        <p:spPr bwMode="auto">
          <a:xfrm>
            <a:off x="6861114" y="4314534"/>
            <a:ext cx="836037"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zh-CN" altLang="en-US" dirty="0">
                <a:solidFill>
                  <a:srgbClr val="333399"/>
                </a:solidFill>
                <a:latin typeface="Arial" charset="0"/>
                <a:ea typeface="黑体" pitchFamily="2" charset="-122"/>
              </a:rPr>
              <a:t>网桥 </a:t>
            </a:r>
            <a:r>
              <a:rPr kumimoji="1" lang="en-US" altLang="zh-CN" dirty="0">
                <a:solidFill>
                  <a:srgbClr val="333399"/>
                </a:solidFill>
                <a:latin typeface="Arial" charset="0"/>
                <a:ea typeface="黑体" pitchFamily="2" charset="-122"/>
              </a:rPr>
              <a:t>2</a:t>
            </a:r>
          </a:p>
        </p:txBody>
      </p:sp>
      <p:sp>
        <p:nvSpPr>
          <p:cNvPr id="110607" name="Rectangle 14"/>
          <p:cNvSpPr>
            <a:spLocks noChangeArrowheads="1"/>
          </p:cNvSpPr>
          <p:nvPr/>
        </p:nvSpPr>
        <p:spPr bwMode="auto">
          <a:xfrm>
            <a:off x="1446945" y="4352423"/>
            <a:ext cx="836037"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zh-CN" altLang="en-US" dirty="0">
                <a:solidFill>
                  <a:srgbClr val="333399"/>
                </a:solidFill>
                <a:latin typeface="Arial" charset="0"/>
                <a:ea typeface="黑体" pitchFamily="2" charset="-122"/>
              </a:rPr>
              <a:t>网桥 </a:t>
            </a:r>
            <a:r>
              <a:rPr kumimoji="1" lang="en-US" altLang="zh-CN" dirty="0">
                <a:solidFill>
                  <a:srgbClr val="333399"/>
                </a:solidFill>
                <a:latin typeface="Arial" charset="0"/>
                <a:ea typeface="黑体" pitchFamily="2" charset="-122"/>
              </a:rPr>
              <a:t>1</a:t>
            </a:r>
          </a:p>
        </p:txBody>
      </p:sp>
      <p:pic>
        <p:nvPicPr>
          <p:cNvPr id="110608" name="Picture 15"/>
          <p:cNvPicPr>
            <a:picLocks noChangeArrowheads="1"/>
          </p:cNvPicPr>
          <p:nvPr/>
        </p:nvPicPr>
        <p:blipFill>
          <a:blip r:embed="rId3" cstate="print"/>
          <a:srcRect/>
          <a:stretch>
            <a:fillRect/>
          </a:stretch>
        </p:blipFill>
        <p:spPr bwMode="auto">
          <a:xfrm>
            <a:off x="1526099" y="5017047"/>
            <a:ext cx="761467" cy="753031"/>
          </a:xfrm>
          <a:prstGeom prst="rect">
            <a:avLst/>
          </a:prstGeom>
          <a:noFill/>
          <a:ln w="9525">
            <a:noFill/>
            <a:miter lim="800000"/>
            <a:headEnd/>
            <a:tailEnd/>
          </a:ln>
        </p:spPr>
      </p:pic>
      <p:sp>
        <p:nvSpPr>
          <p:cNvPr id="110609" name="Rectangle 16"/>
          <p:cNvSpPr>
            <a:spLocks noChangeArrowheads="1"/>
          </p:cNvSpPr>
          <p:nvPr/>
        </p:nvSpPr>
        <p:spPr bwMode="auto">
          <a:xfrm>
            <a:off x="1204733" y="5045463"/>
            <a:ext cx="387261"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zh-CN" altLang="zh-CN" dirty="0">
                <a:solidFill>
                  <a:srgbClr val="333399"/>
                </a:solidFill>
                <a:latin typeface="Arial" charset="0"/>
                <a:ea typeface="黑体" pitchFamily="2" charset="-122"/>
              </a:rPr>
              <a:t> </a:t>
            </a:r>
            <a:r>
              <a:rPr kumimoji="1" lang="en-US" altLang="zh-CN" dirty="0">
                <a:solidFill>
                  <a:srgbClr val="333399"/>
                </a:solidFill>
                <a:latin typeface="Arial" charset="0"/>
                <a:ea typeface="黑体" pitchFamily="2" charset="-122"/>
              </a:rPr>
              <a:t>A</a:t>
            </a:r>
          </a:p>
        </p:txBody>
      </p:sp>
      <p:sp>
        <p:nvSpPr>
          <p:cNvPr id="110610" name="Rectangle 17"/>
          <p:cNvSpPr>
            <a:spLocks noChangeArrowheads="1"/>
          </p:cNvSpPr>
          <p:nvPr/>
        </p:nvSpPr>
        <p:spPr bwMode="auto">
          <a:xfrm>
            <a:off x="2295482" y="5651676"/>
            <a:ext cx="732971" cy="355204"/>
          </a:xfrm>
          <a:prstGeom prst="rect">
            <a:avLst/>
          </a:prstGeom>
          <a:solidFill>
            <a:srgbClr val="FFFF99"/>
          </a:solidFill>
          <a:ln w="12700">
            <a:solidFill>
              <a:schemeClr val="tx1"/>
            </a:solidFill>
            <a:miter lim="800000"/>
            <a:headEnd/>
            <a:tailEnd/>
          </a:ln>
        </p:spPr>
        <p:txBody>
          <a:bodyPr wrap="none" lIns="91074" tIns="45537" rIns="91074" bIns="45537" anchor="ctr"/>
          <a:lstStyle/>
          <a:p>
            <a:pPr algn="ctr" defTabSz="758952" eaLnBrk="0" hangingPunct="0"/>
            <a:r>
              <a:rPr kumimoji="1" lang="en-US" altLang="zh-CN" dirty="0">
                <a:solidFill>
                  <a:srgbClr val="333399"/>
                </a:solidFill>
                <a:latin typeface="Arial" charset="0"/>
                <a:ea typeface="黑体" pitchFamily="2" charset="-122"/>
              </a:rPr>
              <a:t>F</a:t>
            </a:r>
          </a:p>
        </p:txBody>
      </p:sp>
      <p:sp>
        <p:nvSpPr>
          <p:cNvPr id="466972" name="Text Box 28"/>
          <p:cNvSpPr txBox="1">
            <a:spLocks noChangeArrowheads="1"/>
          </p:cNvSpPr>
          <p:nvPr/>
        </p:nvSpPr>
        <p:spPr bwMode="auto">
          <a:xfrm>
            <a:off x="4109703" y="4126671"/>
            <a:ext cx="1107256" cy="830627"/>
          </a:xfrm>
          <a:prstGeom prst="rect">
            <a:avLst/>
          </a:prstGeom>
          <a:noFill/>
          <a:ln w="12700">
            <a:noFill/>
            <a:miter lim="800000"/>
            <a:headEnd/>
            <a:tailEnd/>
          </a:ln>
        </p:spPr>
        <p:txBody>
          <a:bodyPr wrap="none" lIns="91074" tIns="45537" rIns="91074" bIns="45537">
            <a:spAutoFit/>
          </a:bodyPr>
          <a:lstStyle/>
          <a:p>
            <a:pPr defTabSz="758952" eaLnBrk="0" hangingPunct="0"/>
            <a:r>
              <a:rPr kumimoji="1" lang="zh-CN" altLang="en-US" sz="2400" dirty="0">
                <a:solidFill>
                  <a:srgbClr val="333399"/>
                </a:solidFill>
                <a:latin typeface="Arial" charset="0"/>
                <a:ea typeface="黑体" pitchFamily="2" charset="-122"/>
              </a:rPr>
              <a:t>不停地</a:t>
            </a:r>
          </a:p>
          <a:p>
            <a:pPr defTabSz="758952" eaLnBrk="0" hangingPunct="0"/>
            <a:r>
              <a:rPr kumimoji="1" lang="zh-CN" altLang="en-US" sz="2400" dirty="0">
                <a:solidFill>
                  <a:srgbClr val="333399"/>
                </a:solidFill>
                <a:latin typeface="Arial" charset="0"/>
                <a:ea typeface="黑体" pitchFamily="2" charset="-122"/>
              </a:rPr>
              <a:t>兜圈子</a:t>
            </a:r>
          </a:p>
        </p:txBody>
      </p:sp>
      <p:pic>
        <p:nvPicPr>
          <p:cNvPr id="110612" name="Picture 29"/>
          <p:cNvPicPr>
            <a:picLocks noChangeArrowheads="1"/>
          </p:cNvPicPr>
          <p:nvPr/>
        </p:nvPicPr>
        <p:blipFill>
          <a:blip r:embed="rId4" cstate="print"/>
          <a:srcRect/>
          <a:stretch>
            <a:fillRect/>
          </a:stretch>
        </p:blipFill>
        <p:spPr bwMode="auto">
          <a:xfrm>
            <a:off x="2262236" y="4050895"/>
            <a:ext cx="1044840" cy="775133"/>
          </a:xfrm>
          <a:prstGeom prst="rect">
            <a:avLst/>
          </a:prstGeom>
          <a:noFill/>
          <a:ln w="12699">
            <a:noFill/>
            <a:miter lim="800000"/>
            <a:headEnd/>
            <a:tailEnd/>
          </a:ln>
        </p:spPr>
      </p:pic>
      <p:pic>
        <p:nvPicPr>
          <p:cNvPr id="110613" name="Picture 30"/>
          <p:cNvPicPr>
            <a:picLocks noChangeArrowheads="1"/>
          </p:cNvPicPr>
          <p:nvPr/>
        </p:nvPicPr>
        <p:blipFill>
          <a:blip r:embed="rId4" cstate="print"/>
          <a:srcRect/>
          <a:stretch>
            <a:fillRect/>
          </a:stretch>
        </p:blipFill>
        <p:spPr bwMode="auto">
          <a:xfrm>
            <a:off x="5857435" y="4050895"/>
            <a:ext cx="1043257" cy="775133"/>
          </a:xfrm>
          <a:prstGeom prst="rect">
            <a:avLst/>
          </a:prstGeom>
          <a:noFill/>
          <a:ln w="12699">
            <a:noFill/>
            <a:miter lim="800000"/>
            <a:headEnd/>
            <a:tailEnd/>
          </a:ln>
        </p:spPr>
      </p:pic>
      <p:grpSp>
        <p:nvGrpSpPr>
          <p:cNvPr id="2" name="Group 48"/>
          <p:cNvGrpSpPr>
            <a:grpSpLocks/>
          </p:cNvGrpSpPr>
          <p:nvPr/>
        </p:nvGrpSpPr>
        <p:grpSpPr bwMode="auto">
          <a:xfrm>
            <a:off x="2183081" y="4698153"/>
            <a:ext cx="459095" cy="999305"/>
            <a:chOff x="1379" y="2993"/>
            <a:chExt cx="290" cy="633"/>
          </a:xfrm>
        </p:grpSpPr>
        <p:sp>
          <p:nvSpPr>
            <p:cNvPr id="110641" name="Line 32"/>
            <p:cNvSpPr>
              <a:spLocks noChangeShapeType="1"/>
            </p:cNvSpPr>
            <p:nvPr/>
          </p:nvSpPr>
          <p:spPr bwMode="auto">
            <a:xfrm flipH="1" flipV="1">
              <a:off x="1655" y="2993"/>
              <a:ext cx="11" cy="633"/>
            </a:xfrm>
            <a:prstGeom prst="line">
              <a:avLst/>
            </a:prstGeom>
            <a:noFill/>
            <a:ln w="76200">
              <a:solidFill>
                <a:schemeClr val="hlink"/>
              </a:solidFill>
              <a:round/>
              <a:headEnd/>
              <a:tailEnd type="triangle" w="sm" len="med"/>
            </a:ln>
          </p:spPr>
          <p:txBody>
            <a:bodyPr wrap="none" anchor="ctr"/>
            <a:lstStyle/>
            <a:p>
              <a:endParaRPr lang="zh-CN" altLang="en-US" dirty="0">
                <a:ea typeface="黑体" pitchFamily="2" charset="-122"/>
              </a:endParaRPr>
            </a:p>
          </p:txBody>
        </p:sp>
        <p:sp>
          <p:nvSpPr>
            <p:cNvPr id="110642" name="Text Box 33"/>
            <p:cNvSpPr txBox="1">
              <a:spLocks noChangeArrowheads="1"/>
            </p:cNvSpPr>
            <p:nvPr/>
          </p:nvSpPr>
          <p:spPr bwMode="auto">
            <a:xfrm>
              <a:off x="1379" y="3110"/>
              <a:ext cx="290" cy="292"/>
            </a:xfrm>
            <a:prstGeom prst="rect">
              <a:avLst/>
            </a:prstGeom>
            <a:noFill/>
            <a:ln w="12700">
              <a:noFill/>
              <a:miter lim="800000"/>
              <a:headEnd/>
              <a:tailEnd/>
            </a:ln>
          </p:spPr>
          <p:txBody>
            <a:bodyPr wrap="none">
              <a:spAutoFit/>
            </a:bodyPr>
            <a:lstStyle/>
            <a:p>
              <a:pPr defTabSz="758952" eaLnBrk="0" hangingPunct="0"/>
              <a:r>
                <a:rPr kumimoji="1" lang="en-US" altLang="zh-CN" sz="2400" dirty="0">
                  <a:solidFill>
                    <a:srgbClr val="333399"/>
                  </a:solidFill>
                  <a:latin typeface="Arial" charset="0"/>
                  <a:ea typeface="黑体" pitchFamily="2" charset="-122"/>
                  <a:sym typeface="Wingdings" pitchFamily="2" charset="2"/>
                </a:rPr>
                <a:t></a:t>
              </a:r>
            </a:p>
          </p:txBody>
        </p:sp>
      </p:grpSp>
      <p:grpSp>
        <p:nvGrpSpPr>
          <p:cNvPr id="3" name="Group 34"/>
          <p:cNvGrpSpPr>
            <a:grpSpLocks/>
          </p:cNvGrpSpPr>
          <p:nvPr/>
        </p:nvGrpSpPr>
        <p:grpSpPr bwMode="auto">
          <a:xfrm>
            <a:off x="3085443" y="4841815"/>
            <a:ext cx="3164597" cy="997726"/>
            <a:chOff x="1949" y="3067"/>
            <a:chExt cx="1999" cy="632"/>
          </a:xfrm>
        </p:grpSpPr>
        <p:sp>
          <p:nvSpPr>
            <p:cNvPr id="110639" name="Freeform 35"/>
            <p:cNvSpPr>
              <a:spLocks/>
            </p:cNvSpPr>
            <p:nvPr/>
          </p:nvSpPr>
          <p:spPr bwMode="auto">
            <a:xfrm>
              <a:off x="1949" y="3067"/>
              <a:ext cx="1999" cy="624"/>
            </a:xfrm>
            <a:custGeom>
              <a:avLst/>
              <a:gdLst>
                <a:gd name="T0" fmla="*/ 0 w 1866"/>
                <a:gd name="T1" fmla="*/ 522 h 523"/>
                <a:gd name="T2" fmla="*/ 1059 w 1866"/>
                <a:gd name="T3" fmla="*/ 510 h 523"/>
                <a:gd name="T4" fmla="*/ 1308 w 1866"/>
                <a:gd name="T5" fmla="*/ 504 h 523"/>
                <a:gd name="T6" fmla="*/ 1494 w 1866"/>
                <a:gd name="T7" fmla="*/ 489 h 523"/>
                <a:gd name="T8" fmla="*/ 1653 w 1866"/>
                <a:gd name="T9" fmla="*/ 456 h 523"/>
                <a:gd name="T10" fmla="*/ 1723 w 1866"/>
                <a:gd name="T11" fmla="*/ 432 h 523"/>
                <a:gd name="T12" fmla="*/ 1788 w 1866"/>
                <a:gd name="T13" fmla="*/ 357 h 523"/>
                <a:gd name="T14" fmla="*/ 1842 w 1866"/>
                <a:gd name="T15" fmla="*/ 204 h 523"/>
                <a:gd name="T16" fmla="*/ 1857 w 1866"/>
                <a:gd name="T17" fmla="*/ 0 h 5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66"/>
                <a:gd name="T28" fmla="*/ 0 h 523"/>
                <a:gd name="T29" fmla="*/ 1866 w 1866"/>
                <a:gd name="T30" fmla="*/ 523 h 5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66" h="523">
                  <a:moveTo>
                    <a:pt x="0" y="522"/>
                  </a:moveTo>
                  <a:cubicBezTo>
                    <a:pt x="174" y="523"/>
                    <a:pt x="817" y="514"/>
                    <a:pt x="1059" y="510"/>
                  </a:cubicBezTo>
                  <a:cubicBezTo>
                    <a:pt x="1277" y="507"/>
                    <a:pt x="1236" y="507"/>
                    <a:pt x="1308" y="504"/>
                  </a:cubicBezTo>
                  <a:cubicBezTo>
                    <a:pt x="1349" y="489"/>
                    <a:pt x="1443" y="504"/>
                    <a:pt x="1494" y="489"/>
                  </a:cubicBezTo>
                  <a:cubicBezTo>
                    <a:pt x="1549" y="479"/>
                    <a:pt x="1615" y="465"/>
                    <a:pt x="1653" y="456"/>
                  </a:cubicBezTo>
                  <a:cubicBezTo>
                    <a:pt x="1691" y="447"/>
                    <a:pt x="1700" y="448"/>
                    <a:pt x="1723" y="432"/>
                  </a:cubicBezTo>
                  <a:cubicBezTo>
                    <a:pt x="1734" y="420"/>
                    <a:pt x="1777" y="369"/>
                    <a:pt x="1788" y="357"/>
                  </a:cubicBezTo>
                  <a:cubicBezTo>
                    <a:pt x="1793" y="351"/>
                    <a:pt x="1839" y="216"/>
                    <a:pt x="1842" y="204"/>
                  </a:cubicBezTo>
                  <a:cubicBezTo>
                    <a:pt x="1866" y="115"/>
                    <a:pt x="1857" y="110"/>
                    <a:pt x="1857" y="0"/>
                  </a:cubicBezTo>
                </a:path>
              </a:pathLst>
            </a:custGeom>
            <a:noFill/>
            <a:ln w="76200">
              <a:solidFill>
                <a:schemeClr val="hlink"/>
              </a:solidFill>
              <a:round/>
              <a:headEnd/>
              <a:tailEnd type="triangle" w="sm" len="med"/>
            </a:ln>
          </p:spPr>
          <p:txBody>
            <a:bodyPr/>
            <a:lstStyle/>
            <a:p>
              <a:endParaRPr lang="zh-CN" altLang="en-US" dirty="0">
                <a:ea typeface="黑体" pitchFamily="2" charset="-122"/>
              </a:endParaRPr>
            </a:p>
          </p:txBody>
        </p:sp>
        <p:sp>
          <p:nvSpPr>
            <p:cNvPr id="110640" name="Text Box 36"/>
            <p:cNvSpPr txBox="1">
              <a:spLocks noChangeArrowheads="1"/>
            </p:cNvSpPr>
            <p:nvPr/>
          </p:nvSpPr>
          <p:spPr bwMode="auto">
            <a:xfrm>
              <a:off x="2014" y="3407"/>
              <a:ext cx="290" cy="292"/>
            </a:xfrm>
            <a:prstGeom prst="rect">
              <a:avLst/>
            </a:prstGeom>
            <a:noFill/>
            <a:ln w="12700">
              <a:noFill/>
              <a:miter lim="800000"/>
              <a:headEnd/>
              <a:tailEnd/>
            </a:ln>
          </p:spPr>
          <p:txBody>
            <a:bodyPr wrap="none">
              <a:spAutoFit/>
            </a:bodyPr>
            <a:lstStyle/>
            <a:p>
              <a:pPr defTabSz="758952" eaLnBrk="0" hangingPunct="0"/>
              <a:r>
                <a:rPr kumimoji="1" lang="en-US" altLang="zh-CN" sz="2400" dirty="0">
                  <a:solidFill>
                    <a:srgbClr val="333399"/>
                  </a:solidFill>
                  <a:latin typeface="Arial" charset="0"/>
                  <a:ea typeface="黑体" pitchFamily="2" charset="-122"/>
                  <a:sym typeface="Wingdings" pitchFamily="2" charset="2"/>
                </a:rPr>
                <a:t></a:t>
              </a:r>
            </a:p>
          </p:txBody>
        </p:sp>
      </p:grpSp>
      <p:sp>
        <p:nvSpPr>
          <p:cNvPr id="110616" name="Rectangle 37"/>
          <p:cNvSpPr>
            <a:spLocks noChangeArrowheads="1"/>
          </p:cNvSpPr>
          <p:nvPr/>
        </p:nvSpPr>
        <p:spPr bwMode="auto">
          <a:xfrm>
            <a:off x="1991528" y="5987936"/>
            <a:ext cx="1310591"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dirty="0">
                <a:solidFill>
                  <a:srgbClr val="333399"/>
                </a:solidFill>
                <a:latin typeface="Arial" charset="0"/>
                <a:ea typeface="黑体" pitchFamily="2" charset="-122"/>
              </a:rPr>
              <a:t>A </a:t>
            </a:r>
            <a:r>
              <a:rPr kumimoji="1" lang="zh-CN" altLang="en-US" dirty="0">
                <a:solidFill>
                  <a:srgbClr val="333399"/>
                </a:solidFill>
                <a:latin typeface="Arial" charset="0"/>
                <a:ea typeface="黑体" pitchFamily="2" charset="-122"/>
              </a:rPr>
              <a:t>发出的帧</a:t>
            </a:r>
          </a:p>
        </p:txBody>
      </p:sp>
      <p:grpSp>
        <p:nvGrpSpPr>
          <p:cNvPr id="4" name="Group 52"/>
          <p:cNvGrpSpPr>
            <a:grpSpLocks/>
          </p:cNvGrpSpPr>
          <p:nvPr/>
        </p:nvGrpSpPr>
        <p:grpSpPr bwMode="auto">
          <a:xfrm>
            <a:off x="3158266" y="2751641"/>
            <a:ext cx="3091775" cy="1446071"/>
            <a:chOff x="1995" y="1743"/>
            <a:chExt cx="1953" cy="916"/>
          </a:xfrm>
        </p:grpSpPr>
        <p:sp>
          <p:nvSpPr>
            <p:cNvPr id="110637" name="Arc 39"/>
            <p:cNvSpPr>
              <a:spLocks/>
            </p:cNvSpPr>
            <p:nvPr/>
          </p:nvSpPr>
          <p:spPr bwMode="auto">
            <a:xfrm>
              <a:off x="1995" y="2052"/>
              <a:ext cx="1953" cy="607"/>
            </a:xfrm>
            <a:custGeom>
              <a:avLst/>
              <a:gdLst>
                <a:gd name="T0" fmla="*/ 0 w 21600"/>
                <a:gd name="T1" fmla="*/ 0 h 26015"/>
                <a:gd name="T2" fmla="*/ 1912 w 21600"/>
                <a:gd name="T3" fmla="*/ 607 h 26015"/>
                <a:gd name="T4" fmla="*/ 0 w 21600"/>
                <a:gd name="T5" fmla="*/ 504 h 26015"/>
                <a:gd name="T6" fmla="*/ 0 60000 65536"/>
                <a:gd name="T7" fmla="*/ 0 60000 65536"/>
                <a:gd name="T8" fmla="*/ 0 60000 65536"/>
                <a:gd name="T9" fmla="*/ 0 w 21600"/>
                <a:gd name="T10" fmla="*/ 0 h 26015"/>
                <a:gd name="T11" fmla="*/ 21600 w 21600"/>
                <a:gd name="T12" fmla="*/ 26015 h 26015"/>
              </a:gdLst>
              <a:ahLst/>
              <a:cxnLst>
                <a:cxn ang="T6">
                  <a:pos x="T0" y="T1"/>
                </a:cxn>
                <a:cxn ang="T7">
                  <a:pos x="T2" y="T3"/>
                </a:cxn>
                <a:cxn ang="T8">
                  <a:pos x="T4" y="T5"/>
                </a:cxn>
              </a:cxnLst>
              <a:rect l="T9" t="T10" r="T11" b="T12"/>
              <a:pathLst>
                <a:path w="21600" h="26015" fill="none" extrusionOk="0">
                  <a:moveTo>
                    <a:pt x="-1" y="0"/>
                  </a:moveTo>
                  <a:cubicBezTo>
                    <a:pt x="11929" y="0"/>
                    <a:pt x="21600" y="9670"/>
                    <a:pt x="21600" y="21600"/>
                  </a:cubicBezTo>
                  <a:cubicBezTo>
                    <a:pt x="21600" y="23083"/>
                    <a:pt x="21447" y="24562"/>
                    <a:pt x="21143" y="26014"/>
                  </a:cubicBezTo>
                </a:path>
                <a:path w="21600" h="26015" stroke="0" extrusionOk="0">
                  <a:moveTo>
                    <a:pt x="-1" y="0"/>
                  </a:moveTo>
                  <a:cubicBezTo>
                    <a:pt x="11929" y="0"/>
                    <a:pt x="21600" y="9670"/>
                    <a:pt x="21600" y="21600"/>
                  </a:cubicBezTo>
                  <a:cubicBezTo>
                    <a:pt x="21600" y="23083"/>
                    <a:pt x="21447" y="24562"/>
                    <a:pt x="21143" y="26014"/>
                  </a:cubicBezTo>
                  <a:lnTo>
                    <a:pt x="0" y="21600"/>
                  </a:lnTo>
                  <a:close/>
                </a:path>
              </a:pathLst>
            </a:custGeom>
            <a:noFill/>
            <a:ln w="76200">
              <a:solidFill>
                <a:schemeClr val="hlink"/>
              </a:solidFill>
              <a:round/>
              <a:headEnd/>
              <a:tailEnd type="triangle" w="sm" len="med"/>
            </a:ln>
          </p:spPr>
          <p:txBody>
            <a:bodyPr wrap="none" anchor="ctr"/>
            <a:lstStyle/>
            <a:p>
              <a:endParaRPr lang="zh-CN" altLang="en-US" dirty="0">
                <a:ea typeface="黑体" pitchFamily="2" charset="-122"/>
              </a:endParaRPr>
            </a:p>
          </p:txBody>
        </p:sp>
        <p:sp>
          <p:nvSpPr>
            <p:cNvPr id="110638" name="Text Box 40"/>
            <p:cNvSpPr txBox="1">
              <a:spLocks noChangeArrowheads="1"/>
            </p:cNvSpPr>
            <p:nvPr/>
          </p:nvSpPr>
          <p:spPr bwMode="auto">
            <a:xfrm>
              <a:off x="2041" y="1743"/>
              <a:ext cx="290" cy="292"/>
            </a:xfrm>
            <a:prstGeom prst="rect">
              <a:avLst/>
            </a:prstGeom>
            <a:noFill/>
            <a:ln w="12700">
              <a:noFill/>
              <a:miter lim="800000"/>
              <a:headEnd/>
              <a:tailEnd/>
            </a:ln>
          </p:spPr>
          <p:txBody>
            <a:bodyPr wrap="none">
              <a:spAutoFit/>
            </a:bodyPr>
            <a:lstStyle/>
            <a:p>
              <a:pPr defTabSz="758952" eaLnBrk="0" hangingPunct="0"/>
              <a:r>
                <a:rPr kumimoji="1" lang="en-US" altLang="zh-CN" sz="2400" dirty="0">
                  <a:solidFill>
                    <a:srgbClr val="333399"/>
                  </a:solidFill>
                  <a:latin typeface="Arial" charset="0"/>
                  <a:ea typeface="黑体" pitchFamily="2" charset="-122"/>
                  <a:sym typeface="Wingdings" pitchFamily="2" charset="2"/>
                </a:rPr>
                <a:t></a:t>
              </a:r>
            </a:p>
          </p:txBody>
        </p:sp>
      </p:grpSp>
      <p:grpSp>
        <p:nvGrpSpPr>
          <p:cNvPr id="5" name="Group 54"/>
          <p:cNvGrpSpPr>
            <a:grpSpLocks/>
          </p:cNvGrpSpPr>
          <p:nvPr/>
        </p:nvGrpSpPr>
        <p:grpSpPr bwMode="auto">
          <a:xfrm>
            <a:off x="486009" y="3046854"/>
            <a:ext cx="2672256" cy="1228213"/>
            <a:chOff x="307" y="1930"/>
            <a:chExt cx="1688" cy="778"/>
          </a:xfrm>
        </p:grpSpPr>
        <p:grpSp>
          <p:nvGrpSpPr>
            <p:cNvPr id="6" name="Group 23"/>
            <p:cNvGrpSpPr>
              <a:grpSpLocks/>
            </p:cNvGrpSpPr>
            <p:nvPr/>
          </p:nvGrpSpPr>
          <p:grpSpPr bwMode="auto">
            <a:xfrm>
              <a:off x="1378" y="1930"/>
              <a:ext cx="617" cy="778"/>
              <a:chOff x="1378" y="1930"/>
              <a:chExt cx="617" cy="778"/>
            </a:xfrm>
          </p:grpSpPr>
          <p:sp>
            <p:nvSpPr>
              <p:cNvPr id="110633" name="Rectangle 24"/>
              <p:cNvSpPr>
                <a:spLocks noChangeArrowheads="1"/>
              </p:cNvSpPr>
              <p:nvPr/>
            </p:nvSpPr>
            <p:spPr bwMode="auto">
              <a:xfrm>
                <a:off x="1532" y="1930"/>
                <a:ext cx="463" cy="280"/>
              </a:xfrm>
              <a:prstGeom prst="rect">
                <a:avLst/>
              </a:prstGeom>
              <a:solidFill>
                <a:srgbClr val="FFFF99"/>
              </a:solidFill>
              <a:ln w="12700">
                <a:solidFill>
                  <a:schemeClr val="tx1"/>
                </a:solidFill>
                <a:miter lim="800000"/>
                <a:headEnd/>
                <a:tailEnd/>
              </a:ln>
            </p:spPr>
            <p:txBody>
              <a:bodyPr wrap="none" anchor="ctr"/>
              <a:lstStyle/>
              <a:p>
                <a:pPr algn="ctr" defTabSz="758952" eaLnBrk="0" hangingPunct="0"/>
                <a:r>
                  <a:rPr kumimoji="1" lang="en-US" altLang="zh-CN" dirty="0">
                    <a:solidFill>
                      <a:srgbClr val="333399"/>
                    </a:solidFill>
                    <a:latin typeface="Arial" charset="0"/>
                    <a:ea typeface="黑体" pitchFamily="2" charset="-122"/>
                  </a:rPr>
                  <a:t>F</a:t>
                </a:r>
                <a:r>
                  <a:rPr kumimoji="1" lang="en-US" altLang="zh-CN" baseline="-25000" dirty="0">
                    <a:solidFill>
                      <a:srgbClr val="333399"/>
                    </a:solidFill>
                    <a:latin typeface="Arial" charset="0"/>
                    <a:ea typeface="黑体" pitchFamily="2" charset="-122"/>
                  </a:rPr>
                  <a:t>1</a:t>
                </a:r>
              </a:p>
            </p:txBody>
          </p:sp>
          <p:grpSp>
            <p:nvGrpSpPr>
              <p:cNvPr id="7" name="Group 25"/>
              <p:cNvGrpSpPr>
                <a:grpSpLocks/>
              </p:cNvGrpSpPr>
              <p:nvPr/>
            </p:nvGrpSpPr>
            <p:grpSpPr bwMode="auto">
              <a:xfrm>
                <a:off x="1378" y="2153"/>
                <a:ext cx="290" cy="555"/>
                <a:chOff x="1378" y="2153"/>
                <a:chExt cx="290" cy="555"/>
              </a:xfrm>
            </p:grpSpPr>
            <p:sp>
              <p:nvSpPr>
                <p:cNvPr id="110635" name="Line 26"/>
                <p:cNvSpPr>
                  <a:spLocks noChangeShapeType="1"/>
                </p:cNvSpPr>
                <p:nvPr/>
              </p:nvSpPr>
              <p:spPr bwMode="auto">
                <a:xfrm flipV="1">
                  <a:off x="1666" y="2153"/>
                  <a:ext cx="0" cy="555"/>
                </a:xfrm>
                <a:prstGeom prst="line">
                  <a:avLst/>
                </a:prstGeom>
                <a:noFill/>
                <a:ln w="76200">
                  <a:solidFill>
                    <a:schemeClr val="hlink"/>
                  </a:solidFill>
                  <a:round/>
                  <a:headEnd/>
                  <a:tailEnd type="triangle" w="sm" len="med"/>
                </a:ln>
              </p:spPr>
              <p:txBody>
                <a:bodyPr wrap="none" anchor="ctr"/>
                <a:lstStyle/>
                <a:p>
                  <a:endParaRPr lang="zh-CN" altLang="en-US" dirty="0">
                    <a:ea typeface="黑体" pitchFamily="2" charset="-122"/>
                  </a:endParaRPr>
                </a:p>
              </p:txBody>
            </p:sp>
            <p:sp>
              <p:nvSpPr>
                <p:cNvPr id="110636" name="Text Box 27"/>
                <p:cNvSpPr txBox="1">
                  <a:spLocks noChangeArrowheads="1"/>
                </p:cNvSpPr>
                <p:nvPr/>
              </p:nvSpPr>
              <p:spPr bwMode="auto">
                <a:xfrm>
                  <a:off x="1378" y="2329"/>
                  <a:ext cx="290" cy="292"/>
                </a:xfrm>
                <a:prstGeom prst="rect">
                  <a:avLst/>
                </a:prstGeom>
                <a:noFill/>
                <a:ln w="12700">
                  <a:noFill/>
                  <a:miter lim="800000"/>
                  <a:headEnd/>
                  <a:tailEnd/>
                </a:ln>
              </p:spPr>
              <p:txBody>
                <a:bodyPr wrap="none">
                  <a:spAutoFit/>
                </a:bodyPr>
                <a:lstStyle/>
                <a:p>
                  <a:pPr defTabSz="758952" eaLnBrk="0" hangingPunct="0"/>
                  <a:r>
                    <a:rPr kumimoji="1" lang="en-US" altLang="zh-CN" sz="2400" dirty="0">
                      <a:solidFill>
                        <a:srgbClr val="333399"/>
                      </a:solidFill>
                      <a:latin typeface="Arial" charset="0"/>
                      <a:ea typeface="黑体" pitchFamily="2" charset="-122"/>
                      <a:sym typeface="Wingdings" pitchFamily="2" charset="2"/>
                    </a:rPr>
                    <a:t></a:t>
                  </a:r>
                </a:p>
              </p:txBody>
            </p:sp>
          </p:grpSp>
        </p:grpSp>
        <p:sp>
          <p:nvSpPr>
            <p:cNvPr id="110632" name="Rectangle 41"/>
            <p:cNvSpPr>
              <a:spLocks noChangeArrowheads="1"/>
            </p:cNvSpPr>
            <p:nvPr/>
          </p:nvSpPr>
          <p:spPr bwMode="auto">
            <a:xfrm>
              <a:off x="307" y="1938"/>
              <a:ext cx="1152" cy="232"/>
            </a:xfrm>
            <a:prstGeom prst="rect">
              <a:avLst/>
            </a:prstGeom>
            <a:noFill/>
            <a:ln w="12700">
              <a:noFill/>
              <a:miter lim="800000"/>
              <a:headEnd/>
              <a:tailEnd/>
            </a:ln>
          </p:spPr>
          <p:txBody>
            <a:bodyPr wrap="none" lIns="90488" tIns="44450" rIns="90488" bIns="44450">
              <a:spAutoFit/>
            </a:bodyPr>
            <a:lstStyle/>
            <a:p>
              <a:pPr defTabSz="758952" eaLnBrk="0" hangingPunct="0"/>
              <a:r>
                <a:rPr kumimoji="1" lang="zh-CN" altLang="en-US" dirty="0">
                  <a:solidFill>
                    <a:srgbClr val="333399"/>
                  </a:solidFill>
                  <a:latin typeface="Arial" charset="0"/>
                  <a:ea typeface="黑体" pitchFamily="2" charset="-122"/>
                </a:rPr>
                <a:t>网桥 </a:t>
              </a:r>
              <a:r>
                <a:rPr kumimoji="1" lang="en-US" altLang="zh-CN" dirty="0">
                  <a:solidFill>
                    <a:srgbClr val="333399"/>
                  </a:solidFill>
                  <a:latin typeface="Arial" charset="0"/>
                  <a:ea typeface="黑体" pitchFamily="2" charset="-122"/>
                </a:rPr>
                <a:t>1 </a:t>
              </a:r>
              <a:r>
                <a:rPr kumimoji="1" lang="zh-CN" altLang="en-US" dirty="0">
                  <a:solidFill>
                    <a:srgbClr val="333399"/>
                  </a:solidFill>
                  <a:latin typeface="Arial" charset="0"/>
                  <a:ea typeface="黑体" pitchFamily="2" charset="-122"/>
                </a:rPr>
                <a:t>转发的帧</a:t>
              </a:r>
            </a:p>
          </p:txBody>
        </p:sp>
      </p:grpSp>
      <p:grpSp>
        <p:nvGrpSpPr>
          <p:cNvPr id="8" name="Group 53"/>
          <p:cNvGrpSpPr>
            <a:grpSpLocks/>
          </p:cNvGrpSpPr>
          <p:nvPr/>
        </p:nvGrpSpPr>
        <p:grpSpPr bwMode="auto">
          <a:xfrm>
            <a:off x="2912886" y="2732697"/>
            <a:ext cx="3091776" cy="1386082"/>
            <a:chOff x="1840" y="1731"/>
            <a:chExt cx="1953" cy="878"/>
          </a:xfrm>
        </p:grpSpPr>
        <p:sp>
          <p:nvSpPr>
            <p:cNvPr id="110629" name="Arc 43"/>
            <p:cNvSpPr>
              <a:spLocks/>
            </p:cNvSpPr>
            <p:nvPr/>
          </p:nvSpPr>
          <p:spPr bwMode="auto">
            <a:xfrm flipH="1">
              <a:off x="1840" y="2024"/>
              <a:ext cx="1953" cy="585"/>
            </a:xfrm>
            <a:custGeom>
              <a:avLst/>
              <a:gdLst>
                <a:gd name="T0" fmla="*/ 0 w 21600"/>
                <a:gd name="T1" fmla="*/ 0 h 25085"/>
                <a:gd name="T2" fmla="*/ 1927 w 21600"/>
                <a:gd name="T3" fmla="*/ 585 h 25085"/>
                <a:gd name="T4" fmla="*/ 0 w 21600"/>
                <a:gd name="T5" fmla="*/ 504 h 25085"/>
                <a:gd name="T6" fmla="*/ 0 60000 65536"/>
                <a:gd name="T7" fmla="*/ 0 60000 65536"/>
                <a:gd name="T8" fmla="*/ 0 60000 65536"/>
                <a:gd name="T9" fmla="*/ 0 w 21600"/>
                <a:gd name="T10" fmla="*/ 0 h 25085"/>
                <a:gd name="T11" fmla="*/ 21600 w 21600"/>
                <a:gd name="T12" fmla="*/ 25085 h 25085"/>
              </a:gdLst>
              <a:ahLst/>
              <a:cxnLst>
                <a:cxn ang="T6">
                  <a:pos x="T0" y="T1"/>
                </a:cxn>
                <a:cxn ang="T7">
                  <a:pos x="T2" y="T3"/>
                </a:cxn>
                <a:cxn ang="T8">
                  <a:pos x="T4" y="T5"/>
                </a:cxn>
              </a:cxnLst>
              <a:rect l="T9" t="T10" r="T11" b="T12"/>
              <a:pathLst>
                <a:path w="21600" h="25085" fill="none" extrusionOk="0">
                  <a:moveTo>
                    <a:pt x="-1" y="0"/>
                  </a:moveTo>
                  <a:cubicBezTo>
                    <a:pt x="11929" y="0"/>
                    <a:pt x="21600" y="9670"/>
                    <a:pt x="21600" y="21600"/>
                  </a:cubicBezTo>
                  <a:cubicBezTo>
                    <a:pt x="21600" y="22767"/>
                    <a:pt x="21505" y="23932"/>
                    <a:pt x="21317" y="25085"/>
                  </a:cubicBezTo>
                </a:path>
                <a:path w="21600" h="25085" stroke="0" extrusionOk="0">
                  <a:moveTo>
                    <a:pt x="-1" y="0"/>
                  </a:moveTo>
                  <a:cubicBezTo>
                    <a:pt x="11929" y="0"/>
                    <a:pt x="21600" y="9670"/>
                    <a:pt x="21600" y="21600"/>
                  </a:cubicBezTo>
                  <a:cubicBezTo>
                    <a:pt x="21600" y="22767"/>
                    <a:pt x="21505" y="23932"/>
                    <a:pt x="21317" y="25085"/>
                  </a:cubicBezTo>
                  <a:lnTo>
                    <a:pt x="0" y="21600"/>
                  </a:lnTo>
                  <a:close/>
                </a:path>
              </a:pathLst>
            </a:custGeom>
            <a:noFill/>
            <a:ln w="76200">
              <a:solidFill>
                <a:schemeClr val="hlink"/>
              </a:solidFill>
              <a:round/>
              <a:headEnd/>
              <a:tailEnd type="triangle" w="sm" len="med"/>
            </a:ln>
          </p:spPr>
          <p:txBody>
            <a:bodyPr wrap="none" anchor="ctr"/>
            <a:lstStyle/>
            <a:p>
              <a:endParaRPr lang="zh-CN" altLang="en-US" dirty="0">
                <a:ea typeface="黑体" pitchFamily="2" charset="-122"/>
              </a:endParaRPr>
            </a:p>
          </p:txBody>
        </p:sp>
        <p:sp>
          <p:nvSpPr>
            <p:cNvPr id="110630" name="Text Box 44"/>
            <p:cNvSpPr txBox="1">
              <a:spLocks noChangeArrowheads="1"/>
            </p:cNvSpPr>
            <p:nvPr/>
          </p:nvSpPr>
          <p:spPr bwMode="auto">
            <a:xfrm>
              <a:off x="3269" y="1731"/>
              <a:ext cx="290" cy="292"/>
            </a:xfrm>
            <a:prstGeom prst="rect">
              <a:avLst/>
            </a:prstGeom>
            <a:noFill/>
            <a:ln w="12700">
              <a:noFill/>
              <a:miter lim="800000"/>
              <a:headEnd/>
              <a:tailEnd/>
            </a:ln>
          </p:spPr>
          <p:txBody>
            <a:bodyPr wrap="none">
              <a:spAutoFit/>
            </a:bodyPr>
            <a:lstStyle/>
            <a:p>
              <a:pPr defTabSz="758952" eaLnBrk="0" hangingPunct="0"/>
              <a:r>
                <a:rPr kumimoji="1" lang="en-US" altLang="zh-CN" sz="2400" dirty="0">
                  <a:solidFill>
                    <a:srgbClr val="333399"/>
                  </a:solidFill>
                  <a:latin typeface="Arial" charset="0"/>
                  <a:ea typeface="黑体" pitchFamily="2" charset="-122"/>
                  <a:sym typeface="Wingdings" pitchFamily="2" charset="2"/>
                </a:rPr>
                <a:t></a:t>
              </a:r>
            </a:p>
          </p:txBody>
        </p:sp>
      </p:grpSp>
      <p:grpSp>
        <p:nvGrpSpPr>
          <p:cNvPr id="9" name="Group 55"/>
          <p:cNvGrpSpPr>
            <a:grpSpLocks/>
          </p:cNvGrpSpPr>
          <p:nvPr/>
        </p:nvGrpSpPr>
        <p:grpSpPr bwMode="auto">
          <a:xfrm>
            <a:off x="6004662" y="3010545"/>
            <a:ext cx="2531361" cy="1278731"/>
            <a:chOff x="3793" y="1907"/>
            <a:chExt cx="1599" cy="810"/>
          </a:xfrm>
        </p:grpSpPr>
        <p:grpSp>
          <p:nvGrpSpPr>
            <p:cNvPr id="10" name="Group 51"/>
            <p:cNvGrpSpPr>
              <a:grpSpLocks/>
            </p:cNvGrpSpPr>
            <p:nvPr/>
          </p:nvGrpSpPr>
          <p:grpSpPr bwMode="auto">
            <a:xfrm>
              <a:off x="3793" y="1938"/>
              <a:ext cx="629" cy="779"/>
              <a:chOff x="3793" y="1938"/>
              <a:chExt cx="629" cy="779"/>
            </a:xfrm>
          </p:grpSpPr>
          <p:grpSp>
            <p:nvGrpSpPr>
              <p:cNvPr id="11" name="Group 49"/>
              <p:cNvGrpSpPr>
                <a:grpSpLocks/>
              </p:cNvGrpSpPr>
              <p:nvPr/>
            </p:nvGrpSpPr>
            <p:grpSpPr bwMode="auto">
              <a:xfrm>
                <a:off x="4131" y="2162"/>
                <a:ext cx="291" cy="555"/>
                <a:chOff x="4131" y="2162"/>
                <a:chExt cx="291" cy="555"/>
              </a:xfrm>
            </p:grpSpPr>
            <p:sp>
              <p:nvSpPr>
                <p:cNvPr id="110627" name="Line 21"/>
                <p:cNvSpPr>
                  <a:spLocks noChangeShapeType="1"/>
                </p:cNvSpPr>
                <p:nvPr/>
              </p:nvSpPr>
              <p:spPr bwMode="auto">
                <a:xfrm flipV="1">
                  <a:off x="4131" y="2162"/>
                  <a:ext cx="0" cy="555"/>
                </a:xfrm>
                <a:prstGeom prst="line">
                  <a:avLst/>
                </a:prstGeom>
                <a:noFill/>
                <a:ln w="76200">
                  <a:solidFill>
                    <a:schemeClr val="hlink"/>
                  </a:solidFill>
                  <a:round/>
                  <a:headEnd/>
                  <a:tailEnd type="triangle" w="sm" len="med"/>
                </a:ln>
              </p:spPr>
              <p:txBody>
                <a:bodyPr wrap="none" anchor="ctr"/>
                <a:lstStyle/>
                <a:p>
                  <a:endParaRPr lang="zh-CN" altLang="en-US" dirty="0">
                    <a:ea typeface="黑体" pitchFamily="2" charset="-122"/>
                  </a:endParaRPr>
                </a:p>
              </p:txBody>
            </p:sp>
            <p:sp>
              <p:nvSpPr>
                <p:cNvPr id="110628" name="Text Box 22"/>
                <p:cNvSpPr txBox="1">
                  <a:spLocks noChangeArrowheads="1"/>
                </p:cNvSpPr>
                <p:nvPr/>
              </p:nvSpPr>
              <p:spPr bwMode="auto">
                <a:xfrm>
                  <a:off x="4132" y="2338"/>
                  <a:ext cx="290" cy="292"/>
                </a:xfrm>
                <a:prstGeom prst="rect">
                  <a:avLst/>
                </a:prstGeom>
                <a:noFill/>
                <a:ln w="12700">
                  <a:noFill/>
                  <a:miter lim="800000"/>
                  <a:headEnd/>
                  <a:tailEnd/>
                </a:ln>
              </p:spPr>
              <p:txBody>
                <a:bodyPr wrap="none">
                  <a:spAutoFit/>
                </a:bodyPr>
                <a:lstStyle/>
                <a:p>
                  <a:pPr defTabSz="758952" eaLnBrk="0" hangingPunct="0"/>
                  <a:r>
                    <a:rPr kumimoji="1" lang="en-US" altLang="zh-CN" sz="2400" dirty="0">
                      <a:solidFill>
                        <a:srgbClr val="333399"/>
                      </a:solidFill>
                      <a:latin typeface="Arial" charset="0"/>
                      <a:ea typeface="黑体" pitchFamily="2" charset="-122"/>
                      <a:sym typeface="Wingdings" pitchFamily="2" charset="2"/>
                    </a:rPr>
                    <a:t></a:t>
                  </a:r>
                </a:p>
              </p:txBody>
            </p:sp>
          </p:grpSp>
          <p:sp>
            <p:nvSpPr>
              <p:cNvPr id="110626" name="Rectangle 19"/>
              <p:cNvSpPr>
                <a:spLocks noChangeArrowheads="1"/>
              </p:cNvSpPr>
              <p:nvPr/>
            </p:nvSpPr>
            <p:spPr bwMode="auto">
              <a:xfrm>
                <a:off x="3793" y="1938"/>
                <a:ext cx="464" cy="256"/>
              </a:xfrm>
              <a:prstGeom prst="rect">
                <a:avLst/>
              </a:prstGeom>
              <a:solidFill>
                <a:srgbClr val="FFFF99"/>
              </a:solidFill>
              <a:ln w="12700">
                <a:solidFill>
                  <a:schemeClr val="tx1"/>
                </a:solidFill>
                <a:miter lim="800000"/>
                <a:headEnd/>
                <a:tailEnd/>
              </a:ln>
            </p:spPr>
            <p:txBody>
              <a:bodyPr wrap="none" anchor="ctr"/>
              <a:lstStyle/>
              <a:p>
                <a:pPr algn="ctr" defTabSz="758952" eaLnBrk="0" hangingPunct="0"/>
                <a:r>
                  <a:rPr kumimoji="1" lang="en-US" altLang="zh-CN" dirty="0">
                    <a:solidFill>
                      <a:srgbClr val="333399"/>
                    </a:solidFill>
                    <a:latin typeface="Arial" charset="0"/>
                    <a:ea typeface="黑体" pitchFamily="2" charset="-122"/>
                  </a:rPr>
                  <a:t>F</a:t>
                </a:r>
                <a:r>
                  <a:rPr kumimoji="1" lang="en-US" altLang="zh-CN" baseline="-25000" dirty="0">
                    <a:solidFill>
                      <a:srgbClr val="333399"/>
                    </a:solidFill>
                    <a:latin typeface="Arial" charset="0"/>
                    <a:ea typeface="黑体" pitchFamily="2" charset="-122"/>
                  </a:rPr>
                  <a:t>2</a:t>
                </a:r>
              </a:p>
            </p:txBody>
          </p:sp>
        </p:grpSp>
        <p:sp>
          <p:nvSpPr>
            <p:cNvPr id="110624" name="Rectangle 45"/>
            <p:cNvSpPr>
              <a:spLocks noChangeArrowheads="1"/>
            </p:cNvSpPr>
            <p:nvPr/>
          </p:nvSpPr>
          <p:spPr bwMode="auto">
            <a:xfrm>
              <a:off x="4240" y="1907"/>
              <a:ext cx="1152" cy="232"/>
            </a:xfrm>
            <a:prstGeom prst="rect">
              <a:avLst/>
            </a:prstGeom>
            <a:noFill/>
            <a:ln w="12700">
              <a:noFill/>
              <a:miter lim="800000"/>
              <a:headEnd/>
              <a:tailEnd/>
            </a:ln>
          </p:spPr>
          <p:txBody>
            <a:bodyPr wrap="none" lIns="90488" tIns="44450" rIns="90488" bIns="44450">
              <a:spAutoFit/>
            </a:bodyPr>
            <a:lstStyle/>
            <a:p>
              <a:pPr defTabSz="758952" eaLnBrk="0" hangingPunct="0"/>
              <a:r>
                <a:rPr kumimoji="1" lang="zh-CN" altLang="en-US" dirty="0">
                  <a:solidFill>
                    <a:srgbClr val="333399"/>
                  </a:solidFill>
                  <a:latin typeface="Arial" charset="0"/>
                  <a:ea typeface="黑体" pitchFamily="2" charset="-122"/>
                </a:rPr>
                <a:t>网桥 </a:t>
              </a:r>
              <a:r>
                <a:rPr kumimoji="1" lang="en-US" altLang="zh-CN" dirty="0">
                  <a:solidFill>
                    <a:srgbClr val="333399"/>
                  </a:solidFill>
                  <a:latin typeface="Arial" charset="0"/>
                  <a:ea typeface="黑体" pitchFamily="2" charset="-122"/>
                </a:rPr>
                <a:t>2 </a:t>
              </a:r>
              <a:r>
                <a:rPr kumimoji="1" lang="zh-CN" altLang="en-US" dirty="0">
                  <a:solidFill>
                    <a:srgbClr val="333399"/>
                  </a:solidFill>
                  <a:latin typeface="Arial" charset="0"/>
                  <a:ea typeface="黑体" pitchFamily="2" charset="-122"/>
                </a:rPr>
                <a:t>转发的帧</a:t>
              </a:r>
            </a:p>
          </p:txBody>
        </p:sp>
      </p:grpSp>
      <p:sp>
        <p:nvSpPr>
          <p:cNvPr id="466990" name="Arc 46"/>
          <p:cNvSpPr>
            <a:spLocks/>
          </p:cNvSpPr>
          <p:nvPr/>
        </p:nvSpPr>
        <p:spPr bwMode="auto">
          <a:xfrm rot="-5199144">
            <a:off x="4241260" y="2795149"/>
            <a:ext cx="681990" cy="2198913"/>
          </a:xfrm>
          <a:custGeom>
            <a:avLst/>
            <a:gdLst>
              <a:gd name="T0" fmla="*/ 0 w 21653"/>
              <a:gd name="T1" fmla="*/ 0 h 42096"/>
              <a:gd name="T2" fmla="*/ 217589 w 21653"/>
              <a:gd name="T3" fmla="*/ 2205038 h 42096"/>
              <a:gd name="T4" fmla="*/ 1679 w 21653"/>
              <a:gd name="T5" fmla="*/ 1131433 h 42096"/>
              <a:gd name="T6" fmla="*/ 0 60000 65536"/>
              <a:gd name="T7" fmla="*/ 0 60000 65536"/>
              <a:gd name="T8" fmla="*/ 0 60000 65536"/>
              <a:gd name="T9" fmla="*/ 0 w 21653"/>
              <a:gd name="T10" fmla="*/ 0 h 42096"/>
              <a:gd name="T11" fmla="*/ 21653 w 21653"/>
              <a:gd name="T12" fmla="*/ 42096 h 42096"/>
            </a:gdLst>
            <a:ahLst/>
            <a:cxnLst>
              <a:cxn ang="T6">
                <a:pos x="T0" y="T1"/>
              </a:cxn>
              <a:cxn ang="T7">
                <a:pos x="T2" y="T3"/>
              </a:cxn>
              <a:cxn ang="T8">
                <a:pos x="T4" y="T5"/>
              </a:cxn>
            </a:cxnLst>
            <a:rect l="T9" t="T10" r="T11" b="T12"/>
            <a:pathLst>
              <a:path w="21653" h="42096" fill="none" extrusionOk="0">
                <a:moveTo>
                  <a:pt x="0" y="0"/>
                </a:moveTo>
                <a:cubicBezTo>
                  <a:pt x="17" y="0"/>
                  <a:pt x="35" y="-1"/>
                  <a:pt x="53" y="0"/>
                </a:cubicBezTo>
                <a:cubicBezTo>
                  <a:pt x="11982" y="0"/>
                  <a:pt x="21653" y="9670"/>
                  <a:pt x="21653" y="21600"/>
                </a:cubicBezTo>
                <a:cubicBezTo>
                  <a:pt x="21653" y="30902"/>
                  <a:pt x="15697" y="39160"/>
                  <a:pt x="6870" y="42096"/>
                </a:cubicBezTo>
              </a:path>
              <a:path w="21653" h="42096" stroke="0" extrusionOk="0">
                <a:moveTo>
                  <a:pt x="0" y="0"/>
                </a:moveTo>
                <a:cubicBezTo>
                  <a:pt x="17" y="0"/>
                  <a:pt x="35" y="-1"/>
                  <a:pt x="53" y="0"/>
                </a:cubicBezTo>
                <a:cubicBezTo>
                  <a:pt x="11982" y="0"/>
                  <a:pt x="21653" y="9670"/>
                  <a:pt x="21653" y="21600"/>
                </a:cubicBezTo>
                <a:cubicBezTo>
                  <a:pt x="21653" y="30902"/>
                  <a:pt x="15697" y="39160"/>
                  <a:pt x="6870" y="42096"/>
                </a:cubicBezTo>
                <a:lnTo>
                  <a:pt x="53" y="21600"/>
                </a:lnTo>
                <a:close/>
              </a:path>
            </a:pathLst>
          </a:custGeom>
          <a:noFill/>
          <a:ln w="76200" cap="rnd">
            <a:solidFill>
              <a:schemeClr val="tx2"/>
            </a:solidFill>
            <a:round/>
            <a:headEnd type="triangle" w="med" len="lg"/>
            <a:tailEnd/>
          </a:ln>
        </p:spPr>
        <p:txBody>
          <a:bodyPr wrap="none" lIns="91074" tIns="45537" rIns="91074" bIns="45537" anchor="ctr"/>
          <a:lstStyle/>
          <a:p>
            <a:endParaRPr lang="zh-CN" altLang="en-US" dirty="0">
              <a:ea typeface="黑体" pitchFamily="2" charset="-122"/>
            </a:endParaRPr>
          </a:p>
        </p:txBody>
      </p:sp>
      <p:sp>
        <p:nvSpPr>
          <p:cNvPr id="466991" name="Text Box 47"/>
          <p:cNvSpPr txBox="1">
            <a:spLocks noChangeArrowheads="1"/>
          </p:cNvSpPr>
          <p:nvPr/>
        </p:nvSpPr>
        <p:spPr bwMode="auto">
          <a:xfrm>
            <a:off x="3194677" y="4914434"/>
            <a:ext cx="2928717" cy="464132"/>
          </a:xfrm>
          <a:prstGeom prst="rect">
            <a:avLst/>
          </a:prstGeom>
          <a:solidFill>
            <a:srgbClr val="FFFF99"/>
          </a:solidFill>
          <a:ln w="9525">
            <a:solidFill>
              <a:schemeClr val="tx2"/>
            </a:solidFill>
            <a:miter lim="800000"/>
            <a:headEnd/>
            <a:tailEnd/>
          </a:ln>
        </p:spPr>
        <p:txBody>
          <a:bodyPr wrap="none" lIns="91074" tIns="45537" rIns="91074" bIns="45537">
            <a:spAutoFit/>
          </a:bodyPr>
          <a:lstStyle/>
          <a:p>
            <a:r>
              <a:rPr lang="zh-CN" altLang="en-US" sz="2400" dirty="0">
                <a:solidFill>
                  <a:srgbClr val="333399"/>
                </a:solidFill>
                <a:latin typeface="黑体" pitchFamily="2" charset="-122"/>
                <a:ea typeface="黑体" pitchFamily="2" charset="-122"/>
              </a:rPr>
              <a:t>网络资源白白消耗了</a:t>
            </a:r>
          </a:p>
        </p:txBody>
      </p:sp>
      <p:sp>
        <p:nvSpPr>
          <p:cNvPr id="50" name="灯片编号占位符 49"/>
          <p:cNvSpPr>
            <a:spLocks noGrp="1"/>
          </p:cNvSpPr>
          <p:nvPr>
            <p:ph type="sldNum" sz="quarter" idx="12"/>
          </p:nvPr>
        </p:nvSpPr>
        <p:spPr/>
        <p:txBody>
          <a:bodyPr/>
          <a:lstStyle/>
          <a:p>
            <a:fld id="{B6F15528-21DE-4FAA-801E-634DDDAF4B2B}" type="slidenum">
              <a:rPr lang="en-US" smtClean="0"/>
              <a:pPr/>
              <a:t>97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1000"/>
                                        <p:tgtEl>
                                          <p:spTgt spid="5"/>
                                        </p:tgtEl>
                                      </p:cBhvr>
                                    </p:animEffect>
                                  </p:childTnLst>
                                </p:cTn>
                              </p:par>
                              <p:par>
                                <p:cTn id="16" presetID="22" presetClass="entr" presetSubtype="4"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10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1000"/>
                                        <p:tgtEl>
                                          <p:spTgt spid="4"/>
                                        </p:tgtEl>
                                      </p:cBhvr>
                                    </p:animEffect>
                                  </p:childTnLst>
                                </p:cTn>
                              </p:par>
                              <p:par>
                                <p:cTn id="24" presetID="22" presetClass="entr" presetSubtype="2"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right)">
                                      <p:cBhvr>
                                        <p:cTn id="26" dur="10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6972"/>
                                        </p:tgtEl>
                                        <p:attrNameLst>
                                          <p:attrName>style.visibility</p:attrName>
                                        </p:attrNameLst>
                                      </p:cBhvr>
                                      <p:to>
                                        <p:strVal val="visible"/>
                                      </p:to>
                                    </p:set>
                                  </p:childTnLst>
                                </p:cTn>
                              </p:par>
                            </p:childTnLst>
                          </p:cTn>
                        </p:par>
                        <p:par>
                          <p:cTn id="31" fill="hold">
                            <p:stCondLst>
                              <p:cond delay="0"/>
                            </p:stCondLst>
                            <p:childTnLst>
                              <p:par>
                                <p:cTn id="32" presetID="22" presetClass="entr" presetSubtype="8" fill="hold" grpId="0" nodeType="afterEffect">
                                  <p:stCondLst>
                                    <p:cond delay="0"/>
                                  </p:stCondLst>
                                  <p:childTnLst>
                                    <p:set>
                                      <p:cBhvr>
                                        <p:cTn id="33" dur="1" fill="hold">
                                          <p:stCondLst>
                                            <p:cond delay="0"/>
                                          </p:stCondLst>
                                        </p:cTn>
                                        <p:tgtEl>
                                          <p:spTgt spid="466956"/>
                                        </p:tgtEl>
                                        <p:attrNameLst>
                                          <p:attrName>style.visibility</p:attrName>
                                        </p:attrNameLst>
                                      </p:cBhvr>
                                      <p:to>
                                        <p:strVal val="visible"/>
                                      </p:to>
                                    </p:set>
                                    <p:animEffect transition="in" filter="wipe(left)">
                                      <p:cBhvr>
                                        <p:cTn id="34" dur="500"/>
                                        <p:tgtEl>
                                          <p:spTgt spid="466956"/>
                                        </p:tgtEl>
                                      </p:cBhvr>
                                    </p:animEffect>
                                  </p:childTnLst>
                                </p:cTn>
                              </p:par>
                            </p:childTnLst>
                          </p:cTn>
                        </p:par>
                        <p:par>
                          <p:cTn id="35" fill="hold">
                            <p:stCondLst>
                              <p:cond delay="500"/>
                            </p:stCondLst>
                            <p:childTnLst>
                              <p:par>
                                <p:cTn id="36" presetID="1" presetClass="exit" presetSubtype="0" fill="hold" grpId="1" nodeType="afterEffect">
                                  <p:stCondLst>
                                    <p:cond delay="500"/>
                                  </p:stCondLst>
                                  <p:childTnLst>
                                    <p:set>
                                      <p:cBhvr>
                                        <p:cTn id="37" dur="1" fill="hold">
                                          <p:stCondLst>
                                            <p:cond delay="0"/>
                                          </p:stCondLst>
                                        </p:cTn>
                                        <p:tgtEl>
                                          <p:spTgt spid="466956"/>
                                        </p:tgtEl>
                                        <p:attrNameLst>
                                          <p:attrName>style.visibility</p:attrName>
                                        </p:attrNameLst>
                                      </p:cBhvr>
                                      <p:to>
                                        <p:strVal val="hidden"/>
                                      </p:to>
                                    </p:set>
                                  </p:childTnLst>
                                </p:cTn>
                              </p:par>
                            </p:childTnLst>
                          </p:cTn>
                        </p:par>
                        <p:par>
                          <p:cTn id="38" fill="hold">
                            <p:stCondLst>
                              <p:cond delay="1000"/>
                            </p:stCondLst>
                            <p:childTnLst>
                              <p:par>
                                <p:cTn id="39" presetID="22" presetClass="entr" presetSubtype="2" fill="hold" grpId="0" nodeType="afterEffect">
                                  <p:stCondLst>
                                    <p:cond delay="0"/>
                                  </p:stCondLst>
                                  <p:childTnLst>
                                    <p:set>
                                      <p:cBhvr>
                                        <p:cTn id="40" dur="1" fill="hold">
                                          <p:stCondLst>
                                            <p:cond delay="0"/>
                                          </p:stCondLst>
                                        </p:cTn>
                                        <p:tgtEl>
                                          <p:spTgt spid="466990"/>
                                        </p:tgtEl>
                                        <p:attrNameLst>
                                          <p:attrName>style.visibility</p:attrName>
                                        </p:attrNameLst>
                                      </p:cBhvr>
                                      <p:to>
                                        <p:strVal val="visible"/>
                                      </p:to>
                                    </p:set>
                                    <p:animEffect transition="in" filter="wipe(right)">
                                      <p:cBhvr>
                                        <p:cTn id="41" dur="500"/>
                                        <p:tgtEl>
                                          <p:spTgt spid="466990"/>
                                        </p:tgtEl>
                                      </p:cBhvr>
                                    </p:animEffect>
                                  </p:childTnLst>
                                </p:cTn>
                              </p:par>
                            </p:childTnLst>
                          </p:cTn>
                        </p:par>
                        <p:par>
                          <p:cTn id="42" fill="hold">
                            <p:stCondLst>
                              <p:cond delay="1500"/>
                            </p:stCondLst>
                            <p:childTnLst>
                              <p:par>
                                <p:cTn id="43" presetID="1" presetClass="exit" presetSubtype="0" fill="hold" grpId="1" nodeType="afterEffect">
                                  <p:stCondLst>
                                    <p:cond delay="500"/>
                                  </p:stCondLst>
                                  <p:childTnLst>
                                    <p:set>
                                      <p:cBhvr>
                                        <p:cTn id="44" dur="1" fill="hold">
                                          <p:stCondLst>
                                            <p:cond delay="0"/>
                                          </p:stCondLst>
                                        </p:cTn>
                                        <p:tgtEl>
                                          <p:spTgt spid="466990"/>
                                        </p:tgtEl>
                                        <p:attrNameLst>
                                          <p:attrName>style.visibility</p:attrName>
                                        </p:attrNameLst>
                                      </p:cBhvr>
                                      <p:to>
                                        <p:strVal val="hidden"/>
                                      </p:to>
                                    </p:set>
                                  </p:childTnLst>
                                </p:cTn>
                              </p:par>
                            </p:childTnLst>
                          </p:cTn>
                        </p:par>
                        <p:par>
                          <p:cTn id="45" fill="hold">
                            <p:stCondLst>
                              <p:cond delay="2000"/>
                            </p:stCondLst>
                            <p:childTnLst>
                              <p:par>
                                <p:cTn id="46" presetID="22" presetClass="entr" presetSubtype="8" fill="hold" grpId="2" nodeType="afterEffect">
                                  <p:stCondLst>
                                    <p:cond delay="0"/>
                                  </p:stCondLst>
                                  <p:childTnLst>
                                    <p:set>
                                      <p:cBhvr>
                                        <p:cTn id="47" dur="1" fill="hold">
                                          <p:stCondLst>
                                            <p:cond delay="0"/>
                                          </p:stCondLst>
                                        </p:cTn>
                                        <p:tgtEl>
                                          <p:spTgt spid="466956"/>
                                        </p:tgtEl>
                                        <p:attrNameLst>
                                          <p:attrName>style.visibility</p:attrName>
                                        </p:attrNameLst>
                                      </p:cBhvr>
                                      <p:to>
                                        <p:strVal val="visible"/>
                                      </p:to>
                                    </p:set>
                                    <p:animEffect transition="in" filter="wipe(left)">
                                      <p:cBhvr>
                                        <p:cTn id="48" dur="500"/>
                                        <p:tgtEl>
                                          <p:spTgt spid="466956"/>
                                        </p:tgtEl>
                                      </p:cBhvr>
                                    </p:animEffect>
                                  </p:childTnLst>
                                </p:cTn>
                              </p:par>
                            </p:childTnLst>
                          </p:cTn>
                        </p:par>
                        <p:par>
                          <p:cTn id="49" fill="hold">
                            <p:stCondLst>
                              <p:cond delay="2500"/>
                            </p:stCondLst>
                            <p:childTnLst>
                              <p:par>
                                <p:cTn id="50" presetID="1" presetClass="exit" presetSubtype="0" fill="hold" grpId="3" nodeType="afterEffect">
                                  <p:stCondLst>
                                    <p:cond delay="500"/>
                                  </p:stCondLst>
                                  <p:childTnLst>
                                    <p:set>
                                      <p:cBhvr>
                                        <p:cTn id="51" dur="1" fill="hold">
                                          <p:stCondLst>
                                            <p:cond delay="0"/>
                                          </p:stCondLst>
                                        </p:cTn>
                                        <p:tgtEl>
                                          <p:spTgt spid="466956"/>
                                        </p:tgtEl>
                                        <p:attrNameLst>
                                          <p:attrName>style.visibility</p:attrName>
                                        </p:attrNameLst>
                                      </p:cBhvr>
                                      <p:to>
                                        <p:strVal val="hidden"/>
                                      </p:to>
                                    </p:set>
                                  </p:childTnLst>
                                </p:cTn>
                              </p:par>
                            </p:childTnLst>
                          </p:cTn>
                        </p:par>
                        <p:par>
                          <p:cTn id="52" fill="hold">
                            <p:stCondLst>
                              <p:cond delay="3000"/>
                            </p:stCondLst>
                            <p:childTnLst>
                              <p:par>
                                <p:cTn id="53" presetID="22" presetClass="entr" presetSubtype="2" fill="hold" grpId="2" nodeType="afterEffect">
                                  <p:stCondLst>
                                    <p:cond delay="0"/>
                                  </p:stCondLst>
                                  <p:childTnLst>
                                    <p:set>
                                      <p:cBhvr>
                                        <p:cTn id="54" dur="1" fill="hold">
                                          <p:stCondLst>
                                            <p:cond delay="0"/>
                                          </p:stCondLst>
                                        </p:cTn>
                                        <p:tgtEl>
                                          <p:spTgt spid="466990"/>
                                        </p:tgtEl>
                                        <p:attrNameLst>
                                          <p:attrName>style.visibility</p:attrName>
                                        </p:attrNameLst>
                                      </p:cBhvr>
                                      <p:to>
                                        <p:strVal val="visible"/>
                                      </p:to>
                                    </p:set>
                                    <p:animEffect transition="in" filter="wipe(right)">
                                      <p:cBhvr>
                                        <p:cTn id="55" dur="500"/>
                                        <p:tgtEl>
                                          <p:spTgt spid="466990"/>
                                        </p:tgtEl>
                                      </p:cBhvr>
                                    </p:animEffect>
                                  </p:childTnLst>
                                </p:cTn>
                              </p:par>
                            </p:childTnLst>
                          </p:cTn>
                        </p:par>
                        <p:par>
                          <p:cTn id="56" fill="hold">
                            <p:stCondLst>
                              <p:cond delay="3500"/>
                            </p:stCondLst>
                            <p:childTnLst>
                              <p:par>
                                <p:cTn id="57" presetID="1" presetClass="exit" presetSubtype="0" fill="hold" grpId="3" nodeType="afterEffect">
                                  <p:stCondLst>
                                    <p:cond delay="500"/>
                                  </p:stCondLst>
                                  <p:childTnLst>
                                    <p:set>
                                      <p:cBhvr>
                                        <p:cTn id="58" dur="1" fill="hold">
                                          <p:stCondLst>
                                            <p:cond delay="0"/>
                                          </p:stCondLst>
                                        </p:cTn>
                                        <p:tgtEl>
                                          <p:spTgt spid="466990"/>
                                        </p:tgtEl>
                                        <p:attrNameLst>
                                          <p:attrName>style.visibility</p:attrName>
                                        </p:attrNameLst>
                                      </p:cBhvr>
                                      <p:to>
                                        <p:strVal val="hidden"/>
                                      </p:to>
                                    </p:set>
                                  </p:childTnLst>
                                </p:cTn>
                              </p:par>
                            </p:childTnLst>
                          </p:cTn>
                        </p:par>
                        <p:par>
                          <p:cTn id="59" fill="hold">
                            <p:stCondLst>
                              <p:cond delay="4000"/>
                            </p:stCondLst>
                            <p:childTnLst>
                              <p:par>
                                <p:cTn id="60" presetID="22" presetClass="entr" presetSubtype="8" fill="hold" grpId="4" nodeType="afterEffect">
                                  <p:stCondLst>
                                    <p:cond delay="0"/>
                                  </p:stCondLst>
                                  <p:childTnLst>
                                    <p:set>
                                      <p:cBhvr>
                                        <p:cTn id="61" dur="1" fill="hold">
                                          <p:stCondLst>
                                            <p:cond delay="0"/>
                                          </p:stCondLst>
                                        </p:cTn>
                                        <p:tgtEl>
                                          <p:spTgt spid="466956"/>
                                        </p:tgtEl>
                                        <p:attrNameLst>
                                          <p:attrName>style.visibility</p:attrName>
                                        </p:attrNameLst>
                                      </p:cBhvr>
                                      <p:to>
                                        <p:strVal val="visible"/>
                                      </p:to>
                                    </p:set>
                                    <p:animEffect transition="in" filter="wipe(left)">
                                      <p:cBhvr>
                                        <p:cTn id="62" dur="500"/>
                                        <p:tgtEl>
                                          <p:spTgt spid="466956"/>
                                        </p:tgtEl>
                                      </p:cBhvr>
                                    </p:animEffect>
                                  </p:childTnLst>
                                </p:cTn>
                              </p:par>
                            </p:childTnLst>
                          </p:cTn>
                        </p:par>
                        <p:par>
                          <p:cTn id="63" fill="hold">
                            <p:stCondLst>
                              <p:cond delay="4500"/>
                            </p:stCondLst>
                            <p:childTnLst>
                              <p:par>
                                <p:cTn id="64" presetID="1" presetClass="exit" presetSubtype="0" fill="hold" grpId="5" nodeType="afterEffect">
                                  <p:stCondLst>
                                    <p:cond delay="500"/>
                                  </p:stCondLst>
                                  <p:childTnLst>
                                    <p:set>
                                      <p:cBhvr>
                                        <p:cTn id="65" dur="1" fill="hold">
                                          <p:stCondLst>
                                            <p:cond delay="0"/>
                                          </p:stCondLst>
                                        </p:cTn>
                                        <p:tgtEl>
                                          <p:spTgt spid="466956"/>
                                        </p:tgtEl>
                                        <p:attrNameLst>
                                          <p:attrName>style.visibility</p:attrName>
                                        </p:attrNameLst>
                                      </p:cBhvr>
                                      <p:to>
                                        <p:strVal val="hidden"/>
                                      </p:to>
                                    </p:set>
                                  </p:childTnLst>
                                </p:cTn>
                              </p:par>
                            </p:childTnLst>
                          </p:cTn>
                        </p:par>
                        <p:par>
                          <p:cTn id="66" fill="hold">
                            <p:stCondLst>
                              <p:cond delay="5000"/>
                            </p:stCondLst>
                            <p:childTnLst>
                              <p:par>
                                <p:cTn id="67" presetID="22" presetClass="entr" presetSubtype="2" fill="hold" grpId="4" nodeType="afterEffect">
                                  <p:stCondLst>
                                    <p:cond delay="0"/>
                                  </p:stCondLst>
                                  <p:childTnLst>
                                    <p:set>
                                      <p:cBhvr>
                                        <p:cTn id="68" dur="1" fill="hold">
                                          <p:stCondLst>
                                            <p:cond delay="0"/>
                                          </p:stCondLst>
                                        </p:cTn>
                                        <p:tgtEl>
                                          <p:spTgt spid="466990"/>
                                        </p:tgtEl>
                                        <p:attrNameLst>
                                          <p:attrName>style.visibility</p:attrName>
                                        </p:attrNameLst>
                                      </p:cBhvr>
                                      <p:to>
                                        <p:strVal val="visible"/>
                                      </p:to>
                                    </p:set>
                                    <p:animEffect transition="in" filter="wipe(right)">
                                      <p:cBhvr>
                                        <p:cTn id="69" dur="500"/>
                                        <p:tgtEl>
                                          <p:spTgt spid="466990"/>
                                        </p:tgtEl>
                                      </p:cBhvr>
                                    </p:animEffect>
                                  </p:childTnLst>
                                </p:cTn>
                              </p:par>
                            </p:childTnLst>
                          </p:cTn>
                        </p:par>
                        <p:par>
                          <p:cTn id="70" fill="hold">
                            <p:stCondLst>
                              <p:cond delay="5500"/>
                            </p:stCondLst>
                            <p:childTnLst>
                              <p:par>
                                <p:cTn id="71" presetID="1" presetClass="entr" presetSubtype="0" fill="hold" grpId="0" nodeType="afterEffect">
                                  <p:stCondLst>
                                    <p:cond delay="0"/>
                                  </p:stCondLst>
                                  <p:childTnLst>
                                    <p:set>
                                      <p:cBhvr>
                                        <p:cTn id="72" dur="1" fill="hold">
                                          <p:stCondLst>
                                            <p:cond delay="0"/>
                                          </p:stCondLst>
                                        </p:cTn>
                                        <p:tgtEl>
                                          <p:spTgt spid="4669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56" grpId="0" animBg="1"/>
      <p:bldP spid="466956" grpId="1" animBg="1"/>
      <p:bldP spid="466956" grpId="2" animBg="1"/>
      <p:bldP spid="466956" grpId="3" animBg="1"/>
      <p:bldP spid="466956" grpId="4" animBg="1"/>
      <p:bldP spid="466956" grpId="5" animBg="1"/>
      <p:bldP spid="466972" grpId="0"/>
      <p:bldP spid="466990" grpId="0" animBg="1"/>
      <p:bldP spid="466990" grpId="1" animBg="1"/>
      <p:bldP spid="466990" grpId="2" animBg="1"/>
      <p:bldP spid="466990" grpId="3" animBg="1"/>
      <p:bldP spid="466990" grpId="4" animBg="1"/>
      <p:bldP spid="466991"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2"/>
          <p:cNvSpPr>
            <a:spLocks noGrp="1" noChangeArrowheads="1"/>
          </p:cNvSpPr>
          <p:nvPr>
            <p:ph type="body" idx="1"/>
          </p:nvPr>
        </p:nvSpPr>
        <p:spPr>
          <a:xfrm>
            <a:off x="1040091" y="1905468"/>
            <a:ext cx="7505431" cy="4180346"/>
          </a:xfrm>
        </p:spPr>
        <p:txBody>
          <a:bodyPr/>
          <a:lstStyle/>
          <a:p>
            <a:pPr marL="531266" indent="-531266"/>
            <a:r>
              <a:rPr lang="zh-CN" altLang="en-US" sz="2800" dirty="0" smtClean="0">
                <a:ea typeface="黑体" pitchFamily="2" charset="-122"/>
              </a:rPr>
              <a:t>互连在一起的网桥在进行彼此通信后，就能找出原来的网络拓扑的一个子集。在这个子集里，整个连通的网络中不存在回路，即</a:t>
            </a:r>
            <a:r>
              <a:rPr lang="zh-CN" altLang="en-US" sz="2800" dirty="0" smtClean="0">
                <a:solidFill>
                  <a:schemeClr val="hlink"/>
                </a:solidFill>
                <a:ea typeface="黑体" pitchFamily="2" charset="-122"/>
              </a:rPr>
              <a:t>在任何两个站之间只有一条路径</a:t>
            </a:r>
            <a:r>
              <a:rPr lang="zh-CN" altLang="en-US" sz="2800" dirty="0" smtClean="0">
                <a:ea typeface="黑体" pitchFamily="2" charset="-122"/>
              </a:rPr>
              <a:t>。 </a:t>
            </a:r>
          </a:p>
          <a:p>
            <a:pPr marL="531266" indent="-531266"/>
            <a:r>
              <a:rPr lang="zh-CN" altLang="en-US" sz="2800" dirty="0" smtClean="0">
                <a:ea typeface="黑体" pitchFamily="2" charset="-122"/>
              </a:rPr>
              <a:t>为了避免产生转发的帧在网络中不断地兜圈子。</a:t>
            </a:r>
          </a:p>
          <a:p>
            <a:pPr marL="531266" indent="-531266"/>
            <a:r>
              <a:rPr lang="zh-CN" altLang="en-US" sz="2800" dirty="0" smtClean="0">
                <a:ea typeface="黑体" pitchFamily="2" charset="-122"/>
              </a:rPr>
              <a:t>为了得出能够反映网络拓扑发生变化时的生成树，在生成树上的根网桥每隔一段时间还要对生成树的拓扑进行更新。  </a:t>
            </a:r>
          </a:p>
        </p:txBody>
      </p:sp>
      <p:sp>
        <p:nvSpPr>
          <p:cNvPr id="111620" name="Rectangle 3"/>
          <p:cNvSpPr>
            <a:spLocks noGrp="1" noChangeArrowheads="1"/>
          </p:cNvSpPr>
          <p:nvPr>
            <p:ph type="title"/>
          </p:nvPr>
        </p:nvSpPr>
        <p:spPr>
          <a:xfrm>
            <a:off x="916610" y="213123"/>
            <a:ext cx="8094340" cy="1453964"/>
          </a:xfrm>
        </p:spPr>
        <p:txBody>
          <a:bodyPr/>
          <a:lstStyle/>
          <a:p>
            <a:pPr algn="ctr" eaLnBrk="1" hangingPunct="1"/>
            <a:r>
              <a:rPr lang="zh-CN" altLang="en-US" dirty="0" smtClean="0">
                <a:ea typeface="黑体" pitchFamily="2" charset="-122"/>
              </a:rPr>
              <a:t>生成树的得出</a:t>
            </a:r>
          </a:p>
        </p:txBody>
      </p:sp>
      <p:sp>
        <p:nvSpPr>
          <p:cNvPr id="4" name="灯片编号占位符 3"/>
          <p:cNvSpPr>
            <a:spLocks noGrp="1"/>
          </p:cNvSpPr>
          <p:nvPr>
            <p:ph type="sldNum" sz="quarter" idx="12"/>
          </p:nvPr>
        </p:nvSpPr>
        <p:spPr/>
        <p:txBody>
          <a:bodyPr/>
          <a:lstStyle/>
          <a:p>
            <a:fld id="{B6F15528-21DE-4FAA-801E-634DDDAF4B2B}" type="slidenum">
              <a:rPr lang="en-US" smtClean="0"/>
              <a:pPr/>
              <a:t>98</a:t>
            </a:fld>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body" idx="1"/>
          </p:nvPr>
        </p:nvSpPr>
        <p:spPr>
          <a:xfrm>
            <a:off x="394190" y="1905469"/>
            <a:ext cx="8474282" cy="4297168"/>
          </a:xfrm>
        </p:spPr>
        <p:txBody>
          <a:bodyPr/>
          <a:lstStyle/>
          <a:p>
            <a:pPr marL="531266" indent="-531266"/>
            <a:r>
              <a:rPr lang="en-US" altLang="zh-CN" sz="2800" dirty="0" smtClean="0">
                <a:ea typeface="黑体" pitchFamily="2" charset="-122"/>
              </a:rPr>
              <a:t>1990 </a:t>
            </a:r>
            <a:r>
              <a:rPr lang="zh-CN" altLang="en-US" sz="2800" dirty="0" smtClean="0">
                <a:ea typeface="黑体" pitchFamily="2" charset="-122"/>
              </a:rPr>
              <a:t>年问世的</a:t>
            </a:r>
            <a:r>
              <a:rPr lang="zh-CN" altLang="en-US" sz="2800" dirty="0" smtClean="0">
                <a:solidFill>
                  <a:schemeClr val="hlink"/>
                </a:solidFill>
                <a:ea typeface="黑体" pitchFamily="2" charset="-122"/>
              </a:rPr>
              <a:t>交换式集线器</a:t>
            </a:r>
            <a:r>
              <a:rPr lang="en-US" altLang="zh-CN" sz="2800" dirty="0" smtClean="0">
                <a:ea typeface="黑体" pitchFamily="2" charset="-122"/>
              </a:rPr>
              <a:t>(switching hub)</a:t>
            </a:r>
            <a:r>
              <a:rPr lang="zh-CN" altLang="en-US" sz="2800" dirty="0" smtClean="0">
                <a:ea typeface="黑体" pitchFamily="2" charset="-122"/>
              </a:rPr>
              <a:t>，可明显地提高局域网的性能。</a:t>
            </a:r>
          </a:p>
          <a:p>
            <a:pPr marL="531266" indent="-531266"/>
            <a:r>
              <a:rPr lang="zh-CN" altLang="en-US" sz="2800" dirty="0" smtClean="0">
                <a:ea typeface="黑体" pitchFamily="2" charset="-122"/>
              </a:rPr>
              <a:t>交换式集线器常称为</a:t>
            </a:r>
            <a:r>
              <a:rPr lang="zh-CN" altLang="en-US" sz="2800" dirty="0" smtClean="0">
                <a:solidFill>
                  <a:schemeClr val="hlink"/>
                </a:solidFill>
                <a:ea typeface="黑体" pitchFamily="2" charset="-122"/>
              </a:rPr>
              <a:t>以太网交换机</a:t>
            </a:r>
            <a:r>
              <a:rPr lang="en-US" altLang="zh-CN" sz="2800" dirty="0" smtClean="0">
                <a:ea typeface="黑体" pitchFamily="2" charset="-122"/>
              </a:rPr>
              <a:t>(switch)</a:t>
            </a:r>
            <a:r>
              <a:rPr lang="zh-CN" altLang="en-US" sz="2800" dirty="0" smtClean="0">
                <a:ea typeface="黑体" pitchFamily="2" charset="-122"/>
              </a:rPr>
              <a:t>或第二层交换机（表明此交换机工作在数据链路层）。</a:t>
            </a:r>
          </a:p>
          <a:p>
            <a:pPr marL="531266" indent="-531266"/>
            <a:r>
              <a:rPr lang="zh-CN" altLang="en-US" sz="2800" dirty="0" smtClean="0">
                <a:ea typeface="黑体" pitchFamily="2" charset="-122"/>
              </a:rPr>
              <a:t>以太网交换机通常都有十几个接口。因此，以太网交换机实质上就是一个</a:t>
            </a:r>
            <a:r>
              <a:rPr lang="zh-CN" altLang="en-US" sz="2800" dirty="0" smtClean="0">
                <a:solidFill>
                  <a:schemeClr val="hlink"/>
                </a:solidFill>
                <a:ea typeface="黑体" pitchFamily="2" charset="-122"/>
              </a:rPr>
              <a:t>多接口的网桥</a:t>
            </a:r>
            <a:r>
              <a:rPr lang="zh-CN" altLang="en-US" sz="2800" dirty="0" smtClean="0">
                <a:ea typeface="黑体" pitchFamily="2" charset="-122"/>
              </a:rPr>
              <a:t>，可见交换机工作在数据链路层。</a:t>
            </a:r>
          </a:p>
        </p:txBody>
      </p:sp>
      <p:sp>
        <p:nvSpPr>
          <p:cNvPr id="113668" name="Rectangle 3"/>
          <p:cNvSpPr>
            <a:spLocks noGrp="1" noChangeArrowheads="1"/>
          </p:cNvSpPr>
          <p:nvPr>
            <p:ph type="title"/>
          </p:nvPr>
        </p:nvSpPr>
        <p:spPr>
          <a:xfrm>
            <a:off x="916610" y="213123"/>
            <a:ext cx="8094340" cy="1453964"/>
          </a:xfrm>
        </p:spPr>
        <p:txBody>
          <a:bodyPr/>
          <a:lstStyle/>
          <a:p>
            <a:pPr algn="ctr" eaLnBrk="1" hangingPunct="1"/>
            <a:r>
              <a:rPr lang="zh-CN" altLang="en-US" dirty="0" smtClean="0">
                <a:ea typeface="黑体" pitchFamily="2" charset="-122"/>
              </a:rPr>
              <a:t>多接口网桥</a:t>
            </a:r>
            <a:r>
              <a:rPr lang="en-US" altLang="zh-CN" dirty="0" smtClean="0">
                <a:ea typeface="黑体" pitchFamily="2" charset="-122"/>
              </a:rPr>
              <a:t>——</a:t>
            </a:r>
            <a:r>
              <a:rPr lang="zh-CN" altLang="en-US" dirty="0" smtClean="0">
                <a:ea typeface="黑体" pitchFamily="2" charset="-122"/>
              </a:rPr>
              <a:t>以太网交换机 </a:t>
            </a:r>
          </a:p>
        </p:txBody>
      </p:sp>
      <p:sp>
        <p:nvSpPr>
          <p:cNvPr id="4" name="灯片编号占位符 3"/>
          <p:cNvSpPr>
            <a:spLocks noGrp="1"/>
          </p:cNvSpPr>
          <p:nvPr>
            <p:ph type="sldNum" sz="quarter" idx="12"/>
          </p:nvPr>
        </p:nvSpPr>
        <p:spPr/>
        <p:txBody>
          <a:bodyPr/>
          <a:lstStyle/>
          <a:p>
            <a:fld id="{B6F15528-21DE-4FAA-801E-634DDDAF4B2B}" type="slidenum">
              <a:rPr lang="en-US" smtClean="0"/>
              <a:pPr/>
              <a:t>99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1199</TotalTime>
  <Words>9335</Words>
  <Application>Microsoft Office PowerPoint</Application>
  <PresentationFormat>自定义</PresentationFormat>
  <Paragraphs>1730</Paragraphs>
  <Slides>129</Slides>
  <Notes>102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129</vt:i4>
      </vt:variant>
    </vt:vector>
  </HeadingPairs>
  <TitlesOfParts>
    <vt:vector size="144" baseType="lpstr">
      <vt:lpstr>黑体</vt:lpstr>
      <vt:lpstr>华文楷体</vt:lpstr>
      <vt:lpstr>华文新魏</vt:lpstr>
      <vt:lpstr>楷体_GB2312</vt:lpstr>
      <vt:lpstr>隶书</vt:lpstr>
      <vt:lpstr>宋体</vt:lpstr>
      <vt:lpstr>微软雅黑</vt:lpstr>
      <vt:lpstr>Arial</vt:lpstr>
      <vt:lpstr>Calibri</vt:lpstr>
      <vt:lpstr>Symbol</vt:lpstr>
      <vt:lpstr>Times New Roman</vt:lpstr>
      <vt:lpstr>Wingdings</vt:lpstr>
      <vt:lpstr>Office Theme</vt:lpstr>
      <vt:lpstr>公式</vt:lpstr>
      <vt:lpstr>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3.2  点对点协议 PPP  3.2.1 PPP 协议的特点 </vt:lpstr>
      <vt:lpstr>PowerPoint 演示文稿</vt:lpstr>
      <vt:lpstr>PowerPoint 演示文稿</vt:lpstr>
      <vt:lpstr>PowerPoint 演示文稿</vt:lpstr>
      <vt:lpstr>3.2.2   PPP 协议的帧格式</vt:lpstr>
      <vt:lpstr>PPP 协议的帧格式</vt:lpstr>
      <vt:lpstr>透明传输问题 </vt:lpstr>
      <vt:lpstr>字符填充 </vt:lpstr>
      <vt:lpstr>零比特填充 </vt:lpstr>
      <vt:lpstr>PowerPoint 演示文稿</vt:lpstr>
      <vt:lpstr> 不提供使用序号和确认 的可靠传输 </vt:lpstr>
      <vt:lpstr> 3.2.3   PPP 协议的工作状态 </vt:lpstr>
      <vt:lpstr>PowerPoint 演示文稿</vt:lpstr>
      <vt:lpstr>3.3  使用广播信道的数据链路层 3.3.1  局域网的数据链路层 </vt:lpstr>
      <vt:lpstr>局域网的拓扑 </vt:lpstr>
      <vt:lpstr>媒体共享技术</vt:lpstr>
      <vt:lpstr>数据链路层的两个子层 </vt:lpstr>
      <vt:lpstr>2.  适配器的作用  </vt:lpstr>
      <vt:lpstr>计算机通过适配器 和局域网进行通信 </vt:lpstr>
      <vt:lpstr>3.3.2   CSMA/CD 协议 </vt:lpstr>
      <vt:lpstr>以太网的广播方式发送 </vt:lpstr>
      <vt:lpstr>为了通信的简便 以太网采取了两种重要的措施 </vt:lpstr>
      <vt:lpstr>以太网提供的服务 </vt:lpstr>
      <vt:lpstr>以太网发送的数据都使用 曼彻斯特(Manchester)编码 </vt:lpstr>
      <vt:lpstr>载波监听多点接入/碰撞检测  CSMA/CD </vt:lpstr>
      <vt:lpstr>碰撞检测</vt:lpstr>
      <vt:lpstr>检测到碰撞后</vt:lpstr>
      <vt:lpstr>电磁波在总线上的 有限传播速率的影响 </vt:lpstr>
      <vt:lpstr>PowerPoint 演示文稿</vt:lpstr>
      <vt:lpstr>重要特性</vt:lpstr>
      <vt:lpstr>争用期</vt:lpstr>
      <vt:lpstr>二进制指数类型退避算法 (truncated binary exponential type)</vt:lpstr>
      <vt:lpstr>争用期的长度 </vt:lpstr>
      <vt:lpstr>最短有效帧长 </vt:lpstr>
      <vt:lpstr>帧间最小间隔 </vt:lpstr>
      <vt:lpstr>强化碰撞 </vt:lpstr>
      <vt:lpstr>人为干扰信号 </vt:lpstr>
      <vt:lpstr>CSMA/CD的工作方式</vt:lpstr>
      <vt:lpstr>3.3.3  以太网的信道利用率 </vt:lpstr>
      <vt:lpstr>以太网的信道利用率 </vt:lpstr>
      <vt:lpstr>参数 a </vt:lpstr>
      <vt:lpstr>对以太网参数的要求</vt:lpstr>
      <vt:lpstr>信道利用率的最大值 Smax </vt:lpstr>
      <vt:lpstr>3.4   以太网的 MAC 层 1.  MAC 层的硬件地址 </vt:lpstr>
      <vt:lpstr>适配器检查 MAC 地址 </vt:lpstr>
      <vt:lpstr>2. MAC 帧的格式 </vt:lpstr>
      <vt:lpstr>以太网  的 MAC 帧格式</vt:lpstr>
      <vt:lpstr>以太网  的 MAC 帧格式</vt:lpstr>
      <vt:lpstr>以太网 的 MAC 帧格式</vt:lpstr>
      <vt:lpstr>以太网 的 MAC 帧格式</vt:lpstr>
      <vt:lpstr>以太网 的 MAC 帧格式</vt:lpstr>
      <vt:lpstr>无效的 MAC 帧 </vt:lpstr>
      <vt:lpstr>3.5  扩展的局域网 3.5.1  在物理层扩展局域网</vt:lpstr>
      <vt:lpstr>用多个集线器可连成更大的局域网</vt:lpstr>
      <vt:lpstr>用集线器组成更大的局域网 都在一个碰撞域中</vt:lpstr>
      <vt:lpstr>用集线器扩展局域网 </vt:lpstr>
      <vt:lpstr>3.5.2  在数据链路层扩展局域网 </vt:lpstr>
      <vt:lpstr>网桥的内部结构 </vt:lpstr>
      <vt:lpstr>使用网桥带来的好处 </vt:lpstr>
      <vt:lpstr>网桥使各网段成为 隔离开的碰撞域 </vt:lpstr>
      <vt:lpstr>使用网桥带来的缺点 </vt:lpstr>
      <vt:lpstr>PowerPoint 演示文稿</vt:lpstr>
      <vt:lpstr>网桥和集线器（或转发器）不同 </vt:lpstr>
      <vt:lpstr>网桥应当按照以下自学习算法 处理收到的帧和建立转发表 </vt:lpstr>
      <vt:lpstr>转发表的建立过程举例</vt:lpstr>
      <vt:lpstr>网桥在转发表中 登记以下三个信息 </vt:lpstr>
      <vt:lpstr>网桥的自学习和转发帧 的步骤归纳 </vt:lpstr>
      <vt:lpstr>生成树算法 </vt:lpstr>
      <vt:lpstr>生成树的得出</vt:lpstr>
      <vt:lpstr>多接口网桥——以太网交换机 </vt:lpstr>
      <vt:lpstr>以太网交换机的特点</vt:lpstr>
      <vt:lpstr>独占传输媒体的带宽 </vt:lpstr>
      <vt:lpstr>PowerPoint 演示文稿</vt:lpstr>
      <vt:lpstr>PowerPoint 演示文稿</vt:lpstr>
      <vt:lpstr>与接入点 AP  建立关联(association)</vt:lpstr>
      <vt:lpstr>移动站与 AP 建立关联的方法</vt:lpstr>
      <vt:lpstr>几种常用的 802.11 无线局域网 </vt:lpstr>
      <vt:lpstr>PowerPoint 演示文稿</vt:lpstr>
      <vt:lpstr>802.11 的 MAC 层 </vt:lpstr>
      <vt:lpstr>PowerPoint 演示文稿</vt:lpstr>
      <vt:lpstr>PowerPoint 演示文稿</vt:lpstr>
      <vt:lpstr>PowerPoint 演示文稿</vt:lpstr>
      <vt:lpstr>链路层确认</vt:lpstr>
      <vt:lpstr>PowerPoint 演示文稿</vt:lpstr>
      <vt:lpstr>PowerPoint 演示文稿</vt:lpstr>
      <vt:lpstr>争用窗口 </vt:lpstr>
      <vt:lpstr>二进制指数退避算法 </vt:lpstr>
      <vt:lpstr>802.11 的退避机制</vt:lpstr>
      <vt:lpstr>退避算法的使用情况 </vt:lpstr>
      <vt:lpstr>虚拟载波监听 </vt:lpstr>
      <vt:lpstr>网络分配向量 </vt:lpstr>
      <vt:lpstr>2. 对信道进行预约 </vt:lpstr>
      <vt:lpstr>2. 对信道进行预约 </vt:lpstr>
      <vt:lpstr>RTS 和 CTS 帧以及数据帧和ACK 帧的传输时间关系 </vt:lpstr>
      <vt:lpstr>3.6.3  802.11 局域网的 MAC 帧</vt:lpstr>
      <vt:lpstr>802.11 数据帧的三大部分 </vt:lpstr>
      <vt:lpstr>1.  802.11 数据帧的地址</vt:lpstr>
      <vt:lpstr>序号控制字段、持续期字段 和帧控制字段 </vt:lpstr>
      <vt:lpstr>分片的发送举例 </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shen@dlut.edu.cn</cp:lastModifiedBy>
  <cp:revision>167</cp:revision>
  <dcterms:created xsi:type="dcterms:W3CDTF">2006-08-16T00:00:00Z</dcterms:created>
  <dcterms:modified xsi:type="dcterms:W3CDTF">2019-08-27T04:59:30Z</dcterms:modified>
</cp:coreProperties>
</file>